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37"/>
  </p:notesMasterIdLst>
  <p:sldIdLst>
    <p:sldId id="256" r:id="rId2"/>
    <p:sldId id="500" r:id="rId3"/>
    <p:sldId id="408" r:id="rId4"/>
    <p:sldId id="470" r:id="rId5"/>
    <p:sldId id="505" r:id="rId6"/>
    <p:sldId id="506" r:id="rId7"/>
    <p:sldId id="471" r:id="rId8"/>
    <p:sldId id="525" r:id="rId9"/>
    <p:sldId id="508" r:id="rId10"/>
    <p:sldId id="507" r:id="rId11"/>
    <p:sldId id="526" r:id="rId12"/>
    <p:sldId id="509" r:id="rId13"/>
    <p:sldId id="503" r:id="rId14"/>
    <p:sldId id="510" r:id="rId15"/>
    <p:sldId id="511" r:id="rId16"/>
    <p:sldId id="512" r:id="rId17"/>
    <p:sldId id="411" r:id="rId18"/>
    <p:sldId id="527" r:id="rId19"/>
    <p:sldId id="514" r:id="rId20"/>
    <p:sldId id="515" r:id="rId21"/>
    <p:sldId id="486" r:id="rId22"/>
    <p:sldId id="487" r:id="rId23"/>
    <p:sldId id="516" r:id="rId24"/>
    <p:sldId id="490" r:id="rId25"/>
    <p:sldId id="517" r:id="rId26"/>
    <p:sldId id="518" r:id="rId27"/>
    <p:sldId id="488" r:id="rId28"/>
    <p:sldId id="519" r:id="rId29"/>
    <p:sldId id="492" r:id="rId30"/>
    <p:sldId id="520" r:id="rId31"/>
    <p:sldId id="521" r:id="rId32"/>
    <p:sldId id="523" r:id="rId33"/>
    <p:sldId id="328" r:id="rId34"/>
    <p:sldId id="522" r:id="rId35"/>
    <p:sldId id="52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Glance" initials="DG" lastIdx="1" clrIdx="0">
    <p:extLst>
      <p:ext uri="{19B8F6BF-5375-455C-9EA6-DF929625EA0E}">
        <p15:presenceInfo xmlns:p15="http://schemas.microsoft.com/office/powerpoint/2012/main" userId="S::00048920@uwa.edu.au::78f19221-0802-4a87-b561-ec50043bdac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2" autoAdjust="0"/>
    <p:restoredTop sz="52166" autoAdjust="0"/>
  </p:normalViewPr>
  <p:slideViewPr>
    <p:cSldViewPr snapToGrid="0" snapToObjects="1">
      <p:cViewPr varScale="1">
        <p:scale>
          <a:sx n="37" d="100"/>
          <a:sy n="37" d="100"/>
        </p:scale>
        <p:origin x="17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智" userId="36bdf691fd3510be" providerId="LiveId" clId="{F705E205-9FD5-47F2-BF62-84F5EA79DD05}"/>
    <pc:docChg chg="undo custSel addSld modSld">
      <pc:chgData name="张 智" userId="36bdf691fd3510be" providerId="LiveId" clId="{F705E205-9FD5-47F2-BF62-84F5EA79DD05}" dt="2023-02-18T12:11:44.816" v="3562" actId="20577"/>
      <pc:docMkLst>
        <pc:docMk/>
      </pc:docMkLst>
      <pc:sldChg chg="modNotesTx">
        <pc:chgData name="张 智" userId="36bdf691fd3510be" providerId="LiveId" clId="{F705E205-9FD5-47F2-BF62-84F5EA79DD05}" dt="2023-02-16T08:33:00.008" v="329" actId="20577"/>
        <pc:sldMkLst>
          <pc:docMk/>
          <pc:sldMk cId="1077586671" sldId="256"/>
        </pc:sldMkLst>
      </pc:sldChg>
      <pc:sldChg chg="modSp mod modNotesTx">
        <pc:chgData name="张 智" userId="36bdf691fd3510be" providerId="LiveId" clId="{F705E205-9FD5-47F2-BF62-84F5EA79DD05}" dt="2023-02-16T09:39:11.589" v="2470" actId="20577"/>
        <pc:sldMkLst>
          <pc:docMk/>
          <pc:sldMk cId="523072554" sldId="408"/>
        </pc:sldMkLst>
        <pc:spChg chg="mod">
          <ac:chgData name="张 智" userId="36bdf691fd3510be" providerId="LiveId" clId="{F705E205-9FD5-47F2-BF62-84F5EA79DD05}" dt="2023-02-16T09:29:41.224" v="1882" actId="20577"/>
          <ac:spMkLst>
            <pc:docMk/>
            <pc:sldMk cId="523072554" sldId="408"/>
            <ac:spMk id="2" creationId="{00000000-0000-0000-0000-000000000000}"/>
          </ac:spMkLst>
        </pc:spChg>
      </pc:sldChg>
      <pc:sldChg chg="addSp delSp modSp mod delAnim">
        <pc:chgData name="张 智" userId="36bdf691fd3510be" providerId="LiveId" clId="{F705E205-9FD5-47F2-BF62-84F5EA79DD05}" dt="2023-02-16T09:24:39.802" v="1804" actId="1076"/>
        <pc:sldMkLst>
          <pc:docMk/>
          <pc:sldMk cId="1229978770" sldId="470"/>
        </pc:sldMkLst>
        <pc:spChg chg="mod">
          <ac:chgData name="张 智" userId="36bdf691fd3510be" providerId="LiveId" clId="{F705E205-9FD5-47F2-BF62-84F5EA79DD05}" dt="2023-02-16T09:19:59.803" v="1727" actId="1076"/>
          <ac:spMkLst>
            <pc:docMk/>
            <pc:sldMk cId="1229978770" sldId="470"/>
            <ac:spMk id="2" creationId="{00000000-0000-0000-0000-000000000000}"/>
          </ac:spMkLst>
        </pc:spChg>
        <pc:spChg chg="mod">
          <ac:chgData name="张 智" userId="36bdf691fd3510be" providerId="LiveId" clId="{F705E205-9FD5-47F2-BF62-84F5EA79DD05}" dt="2023-02-16T09:20:03.650" v="1728" actId="1076"/>
          <ac:spMkLst>
            <pc:docMk/>
            <pc:sldMk cId="1229978770" sldId="470"/>
            <ac:spMk id="4" creationId="{00000000-0000-0000-0000-000000000000}"/>
          </ac:spMkLst>
        </pc:spChg>
        <pc:spChg chg="del">
          <ac:chgData name="张 智" userId="36bdf691fd3510be" providerId="LiveId" clId="{F705E205-9FD5-47F2-BF62-84F5EA79DD05}" dt="2023-02-16T09:21:14.027" v="1732" actId="478"/>
          <ac:spMkLst>
            <pc:docMk/>
            <pc:sldMk cId="1229978770" sldId="470"/>
            <ac:spMk id="5" creationId="{00000000-0000-0000-0000-000000000000}"/>
          </ac:spMkLst>
        </pc:spChg>
        <pc:spChg chg="del">
          <ac:chgData name="张 智" userId="36bdf691fd3510be" providerId="LiveId" clId="{F705E205-9FD5-47F2-BF62-84F5EA79DD05}" dt="2023-02-16T09:21:15.451" v="1733" actId="478"/>
          <ac:spMkLst>
            <pc:docMk/>
            <pc:sldMk cId="1229978770" sldId="470"/>
            <ac:spMk id="6" creationId="{00000000-0000-0000-0000-000000000000}"/>
          </ac:spMkLst>
        </pc:spChg>
        <pc:spChg chg="del">
          <ac:chgData name="张 智" userId="36bdf691fd3510be" providerId="LiveId" clId="{F705E205-9FD5-47F2-BF62-84F5EA79DD05}" dt="2023-02-16T09:21:22.303" v="1734" actId="478"/>
          <ac:spMkLst>
            <pc:docMk/>
            <pc:sldMk cId="1229978770" sldId="470"/>
            <ac:spMk id="7" creationId="{00000000-0000-0000-0000-000000000000}"/>
          </ac:spMkLst>
        </pc:spChg>
        <pc:spChg chg="add del">
          <ac:chgData name="张 智" userId="36bdf691fd3510be" providerId="LiveId" clId="{F705E205-9FD5-47F2-BF62-84F5EA79DD05}" dt="2023-02-16T09:22:23.939" v="1752" actId="478"/>
          <ac:spMkLst>
            <pc:docMk/>
            <pc:sldMk cId="1229978770" sldId="470"/>
            <ac:spMk id="8" creationId="{2338B25D-9558-4DAD-B6F9-B898FB8CE62D}"/>
          </ac:spMkLst>
        </pc:spChg>
        <pc:spChg chg="add mod">
          <ac:chgData name="张 智" userId="36bdf691fd3510be" providerId="LiveId" clId="{F705E205-9FD5-47F2-BF62-84F5EA79DD05}" dt="2023-02-16T09:24:39.802" v="1804" actId="1076"/>
          <ac:spMkLst>
            <pc:docMk/>
            <pc:sldMk cId="1229978770" sldId="470"/>
            <ac:spMk id="10" creationId="{BAE2B6B9-D5A0-41F0-A7C9-CD86D139309F}"/>
          </ac:spMkLst>
        </pc:spChg>
        <pc:spChg chg="del mod">
          <ac:chgData name="张 智" userId="36bdf691fd3510be" providerId="LiveId" clId="{F705E205-9FD5-47F2-BF62-84F5EA79DD05}" dt="2023-02-16T09:24:00.614" v="1795" actId="478"/>
          <ac:spMkLst>
            <pc:docMk/>
            <pc:sldMk cId="1229978770" sldId="470"/>
            <ac:spMk id="12" creationId="{00000000-0000-0000-0000-000000000000}"/>
          </ac:spMkLst>
        </pc:spChg>
        <pc:spChg chg="mod">
          <ac:chgData name="张 智" userId="36bdf691fd3510be" providerId="LiveId" clId="{F705E205-9FD5-47F2-BF62-84F5EA79DD05}" dt="2023-02-16T09:21:31.482" v="1736" actId="1076"/>
          <ac:spMkLst>
            <pc:docMk/>
            <pc:sldMk cId="1229978770" sldId="470"/>
            <ac:spMk id="14" creationId="{00000000-0000-0000-0000-000000000000}"/>
          </ac:spMkLst>
        </pc:spChg>
        <pc:spChg chg="mod">
          <ac:chgData name="张 智" userId="36bdf691fd3510be" providerId="LiveId" clId="{F705E205-9FD5-47F2-BF62-84F5EA79DD05}" dt="2023-02-16T09:23:12.778" v="1778" actId="1076"/>
          <ac:spMkLst>
            <pc:docMk/>
            <pc:sldMk cId="1229978770" sldId="470"/>
            <ac:spMk id="15" creationId="{00000000-0000-0000-0000-000000000000}"/>
          </ac:spMkLst>
        </pc:spChg>
        <pc:spChg chg="add del mod">
          <ac:chgData name="张 智" userId="36bdf691fd3510be" providerId="LiveId" clId="{F705E205-9FD5-47F2-BF62-84F5EA79DD05}" dt="2023-02-16T09:23:05.601" v="1776" actId="478"/>
          <ac:spMkLst>
            <pc:docMk/>
            <pc:sldMk cId="1229978770" sldId="470"/>
            <ac:spMk id="16" creationId="{99002C91-78FE-4CE2-8B7F-AA44517F9A4B}"/>
          </ac:spMkLst>
        </pc:spChg>
        <pc:spChg chg="add mod">
          <ac:chgData name="张 智" userId="36bdf691fd3510be" providerId="LiveId" clId="{F705E205-9FD5-47F2-BF62-84F5EA79DD05}" dt="2023-02-16T09:21:12.499" v="1731" actId="1076"/>
          <ac:spMkLst>
            <pc:docMk/>
            <pc:sldMk cId="1229978770" sldId="470"/>
            <ac:spMk id="19" creationId="{216B5159-1E2A-407D-B474-1721BB796493}"/>
          </ac:spMkLst>
        </pc:spChg>
        <pc:spChg chg="add mod">
          <ac:chgData name="张 智" userId="36bdf691fd3510be" providerId="LiveId" clId="{F705E205-9FD5-47F2-BF62-84F5EA79DD05}" dt="2023-02-16T09:21:12.499" v="1731" actId="1076"/>
          <ac:spMkLst>
            <pc:docMk/>
            <pc:sldMk cId="1229978770" sldId="470"/>
            <ac:spMk id="20" creationId="{92F6156C-5ABD-4243-A913-8CAA6A97B5F1}"/>
          </ac:spMkLst>
        </pc:spChg>
        <pc:spChg chg="add mod">
          <ac:chgData name="张 智" userId="36bdf691fd3510be" providerId="LiveId" clId="{F705E205-9FD5-47F2-BF62-84F5EA79DD05}" dt="2023-02-16T09:24:36.674" v="1803" actId="688"/>
          <ac:spMkLst>
            <pc:docMk/>
            <pc:sldMk cId="1229978770" sldId="470"/>
            <ac:spMk id="24" creationId="{6A22FFC7-A9A0-4446-8427-05B3BD024B47}"/>
          </ac:spMkLst>
        </pc:spChg>
        <pc:picChg chg="add mod">
          <ac:chgData name="张 智" userId="36bdf691fd3510be" providerId="LiveId" clId="{F705E205-9FD5-47F2-BF62-84F5EA79DD05}" dt="2023-02-16T09:20:54.862" v="1729"/>
          <ac:picMkLst>
            <pc:docMk/>
            <pc:sldMk cId="1229978770" sldId="470"/>
            <ac:picMk id="13" creationId="{02F1C5B3-BDAD-4006-A7EC-107FD5E89772}"/>
          </ac:picMkLst>
        </pc:picChg>
        <pc:picChg chg="add mod">
          <ac:chgData name="张 智" userId="36bdf691fd3510be" providerId="LiveId" clId="{F705E205-9FD5-47F2-BF62-84F5EA79DD05}" dt="2023-02-16T09:24:06.841" v="1797" actId="1037"/>
          <ac:picMkLst>
            <pc:docMk/>
            <pc:sldMk cId="1229978770" sldId="470"/>
            <ac:picMk id="17" creationId="{7A5E9CB5-2017-4703-BEC8-58D7AD966AB2}"/>
          </ac:picMkLst>
        </pc:picChg>
        <pc:picChg chg="add mod">
          <ac:chgData name="张 智" userId="36bdf691fd3510be" providerId="LiveId" clId="{F705E205-9FD5-47F2-BF62-84F5EA79DD05}" dt="2023-02-16T09:21:27.610" v="1735" actId="1076"/>
          <ac:picMkLst>
            <pc:docMk/>
            <pc:sldMk cId="1229978770" sldId="470"/>
            <ac:picMk id="18" creationId="{D0427AD2-6099-40DF-877B-B121EF0C5981}"/>
          </ac:picMkLst>
        </pc:picChg>
        <pc:cxnChg chg="mod">
          <ac:chgData name="张 智" userId="36bdf691fd3510be" providerId="LiveId" clId="{F705E205-9FD5-47F2-BF62-84F5EA79DD05}" dt="2023-02-16T09:21:33.098" v="1737" actId="1076"/>
          <ac:cxnSpMkLst>
            <pc:docMk/>
            <pc:sldMk cId="1229978770" sldId="470"/>
            <ac:cxnSpMk id="9" creationId="{00000000-0000-0000-0000-000000000000}"/>
          </ac:cxnSpMkLst>
        </pc:cxnChg>
        <pc:cxnChg chg="mod">
          <ac:chgData name="张 智" userId="36bdf691fd3510be" providerId="LiveId" clId="{F705E205-9FD5-47F2-BF62-84F5EA79DD05}" dt="2023-02-16T09:23:11.315" v="1777" actId="1076"/>
          <ac:cxnSpMkLst>
            <pc:docMk/>
            <pc:sldMk cId="1229978770" sldId="470"/>
            <ac:cxnSpMk id="11" creationId="{00000000-0000-0000-0000-000000000000}"/>
          </ac:cxnSpMkLst>
        </pc:cxnChg>
        <pc:cxnChg chg="add mod">
          <ac:chgData name="张 智" userId="36bdf691fd3510be" providerId="LiveId" clId="{F705E205-9FD5-47F2-BF62-84F5EA79DD05}" dt="2023-02-16T09:24:39.802" v="1804" actId="1076"/>
          <ac:cxnSpMkLst>
            <pc:docMk/>
            <pc:sldMk cId="1229978770" sldId="470"/>
            <ac:cxnSpMk id="21" creationId="{267D7041-8F99-4E41-BE1C-A94BB43BE417}"/>
          </ac:cxnSpMkLst>
        </pc:cxnChg>
      </pc:sldChg>
      <pc:sldChg chg="delSp modSp mod delAnim modNotesTx">
        <pc:chgData name="张 智" userId="36bdf691fd3510be" providerId="LiveId" clId="{F705E205-9FD5-47F2-BF62-84F5EA79DD05}" dt="2023-02-18T11:46:27.688" v="2674" actId="20577"/>
        <pc:sldMkLst>
          <pc:docMk/>
          <pc:sldMk cId="3663386304" sldId="471"/>
        </pc:sldMkLst>
        <pc:spChg chg="del mod">
          <ac:chgData name="张 智" userId="36bdf691fd3510be" providerId="LiveId" clId="{F705E205-9FD5-47F2-BF62-84F5EA79DD05}" dt="2023-02-18T11:45:17.397" v="2563" actId="478"/>
          <ac:spMkLst>
            <pc:docMk/>
            <pc:sldMk cId="3663386304" sldId="471"/>
            <ac:spMk id="8" creationId="{EFF2A714-4BFE-4265-87E4-34F8FECB8F6F}"/>
          </ac:spMkLst>
        </pc:spChg>
      </pc:sldChg>
      <pc:sldChg chg="addSp delSp modSp mod modNotesTx">
        <pc:chgData name="张 智" userId="36bdf691fd3510be" providerId="LiveId" clId="{F705E205-9FD5-47F2-BF62-84F5EA79DD05}" dt="2023-02-16T08:40:56.264" v="912" actId="20577"/>
        <pc:sldMkLst>
          <pc:docMk/>
          <pc:sldMk cId="2206519697" sldId="500"/>
        </pc:sldMkLst>
        <pc:spChg chg="add del">
          <ac:chgData name="张 智" userId="36bdf691fd3510be" providerId="LiveId" clId="{F705E205-9FD5-47F2-BF62-84F5EA79DD05}" dt="2023-02-16T08:20:26.093" v="2" actId="478"/>
          <ac:spMkLst>
            <pc:docMk/>
            <pc:sldMk cId="2206519697" sldId="500"/>
            <ac:spMk id="2" creationId="{E7322C8C-FCEB-42B9-B69F-33B40B8CAF29}"/>
          </ac:spMkLst>
        </pc:spChg>
        <pc:spChg chg="mod">
          <ac:chgData name="张 智" userId="36bdf691fd3510be" providerId="LiveId" clId="{F705E205-9FD5-47F2-BF62-84F5EA79DD05}" dt="2023-02-16T08:37:23.777" v="711" actId="20577"/>
          <ac:spMkLst>
            <pc:docMk/>
            <pc:sldMk cId="2206519697" sldId="500"/>
            <ac:spMk id="3" creationId="{1DAD7D02-86A3-4809-8C4D-190E2BE21D21}"/>
          </ac:spMkLst>
        </pc:spChg>
      </pc:sldChg>
      <pc:sldChg chg="addSp delSp modSp add mod modNotesTx">
        <pc:chgData name="张 智" userId="36bdf691fd3510be" providerId="LiveId" clId="{F705E205-9FD5-47F2-BF62-84F5EA79DD05}" dt="2023-02-16T09:17:57.578" v="1564" actId="14100"/>
        <pc:sldMkLst>
          <pc:docMk/>
          <pc:sldMk cId="813774018" sldId="504"/>
        </pc:sldMkLst>
        <pc:spChg chg="del">
          <ac:chgData name="张 智" userId="36bdf691fd3510be" providerId="LiveId" clId="{F705E205-9FD5-47F2-BF62-84F5EA79DD05}" dt="2023-02-16T08:41:06.049" v="914" actId="478"/>
          <ac:spMkLst>
            <pc:docMk/>
            <pc:sldMk cId="813774018" sldId="504"/>
            <ac:spMk id="3" creationId="{1DAD7D02-86A3-4809-8C4D-190E2BE21D21}"/>
          </ac:spMkLst>
        </pc:spChg>
        <pc:spChg chg="add mod">
          <ac:chgData name="张 智" userId="36bdf691fd3510be" providerId="LiveId" clId="{F705E205-9FD5-47F2-BF62-84F5EA79DD05}" dt="2023-02-16T09:17:49.306" v="1561" actId="1076"/>
          <ac:spMkLst>
            <pc:docMk/>
            <pc:sldMk cId="813774018" sldId="504"/>
            <ac:spMk id="3" creationId="{DA16D833-B51C-45B8-9D22-46A50084E3CE}"/>
          </ac:spMkLst>
        </pc:spChg>
        <pc:spChg chg="add del mod">
          <ac:chgData name="张 智" userId="36bdf691fd3510be" providerId="LiveId" clId="{F705E205-9FD5-47F2-BF62-84F5EA79DD05}" dt="2023-02-16T08:41:07.398" v="915" actId="478"/>
          <ac:spMkLst>
            <pc:docMk/>
            <pc:sldMk cId="813774018" sldId="504"/>
            <ac:spMk id="4" creationId="{281CA9BC-10E5-49EB-8962-69B77EAF76E0}"/>
          </ac:spMkLst>
        </pc:spChg>
        <pc:picChg chg="add mod">
          <ac:chgData name="张 智" userId="36bdf691fd3510be" providerId="LiveId" clId="{F705E205-9FD5-47F2-BF62-84F5EA79DD05}" dt="2023-02-16T09:17:57.578" v="1564" actId="14100"/>
          <ac:picMkLst>
            <pc:docMk/>
            <pc:sldMk cId="813774018" sldId="504"/>
            <ac:picMk id="6" creationId="{772314C9-0E4A-48C6-9F40-5491721F1A78}"/>
          </ac:picMkLst>
        </pc:picChg>
      </pc:sldChg>
      <pc:sldChg chg="addSp delSp modSp add mod modNotesTx">
        <pc:chgData name="张 智" userId="36bdf691fd3510be" providerId="LiveId" clId="{F705E205-9FD5-47F2-BF62-84F5EA79DD05}" dt="2023-02-18T12:11:44.816" v="3562" actId="20577"/>
        <pc:sldMkLst>
          <pc:docMk/>
          <pc:sldMk cId="4030956127" sldId="507"/>
        </pc:sldMkLst>
        <pc:spChg chg="del">
          <ac:chgData name="张 智" userId="36bdf691fd3510be" providerId="LiveId" clId="{F705E205-9FD5-47F2-BF62-84F5EA79DD05}" dt="2023-02-18T11:45:21.092" v="2564" actId="478"/>
          <ac:spMkLst>
            <pc:docMk/>
            <pc:sldMk cId="4030956127" sldId="507"/>
            <ac:spMk id="2" creationId="{00000000-0000-0000-0000-000000000000}"/>
          </ac:spMkLst>
        </pc:spChg>
        <pc:spChg chg="add del mod">
          <ac:chgData name="张 智" userId="36bdf691fd3510be" providerId="LiveId" clId="{F705E205-9FD5-47F2-BF62-84F5EA79DD05}" dt="2023-02-18T11:45:22.823" v="2565" actId="478"/>
          <ac:spMkLst>
            <pc:docMk/>
            <pc:sldMk cId="4030956127" sldId="507"/>
            <ac:spMk id="7" creationId="{56E38D99-DD23-4BD9-B980-A15030714A30}"/>
          </ac:spMkLst>
        </pc:spChg>
        <pc:spChg chg="mod">
          <ac:chgData name="张 智" userId="36bdf691fd3510be" providerId="LiveId" clId="{F705E205-9FD5-47F2-BF62-84F5EA79DD05}" dt="2023-02-18T11:45:30.205" v="2567" actId="1076"/>
          <ac:spMkLst>
            <pc:docMk/>
            <pc:sldMk cId="4030956127" sldId="507"/>
            <ac:spMk id="8" creationId="{EFF2A714-4BFE-4265-87E4-34F8FECB8F6F}"/>
          </ac:spMkLst>
        </pc:spChg>
        <pc:picChg chg="del">
          <ac:chgData name="张 智" userId="36bdf691fd3510be" providerId="LiveId" clId="{F705E205-9FD5-47F2-BF62-84F5EA79DD05}" dt="2023-02-18T11:45:26.229" v="2566" actId="478"/>
          <ac:picMkLst>
            <pc:docMk/>
            <pc:sldMk cId="4030956127" sldId="507"/>
            <ac:picMk id="4098" creationId="{00000000-0000-0000-0000-000000000000}"/>
          </ac:picMkLst>
        </pc:picChg>
        <pc:picChg chg="del">
          <ac:chgData name="张 智" userId="36bdf691fd3510be" providerId="LiveId" clId="{F705E205-9FD5-47F2-BF62-84F5EA79DD05}" dt="2023-02-18T11:45:26.229" v="2566" actId="478"/>
          <ac:picMkLst>
            <pc:docMk/>
            <pc:sldMk cId="4030956127" sldId="507"/>
            <ac:picMk id="4100" creationId="{00000000-0000-0000-0000-000000000000}"/>
          </ac:picMkLst>
        </pc:picChg>
      </pc:sldChg>
    </pc:docChg>
  </pc:docChgLst>
  <pc:docChgLst>
    <pc:chgData name="张 智" userId="36bdf691fd3510be" providerId="LiveId" clId="{41C892DB-CE6A-4467-9C22-0DA5A9DEE4F5}"/>
    <pc:docChg chg="undo custSel addSld delSld modSld">
      <pc:chgData name="张 智" userId="36bdf691fd3510be" providerId="LiveId" clId="{41C892DB-CE6A-4467-9C22-0DA5A9DEE4F5}" dt="2023-03-11T16:12:46.255" v="4295" actId="20577"/>
      <pc:docMkLst>
        <pc:docMk/>
      </pc:docMkLst>
      <pc:sldChg chg="modSp mod">
        <pc:chgData name="张 智" userId="36bdf691fd3510be" providerId="LiveId" clId="{41C892DB-CE6A-4467-9C22-0DA5A9DEE4F5}" dt="2023-03-08T01:03:48.914" v="14" actId="20577"/>
        <pc:sldMkLst>
          <pc:docMk/>
          <pc:sldMk cId="1077586671" sldId="256"/>
        </pc:sldMkLst>
        <pc:spChg chg="mod">
          <ac:chgData name="张 智" userId="36bdf691fd3510be" providerId="LiveId" clId="{41C892DB-CE6A-4467-9C22-0DA5A9DEE4F5}" dt="2023-03-08T01:03:48.914" v="14" actId="20577"/>
          <ac:spMkLst>
            <pc:docMk/>
            <pc:sldMk cId="1077586671" sldId="256"/>
            <ac:spMk id="3" creationId="{1804B053-88E2-6F47-B5CB-F0B21DD687A8}"/>
          </ac:spMkLst>
        </pc:spChg>
      </pc:sldChg>
      <pc:sldChg chg="modNotesTx">
        <pc:chgData name="张 智" userId="36bdf691fd3510be" providerId="LiveId" clId="{41C892DB-CE6A-4467-9C22-0DA5A9DEE4F5}" dt="2023-03-08T02:10:57.748" v="1898" actId="20577"/>
        <pc:sldMkLst>
          <pc:docMk/>
          <pc:sldMk cId="523072554" sldId="408"/>
        </pc:sldMkLst>
      </pc:sldChg>
      <pc:sldChg chg="modNotesTx">
        <pc:chgData name="张 智" userId="36bdf691fd3510be" providerId="LiveId" clId="{41C892DB-CE6A-4467-9C22-0DA5A9DEE4F5}" dt="2023-03-08T02:15:08.306" v="2059" actId="20577"/>
        <pc:sldMkLst>
          <pc:docMk/>
          <pc:sldMk cId="1229978770" sldId="470"/>
        </pc:sldMkLst>
      </pc:sldChg>
      <pc:sldChg chg="addSp delSp modSp mod modNotesTx">
        <pc:chgData name="张 智" userId="36bdf691fd3510be" providerId="LiveId" clId="{41C892DB-CE6A-4467-9C22-0DA5A9DEE4F5}" dt="2023-03-08T03:23:26.287" v="4242" actId="20577"/>
        <pc:sldMkLst>
          <pc:docMk/>
          <pc:sldMk cId="3663386304" sldId="471"/>
        </pc:sldMkLst>
        <pc:spChg chg="mod">
          <ac:chgData name="张 智" userId="36bdf691fd3510be" providerId="LiveId" clId="{41C892DB-CE6A-4467-9C22-0DA5A9DEE4F5}" dt="2023-03-08T03:21:28.987" v="4054" actId="20577"/>
          <ac:spMkLst>
            <pc:docMk/>
            <pc:sldMk cId="3663386304" sldId="471"/>
            <ac:spMk id="2" creationId="{00000000-0000-0000-0000-000000000000}"/>
          </ac:spMkLst>
        </pc:spChg>
        <pc:spChg chg="del">
          <ac:chgData name="张 智" userId="36bdf691fd3510be" providerId="LiveId" clId="{41C892DB-CE6A-4467-9C22-0DA5A9DEE4F5}" dt="2023-03-08T03:17:18.284" v="3909" actId="478"/>
          <ac:spMkLst>
            <pc:docMk/>
            <pc:sldMk cId="3663386304" sldId="471"/>
            <ac:spMk id="4" creationId="{00000000-0000-0000-0000-000000000000}"/>
          </ac:spMkLst>
        </pc:spChg>
        <pc:spChg chg="mod">
          <ac:chgData name="张 智" userId="36bdf691fd3510be" providerId="LiveId" clId="{41C892DB-CE6A-4467-9C22-0DA5A9DEE4F5}" dt="2023-03-08T03:21:32.704" v="4055" actId="1076"/>
          <ac:spMkLst>
            <pc:docMk/>
            <pc:sldMk cId="3663386304" sldId="471"/>
            <ac:spMk id="5" creationId="{00000000-0000-0000-0000-000000000000}"/>
          </ac:spMkLst>
        </pc:spChg>
        <pc:spChg chg="add del mod">
          <ac:chgData name="张 智" userId="36bdf691fd3510be" providerId="LiveId" clId="{41C892DB-CE6A-4467-9C22-0DA5A9DEE4F5}" dt="2023-03-08T03:17:21.051" v="3910" actId="478"/>
          <ac:spMkLst>
            <pc:docMk/>
            <pc:sldMk cId="3663386304" sldId="471"/>
            <ac:spMk id="7" creationId="{13494A76-4E97-4105-9DFE-6FA05F7AF0B5}"/>
          </ac:spMkLst>
        </pc:spChg>
        <pc:spChg chg="add mod">
          <ac:chgData name="张 智" userId="36bdf691fd3510be" providerId="LiveId" clId="{41C892DB-CE6A-4467-9C22-0DA5A9DEE4F5}" dt="2023-03-08T03:20:35.472" v="4023" actId="108"/>
          <ac:spMkLst>
            <pc:docMk/>
            <pc:sldMk cId="3663386304" sldId="471"/>
            <ac:spMk id="10" creationId="{68540670-2CED-4F3C-8998-C906506D8A44}"/>
          </ac:spMkLst>
        </pc:spChg>
        <pc:picChg chg="del mod">
          <ac:chgData name="张 智" userId="36bdf691fd3510be" providerId="LiveId" clId="{41C892DB-CE6A-4467-9C22-0DA5A9DEE4F5}" dt="2023-03-08T03:20:24.135" v="4021" actId="478"/>
          <ac:picMkLst>
            <pc:docMk/>
            <pc:sldMk cId="3663386304" sldId="471"/>
            <ac:picMk id="4098" creationId="{00000000-0000-0000-0000-000000000000}"/>
          </ac:picMkLst>
        </pc:picChg>
        <pc:picChg chg="del mod">
          <ac:chgData name="张 智" userId="36bdf691fd3510be" providerId="LiveId" clId="{41C892DB-CE6A-4467-9C22-0DA5A9DEE4F5}" dt="2023-03-08T03:20:26.027" v="4022" actId="478"/>
          <ac:picMkLst>
            <pc:docMk/>
            <pc:sldMk cId="3663386304" sldId="471"/>
            <ac:picMk id="4100" creationId="{00000000-0000-0000-0000-000000000000}"/>
          </ac:picMkLst>
        </pc:picChg>
      </pc:sldChg>
      <pc:sldChg chg="modSp mod modNotesTx">
        <pc:chgData name="张 智" userId="36bdf691fd3510be" providerId="LiveId" clId="{41C892DB-CE6A-4467-9C22-0DA5A9DEE4F5}" dt="2023-03-11T16:12:46.255" v="4295" actId="20577"/>
        <pc:sldMkLst>
          <pc:docMk/>
          <pc:sldMk cId="2206519697" sldId="500"/>
        </pc:sldMkLst>
        <pc:spChg chg="mod">
          <ac:chgData name="张 智" userId="36bdf691fd3510be" providerId="LiveId" clId="{41C892DB-CE6A-4467-9C22-0DA5A9DEE4F5}" dt="2023-03-11T16:12:46.255" v="4295" actId="20577"/>
          <ac:spMkLst>
            <pc:docMk/>
            <pc:sldMk cId="2206519697" sldId="500"/>
            <ac:spMk id="3" creationId="{1DAD7D02-86A3-4809-8C4D-190E2BE21D21}"/>
          </ac:spMkLst>
        </pc:spChg>
      </pc:sldChg>
      <pc:sldChg chg="del modNotesTx">
        <pc:chgData name="张 智" userId="36bdf691fd3510be" providerId="LiveId" clId="{41C892DB-CE6A-4467-9C22-0DA5A9DEE4F5}" dt="2023-03-08T02:01:15.459" v="1269" actId="2696"/>
        <pc:sldMkLst>
          <pc:docMk/>
          <pc:sldMk cId="813774018" sldId="504"/>
        </pc:sldMkLst>
      </pc:sldChg>
      <pc:sldChg chg="add del">
        <pc:chgData name="张 智" userId="36bdf691fd3510be" providerId="LiveId" clId="{41C892DB-CE6A-4467-9C22-0DA5A9DEE4F5}" dt="2023-03-08T02:01:26.270" v="1271" actId="2696"/>
        <pc:sldMkLst>
          <pc:docMk/>
          <pc:sldMk cId="1921855902" sldId="504"/>
        </pc:sldMkLst>
      </pc:sldChg>
      <pc:sldChg chg="add">
        <pc:chgData name="张 智" userId="36bdf691fd3510be" providerId="LiveId" clId="{41C892DB-CE6A-4467-9C22-0DA5A9DEE4F5}" dt="2023-03-08T02:01:27.904" v="1272"/>
        <pc:sldMkLst>
          <pc:docMk/>
          <pc:sldMk cId="4080640014" sldId="504"/>
        </pc:sldMkLst>
      </pc:sldChg>
      <pc:sldChg chg="modNotesTx">
        <pc:chgData name="张 智" userId="36bdf691fd3510be" providerId="LiveId" clId="{41C892DB-CE6A-4467-9C22-0DA5A9DEE4F5}" dt="2023-03-08T02:15:57.447" v="2086" actId="20577"/>
        <pc:sldMkLst>
          <pc:docMk/>
          <pc:sldMk cId="1215651923" sldId="505"/>
        </pc:sldMkLst>
      </pc:sldChg>
      <pc:sldChg chg="addSp delSp modSp mod modAnim modNotesTx">
        <pc:chgData name="张 智" userId="36bdf691fd3510be" providerId="LiveId" clId="{41C892DB-CE6A-4467-9C22-0DA5A9DEE4F5}" dt="2023-03-08T03:16:44.142" v="3906" actId="20577"/>
        <pc:sldMkLst>
          <pc:docMk/>
          <pc:sldMk cId="396170795" sldId="506"/>
        </pc:sldMkLst>
        <pc:spChg chg="mod">
          <ac:chgData name="张 智" userId="36bdf691fd3510be" providerId="LiveId" clId="{41C892DB-CE6A-4467-9C22-0DA5A9DEE4F5}" dt="2023-03-08T03:08:17.747" v="3380" actId="207"/>
          <ac:spMkLst>
            <pc:docMk/>
            <pc:sldMk cId="396170795" sldId="506"/>
            <ac:spMk id="2" creationId="{00000000-0000-0000-0000-000000000000}"/>
          </ac:spMkLst>
        </pc:spChg>
        <pc:spChg chg="mod">
          <ac:chgData name="张 智" userId="36bdf691fd3510be" providerId="LiveId" clId="{41C892DB-CE6A-4467-9C22-0DA5A9DEE4F5}" dt="2023-03-08T03:07:05.928" v="3341" actId="1037"/>
          <ac:spMkLst>
            <pc:docMk/>
            <pc:sldMk cId="396170795" sldId="506"/>
            <ac:spMk id="5" creationId="{F39F2465-3FF3-F32C-CD0B-B6B697E600C5}"/>
          </ac:spMkLst>
        </pc:spChg>
        <pc:spChg chg="del">
          <ac:chgData name="张 智" userId="36bdf691fd3510be" providerId="LiveId" clId="{41C892DB-CE6A-4467-9C22-0DA5A9DEE4F5}" dt="2023-03-08T03:00:00.127" v="3140" actId="478"/>
          <ac:spMkLst>
            <pc:docMk/>
            <pc:sldMk cId="396170795" sldId="506"/>
            <ac:spMk id="8" creationId="{FDC6B1C9-209A-A108-5416-685DFE0DB4CE}"/>
          </ac:spMkLst>
        </pc:spChg>
        <pc:spChg chg="mod">
          <ac:chgData name="张 智" userId="36bdf691fd3510be" providerId="LiveId" clId="{41C892DB-CE6A-4467-9C22-0DA5A9DEE4F5}" dt="2023-03-08T03:05:31.368" v="3304" actId="1037"/>
          <ac:spMkLst>
            <pc:docMk/>
            <pc:sldMk cId="396170795" sldId="506"/>
            <ac:spMk id="19" creationId="{216B5159-1E2A-407D-B474-1721BB796493}"/>
          </ac:spMkLst>
        </pc:spChg>
        <pc:spChg chg="mod">
          <ac:chgData name="张 智" userId="36bdf691fd3510be" providerId="LiveId" clId="{41C892DB-CE6A-4467-9C22-0DA5A9DEE4F5}" dt="2023-03-08T03:09:28.768" v="3399" actId="1076"/>
          <ac:spMkLst>
            <pc:docMk/>
            <pc:sldMk cId="396170795" sldId="506"/>
            <ac:spMk id="20" creationId="{92F6156C-5ABD-4243-A913-8CAA6A97B5F1}"/>
          </ac:spMkLst>
        </pc:spChg>
        <pc:spChg chg="add mod">
          <ac:chgData name="张 智" userId="36bdf691fd3510be" providerId="LiveId" clId="{41C892DB-CE6A-4467-9C22-0DA5A9DEE4F5}" dt="2023-03-08T03:06:55.846" v="3327" actId="1035"/>
          <ac:spMkLst>
            <pc:docMk/>
            <pc:sldMk cId="396170795" sldId="506"/>
            <ac:spMk id="22" creationId="{21661813-9C9F-4C53-BB96-FF46317744C1}"/>
          </ac:spMkLst>
        </pc:spChg>
        <pc:spChg chg="add mod">
          <ac:chgData name="张 智" userId="36bdf691fd3510be" providerId="LiveId" clId="{41C892DB-CE6A-4467-9C22-0DA5A9DEE4F5}" dt="2023-03-08T03:07:26.633" v="3351" actId="1038"/>
          <ac:spMkLst>
            <pc:docMk/>
            <pc:sldMk cId="396170795" sldId="506"/>
            <ac:spMk id="23" creationId="{899FF71E-A867-487C-A360-1A085756EBE3}"/>
          </ac:spMkLst>
        </pc:spChg>
        <pc:spChg chg="mod">
          <ac:chgData name="张 智" userId="36bdf691fd3510be" providerId="LiveId" clId="{41C892DB-CE6A-4467-9C22-0DA5A9DEE4F5}" dt="2023-03-08T03:07:52.028" v="3373" actId="1035"/>
          <ac:spMkLst>
            <pc:docMk/>
            <pc:sldMk cId="396170795" sldId="506"/>
            <ac:spMk id="24" creationId="{6A22FFC7-A9A0-4446-8427-05B3BD024B47}"/>
          </ac:spMkLst>
        </pc:spChg>
        <pc:spChg chg="add mod">
          <ac:chgData name="张 智" userId="36bdf691fd3510be" providerId="LiveId" clId="{41C892DB-CE6A-4467-9C22-0DA5A9DEE4F5}" dt="2023-03-08T03:07:25.248" v="3348" actId="14100"/>
          <ac:spMkLst>
            <pc:docMk/>
            <pc:sldMk cId="396170795" sldId="506"/>
            <ac:spMk id="32" creationId="{8A5FD291-ABA1-4F6E-AB00-7CBB91EF87AD}"/>
          </ac:spMkLst>
        </pc:spChg>
        <pc:spChg chg="add mod">
          <ac:chgData name="张 智" userId="36bdf691fd3510be" providerId="LiveId" clId="{41C892DB-CE6A-4467-9C22-0DA5A9DEE4F5}" dt="2023-03-08T03:05:31.368" v="3304" actId="1037"/>
          <ac:spMkLst>
            <pc:docMk/>
            <pc:sldMk cId="396170795" sldId="506"/>
            <ac:spMk id="33" creationId="{7FE89A40-EF34-4895-A736-D5FB666F5E68}"/>
          </ac:spMkLst>
        </pc:spChg>
        <pc:spChg chg="add mod">
          <ac:chgData name="张 智" userId="36bdf691fd3510be" providerId="LiveId" clId="{41C892DB-CE6A-4467-9C22-0DA5A9DEE4F5}" dt="2023-03-08T03:09:05.065" v="3384" actId="1076"/>
          <ac:spMkLst>
            <pc:docMk/>
            <pc:sldMk cId="396170795" sldId="506"/>
            <ac:spMk id="55" creationId="{C004956F-7352-4D70-B5CA-07BF1EBEC229}"/>
          </ac:spMkLst>
        </pc:spChg>
        <pc:spChg chg="add mod">
          <ac:chgData name="张 智" userId="36bdf691fd3510be" providerId="LiveId" clId="{41C892DB-CE6A-4467-9C22-0DA5A9DEE4F5}" dt="2023-03-08T03:10:50.705" v="3414" actId="1036"/>
          <ac:spMkLst>
            <pc:docMk/>
            <pc:sldMk cId="396170795" sldId="506"/>
            <ac:spMk id="60" creationId="{84593561-44DB-4085-9486-8B2986E6FFE0}"/>
          </ac:spMkLst>
        </pc:spChg>
        <pc:picChg chg="mod">
          <ac:chgData name="张 智" userId="36bdf691fd3510be" providerId="LiveId" clId="{41C892DB-CE6A-4467-9C22-0DA5A9DEE4F5}" dt="2023-03-08T03:06:00.543" v="3309" actId="1036"/>
          <ac:picMkLst>
            <pc:docMk/>
            <pc:sldMk cId="396170795" sldId="506"/>
            <ac:picMk id="13" creationId="{02F1C5B3-BDAD-4006-A7EC-107FD5E89772}"/>
          </ac:picMkLst>
        </pc:picChg>
        <pc:picChg chg="mod">
          <ac:chgData name="张 智" userId="36bdf691fd3510be" providerId="LiveId" clId="{41C892DB-CE6A-4467-9C22-0DA5A9DEE4F5}" dt="2023-03-08T03:07:00.303" v="3334" actId="1038"/>
          <ac:picMkLst>
            <pc:docMk/>
            <pc:sldMk cId="396170795" sldId="506"/>
            <ac:picMk id="17" creationId="{7A5E9CB5-2017-4703-BEC8-58D7AD966AB2}"/>
          </ac:picMkLst>
        </pc:picChg>
        <pc:picChg chg="mod">
          <ac:chgData name="张 智" userId="36bdf691fd3510be" providerId="LiveId" clId="{41C892DB-CE6A-4467-9C22-0DA5A9DEE4F5}" dt="2023-03-08T03:09:22.449" v="3398" actId="1037"/>
          <ac:picMkLst>
            <pc:docMk/>
            <pc:sldMk cId="396170795" sldId="506"/>
            <ac:picMk id="18" creationId="{D0427AD2-6099-40DF-877B-B121EF0C5981}"/>
          </ac:picMkLst>
        </pc:picChg>
        <pc:cxnChg chg="mod">
          <ac:chgData name="张 智" userId="36bdf691fd3510be" providerId="LiveId" clId="{41C892DB-CE6A-4467-9C22-0DA5A9DEE4F5}" dt="2023-03-08T03:09:06.809" v="3385" actId="14100"/>
          <ac:cxnSpMkLst>
            <pc:docMk/>
            <pc:sldMk cId="396170795" sldId="506"/>
            <ac:cxnSpMk id="9" creationId="{9BE0330D-F380-A983-E61B-C14A6A2108AD}"/>
          </ac:cxnSpMkLst>
        </pc:cxnChg>
        <pc:cxnChg chg="mod">
          <ac:chgData name="张 智" userId="36bdf691fd3510be" providerId="LiveId" clId="{41C892DB-CE6A-4467-9C22-0DA5A9DEE4F5}" dt="2023-03-08T03:06:55.846" v="3327" actId="1035"/>
          <ac:cxnSpMkLst>
            <pc:docMk/>
            <pc:sldMk cId="396170795" sldId="506"/>
            <ac:cxnSpMk id="11" creationId="{00000000-0000-0000-0000-000000000000}"/>
          </ac:cxnSpMkLst>
        </pc:cxnChg>
        <pc:cxnChg chg="mod">
          <ac:chgData name="张 智" userId="36bdf691fd3510be" providerId="LiveId" clId="{41C892DB-CE6A-4467-9C22-0DA5A9DEE4F5}" dt="2023-03-08T03:07:00.303" v="3334" actId="1038"/>
          <ac:cxnSpMkLst>
            <pc:docMk/>
            <pc:sldMk cId="396170795" sldId="506"/>
            <ac:cxnSpMk id="21" creationId="{267D7041-8F99-4E41-BE1C-A94BB43BE417}"/>
          </ac:cxnSpMkLst>
        </pc:cxnChg>
        <pc:cxnChg chg="add mod">
          <ac:chgData name="张 智" userId="36bdf691fd3510be" providerId="LiveId" clId="{41C892DB-CE6A-4467-9C22-0DA5A9DEE4F5}" dt="2023-03-08T03:07:52.028" v="3373" actId="1035"/>
          <ac:cxnSpMkLst>
            <pc:docMk/>
            <pc:sldMk cId="396170795" sldId="506"/>
            <ac:cxnSpMk id="34" creationId="{49F3AD5E-2A87-4F9E-A997-E51009468D5E}"/>
          </ac:cxnSpMkLst>
        </pc:cxnChg>
        <pc:cxnChg chg="add mod">
          <ac:chgData name="张 智" userId="36bdf691fd3510be" providerId="LiveId" clId="{41C892DB-CE6A-4467-9C22-0DA5A9DEE4F5}" dt="2023-03-08T03:07:26.633" v="3351" actId="1038"/>
          <ac:cxnSpMkLst>
            <pc:docMk/>
            <pc:sldMk cId="396170795" sldId="506"/>
            <ac:cxnSpMk id="41" creationId="{8B26379F-B598-44A9-AA08-AFE90B09A06F}"/>
          </ac:cxnSpMkLst>
        </pc:cxnChg>
        <pc:cxnChg chg="add mod">
          <ac:chgData name="张 智" userId="36bdf691fd3510be" providerId="LiveId" clId="{41C892DB-CE6A-4467-9C22-0DA5A9DEE4F5}" dt="2023-03-08T03:09:22.449" v="3398" actId="1037"/>
          <ac:cxnSpMkLst>
            <pc:docMk/>
            <pc:sldMk cId="396170795" sldId="506"/>
            <ac:cxnSpMk id="57" creationId="{471270B8-57A9-4E04-9CCB-B90FE5DF411A}"/>
          </ac:cxnSpMkLst>
        </pc:cxnChg>
      </pc:sldChg>
      <pc:sldChg chg="add modNotesTx">
        <pc:chgData name="张 智" userId="36bdf691fd3510be" providerId="LiveId" clId="{41C892DB-CE6A-4467-9C22-0DA5A9DEE4F5}" dt="2023-03-08T03:24:04.826" v="4288" actId="20577"/>
        <pc:sldMkLst>
          <pc:docMk/>
          <pc:sldMk cId="1733833028" sldId="5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D7260-B7E4-B548-BD1F-84ED14536037}" type="datetimeFigureOut">
              <a:rPr lang="en-AU" smtClean="0"/>
              <a:t>13/03/2023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30C05-EF6C-9847-8923-580D76870F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340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8392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172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5218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7961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156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0348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551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2089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21940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84090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4310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8073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12655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48212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99112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5285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00726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75524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09254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97677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32324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572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74933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53546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69638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3442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9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29E7"/>
              </a:buClr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4081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91008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9125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5163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7933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8062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5442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8616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1838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9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7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722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64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3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71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9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9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1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9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8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5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8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9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98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9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8E16CA-BF32-4E68-AAAF-189A3408C6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86" b="17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B5DE-6445-CC49-9F8E-7C9072991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514599"/>
            <a:ext cx="7219954" cy="1828801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CITS1003 Introduction to Cybersecurity</a:t>
            </a:r>
            <a:br>
              <a:rPr lang="en-US" sz="4800" dirty="0"/>
            </a:br>
            <a:r>
              <a:rPr lang="en-US" sz="4800" dirty="0"/>
              <a:t>[3] Introduction to Computers and Networks 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4B053-88E2-6F47-B5CB-F0B21DD68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4475747"/>
            <a:ext cx="7219954" cy="47725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0D1FF"/>
                </a:solidFill>
              </a:rPr>
              <a:t>Dr </a:t>
            </a:r>
            <a:r>
              <a:rPr lang="en-US" dirty="0" err="1">
                <a:solidFill>
                  <a:srgbClr val="20D1FF"/>
                </a:solidFill>
              </a:rPr>
              <a:t>Zhi</a:t>
            </a:r>
            <a:r>
              <a:rPr lang="en-US" dirty="0">
                <a:solidFill>
                  <a:srgbClr val="20D1FF"/>
                </a:solidFill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07758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-189933" y="849539"/>
            <a:ext cx="5702460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Demo Time: use our VMs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9C090E-9917-483F-953D-653476C52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1433945"/>
            <a:ext cx="10495139" cy="3813916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EBC053A3-DD58-4410-B408-D3593E92DB21}"/>
              </a:ext>
            </a:extLst>
          </p:cNvPr>
          <p:cNvSpPr txBox="1">
            <a:spLocks/>
          </p:cNvSpPr>
          <p:nvPr/>
        </p:nvSpPr>
        <p:spPr>
          <a:xfrm>
            <a:off x="811970" y="5409145"/>
            <a:ext cx="10596964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AU" sz="2800" dirty="0">
                <a:latin typeface="+mn-lt"/>
              </a:rPr>
              <a:t>https://github.com/uwacyber/cits1003</a:t>
            </a:r>
            <a:br>
              <a:rPr lang="en-AU" sz="2800" dirty="0">
                <a:latin typeface="+mn-lt"/>
              </a:rPr>
            </a:br>
            <a:r>
              <a:rPr lang="en-AU" sz="2800" dirty="0">
                <a:latin typeface="+mn-lt"/>
              </a:rPr>
              <a:t>password for decryption: </a:t>
            </a:r>
            <a:r>
              <a:rPr lang="en-AU" sz="2800" dirty="0">
                <a:solidFill>
                  <a:srgbClr val="FF0000"/>
                </a:solidFill>
                <a:latin typeface="+mn-lt"/>
              </a:rPr>
              <a:t>infected</a:t>
            </a:r>
          </a:p>
        </p:txBody>
      </p:sp>
    </p:spTree>
    <p:extLst>
      <p:ext uri="{BB962C8B-B14F-4D97-AF65-F5344CB8AC3E}">
        <p14:creationId xmlns:p14="http://schemas.microsoft.com/office/powerpoint/2010/main" val="4030956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Updating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7133173-7212-4D21-ACAE-4C63AFD84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623" y="1834163"/>
            <a:ext cx="10353762" cy="4792971"/>
          </a:xfrm>
        </p:spPr>
        <p:txBody>
          <a:bodyPr>
            <a:normAutofit/>
          </a:bodyPr>
          <a:lstStyle/>
          <a:p>
            <a:r>
              <a:rPr lang="en-US" sz="2800" dirty="0"/>
              <a:t>Update </a:t>
            </a:r>
            <a:r>
              <a:rPr lang="en-US" sz="2800" dirty="0" err="1"/>
              <a:t>sniffex.c</a:t>
            </a:r>
            <a:r>
              <a:rPr lang="en-US" sz="2800" dirty="0"/>
              <a:t> with VM’s IP address</a:t>
            </a:r>
          </a:p>
          <a:p>
            <a:pPr lvl="1"/>
            <a:r>
              <a:rPr lang="en-US" sz="2800" dirty="0"/>
              <a:t>Jump to line 553, update the IP address. </a:t>
            </a:r>
          </a:p>
          <a:p>
            <a:pPr lvl="1"/>
            <a:r>
              <a:rPr lang="en-US" sz="2800" dirty="0"/>
              <a:t>IP address command: </a:t>
            </a:r>
            <a:r>
              <a:rPr lang="en-US" sz="2800" dirty="0" err="1"/>
              <a:t>ip</a:t>
            </a:r>
            <a:r>
              <a:rPr lang="en-US" sz="2800" dirty="0"/>
              <a:t> </a:t>
            </a:r>
            <a:r>
              <a:rPr lang="en-US" sz="2800" dirty="0" err="1"/>
              <a:t>addr</a:t>
            </a:r>
            <a:r>
              <a:rPr lang="en-US" sz="2800" dirty="0"/>
              <a:t> show</a:t>
            </a:r>
          </a:p>
          <a:p>
            <a:pPr marL="450000" lvl="1" indent="0">
              <a:buNone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156741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Compiling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BC053A3-DD58-4410-B408-D3593E92DB21}"/>
              </a:ext>
            </a:extLst>
          </p:cNvPr>
          <p:cNvSpPr txBox="1">
            <a:spLocks/>
          </p:cNvSpPr>
          <p:nvPr/>
        </p:nvSpPr>
        <p:spPr>
          <a:xfrm>
            <a:off x="913795" y="1716760"/>
            <a:ext cx="10846405" cy="26012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DBD64242-0479-4BCC-8D38-8F059B7E9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623" y="1076592"/>
            <a:ext cx="10353762" cy="5289282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gcc</a:t>
            </a:r>
            <a:r>
              <a:rPr lang="en-US" sz="2800" dirty="0">
                <a:solidFill>
                  <a:srgbClr val="FF0000"/>
                </a:solidFill>
              </a:rPr>
              <a:t> -o </a:t>
            </a:r>
            <a:r>
              <a:rPr lang="en-US" sz="2800" dirty="0" err="1">
                <a:solidFill>
                  <a:srgbClr val="FF0000"/>
                </a:solidFill>
              </a:rPr>
              <a:t>sniffex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sniffex.c</a:t>
            </a:r>
            <a:r>
              <a:rPr lang="en-US" sz="2800" dirty="0">
                <a:solidFill>
                  <a:srgbClr val="FF0000"/>
                </a:solidFill>
              </a:rPr>
              <a:t> –</a:t>
            </a:r>
            <a:r>
              <a:rPr lang="en-US" sz="2800" dirty="0" err="1">
                <a:solidFill>
                  <a:srgbClr val="FF0000"/>
                </a:solidFill>
              </a:rPr>
              <a:t>lpcap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err="1"/>
              <a:t>sudo</a:t>
            </a:r>
            <a:r>
              <a:rPr lang="en-US" sz="2800" dirty="0"/>
              <a:t> apt-get update</a:t>
            </a:r>
          </a:p>
          <a:p>
            <a:pPr lvl="1"/>
            <a:r>
              <a:rPr lang="en-US" sz="2800" dirty="0"/>
              <a:t>if the error “</a:t>
            </a:r>
            <a:r>
              <a:rPr lang="en-US" sz="2800" dirty="0" err="1"/>
              <a:t>gcc</a:t>
            </a:r>
            <a:r>
              <a:rPr lang="en-US" sz="2800" dirty="0"/>
              <a:t> has no installation candidate” occurs</a:t>
            </a:r>
          </a:p>
          <a:p>
            <a:r>
              <a:rPr lang="en-US" sz="2800" dirty="0" err="1"/>
              <a:t>sudo</a:t>
            </a:r>
            <a:r>
              <a:rPr lang="en-US" sz="2800" dirty="0"/>
              <a:t> apt-get install </a:t>
            </a:r>
            <a:r>
              <a:rPr lang="en-US" sz="2800" dirty="0" err="1"/>
              <a:t>gcc</a:t>
            </a:r>
            <a:endParaRPr lang="en-US" sz="2800" dirty="0"/>
          </a:p>
          <a:p>
            <a:pPr lvl="1"/>
            <a:r>
              <a:rPr lang="en-US" sz="2800" dirty="0"/>
              <a:t>if “no </a:t>
            </a:r>
            <a:r>
              <a:rPr lang="en-US" sz="2800" dirty="0" err="1"/>
              <a:t>gcc</a:t>
            </a:r>
            <a:r>
              <a:rPr lang="en-US" sz="2800" dirty="0"/>
              <a:t>” is reported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err="1"/>
              <a:t>sudo</a:t>
            </a:r>
            <a:r>
              <a:rPr lang="en-US" sz="2800" dirty="0"/>
              <a:t> apt-get install </a:t>
            </a:r>
            <a:r>
              <a:rPr lang="en-US" sz="2800" dirty="0" err="1"/>
              <a:t>libpcap</a:t>
            </a:r>
            <a:r>
              <a:rPr lang="en-US" sz="2800" dirty="0"/>
              <a:t>-dev</a:t>
            </a:r>
          </a:p>
          <a:p>
            <a:pPr lvl="1"/>
            <a:r>
              <a:rPr lang="en-US" sz="2800" dirty="0"/>
              <a:t>if the error “</a:t>
            </a:r>
            <a:r>
              <a:rPr lang="en-US" sz="2800" dirty="0" err="1"/>
              <a:t>pcap.h</a:t>
            </a:r>
            <a:r>
              <a:rPr lang="en-US" sz="2800" dirty="0"/>
              <a:t>: No such file or directory compilation terminated” occurs</a:t>
            </a:r>
          </a:p>
          <a:p>
            <a:pPr marL="450000" lvl="1" indent="0">
              <a:buNone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009154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54BF-1B93-4CCC-BD49-AA733C7F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7B76A-2B9A-4665-BB75-DA2D8B119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085" y="1257300"/>
            <a:ext cx="11597182" cy="3714749"/>
          </a:xfrm>
        </p:spPr>
        <p:txBody>
          <a:bodyPr/>
          <a:lstStyle/>
          <a:p>
            <a:r>
              <a:rPr lang="en-AU" sz="2800" dirty="0"/>
              <a:t>Is sniffing attack a concern with all the advances in cybersecurity today?</a:t>
            </a:r>
          </a:p>
          <a:p>
            <a:r>
              <a:rPr lang="en-AU" sz="2800" dirty="0"/>
              <a:t>What conditions would make sniffing attacks more likely to succeed?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1338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54BF-1B93-4CCC-BD49-AA733C7F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9113"/>
            <a:ext cx="10353762" cy="1257300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7B76A-2B9A-4665-BB75-DA2D8B119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841" y="1816838"/>
            <a:ext cx="11278205" cy="3714749"/>
          </a:xfrm>
        </p:spPr>
        <p:txBody>
          <a:bodyPr/>
          <a:lstStyle/>
          <a:p>
            <a:r>
              <a:rPr lang="en-AU" sz="2800" dirty="0"/>
              <a:t>Is sniffing attack a concern with all the advances in cybersecurity today?</a:t>
            </a:r>
          </a:p>
          <a:p>
            <a:pPr lvl="1"/>
            <a:r>
              <a:rPr lang="en-AU" sz="2800" dirty="0"/>
              <a:t>e.g., cloud computing vs IoT</a:t>
            </a:r>
          </a:p>
          <a:p>
            <a:pPr lvl="1"/>
            <a:r>
              <a:rPr lang="en-AU" sz="2800" dirty="0"/>
              <a:t>Cloud providers guarantee data security and privacy. </a:t>
            </a:r>
          </a:p>
          <a:p>
            <a:pPr lvl="1"/>
            <a:r>
              <a:rPr lang="en-AU" sz="2800" dirty="0"/>
              <a:t>IoT vendors focus more on performance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1076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54BF-1B93-4CCC-BD49-AA733C7F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4298"/>
            <a:ext cx="10353762" cy="1257300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7B76A-2B9A-4665-BB75-DA2D8B119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0" y="1441598"/>
            <a:ext cx="11609292" cy="4637789"/>
          </a:xfrm>
        </p:spPr>
        <p:txBody>
          <a:bodyPr>
            <a:normAutofit/>
          </a:bodyPr>
          <a:lstStyle/>
          <a:p>
            <a:r>
              <a:rPr lang="en-AU" sz="2800" dirty="0"/>
              <a:t>Is sniffing attack a concern with all the advances in cybersecurity today?</a:t>
            </a:r>
          </a:p>
          <a:p>
            <a:pPr lvl="1"/>
            <a:r>
              <a:rPr lang="en-AU" sz="2800" dirty="0"/>
              <a:t>e.g., cloud computing vs IoT</a:t>
            </a:r>
          </a:p>
          <a:p>
            <a:pPr lvl="1"/>
            <a:endParaRPr lang="en-AU" sz="2800" dirty="0"/>
          </a:p>
          <a:p>
            <a:r>
              <a:rPr lang="en-AU" sz="2800" dirty="0"/>
              <a:t>What conditions would make sniffing attacks more likely to succeed?</a:t>
            </a:r>
          </a:p>
          <a:p>
            <a:pPr lvl="1"/>
            <a:r>
              <a:rPr lang="en-AU" sz="2800" dirty="0"/>
              <a:t>e.g., a non-encryption or weak-encryption channel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7880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2076" y="1571625"/>
            <a:ext cx="11037200" cy="3714749"/>
          </a:xfrm>
        </p:spPr>
        <p:txBody>
          <a:bodyPr>
            <a:noAutofit/>
          </a:bodyPr>
          <a:lstStyle/>
          <a:p>
            <a:r>
              <a:rPr lang="en-AU" sz="2800" dirty="0"/>
              <a:t>What is it: remotely execute shell commands on a target computer over the internet. </a:t>
            </a:r>
          </a:p>
          <a:p>
            <a:pPr lvl="2"/>
            <a:r>
              <a:rPr lang="en-AU" sz="2800" dirty="0"/>
              <a:t>shell commands, e.g., create/edit/remove files and folders, fetch data, and launch applications</a:t>
            </a:r>
          </a:p>
          <a:p>
            <a:pPr marL="450000" lvl="1" indent="0">
              <a:buNone/>
            </a:pPr>
            <a:endParaRPr lang="en-AU" sz="2800" dirty="0"/>
          </a:p>
          <a:p>
            <a:r>
              <a:rPr lang="en-AU" sz="2800" dirty="0"/>
              <a:t>Malicious use: remote shell can be abused by malicious users to cause system damage.</a:t>
            </a:r>
          </a:p>
          <a:p>
            <a:pPr lvl="2"/>
            <a:r>
              <a:rPr lang="en-AU" sz="2800" dirty="0"/>
              <a:t>e.g., delete all files on the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1D06F907-04AE-40C1-BAAA-1C8B0028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23825"/>
            <a:ext cx="10353762" cy="1257300"/>
          </a:xfrm>
        </p:spPr>
        <p:txBody>
          <a:bodyPr/>
          <a:lstStyle/>
          <a:p>
            <a:r>
              <a:rPr lang="en-AU" dirty="0"/>
              <a:t>Remote Shell</a:t>
            </a:r>
          </a:p>
        </p:txBody>
      </p:sp>
    </p:spTree>
    <p:extLst>
      <p:ext uri="{BB962C8B-B14F-4D97-AF65-F5344CB8AC3E}">
        <p14:creationId xmlns:p14="http://schemas.microsoft.com/office/powerpoint/2010/main" val="2250758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4" y="136525"/>
            <a:ext cx="10353762" cy="969262"/>
          </a:xfrm>
        </p:spPr>
        <p:txBody>
          <a:bodyPr/>
          <a:lstStyle/>
          <a:p>
            <a:r>
              <a:rPr lang="en-AU" dirty="0"/>
              <a:t>Remote Communication</a:t>
            </a:r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A4FC479D-444E-4A76-A5D7-9A03FD411B44}"/>
              </a:ext>
            </a:extLst>
          </p:cNvPr>
          <p:cNvSpPr/>
          <p:nvPr/>
        </p:nvSpPr>
        <p:spPr>
          <a:xfrm>
            <a:off x="102310" y="858191"/>
            <a:ext cx="3168352" cy="558907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Demo Time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5A94EF-81AC-44F2-B5ED-3A290617E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1433945"/>
            <a:ext cx="10495139" cy="3813916"/>
          </a:xfrm>
          <a:prstGeom prst="rect">
            <a:avLst/>
          </a:prstGeom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4C89F52B-7164-4B07-82D3-9B8CD8D8473F}"/>
              </a:ext>
            </a:extLst>
          </p:cNvPr>
          <p:cNvSpPr txBox="1">
            <a:spLocks/>
          </p:cNvSpPr>
          <p:nvPr/>
        </p:nvSpPr>
        <p:spPr>
          <a:xfrm>
            <a:off x="811970" y="5409145"/>
            <a:ext cx="6421283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AU" sz="2800" dirty="0">
                <a:latin typeface="+mn-lt"/>
              </a:rPr>
              <a:t>https://github.com/uwacyber/cits1003</a:t>
            </a:r>
            <a:br>
              <a:rPr lang="en-AU" sz="2800" dirty="0">
                <a:latin typeface="+mn-lt"/>
              </a:rPr>
            </a:br>
            <a:endParaRPr lang="en-AU" sz="28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7833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Updating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7133173-7212-4D21-ACAE-4C63AFD84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623" y="1834163"/>
            <a:ext cx="10353762" cy="4792971"/>
          </a:xfrm>
        </p:spPr>
        <p:txBody>
          <a:bodyPr>
            <a:normAutofit/>
          </a:bodyPr>
          <a:lstStyle/>
          <a:p>
            <a:r>
              <a:rPr lang="en-US" sz="2800" dirty="0"/>
              <a:t>Update </a:t>
            </a:r>
            <a:r>
              <a:rPr lang="en-US" sz="2800" dirty="0" err="1"/>
              <a:t>client.c</a:t>
            </a:r>
            <a:r>
              <a:rPr lang="en-US" sz="2800" dirty="0"/>
              <a:t> with VM’s IP address</a:t>
            </a:r>
          </a:p>
          <a:p>
            <a:pPr lvl="1"/>
            <a:r>
              <a:rPr lang="en-US" sz="2800" dirty="0"/>
              <a:t>Jump to line 26, update the IP address. </a:t>
            </a:r>
          </a:p>
          <a:p>
            <a:pPr lvl="1"/>
            <a:r>
              <a:rPr lang="en-US" sz="2800" dirty="0"/>
              <a:t>IP address command: </a:t>
            </a:r>
            <a:r>
              <a:rPr lang="en-US" sz="2800" dirty="0" err="1"/>
              <a:t>ip</a:t>
            </a:r>
            <a:r>
              <a:rPr lang="en-US" sz="2800" dirty="0"/>
              <a:t> </a:t>
            </a:r>
            <a:r>
              <a:rPr lang="en-US" sz="2800" dirty="0" err="1"/>
              <a:t>addr</a:t>
            </a:r>
            <a:r>
              <a:rPr lang="en-US" sz="2800" dirty="0"/>
              <a:t> show</a:t>
            </a:r>
          </a:p>
          <a:p>
            <a:pPr lvl="1"/>
            <a:r>
              <a:rPr lang="en-US" sz="2800" dirty="0"/>
              <a:t>For client2.c, repeat the above steps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455204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BC053A3-DD58-4410-B408-D3593E92DB21}"/>
              </a:ext>
            </a:extLst>
          </p:cNvPr>
          <p:cNvSpPr txBox="1">
            <a:spLocks/>
          </p:cNvSpPr>
          <p:nvPr/>
        </p:nvSpPr>
        <p:spPr>
          <a:xfrm>
            <a:off x="913795" y="1716760"/>
            <a:ext cx="10846405" cy="26012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DBD64242-0479-4BCC-8D38-8F059B7E9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623" y="1291310"/>
            <a:ext cx="10353762" cy="5289282"/>
          </a:xfrm>
        </p:spPr>
        <p:txBody>
          <a:bodyPr>
            <a:normAutofit/>
          </a:bodyPr>
          <a:lstStyle/>
          <a:p>
            <a:r>
              <a:rPr lang="en-US" sz="2800" dirty="0"/>
              <a:t>README.txt: serves as a basic documentation for a open-source project</a:t>
            </a:r>
          </a:p>
          <a:p>
            <a:endParaRPr lang="en-US" sz="2800" dirty="0"/>
          </a:p>
          <a:p>
            <a:r>
              <a:rPr lang="en-US" sz="2800" dirty="0" err="1"/>
              <a:t>Makefile</a:t>
            </a:r>
            <a:r>
              <a:rPr lang="en-US" sz="2800" dirty="0"/>
              <a:t>: serves as a script to automatically compile and link a set of source files for the project</a:t>
            </a:r>
          </a:p>
          <a:p>
            <a:pPr lvl="1"/>
            <a:r>
              <a:rPr lang="en-US" sz="2800" dirty="0"/>
              <a:t>To use </a:t>
            </a:r>
            <a:r>
              <a:rPr lang="en-US" sz="2800" dirty="0" err="1"/>
              <a:t>Makefile</a:t>
            </a:r>
            <a:r>
              <a:rPr lang="en-US" sz="2800" dirty="0"/>
              <a:t>, simply run the ‘make’ command.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85B6A00D-C873-480E-B8F4-8F70C4126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4010"/>
            <a:ext cx="10353762" cy="1257300"/>
          </a:xfrm>
        </p:spPr>
        <p:txBody>
          <a:bodyPr/>
          <a:lstStyle/>
          <a:p>
            <a:r>
              <a:rPr lang="en-AU" dirty="0"/>
              <a:t>Remote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30014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D7D02-86A3-4809-8C4D-190E2BE21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553" y="1204580"/>
            <a:ext cx="10353762" cy="3714749"/>
          </a:xfrm>
        </p:spPr>
        <p:txBody>
          <a:bodyPr>
            <a:normAutofit/>
          </a:bodyPr>
          <a:lstStyle/>
          <a:p>
            <a:pPr lvl="1"/>
            <a:r>
              <a:rPr lang="en-AU" sz="2800" dirty="0"/>
              <a:t>Sniffing</a:t>
            </a:r>
          </a:p>
          <a:p>
            <a:pPr lvl="1"/>
            <a:r>
              <a:rPr lang="en-AU" sz="2800" dirty="0"/>
              <a:t>Remote shell</a:t>
            </a:r>
          </a:p>
          <a:p>
            <a:pPr lvl="1"/>
            <a:r>
              <a:rPr lang="en-AU" sz="2800" dirty="0"/>
              <a:t>Lecture and Lab in Week 2</a:t>
            </a:r>
          </a:p>
        </p:txBody>
      </p:sp>
    </p:spTree>
    <p:extLst>
      <p:ext uri="{BB962C8B-B14F-4D97-AF65-F5344CB8AC3E}">
        <p14:creationId xmlns:p14="http://schemas.microsoft.com/office/powerpoint/2010/main" val="2206519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Compiling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BC053A3-DD58-4410-B408-D3593E92DB21}"/>
              </a:ext>
            </a:extLst>
          </p:cNvPr>
          <p:cNvSpPr txBox="1">
            <a:spLocks/>
          </p:cNvSpPr>
          <p:nvPr/>
        </p:nvSpPr>
        <p:spPr>
          <a:xfrm>
            <a:off x="913795" y="1716760"/>
            <a:ext cx="10846405" cy="26012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DBD64242-0479-4BCC-8D38-8F059B7E9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623" y="1076592"/>
            <a:ext cx="10353762" cy="5289282"/>
          </a:xfrm>
        </p:spPr>
        <p:txBody>
          <a:bodyPr>
            <a:normAutofit/>
          </a:bodyPr>
          <a:lstStyle/>
          <a:p>
            <a:r>
              <a:rPr lang="en-US" sz="2800" dirty="0" err="1"/>
              <a:t>sudo</a:t>
            </a:r>
            <a:r>
              <a:rPr lang="en-US" sz="2800" dirty="0"/>
              <a:t> apt-get install make</a:t>
            </a:r>
          </a:p>
          <a:p>
            <a:pPr lvl="1"/>
            <a:r>
              <a:rPr lang="en-US" sz="2800" dirty="0"/>
              <a:t>if the command “make” is not found</a:t>
            </a:r>
            <a:endParaRPr lang="en-US" sz="2800" dirty="0">
              <a:solidFill>
                <a:srgbClr val="FF0000"/>
              </a:solidFill>
            </a:endParaRPr>
          </a:p>
          <a:p>
            <a:pPr marL="450000" lvl="1" indent="0">
              <a:buNone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4101937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1286" y="1568606"/>
            <a:ext cx="10726270" cy="3714749"/>
          </a:xfrm>
        </p:spPr>
        <p:txBody>
          <a:bodyPr>
            <a:normAutofit/>
          </a:bodyPr>
          <a:lstStyle/>
          <a:p>
            <a:r>
              <a:rPr lang="en-AU" sz="2800" dirty="0"/>
              <a:t>Two types:</a:t>
            </a:r>
          </a:p>
          <a:p>
            <a:pPr lvl="1"/>
            <a:r>
              <a:rPr lang="en-AU" sz="2800" dirty="0">
                <a:solidFill>
                  <a:srgbClr val="FF0000"/>
                </a:solidFill>
              </a:rPr>
              <a:t>Forward shell</a:t>
            </a:r>
          </a:p>
          <a:p>
            <a:pPr lvl="2"/>
            <a:r>
              <a:rPr lang="en-AU" sz="2800" dirty="0"/>
              <a:t>The client hacks the server</a:t>
            </a:r>
          </a:p>
          <a:p>
            <a:pPr lvl="1"/>
            <a:r>
              <a:rPr lang="en-AU" sz="2800" dirty="0">
                <a:solidFill>
                  <a:srgbClr val="FF0000"/>
                </a:solidFill>
              </a:rPr>
              <a:t>Reverse shell</a:t>
            </a:r>
          </a:p>
          <a:p>
            <a:pPr lvl="2"/>
            <a:r>
              <a:rPr lang="en-AU" sz="2800" dirty="0"/>
              <a:t>The server hacks the client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F74B009D-3931-4B90-88FC-DA49D1752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11306"/>
            <a:ext cx="10353762" cy="1257300"/>
          </a:xfrm>
        </p:spPr>
        <p:txBody>
          <a:bodyPr/>
          <a:lstStyle/>
          <a:p>
            <a:r>
              <a:rPr lang="en-AU" dirty="0"/>
              <a:t>Remote Shell</a:t>
            </a:r>
          </a:p>
        </p:txBody>
      </p:sp>
    </p:spTree>
    <p:extLst>
      <p:ext uri="{BB962C8B-B14F-4D97-AF65-F5344CB8AC3E}">
        <p14:creationId xmlns:p14="http://schemas.microsoft.com/office/powerpoint/2010/main" val="2636565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41218"/>
            <a:ext cx="10972800" cy="4924656"/>
          </a:xfrm>
        </p:spPr>
        <p:txBody>
          <a:bodyPr>
            <a:normAutofit/>
          </a:bodyPr>
          <a:lstStyle/>
          <a:p>
            <a:r>
              <a:rPr lang="en-AU" sz="2800" dirty="0"/>
              <a:t>Malicious clients can exploit a weakness in their normal connection with the server to gain authorized access to the server. </a:t>
            </a:r>
          </a:p>
          <a:p>
            <a:pPr lvl="1"/>
            <a:r>
              <a:rPr lang="en-AU" sz="2800" dirty="0"/>
              <a:t>e.g., we craft a weakness via Dup2() for our demo</a:t>
            </a:r>
          </a:p>
          <a:p>
            <a:pPr lvl="1"/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4" y="183918"/>
            <a:ext cx="10353762" cy="1257300"/>
          </a:xfrm>
        </p:spPr>
        <p:txBody>
          <a:bodyPr/>
          <a:lstStyle/>
          <a:p>
            <a:r>
              <a:rPr lang="en-AU" dirty="0"/>
              <a:t>Forward Shell</a:t>
            </a:r>
          </a:p>
        </p:txBody>
      </p:sp>
    </p:spTree>
    <p:extLst>
      <p:ext uri="{BB962C8B-B14F-4D97-AF65-F5344CB8AC3E}">
        <p14:creationId xmlns:p14="http://schemas.microsoft.com/office/powerpoint/2010/main" val="2338193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ACBB6BA3-11E4-4693-B528-D2279D97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83918"/>
            <a:ext cx="10353762" cy="1088743"/>
          </a:xfrm>
        </p:spPr>
        <p:txBody>
          <a:bodyPr/>
          <a:lstStyle/>
          <a:p>
            <a:r>
              <a:rPr lang="en-AU" dirty="0"/>
              <a:t>Forward Shell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8106222-633E-4F94-9E9F-49816C6A1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286" y="1568606"/>
            <a:ext cx="10726270" cy="3783979"/>
          </a:xfrm>
        </p:spPr>
        <p:txBody>
          <a:bodyPr>
            <a:normAutofit/>
          </a:bodyPr>
          <a:lstStyle/>
          <a:p>
            <a:pPr lvl="1"/>
            <a:r>
              <a:rPr lang="en-AU" sz="2800" dirty="0"/>
              <a:t>$: a normal user</a:t>
            </a:r>
          </a:p>
          <a:p>
            <a:pPr lvl="1"/>
            <a:endParaRPr lang="en-AU" sz="2800" dirty="0"/>
          </a:p>
          <a:p>
            <a:pPr lvl="1"/>
            <a:r>
              <a:rPr lang="en-AU" sz="2800" dirty="0"/>
              <a:t>#: a root user</a:t>
            </a:r>
          </a:p>
          <a:p>
            <a:pPr lvl="1"/>
            <a:endParaRPr lang="en-AU" sz="2800" dirty="0"/>
          </a:p>
          <a:p>
            <a:pPr lvl="1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Demo Time</a:t>
            </a:r>
            <a:endParaRPr lang="en-AU" sz="2800" dirty="0"/>
          </a:p>
          <a:p>
            <a:pPr marL="810000" lvl="2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76341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3714749"/>
          </a:xfrm>
        </p:spPr>
        <p:txBody>
          <a:bodyPr/>
          <a:lstStyle/>
          <a:p>
            <a:r>
              <a:rPr lang="en-AU" sz="2800" dirty="0"/>
              <a:t>In what scenarios forward shell is useful?</a:t>
            </a:r>
          </a:p>
          <a:p>
            <a:r>
              <a:rPr lang="en-AU" sz="2800" dirty="0"/>
              <a:t>What are possible methods we can use to mitigate forward shell?</a:t>
            </a:r>
          </a:p>
          <a:p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23825"/>
            <a:ext cx="10353762" cy="1257300"/>
          </a:xfrm>
        </p:spPr>
        <p:txBody>
          <a:bodyPr/>
          <a:lstStyle/>
          <a:p>
            <a:r>
              <a:rPr lang="en-AU" dirty="0"/>
              <a:t>Forward Shell</a:t>
            </a:r>
          </a:p>
        </p:txBody>
      </p:sp>
    </p:spTree>
    <p:extLst>
      <p:ext uri="{BB962C8B-B14F-4D97-AF65-F5344CB8AC3E}">
        <p14:creationId xmlns:p14="http://schemas.microsoft.com/office/powerpoint/2010/main" val="1239153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3794" y="1571625"/>
            <a:ext cx="10888345" cy="3714749"/>
          </a:xfrm>
        </p:spPr>
        <p:txBody>
          <a:bodyPr>
            <a:normAutofit/>
          </a:bodyPr>
          <a:lstStyle/>
          <a:p>
            <a:r>
              <a:rPr lang="en-AU" sz="2800" dirty="0"/>
              <a:t>In what scenarios forward shell is useful?</a:t>
            </a:r>
          </a:p>
          <a:p>
            <a:pPr lvl="1"/>
            <a:r>
              <a:rPr lang="en-AU" sz="2800" dirty="0"/>
              <a:t>e.g., steal/delete/lock sensitive data stored in a high-value server. </a:t>
            </a:r>
          </a:p>
          <a:p>
            <a:pPr lvl="1"/>
            <a:endParaRPr lang="en-A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23825"/>
            <a:ext cx="10353762" cy="1257300"/>
          </a:xfrm>
        </p:spPr>
        <p:txBody>
          <a:bodyPr/>
          <a:lstStyle/>
          <a:p>
            <a:r>
              <a:rPr lang="en-AU" dirty="0"/>
              <a:t>Forward Shell</a:t>
            </a:r>
          </a:p>
        </p:txBody>
      </p:sp>
    </p:spTree>
    <p:extLst>
      <p:ext uri="{BB962C8B-B14F-4D97-AF65-F5344CB8AC3E}">
        <p14:creationId xmlns:p14="http://schemas.microsoft.com/office/powerpoint/2010/main" val="2462658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4443" y="1381125"/>
            <a:ext cx="10686310" cy="3714749"/>
          </a:xfrm>
        </p:spPr>
        <p:txBody>
          <a:bodyPr/>
          <a:lstStyle/>
          <a:p>
            <a:r>
              <a:rPr lang="en-AU" sz="2800" dirty="0"/>
              <a:t>In what scenarios forward shell is useful?</a:t>
            </a:r>
          </a:p>
          <a:p>
            <a:pPr lvl="1"/>
            <a:r>
              <a:rPr lang="en-AU" sz="2800" dirty="0"/>
              <a:t>e.g., steal/delete/lock sensitive data stored in a high-value server. </a:t>
            </a:r>
          </a:p>
          <a:p>
            <a:r>
              <a:rPr lang="en-AU" sz="2800" dirty="0"/>
              <a:t>What possible countermeasure can be used to mitigate forward shell?</a:t>
            </a:r>
          </a:p>
          <a:p>
            <a:pPr lvl="1"/>
            <a:r>
              <a:rPr lang="en-AU" sz="2800" dirty="0"/>
              <a:t>e.g., regular security patches to software, </a:t>
            </a:r>
            <a:r>
              <a:rPr lang="en-US" sz="2800" dirty="0"/>
              <a:t>multi-factor authentication</a:t>
            </a:r>
            <a:endParaRPr lang="en-A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23825"/>
            <a:ext cx="10353762" cy="1257300"/>
          </a:xfrm>
        </p:spPr>
        <p:txBody>
          <a:bodyPr/>
          <a:lstStyle/>
          <a:p>
            <a:r>
              <a:rPr lang="en-AU" dirty="0"/>
              <a:t>Forward Shell</a:t>
            </a:r>
          </a:p>
        </p:txBody>
      </p:sp>
    </p:spTree>
    <p:extLst>
      <p:ext uri="{BB962C8B-B14F-4D97-AF65-F5344CB8AC3E}">
        <p14:creationId xmlns:p14="http://schemas.microsoft.com/office/powerpoint/2010/main" val="2114615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88405" y="1219200"/>
            <a:ext cx="10353762" cy="4667249"/>
          </a:xfrm>
        </p:spPr>
        <p:txBody>
          <a:bodyPr>
            <a:normAutofit/>
          </a:bodyPr>
          <a:lstStyle/>
          <a:p>
            <a:r>
              <a:rPr lang="en-AU" sz="2800" dirty="0"/>
              <a:t>A malicious server lures victim clients (victims) for connection</a:t>
            </a:r>
          </a:p>
          <a:p>
            <a:pPr lvl="1"/>
            <a:r>
              <a:rPr lang="en-AU" sz="2800" dirty="0"/>
              <a:t>e.g., we abuse Dup2() for our demo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61495" y="0"/>
            <a:ext cx="8725505" cy="1257300"/>
          </a:xfrm>
        </p:spPr>
        <p:txBody>
          <a:bodyPr/>
          <a:lstStyle/>
          <a:p>
            <a:r>
              <a:rPr lang="en-AU" dirty="0"/>
              <a:t>Reverse Shell</a:t>
            </a:r>
          </a:p>
        </p:txBody>
      </p:sp>
    </p:spTree>
    <p:extLst>
      <p:ext uri="{BB962C8B-B14F-4D97-AF65-F5344CB8AC3E}">
        <p14:creationId xmlns:p14="http://schemas.microsoft.com/office/powerpoint/2010/main" val="1143142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8106222-633E-4F94-9E9F-49816C6A1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865" y="951616"/>
            <a:ext cx="10726270" cy="1701209"/>
          </a:xfrm>
        </p:spPr>
        <p:txBody>
          <a:bodyPr>
            <a:normAutofit/>
          </a:bodyPr>
          <a:lstStyle/>
          <a:p>
            <a:pPr marL="450000" lvl="1" indent="0">
              <a:buNone/>
            </a:pPr>
            <a:endParaRPr lang="en-AU" sz="2800" dirty="0"/>
          </a:p>
          <a:p>
            <a:pPr lvl="1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Demo Time</a:t>
            </a:r>
            <a:endParaRPr lang="en-AU" sz="2800" dirty="0"/>
          </a:p>
          <a:p>
            <a:pPr marL="810000" lvl="2" indent="0">
              <a:buNone/>
            </a:pPr>
            <a:endParaRPr lang="en-AU" sz="28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7AF2CD78-8763-4C94-B120-CC8C0B08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495" y="0"/>
            <a:ext cx="8725505" cy="1257300"/>
          </a:xfrm>
        </p:spPr>
        <p:txBody>
          <a:bodyPr/>
          <a:lstStyle/>
          <a:p>
            <a:r>
              <a:rPr lang="en-AU" dirty="0"/>
              <a:t>Reverse Shell</a:t>
            </a:r>
          </a:p>
        </p:txBody>
      </p:sp>
    </p:spTree>
    <p:extLst>
      <p:ext uri="{BB962C8B-B14F-4D97-AF65-F5344CB8AC3E}">
        <p14:creationId xmlns:p14="http://schemas.microsoft.com/office/powerpoint/2010/main" val="2507478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1395" y="1866900"/>
            <a:ext cx="10353762" cy="3714749"/>
          </a:xfrm>
        </p:spPr>
        <p:txBody>
          <a:bodyPr>
            <a:normAutofit/>
          </a:bodyPr>
          <a:lstStyle/>
          <a:p>
            <a:r>
              <a:rPr lang="en-AU" sz="2800" dirty="0"/>
              <a:t>Is reverse shell as easy as forward shell? Why?</a:t>
            </a:r>
          </a:p>
          <a:p>
            <a:r>
              <a:rPr lang="en-AU" sz="2800" dirty="0"/>
              <a:t>Can mitigations for forward shell be used for reverse shell? Why?</a:t>
            </a:r>
          </a:p>
          <a:p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19051"/>
            <a:ext cx="10353762" cy="1257300"/>
          </a:xfrm>
        </p:spPr>
        <p:txBody>
          <a:bodyPr/>
          <a:lstStyle/>
          <a:p>
            <a:r>
              <a:rPr lang="en-AU" dirty="0"/>
              <a:t>Reverse Shell</a:t>
            </a:r>
          </a:p>
        </p:txBody>
      </p:sp>
    </p:spTree>
    <p:extLst>
      <p:ext uri="{BB962C8B-B14F-4D97-AF65-F5344CB8AC3E}">
        <p14:creationId xmlns:p14="http://schemas.microsoft.com/office/powerpoint/2010/main" val="360154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7021" y="1571625"/>
            <a:ext cx="11328914" cy="3714749"/>
          </a:xfrm>
        </p:spPr>
        <p:txBody>
          <a:bodyPr>
            <a:normAutofit/>
          </a:bodyPr>
          <a:lstStyle/>
          <a:p>
            <a:r>
              <a:rPr lang="en-AU" sz="2800" dirty="0"/>
              <a:t>Sniffing is a </a:t>
            </a:r>
            <a:r>
              <a:rPr lang="en-AU" sz="2800" b="1" dirty="0">
                <a:solidFill>
                  <a:srgbClr val="FF0000"/>
                </a:solidFill>
              </a:rPr>
              <a:t>passive</a:t>
            </a:r>
            <a:r>
              <a:rPr lang="en-AU" sz="2800" dirty="0"/>
              <a:t> attack</a:t>
            </a:r>
          </a:p>
          <a:p>
            <a:r>
              <a:rPr lang="en-AU" sz="2800" dirty="0"/>
              <a:t>What is it: capture network traffic between two communicating nodes</a:t>
            </a:r>
          </a:p>
          <a:p>
            <a:r>
              <a:rPr lang="en-AU" sz="2800" dirty="0"/>
              <a:t>Detection: hard to detect such attacks, as the attack does not leave any traces in the network.</a:t>
            </a:r>
          </a:p>
          <a:p>
            <a:r>
              <a:rPr lang="en-AU" sz="2800" dirty="0"/>
              <a:t>Prevention: can be prevented via </a:t>
            </a:r>
            <a:r>
              <a:rPr lang="en-AU" sz="2800" dirty="0">
                <a:solidFill>
                  <a:srgbClr val="FF0000"/>
                </a:solidFill>
              </a:rPr>
              <a:t>encryption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</p:spTree>
    <p:extLst>
      <p:ext uri="{BB962C8B-B14F-4D97-AF65-F5344CB8AC3E}">
        <p14:creationId xmlns:p14="http://schemas.microsoft.com/office/powerpoint/2010/main" val="523072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1395" y="1866900"/>
            <a:ext cx="10353762" cy="3714749"/>
          </a:xfrm>
        </p:spPr>
        <p:txBody>
          <a:bodyPr>
            <a:normAutofit/>
          </a:bodyPr>
          <a:lstStyle/>
          <a:p>
            <a:r>
              <a:rPr lang="en-AU" sz="2800" dirty="0"/>
              <a:t>Is reverse shell as easy as forward shell? Why?</a:t>
            </a:r>
          </a:p>
          <a:p>
            <a:pPr lvl="1"/>
            <a:r>
              <a:rPr lang="en-AU" sz="2800" dirty="0"/>
              <a:t>e.g., a high-value server might enforce more strict security polices</a:t>
            </a:r>
          </a:p>
          <a:p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19051"/>
            <a:ext cx="10353762" cy="1257300"/>
          </a:xfrm>
        </p:spPr>
        <p:txBody>
          <a:bodyPr/>
          <a:lstStyle/>
          <a:p>
            <a:r>
              <a:rPr lang="en-AU" dirty="0"/>
              <a:t>Reverse Shell</a:t>
            </a:r>
          </a:p>
        </p:txBody>
      </p:sp>
    </p:spTree>
    <p:extLst>
      <p:ext uri="{BB962C8B-B14F-4D97-AF65-F5344CB8AC3E}">
        <p14:creationId xmlns:p14="http://schemas.microsoft.com/office/powerpoint/2010/main" val="3860468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1395" y="1866900"/>
            <a:ext cx="10353762" cy="3714749"/>
          </a:xfrm>
        </p:spPr>
        <p:txBody>
          <a:bodyPr>
            <a:normAutofit/>
          </a:bodyPr>
          <a:lstStyle/>
          <a:p>
            <a:r>
              <a:rPr lang="en-AU" sz="2800" dirty="0"/>
              <a:t>Is reverse shell as easy as forward shell? Why?</a:t>
            </a:r>
          </a:p>
          <a:p>
            <a:pPr lvl="1"/>
            <a:r>
              <a:rPr lang="en-AU" sz="2800" dirty="0"/>
              <a:t>e.g., a high-value server might enforce more strict security polices</a:t>
            </a:r>
          </a:p>
          <a:p>
            <a:r>
              <a:rPr lang="en-AU" sz="2800" dirty="0"/>
              <a:t>Can mitigations for forward shell be used for reverse shell? Why?</a:t>
            </a:r>
          </a:p>
          <a:p>
            <a:pPr lvl="1"/>
            <a:r>
              <a:rPr lang="en-AU" sz="2800" dirty="0"/>
              <a:t>Yes, e.g., regular security patches to software, </a:t>
            </a:r>
            <a:r>
              <a:rPr lang="en-US" sz="2800" dirty="0"/>
              <a:t>multi-factor authentication</a:t>
            </a:r>
          </a:p>
          <a:p>
            <a:endParaRPr lang="en-AU" sz="2800" dirty="0"/>
          </a:p>
          <a:p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19051"/>
            <a:ext cx="10353762" cy="1257300"/>
          </a:xfrm>
        </p:spPr>
        <p:txBody>
          <a:bodyPr/>
          <a:lstStyle/>
          <a:p>
            <a:r>
              <a:rPr lang="en-AU" dirty="0"/>
              <a:t>Reverse Shell</a:t>
            </a:r>
          </a:p>
        </p:txBody>
      </p:sp>
    </p:spTree>
    <p:extLst>
      <p:ext uri="{BB962C8B-B14F-4D97-AF65-F5344CB8AC3E}">
        <p14:creationId xmlns:p14="http://schemas.microsoft.com/office/powerpoint/2010/main" val="2695140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7AF2CD78-8763-4C94-B120-CC8C0B08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495" y="0"/>
            <a:ext cx="8725505" cy="1257300"/>
          </a:xfrm>
        </p:spPr>
        <p:txBody>
          <a:bodyPr/>
          <a:lstStyle/>
          <a:p>
            <a:r>
              <a:rPr lang="en-AU" dirty="0"/>
              <a:t>Week 2’s Lecture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A342611-CC4D-48BC-8267-630381452B50}"/>
              </a:ext>
            </a:extLst>
          </p:cNvPr>
          <p:cNvSpPr txBox="1">
            <a:spLocks/>
          </p:cNvSpPr>
          <p:nvPr/>
        </p:nvSpPr>
        <p:spPr>
          <a:xfrm>
            <a:off x="-262886" y="1011135"/>
            <a:ext cx="3351049" cy="9842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Key space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59904D-22DD-4D9F-B34E-E9301BB93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527" y="2211426"/>
            <a:ext cx="10353762" cy="984250"/>
          </a:xfrm>
        </p:spPr>
        <p:txBody>
          <a:bodyPr>
            <a:normAutofit/>
          </a:bodyPr>
          <a:lstStyle/>
          <a:p>
            <a:r>
              <a:rPr lang="en-AU" sz="2800" dirty="0"/>
              <a:t>Polyalphabetic cipher: 26</a:t>
            </a:r>
            <a:r>
              <a:rPr lang="en-US" sz="2800" dirty="0"/>
              <a:t>^n</a:t>
            </a:r>
            <a:endParaRPr lang="en-AU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07E726-BF42-400E-9066-C44412BBE07F}"/>
              </a:ext>
            </a:extLst>
          </p:cNvPr>
          <p:cNvSpPr txBox="1">
            <a:spLocks/>
          </p:cNvSpPr>
          <p:nvPr/>
        </p:nvSpPr>
        <p:spPr>
          <a:xfrm>
            <a:off x="690527" y="3013817"/>
            <a:ext cx="10353762" cy="9842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/>
              <a:t>Monoalphabetic cipher: 26</a:t>
            </a:r>
            <a:r>
              <a:rPr lang="en-US" sz="2800" dirty="0"/>
              <a:t>!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519529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B4B3-2123-4AB2-AB02-A3E645B4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6050"/>
            <a:ext cx="10353762" cy="1257300"/>
          </a:xfrm>
        </p:spPr>
        <p:txBody>
          <a:bodyPr/>
          <a:lstStyle/>
          <a:p>
            <a:r>
              <a:rPr lang="en-AU" dirty="0"/>
              <a:t>Key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72D1-256A-4B1B-9CB0-BCD3A203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438" y="1403202"/>
            <a:ext cx="8759129" cy="984250"/>
          </a:xfrm>
        </p:spPr>
        <p:txBody>
          <a:bodyPr>
            <a:normAutofit/>
          </a:bodyPr>
          <a:lstStyle/>
          <a:p>
            <a:r>
              <a:rPr lang="en-AU" sz="2800" dirty="0"/>
              <a:t>Polyalphabetic cipher: multiple alphabet for substitution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EDE18B-16ED-4051-8375-05743210B841}"/>
              </a:ext>
            </a:extLst>
          </p:cNvPr>
          <p:cNvSpPr txBox="1">
            <a:spLocks/>
          </p:cNvSpPr>
          <p:nvPr/>
        </p:nvSpPr>
        <p:spPr>
          <a:xfrm>
            <a:off x="913794" y="2025354"/>
            <a:ext cx="10353761" cy="306734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rgbClr val="A629E7"/>
              </a:buClr>
              <a:buNone/>
            </a:pPr>
            <a:r>
              <a:rPr lang="en-AU" sz="2800" b="1" dirty="0">
                <a:effectLst/>
              </a:rPr>
              <a:t>For each letter in a plaintext, there are 26 options.</a:t>
            </a:r>
          </a:p>
          <a:p>
            <a:pPr marL="36900" indent="0">
              <a:buClr>
                <a:srgbClr val="A629E7"/>
              </a:buClr>
              <a:buNone/>
            </a:pPr>
            <a:r>
              <a:rPr lang="en-AU" sz="2800" b="1" dirty="0"/>
              <a:t>key space: 26^n (n is the key length)</a:t>
            </a:r>
          </a:p>
          <a:p>
            <a:pPr marL="36900" indent="0">
              <a:buClr>
                <a:srgbClr val="A629E7"/>
              </a:buClr>
              <a:buNone/>
            </a:pPr>
            <a:endParaRPr lang="en-AU" sz="2800" b="1" dirty="0">
              <a:effectLst/>
            </a:endParaRPr>
          </a:p>
          <a:p>
            <a:pPr marL="36900" indent="0">
              <a:buClr>
                <a:srgbClr val="A629E7"/>
              </a:buClr>
              <a:buNone/>
            </a:pPr>
            <a:endParaRPr lang="en-AU" sz="2800" b="1" dirty="0">
              <a:effectLst/>
            </a:endParaRPr>
          </a:p>
          <a:p>
            <a:pPr marL="36900" indent="0">
              <a:buClr>
                <a:srgbClr val="A629E7"/>
              </a:buClr>
              <a:buNone/>
            </a:pPr>
            <a:endParaRPr lang="en-AU" b="1" dirty="0">
              <a:effectLst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BF1927-C840-4DB6-9454-7DB759C7F20B}"/>
              </a:ext>
            </a:extLst>
          </p:cNvPr>
          <p:cNvSpPr txBox="1">
            <a:spLocks/>
          </p:cNvSpPr>
          <p:nvPr/>
        </p:nvSpPr>
        <p:spPr>
          <a:xfrm>
            <a:off x="831437" y="4150537"/>
            <a:ext cx="8759130" cy="9842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/>
              <a:t>Monoalphabetic cipher: single alphabet for substitution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CFF5C30-A899-4FEC-889F-6D931EF7756C}"/>
              </a:ext>
            </a:extLst>
          </p:cNvPr>
          <p:cNvSpPr txBox="1">
            <a:spLocks/>
          </p:cNvSpPr>
          <p:nvPr/>
        </p:nvSpPr>
        <p:spPr>
          <a:xfrm>
            <a:off x="913795" y="4805400"/>
            <a:ext cx="9314726" cy="306734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rgbClr val="A629E7"/>
              </a:buClr>
              <a:buNone/>
            </a:pPr>
            <a:r>
              <a:rPr lang="en-AU" sz="2800" b="1" dirty="0">
                <a:effectLst/>
              </a:rPr>
              <a:t>For each unique letter in a plaintext, there are 26 options.</a:t>
            </a:r>
          </a:p>
          <a:p>
            <a:pPr marL="36900" indent="0">
              <a:buClr>
                <a:srgbClr val="A629E7"/>
              </a:buClr>
              <a:buNone/>
            </a:pPr>
            <a:r>
              <a:rPr lang="en-AU" sz="2800" b="1" dirty="0"/>
              <a:t>key space</a:t>
            </a:r>
            <a:r>
              <a:rPr lang="en-AU" sz="2800" b="1"/>
              <a:t>: 26!</a:t>
            </a:r>
            <a:endParaRPr lang="en-AU" sz="2800" b="1" dirty="0"/>
          </a:p>
          <a:p>
            <a:pPr marL="36900" indent="0">
              <a:buClr>
                <a:srgbClr val="A629E7"/>
              </a:buClr>
              <a:buNone/>
            </a:pPr>
            <a:endParaRPr lang="en-AU" sz="2800" b="1" dirty="0">
              <a:effectLst/>
            </a:endParaRPr>
          </a:p>
          <a:p>
            <a:pPr marL="36900" indent="0">
              <a:buClr>
                <a:srgbClr val="A629E7"/>
              </a:buClr>
              <a:buNone/>
            </a:pPr>
            <a:endParaRPr lang="en-AU" sz="2800" b="1" dirty="0">
              <a:effectLst/>
            </a:endParaRPr>
          </a:p>
          <a:p>
            <a:pPr marL="36900" indent="0">
              <a:buClr>
                <a:srgbClr val="A629E7"/>
              </a:buClr>
              <a:buNone/>
            </a:pPr>
            <a:endParaRPr lang="en-AU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66399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8106222-633E-4F94-9E9F-49816C6A1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65" y="857251"/>
            <a:ext cx="10726270" cy="1068569"/>
          </a:xfrm>
        </p:spPr>
        <p:txBody>
          <a:bodyPr>
            <a:normAutofit fontScale="92500" lnSpcReduction="10000"/>
          </a:bodyPr>
          <a:lstStyle/>
          <a:p>
            <a:pPr marL="450000" lvl="1" indent="0">
              <a:buNone/>
            </a:pPr>
            <a:endParaRPr lang="en-AU" sz="2800" dirty="0"/>
          </a:p>
          <a:p>
            <a:pPr lvl="1"/>
            <a:r>
              <a:rPr lang="en-AU" sz="2800" dirty="0"/>
              <a:t>Q5: crypto mess</a:t>
            </a:r>
          </a:p>
          <a:p>
            <a:pPr marL="810000" lvl="2" indent="0">
              <a:buNone/>
            </a:pPr>
            <a:endParaRPr lang="en-AU" sz="28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7AF2CD78-8763-4C94-B120-CC8C0B08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495" y="0"/>
            <a:ext cx="8725505" cy="1257300"/>
          </a:xfrm>
        </p:spPr>
        <p:txBody>
          <a:bodyPr/>
          <a:lstStyle/>
          <a:p>
            <a:r>
              <a:rPr lang="en-AU" dirty="0"/>
              <a:t>Lab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420840-81B5-4296-9E12-752B1EE5E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46" y="2085910"/>
            <a:ext cx="10804139" cy="284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1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8106222-633E-4F94-9E9F-49816C6A1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12" y="3220523"/>
            <a:ext cx="11573831" cy="3435458"/>
          </a:xfrm>
        </p:spPr>
        <p:txBody>
          <a:bodyPr>
            <a:normAutofit fontScale="92500" lnSpcReduction="10000"/>
          </a:bodyPr>
          <a:lstStyle/>
          <a:p>
            <a:pPr marL="450000" lvl="1" indent="0">
              <a:buNone/>
            </a:pPr>
            <a:endParaRPr lang="en-AU" sz="2600" dirty="0"/>
          </a:p>
          <a:p>
            <a:pPr lvl="1"/>
            <a:r>
              <a:rPr lang="en-AU" sz="2600" dirty="0"/>
              <a:t>Hints: 1. figure out the representing code that is used by the text.</a:t>
            </a:r>
          </a:p>
          <a:p>
            <a:pPr lvl="6"/>
            <a:r>
              <a:rPr lang="en-AU" sz="2600" b="1" dirty="0"/>
              <a:t>What code can generate a text with “=” at the end?</a:t>
            </a:r>
          </a:p>
          <a:p>
            <a:pPr lvl="6"/>
            <a:r>
              <a:rPr lang="en-AU" sz="2600" b="1" dirty="0"/>
              <a:t>What code can generate a text of numbers 0-10 and letters A-F?</a:t>
            </a:r>
          </a:p>
          <a:p>
            <a:pPr marL="1458000" lvl="4" indent="0">
              <a:buNone/>
            </a:pPr>
            <a:r>
              <a:rPr lang="en-AU" sz="2600" dirty="0"/>
              <a:t> 2. figure out the cipher that is used by the text</a:t>
            </a:r>
          </a:p>
          <a:p>
            <a:pPr lvl="6"/>
            <a:r>
              <a:rPr lang="en-AU" sz="2600" b="1" dirty="0"/>
              <a:t>What cipher can generate a text with dots?</a:t>
            </a:r>
          </a:p>
          <a:p>
            <a:pPr lvl="6"/>
            <a:r>
              <a:rPr lang="en-AU" sz="2600" b="1" dirty="0"/>
              <a:t>What cipher can generate a text with dots and dashes?</a:t>
            </a:r>
          </a:p>
          <a:p>
            <a:pPr marL="1458000" lvl="4" indent="0">
              <a:buNone/>
            </a:pPr>
            <a:endParaRPr lang="en-AU" sz="2800" b="1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7AF2CD78-8763-4C94-B120-CC8C0B08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495" y="0"/>
            <a:ext cx="8725505" cy="1257300"/>
          </a:xfrm>
        </p:spPr>
        <p:txBody>
          <a:bodyPr/>
          <a:lstStyle/>
          <a:p>
            <a:r>
              <a:rPr lang="en-AU" dirty="0"/>
              <a:t>Lab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5B203B-EABA-4B3A-8C49-1EF23705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30" y="1098111"/>
            <a:ext cx="10804139" cy="233089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16ECDF0-7685-4013-947A-4C1A1640B3A7}"/>
              </a:ext>
            </a:extLst>
          </p:cNvPr>
          <p:cNvSpPr/>
          <p:nvPr/>
        </p:nvSpPr>
        <p:spPr>
          <a:xfrm flipH="1">
            <a:off x="10544320" y="2263556"/>
            <a:ext cx="953749" cy="1063256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119854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5414" y="1411791"/>
            <a:ext cx="10353762" cy="1582359"/>
          </a:xfrm>
        </p:spPr>
        <p:txBody>
          <a:bodyPr>
            <a:normAutofit/>
          </a:bodyPr>
          <a:lstStyle/>
          <a:p>
            <a:r>
              <a:rPr lang="en-AU" sz="2800" dirty="0"/>
              <a:t>Establishing a </a:t>
            </a:r>
            <a:r>
              <a:rPr lang="en-AU" sz="2800" b="1" dirty="0">
                <a:solidFill>
                  <a:srgbClr val="FF0000"/>
                </a:solidFill>
              </a:rPr>
              <a:t>secure channel </a:t>
            </a:r>
            <a:r>
              <a:rPr lang="en-AU" sz="2800" dirty="0"/>
              <a:t>to communicate is important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219530"/>
            <a:ext cx="10353762" cy="1257300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pic>
        <p:nvPicPr>
          <p:cNvPr id="13" name="Picture 2" descr="Related image">
            <a:extLst>
              <a:ext uri="{FF2B5EF4-FFF2-40B4-BE49-F238E27FC236}">
                <a16:creationId xmlns:a16="http://schemas.microsoft.com/office/drawing/2014/main" id="{02F1C5B3-BDAD-4006-A7EC-107FD5E89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6" t="3402" r="30830" b="3843"/>
          <a:stretch/>
        </p:blipFill>
        <p:spPr bwMode="auto">
          <a:xfrm>
            <a:off x="2622854" y="3111311"/>
            <a:ext cx="1056639" cy="125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5E9CB5-2017-4703-BEC8-58D7AD966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683" y="4648557"/>
            <a:ext cx="1056640" cy="12293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427AD2-6099-40DF-877B-B121EF0C59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3761" y="3120565"/>
            <a:ext cx="1249312" cy="122936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216B5159-1E2A-407D-B474-1721BB796493}"/>
              </a:ext>
            </a:extLst>
          </p:cNvPr>
          <p:cNvSpPr txBox="1">
            <a:spLocks/>
          </p:cNvSpPr>
          <p:nvPr/>
        </p:nvSpPr>
        <p:spPr>
          <a:xfrm>
            <a:off x="2318236" y="4321819"/>
            <a:ext cx="1665874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Alice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2F6156C-5ABD-4243-A913-8CAA6A97B5F1}"/>
              </a:ext>
            </a:extLst>
          </p:cNvPr>
          <p:cNvSpPr txBox="1">
            <a:spLocks/>
          </p:cNvSpPr>
          <p:nvPr/>
        </p:nvSpPr>
        <p:spPr>
          <a:xfrm>
            <a:off x="7791688" y="4321818"/>
            <a:ext cx="1704980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Bob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7D7041-8F99-4E41-BE1C-A94BB43BE417}"/>
              </a:ext>
            </a:extLst>
          </p:cNvPr>
          <p:cNvCxnSpPr>
            <a:cxnSpLocks/>
            <a:stCxn id="17" idx="0"/>
            <a:endCxn id="24" idx="2"/>
          </p:cNvCxnSpPr>
          <p:nvPr/>
        </p:nvCxnSpPr>
        <p:spPr>
          <a:xfrm flipV="1">
            <a:off x="5846003" y="4032820"/>
            <a:ext cx="0" cy="61573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22FFC7-A9A0-4446-8427-05B3BD024B47}"/>
              </a:ext>
            </a:extLst>
          </p:cNvPr>
          <p:cNvSpPr/>
          <p:nvPr/>
        </p:nvSpPr>
        <p:spPr>
          <a:xfrm>
            <a:off x="4431224" y="3434070"/>
            <a:ext cx="2829558" cy="598750"/>
          </a:xfrm>
          <a:prstGeom prst="round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bg2"/>
                </a:solidFill>
              </a:rPr>
              <a:t>Insecure Channel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39F2465-3FF3-F32C-CD0B-B6B697E600C5}"/>
              </a:ext>
            </a:extLst>
          </p:cNvPr>
          <p:cNvSpPr txBox="1">
            <a:spLocks/>
          </p:cNvSpPr>
          <p:nvPr/>
        </p:nvSpPr>
        <p:spPr>
          <a:xfrm>
            <a:off x="4780147" y="5849991"/>
            <a:ext cx="2184295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Eavesdropper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F89A8EC-F949-B098-B61A-62BA1FE59252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 flipV="1">
            <a:off x="3679493" y="3733445"/>
            <a:ext cx="751731" cy="613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6ADD1F-A9FF-6194-C9C4-335F3C2C114E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>
            <a:off x="7260782" y="3733445"/>
            <a:ext cx="692979" cy="18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97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cxnSpLocks/>
            <a:stCxn id="13" idx="3"/>
            <a:endCxn id="24" idx="1"/>
          </p:cNvCxnSpPr>
          <p:nvPr/>
        </p:nvCxnSpPr>
        <p:spPr>
          <a:xfrm>
            <a:off x="3679493" y="3702934"/>
            <a:ext cx="751731" cy="750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9122" y="1271324"/>
            <a:ext cx="10353762" cy="1582359"/>
          </a:xfrm>
        </p:spPr>
        <p:txBody>
          <a:bodyPr>
            <a:normAutofit/>
          </a:bodyPr>
          <a:lstStyle/>
          <a:p>
            <a:r>
              <a:rPr lang="en-AU" sz="2800" dirty="0"/>
              <a:t>Establishing a </a:t>
            </a:r>
            <a:r>
              <a:rPr lang="en-AU" sz="2800" b="1" dirty="0">
                <a:solidFill>
                  <a:srgbClr val="FF0000"/>
                </a:solidFill>
              </a:rPr>
              <a:t>secure channel </a:t>
            </a:r>
            <a:r>
              <a:rPr lang="en-AU" sz="2800" dirty="0"/>
              <a:t>to communicate is important</a:t>
            </a:r>
          </a:p>
          <a:p>
            <a:r>
              <a:rPr lang="en-AU" sz="2800" dirty="0"/>
              <a:t>It is also critical to consider the coverage of the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219530"/>
            <a:ext cx="10353762" cy="984351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pic>
        <p:nvPicPr>
          <p:cNvPr id="13" name="Picture 2" descr="Related image">
            <a:extLst>
              <a:ext uri="{FF2B5EF4-FFF2-40B4-BE49-F238E27FC236}">
                <a16:creationId xmlns:a16="http://schemas.microsoft.com/office/drawing/2014/main" id="{02F1C5B3-BDAD-4006-A7EC-107FD5E89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6" t="3402" r="30830" b="3843"/>
          <a:stretch/>
        </p:blipFill>
        <p:spPr bwMode="auto">
          <a:xfrm>
            <a:off x="2622854" y="3074661"/>
            <a:ext cx="1056639" cy="125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5E9CB5-2017-4703-BEC8-58D7AD966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683" y="4625555"/>
            <a:ext cx="1056640" cy="12293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427AD2-6099-40DF-877B-B121EF0C59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3761" y="3097563"/>
            <a:ext cx="1249312" cy="122936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216B5159-1E2A-407D-B474-1721BB796493}"/>
              </a:ext>
            </a:extLst>
          </p:cNvPr>
          <p:cNvSpPr txBox="1">
            <a:spLocks/>
          </p:cNvSpPr>
          <p:nvPr/>
        </p:nvSpPr>
        <p:spPr>
          <a:xfrm>
            <a:off x="2318236" y="4298817"/>
            <a:ext cx="1665874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Alice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2F6156C-5ABD-4243-A913-8CAA6A97B5F1}"/>
              </a:ext>
            </a:extLst>
          </p:cNvPr>
          <p:cNvSpPr txBox="1">
            <a:spLocks/>
          </p:cNvSpPr>
          <p:nvPr/>
        </p:nvSpPr>
        <p:spPr>
          <a:xfrm>
            <a:off x="7791688" y="4298816"/>
            <a:ext cx="1704980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Bob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7D7041-8F99-4E41-BE1C-A94BB43BE417}"/>
              </a:ext>
            </a:extLst>
          </p:cNvPr>
          <p:cNvCxnSpPr>
            <a:cxnSpLocks/>
            <a:stCxn id="17" idx="0"/>
            <a:endCxn id="24" idx="2"/>
          </p:cNvCxnSpPr>
          <p:nvPr/>
        </p:nvCxnSpPr>
        <p:spPr>
          <a:xfrm flipV="1">
            <a:off x="5846003" y="4009818"/>
            <a:ext cx="0" cy="61573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F39F2465-3FF3-F32C-CD0B-B6B697E600C5}"/>
              </a:ext>
            </a:extLst>
          </p:cNvPr>
          <p:cNvSpPr txBox="1">
            <a:spLocks/>
          </p:cNvSpPr>
          <p:nvPr/>
        </p:nvSpPr>
        <p:spPr>
          <a:xfrm>
            <a:off x="4753855" y="5825084"/>
            <a:ext cx="2184295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Eavesdropper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22FFC7-A9A0-4446-8427-05B3BD024B47}"/>
              </a:ext>
            </a:extLst>
          </p:cNvPr>
          <p:cNvSpPr/>
          <p:nvPr/>
        </p:nvSpPr>
        <p:spPr>
          <a:xfrm>
            <a:off x="4431224" y="3411068"/>
            <a:ext cx="2829558" cy="598750"/>
          </a:xfrm>
          <a:prstGeom prst="round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bg2"/>
                </a:solidFill>
              </a:rPr>
              <a:t>Secure Channel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E0330D-F380-A983-E61B-C14A6A2108AD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>
            <a:off x="7260782" y="3710443"/>
            <a:ext cx="692979" cy="18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ultiply 14">
            <a:extLst>
              <a:ext uri="{FF2B5EF4-FFF2-40B4-BE49-F238E27FC236}">
                <a16:creationId xmlns:a16="http://schemas.microsoft.com/office/drawing/2014/main" id="{68B500C8-460B-0AE6-36AA-318309DF11A5}"/>
              </a:ext>
            </a:extLst>
          </p:cNvPr>
          <p:cNvSpPr/>
          <p:nvPr/>
        </p:nvSpPr>
        <p:spPr>
          <a:xfrm>
            <a:off x="5562300" y="4168123"/>
            <a:ext cx="556863" cy="324871"/>
          </a:xfrm>
          <a:prstGeom prst="mathMultiply">
            <a:avLst>
              <a:gd name="adj1" fmla="val 18335"/>
            </a:avLst>
          </a:prstGeom>
          <a:solidFill>
            <a:srgbClr val="FF00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121565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cxnSpLocks/>
            <a:stCxn id="13" idx="3"/>
            <a:endCxn id="22" idx="1"/>
          </p:cNvCxnSpPr>
          <p:nvPr/>
        </p:nvCxnSpPr>
        <p:spPr>
          <a:xfrm flipV="1">
            <a:off x="1831228" y="3538559"/>
            <a:ext cx="481232" cy="915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3974" y="1143851"/>
            <a:ext cx="10353762" cy="1582359"/>
          </a:xfrm>
        </p:spPr>
        <p:txBody>
          <a:bodyPr>
            <a:normAutofit/>
          </a:bodyPr>
          <a:lstStyle/>
          <a:p>
            <a:r>
              <a:rPr lang="en-AU" sz="2800" dirty="0"/>
              <a:t>Establishing a </a:t>
            </a:r>
            <a:r>
              <a:rPr lang="en-AU" sz="2800" b="1" dirty="0">
                <a:solidFill>
                  <a:srgbClr val="FF0000"/>
                </a:solidFill>
              </a:rPr>
              <a:t>secure channel </a:t>
            </a:r>
            <a:r>
              <a:rPr lang="en-AU" sz="2800" dirty="0"/>
              <a:t>to communicate is important</a:t>
            </a:r>
          </a:p>
          <a:p>
            <a:r>
              <a:rPr lang="en-AU" sz="2800" dirty="0"/>
              <a:t>It is also critical to consider the </a:t>
            </a:r>
            <a:r>
              <a:rPr lang="en-AU" sz="2800" dirty="0">
                <a:solidFill>
                  <a:srgbClr val="FF0000"/>
                </a:solidFill>
              </a:rPr>
              <a:t>coverage</a:t>
            </a:r>
            <a:r>
              <a:rPr lang="en-AU" sz="2800" dirty="0"/>
              <a:t> of the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219530"/>
            <a:ext cx="10353762" cy="984351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pic>
        <p:nvPicPr>
          <p:cNvPr id="13" name="Picture 2" descr="Related image">
            <a:extLst>
              <a:ext uri="{FF2B5EF4-FFF2-40B4-BE49-F238E27FC236}">
                <a16:creationId xmlns:a16="http://schemas.microsoft.com/office/drawing/2014/main" id="{02F1C5B3-BDAD-4006-A7EC-107FD5E89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6" t="3402" r="30830" b="3843"/>
          <a:stretch/>
        </p:blipFill>
        <p:spPr bwMode="auto">
          <a:xfrm>
            <a:off x="774589" y="2919440"/>
            <a:ext cx="1056639" cy="125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5E9CB5-2017-4703-BEC8-58D7AD966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5392" y="4363098"/>
            <a:ext cx="1056640" cy="12293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427AD2-6099-40DF-877B-B121EF0C59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8620" y="4716562"/>
            <a:ext cx="1249312" cy="122936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216B5159-1E2A-407D-B474-1721BB796493}"/>
              </a:ext>
            </a:extLst>
          </p:cNvPr>
          <p:cNvSpPr txBox="1">
            <a:spLocks/>
          </p:cNvSpPr>
          <p:nvPr/>
        </p:nvSpPr>
        <p:spPr>
          <a:xfrm>
            <a:off x="453974" y="4056045"/>
            <a:ext cx="1665874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Alice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2F6156C-5ABD-4243-A913-8CAA6A97B5F1}"/>
              </a:ext>
            </a:extLst>
          </p:cNvPr>
          <p:cNvSpPr txBox="1">
            <a:spLocks/>
          </p:cNvSpPr>
          <p:nvPr/>
        </p:nvSpPr>
        <p:spPr>
          <a:xfrm>
            <a:off x="10033046" y="5841088"/>
            <a:ext cx="1704980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Bob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7D7041-8F99-4E41-BE1C-A94BB43BE417}"/>
              </a:ext>
            </a:extLst>
          </p:cNvPr>
          <p:cNvCxnSpPr>
            <a:cxnSpLocks/>
            <a:stCxn id="17" idx="0"/>
            <a:endCxn id="22" idx="2"/>
          </p:cNvCxnSpPr>
          <p:nvPr/>
        </p:nvCxnSpPr>
        <p:spPr>
          <a:xfrm flipV="1">
            <a:off x="3503712" y="3837934"/>
            <a:ext cx="737" cy="52516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F39F2465-3FF3-F32C-CD0B-B6B697E600C5}"/>
              </a:ext>
            </a:extLst>
          </p:cNvPr>
          <p:cNvSpPr txBox="1">
            <a:spLocks/>
          </p:cNvSpPr>
          <p:nvPr/>
        </p:nvSpPr>
        <p:spPr>
          <a:xfrm>
            <a:off x="2393635" y="5462631"/>
            <a:ext cx="2184295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Eavesdropper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22FFC7-A9A0-4446-8427-05B3BD024B47}"/>
              </a:ext>
            </a:extLst>
          </p:cNvPr>
          <p:cNvSpPr/>
          <p:nvPr/>
        </p:nvSpPr>
        <p:spPr>
          <a:xfrm>
            <a:off x="7279334" y="3230256"/>
            <a:ext cx="2383977" cy="598750"/>
          </a:xfrm>
          <a:prstGeom prst="round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bg2"/>
                </a:solidFill>
              </a:rPr>
              <a:t>Secure Channel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E0330D-F380-A983-E61B-C14A6A2108AD}"/>
              </a:ext>
            </a:extLst>
          </p:cNvPr>
          <p:cNvCxnSpPr>
            <a:cxnSpLocks/>
            <a:stCxn id="24" idx="3"/>
            <a:endCxn id="55" idx="1"/>
          </p:cNvCxnSpPr>
          <p:nvPr/>
        </p:nvCxnSpPr>
        <p:spPr>
          <a:xfrm flipV="1">
            <a:off x="9663311" y="3519386"/>
            <a:ext cx="517917" cy="1024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1661813-9C9F-4C53-BB96-FF46317744C1}"/>
              </a:ext>
            </a:extLst>
          </p:cNvPr>
          <p:cNvSpPr/>
          <p:nvPr/>
        </p:nvSpPr>
        <p:spPr>
          <a:xfrm>
            <a:off x="2312460" y="3239184"/>
            <a:ext cx="2383977" cy="598750"/>
          </a:xfrm>
          <a:prstGeom prst="round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bg2"/>
                </a:solidFill>
              </a:rPr>
              <a:t>Insecure Channel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99FF71E-A867-487C-A360-1A085756EBE3}"/>
              </a:ext>
            </a:extLst>
          </p:cNvPr>
          <p:cNvSpPr/>
          <p:nvPr/>
        </p:nvSpPr>
        <p:spPr>
          <a:xfrm>
            <a:off x="5155125" y="3239184"/>
            <a:ext cx="1446137" cy="598750"/>
          </a:xfrm>
          <a:prstGeom prst="round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bg2"/>
                </a:solidFill>
              </a:rPr>
              <a:t>Gateway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5FD291-ABA1-4F6E-AB00-7CBB91EF87AD}"/>
              </a:ext>
            </a:extLst>
          </p:cNvPr>
          <p:cNvSpPr/>
          <p:nvPr/>
        </p:nvSpPr>
        <p:spPr>
          <a:xfrm>
            <a:off x="543808" y="2671482"/>
            <a:ext cx="6205795" cy="3720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7FE89A40-EF34-4895-A736-D5FB666F5E68}"/>
              </a:ext>
            </a:extLst>
          </p:cNvPr>
          <p:cNvSpPr txBox="1">
            <a:spLocks/>
          </p:cNvSpPr>
          <p:nvPr/>
        </p:nvSpPr>
        <p:spPr>
          <a:xfrm>
            <a:off x="453974" y="5883935"/>
            <a:ext cx="2184295" cy="59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Private Company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3AD5E-2A87-4F9E-A997-E51009468D5E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6601262" y="3529631"/>
            <a:ext cx="678072" cy="892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26379F-B598-44A9-AA08-AFE90B09A06F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4696437" y="3538559"/>
            <a:ext cx="45868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004956F-7352-4D70-B5CA-07BF1EBEC229}"/>
              </a:ext>
            </a:extLst>
          </p:cNvPr>
          <p:cNvSpPr/>
          <p:nvPr/>
        </p:nvSpPr>
        <p:spPr>
          <a:xfrm>
            <a:off x="10181228" y="3220011"/>
            <a:ext cx="1446137" cy="598750"/>
          </a:xfrm>
          <a:prstGeom prst="round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bg2"/>
                </a:solidFill>
              </a:rPr>
              <a:t>Gateway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71270B8-57A9-4E04-9CCB-B90FE5DF411A}"/>
              </a:ext>
            </a:extLst>
          </p:cNvPr>
          <p:cNvCxnSpPr>
            <a:cxnSpLocks/>
            <a:stCxn id="18" idx="0"/>
            <a:endCxn id="55" idx="2"/>
          </p:cNvCxnSpPr>
          <p:nvPr/>
        </p:nvCxnSpPr>
        <p:spPr>
          <a:xfrm flipV="1">
            <a:off x="10903276" y="3818761"/>
            <a:ext cx="1021" cy="89780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itle 1">
            <a:extLst>
              <a:ext uri="{FF2B5EF4-FFF2-40B4-BE49-F238E27FC236}">
                <a16:creationId xmlns:a16="http://schemas.microsoft.com/office/drawing/2014/main" id="{84593561-44DB-4085-9486-8B2986E6FFE0}"/>
              </a:ext>
            </a:extLst>
          </p:cNvPr>
          <p:cNvSpPr txBox="1">
            <a:spLocks/>
          </p:cNvSpPr>
          <p:nvPr/>
        </p:nvSpPr>
        <p:spPr>
          <a:xfrm>
            <a:off x="3244800" y="3845367"/>
            <a:ext cx="1446137" cy="50860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100" b="1" dirty="0">
                <a:latin typeface="+mn-lt"/>
                <a:ea typeface="+mn-ea"/>
                <a:cs typeface="+mn-cs"/>
              </a:rPr>
              <a:t>sniffing</a:t>
            </a:r>
          </a:p>
        </p:txBody>
      </p:sp>
    </p:spTree>
    <p:extLst>
      <p:ext uri="{BB962C8B-B14F-4D97-AF65-F5344CB8AC3E}">
        <p14:creationId xmlns:p14="http://schemas.microsoft.com/office/powerpoint/2010/main" val="39617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0623" y="2266720"/>
            <a:ext cx="10353762" cy="3714749"/>
          </a:xfrm>
        </p:spPr>
        <p:txBody>
          <a:bodyPr>
            <a:normAutofit/>
          </a:bodyPr>
          <a:lstStyle/>
          <a:p>
            <a:r>
              <a:rPr lang="en-AU" sz="2800" dirty="0"/>
              <a:t>Google Chrome notifies users that http is </a:t>
            </a:r>
            <a:r>
              <a:rPr lang="en-AU" sz="2800" dirty="0">
                <a:solidFill>
                  <a:srgbClr val="FF0000"/>
                </a:solidFill>
              </a:rPr>
              <a:t>no longer </a:t>
            </a:r>
            <a:r>
              <a:rPr lang="en-AU" sz="2800" dirty="0"/>
              <a:t>secure</a:t>
            </a:r>
            <a:endParaRPr lang="en-AU" sz="2800" baseline="30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8413" y="3090446"/>
            <a:ext cx="1097689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600" dirty="0"/>
              <a:t>https://security.googleblog.com/2018/02/a-secure-web-is-here-to-stay.html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68540670-2CED-4F3C-8998-C906506D8A44}"/>
              </a:ext>
            </a:extLst>
          </p:cNvPr>
          <p:cNvSpPr txBox="1">
            <a:spLocks/>
          </p:cNvSpPr>
          <p:nvPr/>
        </p:nvSpPr>
        <p:spPr>
          <a:xfrm>
            <a:off x="810623" y="1017964"/>
            <a:ext cx="10353762" cy="158235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/>
              <a:t>Insecure channel is not encrypted, e.g., http</a:t>
            </a:r>
          </a:p>
          <a:p>
            <a:r>
              <a:rPr lang="en-AU" sz="2800" dirty="0"/>
              <a:t>Secure channel is encrypted, e.g., https</a:t>
            </a:r>
          </a:p>
        </p:txBody>
      </p:sp>
    </p:spTree>
    <p:extLst>
      <p:ext uri="{BB962C8B-B14F-4D97-AF65-F5344CB8AC3E}">
        <p14:creationId xmlns:p14="http://schemas.microsoft.com/office/powerpoint/2010/main" val="366338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68540670-2CED-4F3C-8998-C906506D8A44}"/>
              </a:ext>
            </a:extLst>
          </p:cNvPr>
          <p:cNvSpPr txBox="1">
            <a:spLocks/>
          </p:cNvSpPr>
          <p:nvPr/>
        </p:nvSpPr>
        <p:spPr>
          <a:xfrm>
            <a:off x="810623" y="1017964"/>
            <a:ext cx="10353762" cy="397204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/>
              <a:t>Why is https secure?</a:t>
            </a:r>
          </a:p>
          <a:p>
            <a:pPr lvl="1"/>
            <a:r>
              <a:rPr lang="en-AU" sz="2800" dirty="0"/>
              <a:t>SSL/TLS protocol</a:t>
            </a:r>
          </a:p>
          <a:p>
            <a:pPr lvl="1"/>
            <a:r>
              <a:rPr lang="en-AU" sz="2800" dirty="0"/>
              <a:t>SSL: Secure Socket Layer</a:t>
            </a:r>
          </a:p>
          <a:p>
            <a:pPr lvl="1"/>
            <a:r>
              <a:rPr lang="en-AU" sz="2800" dirty="0"/>
              <a:t>TLS: Transport Layer Security</a:t>
            </a:r>
          </a:p>
          <a:p>
            <a:pPr lvl="1"/>
            <a:r>
              <a:rPr lang="en-AU" sz="2800" dirty="0"/>
              <a:t>Is https secure enough?</a:t>
            </a:r>
          </a:p>
          <a:p>
            <a:pPr lvl="2"/>
            <a:r>
              <a:rPr lang="en-AU" sz="2800" dirty="0"/>
              <a:t>See the case study in lab 4</a:t>
            </a:r>
          </a:p>
        </p:txBody>
      </p:sp>
    </p:spTree>
    <p:extLst>
      <p:ext uri="{BB962C8B-B14F-4D97-AF65-F5344CB8AC3E}">
        <p14:creationId xmlns:p14="http://schemas.microsoft.com/office/powerpoint/2010/main" val="3831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0623" y="1047795"/>
            <a:ext cx="10353762" cy="3714749"/>
          </a:xfrm>
        </p:spPr>
        <p:txBody>
          <a:bodyPr>
            <a:normAutofit/>
          </a:bodyPr>
          <a:lstStyle/>
          <a:p>
            <a:r>
              <a:rPr lang="en-AU" sz="3200" dirty="0"/>
              <a:t>There are a list of tools for sniffing</a:t>
            </a:r>
          </a:p>
          <a:p>
            <a:pPr lvl="1"/>
            <a:r>
              <a:rPr lang="en-AU" sz="2800" dirty="0"/>
              <a:t>e.g., Wireshark, </a:t>
            </a:r>
            <a:r>
              <a:rPr lang="en-AU" sz="2800" dirty="0" err="1"/>
              <a:t>tcpdump</a:t>
            </a:r>
            <a:r>
              <a:rPr lang="en-AU" sz="2800" dirty="0"/>
              <a:t>, Windows Message Analyzer etc.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pic>
        <p:nvPicPr>
          <p:cNvPr id="4098" name="Picture 2" descr="Image result for wireshark capture typ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24" y="2758573"/>
            <a:ext cx="4576385" cy="324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tcpdu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490" y="2758572"/>
            <a:ext cx="5330965" cy="324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833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3541"/>
      </a:dk2>
      <a:lt2>
        <a:srgbClr val="E4E8E2"/>
      </a:lt2>
      <a:accent1>
        <a:srgbClr val="A629E7"/>
      </a:accent1>
      <a:accent2>
        <a:srgbClr val="6640DC"/>
      </a:accent2>
      <a:accent3>
        <a:srgbClr val="2F4FE7"/>
      </a:accent3>
      <a:accent4>
        <a:srgbClr val="1787D5"/>
      </a:accent4>
      <a:accent5>
        <a:srgbClr val="20B6B5"/>
      </a:accent5>
      <a:accent6>
        <a:srgbClr val="14B973"/>
      </a:accent6>
      <a:hlink>
        <a:srgbClr val="358E9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NoStarch</Template>
  <TotalTime>61076</TotalTime>
  <Words>1141</Words>
  <Application>Microsoft Office PowerPoint</Application>
  <PresentationFormat>Widescreen</PresentationFormat>
  <Paragraphs>230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Calibri</vt:lpstr>
      <vt:lpstr>Georgia Pro Cond Light</vt:lpstr>
      <vt:lpstr>Speak Pro</vt:lpstr>
      <vt:lpstr>Wingdings 2</vt:lpstr>
      <vt:lpstr>SlateVTI</vt:lpstr>
      <vt:lpstr>CITS1003 Introduction to Cybersecurity [3] Introduction to Computers and Networks exercises</vt:lpstr>
      <vt:lpstr>PowerPoint Presentation</vt:lpstr>
      <vt:lpstr>Sniffing</vt:lpstr>
      <vt:lpstr>Sniffing</vt:lpstr>
      <vt:lpstr>Sniffing</vt:lpstr>
      <vt:lpstr>Sniffing</vt:lpstr>
      <vt:lpstr>PowerPoint Presentation</vt:lpstr>
      <vt:lpstr>PowerPoint Presentation</vt:lpstr>
      <vt:lpstr>Sniffing</vt:lpstr>
      <vt:lpstr>Sniffing</vt:lpstr>
      <vt:lpstr>Updating</vt:lpstr>
      <vt:lpstr>Compiling</vt:lpstr>
      <vt:lpstr>Sniffing</vt:lpstr>
      <vt:lpstr>Sniffing</vt:lpstr>
      <vt:lpstr>Sniffing</vt:lpstr>
      <vt:lpstr>Remote Shell</vt:lpstr>
      <vt:lpstr>Remote Communication</vt:lpstr>
      <vt:lpstr>Updating</vt:lpstr>
      <vt:lpstr>Remote Communication</vt:lpstr>
      <vt:lpstr>Compiling</vt:lpstr>
      <vt:lpstr>Remote Shell</vt:lpstr>
      <vt:lpstr>Forward Shell</vt:lpstr>
      <vt:lpstr>Forward Shell</vt:lpstr>
      <vt:lpstr>Forward Shell</vt:lpstr>
      <vt:lpstr>Forward Shell</vt:lpstr>
      <vt:lpstr>Forward Shell</vt:lpstr>
      <vt:lpstr>Reverse Shell</vt:lpstr>
      <vt:lpstr>Reverse Shell</vt:lpstr>
      <vt:lpstr>Reverse Shell</vt:lpstr>
      <vt:lpstr>Reverse Shell</vt:lpstr>
      <vt:lpstr>Reverse Shell</vt:lpstr>
      <vt:lpstr>Week 2’s Lecture</vt:lpstr>
      <vt:lpstr>Key space</vt:lpstr>
      <vt:lpstr>Lab 2</vt:lpstr>
      <vt:lpstr>Lab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CITSXXXX Introduction to Cybersecurity [1] Unit overview</dc:title>
  <dc:creator>David Glance</dc:creator>
  <cp:lastModifiedBy>张 智</cp:lastModifiedBy>
  <cp:revision>1146</cp:revision>
  <dcterms:created xsi:type="dcterms:W3CDTF">2020-01-13T04:26:47Z</dcterms:created>
  <dcterms:modified xsi:type="dcterms:W3CDTF">2023-03-13T15:52:47Z</dcterms:modified>
</cp:coreProperties>
</file>