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0"/>
    <p:restoredTop sz="94695"/>
  </p:normalViewPr>
  <p:slideViewPr>
    <p:cSldViewPr snapToGrid="0">
      <p:cViewPr varScale="1">
        <p:scale>
          <a:sx n="124" d="100"/>
          <a:sy n="124" d="100"/>
        </p:scale>
        <p:origin x="192" y="2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4BD-543D-774A-15B0-1E4DEBFD6F7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E38DBD-C074-E309-D8C9-F2C1D4071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0770B0-A8BC-3F1A-56E6-ECD8E6B6087B}"/>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53E6A914-5437-09C2-F9D0-75E9E5012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5060-02E6-792D-3359-0B29C698C848}"/>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28035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24C4-4CBD-8490-E8CF-50D81429CB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92F490-EFCC-EDEF-1FE0-E3697D4E94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386D18-976C-19E5-F064-5A03D12DE77C}"/>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B993AF47-9373-8050-64A1-780893352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4BFD9-6664-CCF0-DF41-ACB4FC952A25}"/>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1387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710AC-3193-5E5E-6BD1-1613DFEB86F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B38BCBE-0B2A-A607-2F7F-F732BB79F1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FF75B7-3974-EDD7-B9DA-7637BBB2DEC3}"/>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41DCF097-030A-5874-D5F6-D0FD4F1CD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6BA77-19E8-4441-A189-FD4A17168025}"/>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39346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DC31-8E31-6F7F-28F0-AB71156D18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DCE11D5-6A45-46A4-AD96-2D22E86DAD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7118CE-4334-2FEA-28B6-E60259F73A8A}"/>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77F9F1AE-9FFF-A8A8-F232-21B302806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D68F6-735B-618A-CAC1-5FEA7E4D6298}"/>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16893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77BB-8FD1-05BC-7C55-7E103BB2DB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6E63397-3F08-31FC-3C74-1C458694FF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66D08B4-79C3-2BDA-0D20-FDA29F255288}"/>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1131A637-29D5-CBE0-6935-B52B75184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CAA2A-F3B3-CB25-B985-6659894389C1}"/>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1104722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B152-8918-923A-C944-2F0C09FD53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D83714-8AA2-8F33-1F43-99AD7267A4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E24A5AB-BF2A-FF26-3C92-669344663FD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22974B6-E652-556E-C02D-F97A5A39CAC1}"/>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6" name="Footer Placeholder 5">
            <a:extLst>
              <a:ext uri="{FF2B5EF4-FFF2-40B4-BE49-F238E27FC236}">
                <a16:creationId xmlns:a16="http://schemas.microsoft.com/office/drawing/2014/main" id="{7EB036BB-CC0B-1A36-FCAE-75F2BAC8B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20C20-31B8-224E-1573-1525E95A27D5}"/>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87322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E46C-CBC8-9EA5-AED7-C63C30B1CFF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C4BAD7-4822-3F63-4792-4897BE7A0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36E4AA-88C8-91FC-235D-17401ECEC2D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18A6C8-D300-DA6B-57ED-4DEB81686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179989-BB6C-8F21-5E51-3A6B29A648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1ECACB3-97D1-069A-89EF-0B42E9DA2BCF}"/>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8" name="Footer Placeholder 7">
            <a:extLst>
              <a:ext uri="{FF2B5EF4-FFF2-40B4-BE49-F238E27FC236}">
                <a16:creationId xmlns:a16="http://schemas.microsoft.com/office/drawing/2014/main" id="{E7A9F87D-3831-813D-EA9A-10E45B561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5451E3-C0AB-393A-10E2-4368CD519755}"/>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3447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D735-48D2-CBDD-EC77-5347335CE93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B87F61A-A453-9FF1-DF84-78B16712CC7F}"/>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4" name="Footer Placeholder 3">
            <a:extLst>
              <a:ext uri="{FF2B5EF4-FFF2-40B4-BE49-F238E27FC236}">
                <a16:creationId xmlns:a16="http://schemas.microsoft.com/office/drawing/2014/main" id="{C855AABE-4D08-523C-91DD-2EA7B62F22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3ADEC8-2232-5B74-6434-495FA9297B86}"/>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312586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10892-2BF9-F934-AB8F-2C85381AF537}"/>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3" name="Footer Placeholder 2">
            <a:extLst>
              <a:ext uri="{FF2B5EF4-FFF2-40B4-BE49-F238E27FC236}">
                <a16:creationId xmlns:a16="http://schemas.microsoft.com/office/drawing/2014/main" id="{FF872757-DD57-F936-5A34-946BAC92E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104673-314A-64E4-CC30-90CC82AC7448}"/>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148442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B495-D191-A1D7-57DB-6DC379BFC2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7CF8CE-530F-BECB-7899-5C69EEDFC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B5CEF25-DEA1-F7E9-7679-04088E0BB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39081B-DC5F-1C3C-4340-0229F2511956}"/>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6" name="Footer Placeholder 5">
            <a:extLst>
              <a:ext uri="{FF2B5EF4-FFF2-40B4-BE49-F238E27FC236}">
                <a16:creationId xmlns:a16="http://schemas.microsoft.com/office/drawing/2014/main" id="{178BC8C6-552F-45EA-3013-25BB879E1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C52CC-AA2C-B648-953E-5A89D1235B9D}"/>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294873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AD7F-A15A-B1E7-BBA5-FD7FD624DA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6200535-84AE-FCD5-5B45-981531187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600B4D-29D0-3E66-F5CC-6438FBCD4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1F4D60-F639-2957-E9C6-E93D0A5DC125}"/>
              </a:ext>
            </a:extLst>
          </p:cNvPr>
          <p:cNvSpPr>
            <a:spLocks noGrp="1"/>
          </p:cNvSpPr>
          <p:nvPr>
            <p:ph type="dt" sz="half" idx="10"/>
          </p:nvPr>
        </p:nvSpPr>
        <p:spPr/>
        <p:txBody>
          <a:bodyPr/>
          <a:lstStyle/>
          <a:p>
            <a:fld id="{2F64B8F4-8612-F443-B38A-7F3258349FC7}" type="datetimeFigureOut">
              <a:rPr lang="en-US" smtClean="0"/>
              <a:t>4/15/24</a:t>
            </a:fld>
            <a:endParaRPr lang="en-US"/>
          </a:p>
        </p:txBody>
      </p:sp>
      <p:sp>
        <p:nvSpPr>
          <p:cNvPr id="6" name="Footer Placeholder 5">
            <a:extLst>
              <a:ext uri="{FF2B5EF4-FFF2-40B4-BE49-F238E27FC236}">
                <a16:creationId xmlns:a16="http://schemas.microsoft.com/office/drawing/2014/main" id="{3FCFE7EF-A4EE-2A64-D6D7-FE336C531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5327D-2858-72F2-1DC0-AAFC4E6D934D}"/>
              </a:ext>
            </a:extLst>
          </p:cNvPr>
          <p:cNvSpPr>
            <a:spLocks noGrp="1"/>
          </p:cNvSpPr>
          <p:nvPr>
            <p:ph type="sldNum" sz="quarter" idx="12"/>
          </p:nvPr>
        </p:nvSpPr>
        <p:spPr/>
        <p:txBody>
          <a:bodyPr/>
          <a:lstStyle/>
          <a:p>
            <a:fld id="{FC85650D-FFF2-5540-94C1-73C66203C599}" type="slidenum">
              <a:rPr lang="en-US" smtClean="0"/>
              <a:t>‹#›</a:t>
            </a:fld>
            <a:endParaRPr lang="en-US"/>
          </a:p>
        </p:txBody>
      </p:sp>
    </p:spTree>
    <p:extLst>
      <p:ext uri="{BB962C8B-B14F-4D97-AF65-F5344CB8AC3E}">
        <p14:creationId xmlns:p14="http://schemas.microsoft.com/office/powerpoint/2010/main" val="190727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817E2-61FA-6E1B-C15B-3A3A8259E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D586BE-181B-99B0-FB46-2C5801799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038EEF-D006-8FCC-06AD-3DC1F179D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4B8F4-8612-F443-B38A-7F3258349FC7}" type="datetimeFigureOut">
              <a:rPr lang="en-US" smtClean="0"/>
              <a:t>4/15/24</a:t>
            </a:fld>
            <a:endParaRPr lang="en-US"/>
          </a:p>
        </p:txBody>
      </p:sp>
      <p:sp>
        <p:nvSpPr>
          <p:cNvPr id="5" name="Footer Placeholder 4">
            <a:extLst>
              <a:ext uri="{FF2B5EF4-FFF2-40B4-BE49-F238E27FC236}">
                <a16:creationId xmlns:a16="http://schemas.microsoft.com/office/drawing/2014/main" id="{2FA86261-08BA-93F7-A422-D06640DF4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795B7A-6291-6C51-33B0-411C51054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5650D-FFF2-5540-94C1-73C66203C599}" type="slidenum">
              <a:rPr lang="en-US" smtClean="0"/>
              <a:t>‹#›</a:t>
            </a:fld>
            <a:endParaRPr lang="en-US"/>
          </a:p>
        </p:txBody>
      </p:sp>
    </p:spTree>
    <p:extLst>
      <p:ext uri="{BB962C8B-B14F-4D97-AF65-F5344CB8AC3E}">
        <p14:creationId xmlns:p14="http://schemas.microsoft.com/office/powerpoint/2010/main" val="145863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474D8D-2F66-92B8-0AEF-1FD56CA155F7}"/>
              </a:ext>
            </a:extLst>
          </p:cNvPr>
          <p:cNvSpPr txBox="1"/>
          <p:nvPr/>
        </p:nvSpPr>
        <p:spPr>
          <a:xfrm>
            <a:off x="3048000" y="2090172"/>
            <a:ext cx="6096000" cy="2585323"/>
          </a:xfrm>
          <a:prstGeom prst="rect">
            <a:avLst/>
          </a:prstGeom>
          <a:noFill/>
        </p:spPr>
        <p:txBody>
          <a:bodyPr wrap="square">
            <a:spAutoFit/>
          </a:bodyPr>
          <a:lstStyle/>
          <a:p>
            <a:r>
              <a:rPr lang="en-US" dirty="0"/>
              <a:t>Risk Management </a:t>
            </a:r>
          </a:p>
          <a:p>
            <a:r>
              <a:rPr lang="en-US" dirty="0"/>
              <a:t> </a:t>
            </a:r>
          </a:p>
          <a:p>
            <a:pPr marL="285750" indent="-285750">
              <a:buFont typeface="Arial" panose="020B0604020202020204" pitchFamily="34" charset="0"/>
              <a:buChar char="•"/>
            </a:pPr>
            <a:r>
              <a:rPr lang="en-US" dirty="0"/>
              <a:t>An Inherent Component of Projects </a:t>
            </a:r>
          </a:p>
          <a:p>
            <a:pPr marL="285750" indent="-285750">
              <a:buFont typeface="Arial" panose="020B0604020202020204" pitchFamily="34" charset="0"/>
              <a:buChar char="•"/>
            </a:pPr>
            <a:r>
              <a:rPr lang="en-US" dirty="0"/>
              <a:t>With strategic management, risks associated with schedule, budget, quality, and stakeholders can be systematically identified, </a:t>
            </a:r>
            <a:r>
              <a:rPr lang="en-US" dirty="0" err="1"/>
              <a:t>analysed</a:t>
            </a:r>
            <a:r>
              <a:rPr lang="en-US" dirty="0"/>
              <a:t>, and managed. </a:t>
            </a:r>
          </a:p>
          <a:p>
            <a:pPr marL="285750" indent="-285750">
              <a:buFont typeface="Arial" panose="020B0604020202020204" pitchFamily="34" charset="0"/>
              <a:buChar char="•"/>
            </a:pPr>
            <a:r>
              <a:rPr lang="en-US" dirty="0"/>
              <a:t>Allows teams to leverage insights gained from managing risks to enhance decision-making, refine strategies, and strengthen resilience against future challenges. </a:t>
            </a:r>
          </a:p>
        </p:txBody>
      </p:sp>
    </p:spTree>
    <p:extLst>
      <p:ext uri="{BB962C8B-B14F-4D97-AF65-F5344CB8AC3E}">
        <p14:creationId xmlns:p14="http://schemas.microsoft.com/office/powerpoint/2010/main" val="2525380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56</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An Inherent Component of Projects  With strategic management, risks associated with schedule, budget, quality, and stakeholders can be systematically identified, analysed, and managed.  Allows teams to leverage insights gained from managing risks to enhance decision-making, refine strategies, and strengthen resilience against future challenges.  </dc:title>
  <dc:creator>Pritam Suwal Shrestha (23771397)</dc:creator>
  <cp:lastModifiedBy>Pritam Suwal Shrestha (23771397)</cp:lastModifiedBy>
  <cp:revision>4</cp:revision>
  <dcterms:created xsi:type="dcterms:W3CDTF">2024-04-15T12:50:29Z</dcterms:created>
  <dcterms:modified xsi:type="dcterms:W3CDTF">2024-04-15T12:56:50Z</dcterms:modified>
</cp:coreProperties>
</file>