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4" r:id="rId4"/>
    <p:sldMasterId id="2147483696" r:id="rId5"/>
  </p:sldMasterIdLst>
  <p:notesMasterIdLst>
    <p:notesMasterId r:id="rId33"/>
  </p:notesMasterIdLst>
  <p:sldIdLst>
    <p:sldId id="256" r:id="rId6"/>
    <p:sldId id="258" r:id="rId7"/>
    <p:sldId id="291" r:id="rId8"/>
    <p:sldId id="259" r:id="rId9"/>
    <p:sldId id="260" r:id="rId10"/>
    <p:sldId id="262" r:id="rId11"/>
    <p:sldId id="261" r:id="rId12"/>
    <p:sldId id="263" r:id="rId13"/>
    <p:sldId id="265" r:id="rId14"/>
    <p:sldId id="268" r:id="rId15"/>
    <p:sldId id="269" r:id="rId16"/>
    <p:sldId id="270" r:id="rId17"/>
    <p:sldId id="266" r:id="rId18"/>
    <p:sldId id="274" r:id="rId19"/>
    <p:sldId id="294" r:id="rId20"/>
    <p:sldId id="290" r:id="rId21"/>
    <p:sldId id="275" r:id="rId22"/>
    <p:sldId id="276" r:id="rId23"/>
    <p:sldId id="280" r:id="rId24"/>
    <p:sldId id="277" r:id="rId25"/>
    <p:sldId id="284" r:id="rId26"/>
    <p:sldId id="293" r:id="rId27"/>
    <p:sldId id="283" r:id="rId28"/>
    <p:sldId id="281" r:id="rId29"/>
    <p:sldId id="292" r:id="rId30"/>
    <p:sldId id="287" r:id="rId31"/>
    <p:sldId id="288" r:id="rId32"/>
  </p:sldIdLst>
  <p:sldSz cx="9907588" cy="6858000"/>
  <p:notesSz cx="10234613" cy="7099300"/>
  <p:embeddedFontLst>
    <p:embeddedFont>
      <p:font typeface="Arial Narrow" panose="020B0606020202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ioEFvI2f88Sm9ZD3a2nSvmyAfE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0D4A8-2471-8B0C-1753-A15893D53314}" v="10" dt="2024-02-28T03:25:02.293"/>
    <p1510:client id="{BE42964E-1E01-BAC3-10EE-D4E016BB4CA1}" v="373" dt="2024-02-28T06:41:15.543"/>
    <p1510:client id="{D31FA7BA-E53F-09E9-5812-00084678D226}" v="30" dt="2024-02-29T02:39:00.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font" Target="fonts/font1.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10234612" cy="70993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 name="Google Shape;4;n"/>
          <p:cNvSpPr/>
          <p:nvPr/>
        </p:nvSpPr>
        <p:spPr>
          <a:xfrm>
            <a:off x="0" y="0"/>
            <a:ext cx="10234612" cy="70993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 name="Google Shape;5;n"/>
          <p:cNvSpPr/>
          <p:nvPr/>
        </p:nvSpPr>
        <p:spPr>
          <a:xfrm>
            <a:off x="0" y="0"/>
            <a:ext cx="10234612" cy="7099300"/>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 name="Google Shape;6;n"/>
          <p:cNvSpPr>
            <a:spLocks noGrp="1" noRot="1" noChangeAspect="1"/>
          </p:cNvSpPr>
          <p:nvPr>
            <p:ph type="sldImg" idx="2"/>
          </p:nvPr>
        </p:nvSpPr>
        <p:spPr>
          <a:xfrm>
            <a:off x="-11798300" y="-11796712"/>
            <a:ext cx="11793537" cy="1233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 name="Google Shape;7;n"/>
          <p:cNvSpPr txBox="1">
            <a:spLocks noGrp="1"/>
          </p:cNvSpPr>
          <p:nvPr>
            <p:ph type="body" idx="1"/>
          </p:nvPr>
        </p:nvSpPr>
        <p:spPr>
          <a:xfrm>
            <a:off x="1023937" y="3371850"/>
            <a:ext cx="8180387" cy="31877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4" name="Google Shape;284;p1: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3: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75" name="Google Shape;375;p13: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4: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82" name="Google Shape;382;p14: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5: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89" name="Google Shape;389;p15: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1: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59" name="Google Shape;359;p11: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24" name="Google Shape;424;p19: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0">
            <a:extLst>
              <a:ext uri="{FF2B5EF4-FFF2-40B4-BE49-F238E27FC236}">
                <a16:creationId xmlns:a16="http://schemas.microsoft.com/office/drawing/2014/main" id="{F0FE598D-EB9F-CFCC-5CE4-F534F9E0490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9pPr>
          </a:lstStyle>
          <a:p>
            <a:pPr>
              <a:spcBef>
                <a:spcPct val="0"/>
              </a:spcBef>
              <a:buClrTx/>
              <a:buFontTx/>
              <a:buNone/>
            </a:pPr>
            <a:fld id="{ED8173BE-BB55-4B68-99D9-8E4ED7CBA611}" type="slidenum">
              <a:rPr lang="en-AU" altLang="en-US" sz="1300" smtClean="0">
                <a:ea typeface="ヒラギノ明朝 ProN W3" charset="-128"/>
              </a:rPr>
              <a:pPr>
                <a:spcBef>
                  <a:spcPct val="0"/>
                </a:spcBef>
                <a:buClrTx/>
                <a:buFontTx/>
                <a:buNone/>
              </a:pPr>
              <a:t>15</a:t>
            </a:fld>
            <a:endParaRPr lang="en-AU" altLang="en-US" sz="1300">
              <a:ea typeface="ヒラギノ明朝 ProN W3" charset="-128"/>
            </a:endParaRPr>
          </a:p>
        </p:txBody>
      </p:sp>
      <p:sp>
        <p:nvSpPr>
          <p:cNvPr id="155651" name="Text Box 1">
            <a:extLst>
              <a:ext uri="{FF2B5EF4-FFF2-40B4-BE49-F238E27FC236}">
                <a16:creationId xmlns:a16="http://schemas.microsoft.com/office/drawing/2014/main" id="{BA754844-0121-0B6D-5850-BEE477DA3EC2}"/>
              </a:ext>
            </a:extLst>
          </p:cNvPr>
          <p:cNvSpPr>
            <a:spLocks noGrp="1" noRot="1" noChangeAspect="1" noChangeArrowheads="1" noTextEdit="1"/>
          </p:cNvSpPr>
          <p:nvPr>
            <p:ph type="sldImg"/>
          </p:nvPr>
        </p:nvSpPr>
        <p:spPr>
          <a:xfrm>
            <a:off x="779463" y="768350"/>
            <a:ext cx="554037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2" name="Text Box 2">
            <a:extLst>
              <a:ext uri="{FF2B5EF4-FFF2-40B4-BE49-F238E27FC236}">
                <a16:creationId xmlns:a16="http://schemas.microsoft.com/office/drawing/2014/main" id="{6012E8E1-00CF-729E-2500-A273DF2B4148}"/>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AE964-9057-8B29-25C2-07AA7075BCBA}"/>
            </a:ext>
          </a:extLst>
        </p:cNvPr>
        <p:cNvGrpSpPr/>
        <p:nvPr/>
      </p:nvGrpSpPr>
      <p:grpSpPr>
        <a:xfrm>
          <a:off x="0" y="0"/>
          <a:ext cx="0" cy="0"/>
          <a:chOff x="0" y="0"/>
          <a:chExt cx="0" cy="0"/>
        </a:xfrm>
      </p:grpSpPr>
      <p:sp>
        <p:nvSpPr>
          <p:cNvPr id="248" name="Google Shape;346;p3:notes">
            <a:extLst>
              <a:ext uri="{FF2B5EF4-FFF2-40B4-BE49-F238E27FC236}">
                <a16:creationId xmlns:a16="http://schemas.microsoft.com/office/drawing/2014/main" id="{5C006489-EBA9-AFA3-E599-C455B63FF2A4}"/>
              </a:ext>
            </a:extLst>
          </p:cNvPr>
          <p:cNvSpPr/>
          <p:nvPr/>
        </p:nvSpPr>
        <p:spPr>
          <a:xfrm>
            <a:off x="4021200" y="9721800"/>
            <a:ext cx="3061800" cy="496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Lst>
            </a:pPr>
            <a:fld id="{50EB3629-0CB7-4219-B9F9-D7AC7D359FAB}" type="slidenum">
              <a:rPr lang="en-GB" sz="2400" b="0" strike="noStrike" spc="-1">
                <a:solidFill>
                  <a:srgbClr val="000000"/>
                </a:solidFill>
                <a:latin typeface="Times New Roman"/>
                <a:ea typeface="Times New Roman"/>
              </a:rPr>
              <a:t>16</a:t>
            </a:fld>
            <a:endParaRPr lang="en-GB" sz="2400" b="0" strike="noStrike" spc="-1">
              <a:latin typeface="Arial"/>
            </a:endParaRPr>
          </a:p>
        </p:txBody>
      </p:sp>
      <p:sp>
        <p:nvSpPr>
          <p:cNvPr id="249" name="PlaceHolder 1">
            <a:extLst>
              <a:ext uri="{FF2B5EF4-FFF2-40B4-BE49-F238E27FC236}">
                <a16:creationId xmlns:a16="http://schemas.microsoft.com/office/drawing/2014/main" id="{CE8D3729-1071-2583-15FC-8B5EF29D2FF7}"/>
              </a:ext>
            </a:extLst>
          </p:cNvPr>
          <p:cNvSpPr>
            <a:spLocks noGrp="1" noRot="1" noChangeAspect="1"/>
          </p:cNvSpPr>
          <p:nvPr>
            <p:ph type="sldImg"/>
          </p:nvPr>
        </p:nvSpPr>
        <p:spPr>
          <a:xfrm>
            <a:off x="779463" y="768350"/>
            <a:ext cx="5540375" cy="3836988"/>
          </a:xfrm>
          <a:prstGeom prst="rect">
            <a:avLst/>
          </a:prstGeom>
          <a:ln w="0">
            <a:noFill/>
          </a:ln>
        </p:spPr>
      </p:sp>
      <p:sp>
        <p:nvSpPr>
          <p:cNvPr id="250" name="PlaceHolder 2">
            <a:extLst>
              <a:ext uri="{FF2B5EF4-FFF2-40B4-BE49-F238E27FC236}">
                <a16:creationId xmlns:a16="http://schemas.microsoft.com/office/drawing/2014/main" id="{3BF0942B-8EF4-A623-C9B1-2B977D40DDE2}"/>
              </a:ext>
            </a:extLst>
          </p:cNvPr>
          <p:cNvSpPr>
            <a:spLocks noGrp="1"/>
          </p:cNvSpPr>
          <p:nvPr>
            <p:ph type="body"/>
          </p:nvPr>
        </p:nvSpPr>
        <p:spPr>
          <a:xfrm>
            <a:off x="709560" y="4861080"/>
            <a:ext cx="5679720" cy="4605120"/>
          </a:xfrm>
          <a:prstGeom prst="rect">
            <a:avLst/>
          </a:prstGeom>
          <a:noFill/>
          <a:ln w="0">
            <a:noFill/>
          </a:ln>
        </p:spPr>
        <p:txBody>
          <a:bodyPr lIns="0" tIns="0" rIns="0" bIns="0" anchor="ctr">
            <a:noAutofit/>
          </a:bodyPr>
          <a:lstStyle/>
          <a:p>
            <a:endParaRPr lang="en-GB" sz="2000" b="0" strike="noStrike" spc="-1">
              <a:latin typeface="Arial"/>
            </a:endParaRPr>
          </a:p>
        </p:txBody>
      </p:sp>
    </p:spTree>
    <p:extLst>
      <p:ext uri="{BB962C8B-B14F-4D97-AF65-F5344CB8AC3E}">
        <p14:creationId xmlns:p14="http://schemas.microsoft.com/office/powerpoint/2010/main" val="215579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31" name="Google Shape;431;p20: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1: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39" name="Google Shape;439;p21: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5: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73" name="Google Shape;473;p25: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8" name="Google Shape;298;p3: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2: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50" name="Google Shape;450;p22: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9: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506" name="Google Shape;506;p29: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B4AA6-4F34-F357-C3C5-D34607FB23F1}"/>
            </a:ext>
          </a:extLst>
        </p:cNvPr>
        <p:cNvGrpSpPr/>
        <p:nvPr/>
      </p:nvGrpSpPr>
      <p:grpSpPr>
        <a:xfrm>
          <a:off x="0" y="0"/>
          <a:ext cx="0" cy="0"/>
          <a:chOff x="0" y="0"/>
          <a:chExt cx="0" cy="0"/>
        </a:xfrm>
      </p:grpSpPr>
      <p:sp>
        <p:nvSpPr>
          <p:cNvPr id="248" name="Google Shape;346;p3:notes">
            <a:extLst>
              <a:ext uri="{FF2B5EF4-FFF2-40B4-BE49-F238E27FC236}">
                <a16:creationId xmlns:a16="http://schemas.microsoft.com/office/drawing/2014/main" id="{7038445E-3B3D-8AC1-0B30-3C0E6AEAC551}"/>
              </a:ext>
            </a:extLst>
          </p:cNvPr>
          <p:cNvSpPr/>
          <p:nvPr/>
        </p:nvSpPr>
        <p:spPr>
          <a:xfrm>
            <a:off x="4021200" y="9721800"/>
            <a:ext cx="3061800" cy="496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Lst>
            </a:pPr>
            <a:fld id="{50EB3629-0CB7-4219-B9F9-D7AC7D359FAB}" type="slidenum">
              <a:rPr lang="en-GB" sz="2400" b="0" strike="noStrike" spc="-1">
                <a:solidFill>
                  <a:srgbClr val="000000"/>
                </a:solidFill>
                <a:latin typeface="Times New Roman"/>
                <a:ea typeface="Times New Roman"/>
              </a:rPr>
              <a:t>22</a:t>
            </a:fld>
            <a:endParaRPr lang="en-GB" sz="2400" b="0" strike="noStrike" spc="-1">
              <a:latin typeface="Arial"/>
            </a:endParaRPr>
          </a:p>
        </p:txBody>
      </p:sp>
      <p:sp>
        <p:nvSpPr>
          <p:cNvPr id="249" name="PlaceHolder 1">
            <a:extLst>
              <a:ext uri="{FF2B5EF4-FFF2-40B4-BE49-F238E27FC236}">
                <a16:creationId xmlns:a16="http://schemas.microsoft.com/office/drawing/2014/main" id="{03B76103-E65D-207E-C7E3-B0E7F90A8E73}"/>
              </a:ext>
            </a:extLst>
          </p:cNvPr>
          <p:cNvSpPr>
            <a:spLocks noGrp="1" noRot="1" noChangeAspect="1"/>
          </p:cNvSpPr>
          <p:nvPr>
            <p:ph type="sldImg"/>
          </p:nvPr>
        </p:nvSpPr>
        <p:spPr>
          <a:xfrm>
            <a:off x="779463" y="768350"/>
            <a:ext cx="5540375" cy="3836988"/>
          </a:xfrm>
          <a:prstGeom prst="rect">
            <a:avLst/>
          </a:prstGeom>
          <a:ln w="0">
            <a:noFill/>
          </a:ln>
        </p:spPr>
      </p:sp>
      <p:sp>
        <p:nvSpPr>
          <p:cNvPr id="250" name="PlaceHolder 2">
            <a:extLst>
              <a:ext uri="{FF2B5EF4-FFF2-40B4-BE49-F238E27FC236}">
                <a16:creationId xmlns:a16="http://schemas.microsoft.com/office/drawing/2014/main" id="{41675635-FD53-BB8F-0D6B-A18EA5B3C9D4}"/>
              </a:ext>
            </a:extLst>
          </p:cNvPr>
          <p:cNvSpPr>
            <a:spLocks noGrp="1"/>
          </p:cNvSpPr>
          <p:nvPr>
            <p:ph type="body"/>
          </p:nvPr>
        </p:nvSpPr>
        <p:spPr>
          <a:xfrm>
            <a:off x="709560" y="4861080"/>
            <a:ext cx="5679720" cy="4605120"/>
          </a:xfrm>
          <a:prstGeom prst="rect">
            <a:avLst/>
          </a:prstGeom>
          <a:noFill/>
          <a:ln w="0">
            <a:noFill/>
          </a:ln>
        </p:spPr>
        <p:txBody>
          <a:bodyPr lIns="0" tIns="0" rIns="0" bIns="0" anchor="ctr">
            <a:noAutofit/>
          </a:bodyPr>
          <a:lstStyle/>
          <a:p>
            <a:endParaRPr lang="en-GB" sz="2000" b="0" strike="noStrike" spc="-1">
              <a:latin typeface="Arial"/>
            </a:endParaRPr>
          </a:p>
        </p:txBody>
      </p:sp>
    </p:spTree>
    <p:extLst>
      <p:ext uri="{BB962C8B-B14F-4D97-AF65-F5344CB8AC3E}">
        <p14:creationId xmlns:p14="http://schemas.microsoft.com/office/powerpoint/2010/main" val="2201734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8: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99" name="Google Shape;499;p28: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6:notes"/>
          <p:cNvSpPr>
            <a:spLocks noGrp="1" noRot="1" noChangeAspect="1"/>
          </p:cNvSpPr>
          <p:nvPr>
            <p:ph type="sldImg" idx="2"/>
          </p:nvPr>
        </p:nvSpPr>
        <p:spPr>
          <a:xfrm>
            <a:off x="779463" y="777875"/>
            <a:ext cx="5541962"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83" name="Google Shape;483;p26:notes"/>
          <p:cNvSpPr txBox="1">
            <a:spLocks noGrp="1"/>
          </p:cNvSpPr>
          <p:nvPr>
            <p:ph type="body" idx="1"/>
          </p:nvPr>
        </p:nvSpPr>
        <p:spPr>
          <a:xfrm>
            <a:off x="709612" y="4860925"/>
            <a:ext cx="5678487" cy="460533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3D06B-3F85-3EA5-3C3E-0A7F57716C0E}"/>
            </a:ext>
          </a:extLst>
        </p:cNvPr>
        <p:cNvGrpSpPr/>
        <p:nvPr/>
      </p:nvGrpSpPr>
      <p:grpSpPr>
        <a:xfrm>
          <a:off x="0" y="0"/>
          <a:ext cx="0" cy="0"/>
          <a:chOff x="0" y="0"/>
          <a:chExt cx="0" cy="0"/>
        </a:xfrm>
      </p:grpSpPr>
      <p:sp>
        <p:nvSpPr>
          <p:cNvPr id="248" name="Google Shape;346;p3:notes">
            <a:extLst>
              <a:ext uri="{FF2B5EF4-FFF2-40B4-BE49-F238E27FC236}">
                <a16:creationId xmlns:a16="http://schemas.microsoft.com/office/drawing/2014/main" id="{A39B5638-6C5A-5652-70F7-B50BF1B50CF7}"/>
              </a:ext>
            </a:extLst>
          </p:cNvPr>
          <p:cNvSpPr/>
          <p:nvPr/>
        </p:nvSpPr>
        <p:spPr>
          <a:xfrm>
            <a:off x="4021200" y="9721800"/>
            <a:ext cx="3061800" cy="496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Lst>
            </a:pPr>
            <a:fld id="{50EB3629-0CB7-4219-B9F9-D7AC7D359FAB}" type="slidenum">
              <a:rPr lang="en-GB" sz="2400" b="0" strike="noStrike" spc="-1">
                <a:solidFill>
                  <a:srgbClr val="000000"/>
                </a:solidFill>
                <a:latin typeface="Times New Roman"/>
                <a:ea typeface="Times New Roman"/>
              </a:rPr>
              <a:t>25</a:t>
            </a:fld>
            <a:endParaRPr lang="en-GB" sz="2400" b="0" strike="noStrike" spc="-1">
              <a:latin typeface="Arial"/>
            </a:endParaRPr>
          </a:p>
        </p:txBody>
      </p:sp>
      <p:sp>
        <p:nvSpPr>
          <p:cNvPr id="249" name="PlaceHolder 1">
            <a:extLst>
              <a:ext uri="{FF2B5EF4-FFF2-40B4-BE49-F238E27FC236}">
                <a16:creationId xmlns:a16="http://schemas.microsoft.com/office/drawing/2014/main" id="{48372D87-54DD-4260-2D53-29B72A40C457}"/>
              </a:ext>
            </a:extLst>
          </p:cNvPr>
          <p:cNvSpPr>
            <a:spLocks noGrp="1" noRot="1" noChangeAspect="1"/>
          </p:cNvSpPr>
          <p:nvPr>
            <p:ph type="sldImg"/>
          </p:nvPr>
        </p:nvSpPr>
        <p:spPr>
          <a:xfrm>
            <a:off x="779463" y="768350"/>
            <a:ext cx="5540375" cy="3836988"/>
          </a:xfrm>
          <a:prstGeom prst="rect">
            <a:avLst/>
          </a:prstGeom>
          <a:ln w="0">
            <a:noFill/>
          </a:ln>
        </p:spPr>
      </p:sp>
      <p:sp>
        <p:nvSpPr>
          <p:cNvPr id="250" name="PlaceHolder 2">
            <a:extLst>
              <a:ext uri="{FF2B5EF4-FFF2-40B4-BE49-F238E27FC236}">
                <a16:creationId xmlns:a16="http://schemas.microsoft.com/office/drawing/2014/main" id="{68C08988-0E15-6DC5-E2E3-17B1C20D054B}"/>
              </a:ext>
            </a:extLst>
          </p:cNvPr>
          <p:cNvSpPr>
            <a:spLocks noGrp="1"/>
          </p:cNvSpPr>
          <p:nvPr>
            <p:ph type="body"/>
          </p:nvPr>
        </p:nvSpPr>
        <p:spPr>
          <a:xfrm>
            <a:off x="709560" y="4861080"/>
            <a:ext cx="5679720" cy="4605120"/>
          </a:xfrm>
          <a:prstGeom prst="rect">
            <a:avLst/>
          </a:prstGeom>
          <a:noFill/>
          <a:ln w="0">
            <a:noFill/>
          </a:ln>
        </p:spPr>
        <p:txBody>
          <a:bodyPr lIns="0" tIns="0" rIns="0" bIns="0" anchor="ctr">
            <a:noAutofit/>
          </a:bodyPr>
          <a:lstStyle/>
          <a:p>
            <a:endParaRPr lang="en-GB" sz="2000" b="0" strike="noStrike" spc="-1">
              <a:latin typeface="Arial"/>
            </a:endParaRPr>
          </a:p>
        </p:txBody>
      </p:sp>
    </p:spTree>
    <p:extLst>
      <p:ext uri="{BB962C8B-B14F-4D97-AF65-F5344CB8AC3E}">
        <p14:creationId xmlns:p14="http://schemas.microsoft.com/office/powerpoint/2010/main" val="808354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2:notes"/>
          <p:cNvSpPr>
            <a:spLocks noGrp="1" noRot="1" noChangeAspect="1"/>
          </p:cNvSpPr>
          <p:nvPr>
            <p:ph type="sldImg" idx="2"/>
          </p:nvPr>
        </p:nvSpPr>
        <p:spPr>
          <a:xfrm>
            <a:off x="1588" y="0"/>
            <a:ext cx="1587" cy="15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528" name="Google Shape;528;p32: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3: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533" name="Google Shape;533;p33: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D650A-4D38-56C2-1405-4860033C3775}"/>
            </a:ext>
          </a:extLst>
        </p:cNvPr>
        <p:cNvGrpSpPr/>
        <p:nvPr/>
      </p:nvGrpSpPr>
      <p:grpSpPr>
        <a:xfrm>
          <a:off x="0" y="0"/>
          <a:ext cx="0" cy="0"/>
          <a:chOff x="0" y="0"/>
          <a:chExt cx="0" cy="0"/>
        </a:xfrm>
      </p:grpSpPr>
      <p:sp>
        <p:nvSpPr>
          <p:cNvPr id="248" name="Google Shape;346;p3:notes">
            <a:extLst>
              <a:ext uri="{FF2B5EF4-FFF2-40B4-BE49-F238E27FC236}">
                <a16:creationId xmlns:a16="http://schemas.microsoft.com/office/drawing/2014/main" id="{9B0D56EE-C435-2AF1-F0F5-7247A1F9DC02}"/>
              </a:ext>
            </a:extLst>
          </p:cNvPr>
          <p:cNvSpPr/>
          <p:nvPr/>
        </p:nvSpPr>
        <p:spPr>
          <a:xfrm>
            <a:off x="4021200" y="9721800"/>
            <a:ext cx="3061800" cy="4964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buNone/>
              <a:tabLst>
                <a:tab pos="0" algn="l"/>
              </a:tabLst>
            </a:pPr>
            <a:fld id="{50EB3629-0CB7-4219-B9F9-D7AC7D359FAB}" type="slidenum">
              <a:rPr lang="en-GB" sz="2400" b="0" strike="noStrike" spc="-1">
                <a:solidFill>
                  <a:srgbClr val="000000"/>
                </a:solidFill>
                <a:latin typeface="Times New Roman"/>
                <a:ea typeface="Times New Roman"/>
              </a:rPr>
              <a:t>3</a:t>
            </a:fld>
            <a:endParaRPr lang="en-GB" sz="2400" b="0" strike="noStrike" spc="-1">
              <a:latin typeface="Arial"/>
            </a:endParaRPr>
          </a:p>
        </p:txBody>
      </p:sp>
      <p:sp>
        <p:nvSpPr>
          <p:cNvPr id="249" name="PlaceHolder 1">
            <a:extLst>
              <a:ext uri="{FF2B5EF4-FFF2-40B4-BE49-F238E27FC236}">
                <a16:creationId xmlns:a16="http://schemas.microsoft.com/office/drawing/2014/main" id="{050317BA-314C-142D-103C-0FE1182E0030}"/>
              </a:ext>
            </a:extLst>
          </p:cNvPr>
          <p:cNvSpPr>
            <a:spLocks noGrp="1" noRot="1" noChangeAspect="1"/>
          </p:cNvSpPr>
          <p:nvPr>
            <p:ph type="sldImg"/>
          </p:nvPr>
        </p:nvSpPr>
        <p:spPr>
          <a:xfrm>
            <a:off x="779463" y="768350"/>
            <a:ext cx="5540375" cy="3836988"/>
          </a:xfrm>
          <a:prstGeom prst="rect">
            <a:avLst/>
          </a:prstGeom>
          <a:ln w="0">
            <a:noFill/>
          </a:ln>
        </p:spPr>
      </p:sp>
      <p:sp>
        <p:nvSpPr>
          <p:cNvPr id="250" name="PlaceHolder 2">
            <a:extLst>
              <a:ext uri="{FF2B5EF4-FFF2-40B4-BE49-F238E27FC236}">
                <a16:creationId xmlns:a16="http://schemas.microsoft.com/office/drawing/2014/main" id="{EEF7DAB2-3D4A-EEE8-FB3F-6FE68F974549}"/>
              </a:ext>
            </a:extLst>
          </p:cNvPr>
          <p:cNvSpPr>
            <a:spLocks noGrp="1"/>
          </p:cNvSpPr>
          <p:nvPr>
            <p:ph type="body"/>
          </p:nvPr>
        </p:nvSpPr>
        <p:spPr>
          <a:xfrm>
            <a:off x="709560" y="4861080"/>
            <a:ext cx="5679720" cy="4605120"/>
          </a:xfrm>
          <a:prstGeom prst="rect">
            <a:avLst/>
          </a:prstGeom>
          <a:noFill/>
          <a:ln w="0">
            <a:noFill/>
          </a:ln>
        </p:spPr>
        <p:txBody>
          <a:bodyPr lIns="0" tIns="0" rIns="0" bIns="0" anchor="ctr">
            <a:noAutofit/>
          </a:bodyPr>
          <a:lstStyle/>
          <a:p>
            <a:endParaRPr lang="en-GB" sz="2000" b="0" strike="noStrike" spc="-1">
              <a:latin typeface="Arial"/>
            </a:endParaRPr>
          </a:p>
        </p:txBody>
      </p:sp>
    </p:spTree>
    <p:extLst>
      <p:ext uri="{BB962C8B-B14F-4D97-AF65-F5344CB8AC3E}">
        <p14:creationId xmlns:p14="http://schemas.microsoft.com/office/powerpoint/2010/main" val="197996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7" name="Google Shape;307;p4: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4" name="Google Shape;314;p5: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28" name="Google Shape;328;p7: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6: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21" name="Google Shape;321;p6: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8: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35" name="Google Shape;335;p8: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a:spLocks noGrp="1" noRot="1" noChangeAspect="1"/>
          </p:cNvSpPr>
          <p:nvPr>
            <p:ph type="sldImg" idx="2"/>
          </p:nvPr>
        </p:nvSpPr>
        <p:spPr>
          <a:xfrm>
            <a:off x="3195638" y="539750"/>
            <a:ext cx="3843337" cy="26622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51" name="Google Shape;351;p10:notes"/>
          <p:cNvSpPr txBox="1">
            <a:spLocks noGrp="1"/>
          </p:cNvSpPr>
          <p:nvPr>
            <p:ph type="body" idx="1"/>
          </p:nvPr>
        </p:nvSpPr>
        <p:spPr>
          <a:xfrm>
            <a:off x="1023937" y="3371850"/>
            <a:ext cx="8186737" cy="31940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50"/>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9" name="Google Shape;49;p50"/>
          <p:cNvSpPr txBox="1">
            <a:spLocks noGrp="1"/>
          </p:cNvSpPr>
          <p:nvPr>
            <p:ph type="body" idx="1"/>
          </p:nvPr>
        </p:nvSpPr>
        <p:spPr>
          <a:xfrm>
            <a:off x="495300" y="1600200"/>
            <a:ext cx="8909050" cy="4519612"/>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51"/>
          <p:cNvSpPr txBox="1">
            <a:spLocks noGrp="1"/>
          </p:cNvSpPr>
          <p:nvPr>
            <p:ph type="ctrTitle"/>
          </p:nvPr>
        </p:nvSpPr>
        <p:spPr>
          <a:xfrm>
            <a:off x="1238250" y="1122363"/>
            <a:ext cx="7431088" cy="2387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52" name="Google Shape;52;p51"/>
          <p:cNvSpPr txBox="1">
            <a:spLocks noGrp="1"/>
          </p:cNvSpPr>
          <p:nvPr>
            <p:ph type="subTitle" idx="1"/>
          </p:nvPr>
        </p:nvSpPr>
        <p:spPr>
          <a:xfrm>
            <a:off x="1238250" y="3602038"/>
            <a:ext cx="7431088" cy="1655762"/>
          </a:xfrm>
          <a:prstGeom prst="rect">
            <a:avLst/>
          </a:prstGeom>
          <a:noFill/>
          <a:ln>
            <a:noFill/>
          </a:ln>
        </p:spPr>
        <p:txBody>
          <a:bodyPr spcFirstLastPara="1" wrap="square" lIns="90000" tIns="46800" rIns="90000" bIns="46800" anchor="t" anchorCtr="0">
            <a:noAutofit/>
          </a:bodyPr>
          <a:lstStyle>
            <a:lvl1pPr lvl="0" algn="ctr">
              <a:spcBef>
                <a:spcPts val="450"/>
              </a:spcBef>
              <a:spcAft>
                <a:spcPts val="0"/>
              </a:spcAft>
              <a:buSzPts val="2400"/>
              <a:buNone/>
              <a:defRPr sz="2400"/>
            </a:lvl1pPr>
            <a:lvl2pPr lvl="1" algn="ctr">
              <a:spcBef>
                <a:spcPts val="400"/>
              </a:spcBef>
              <a:spcAft>
                <a:spcPts val="0"/>
              </a:spcAft>
              <a:buSzPts val="2000"/>
              <a:buNone/>
              <a:defRPr sz="2000"/>
            </a:lvl2pPr>
            <a:lvl3pPr lvl="2" algn="ctr">
              <a:spcBef>
                <a:spcPts val="400"/>
              </a:spcBef>
              <a:spcAft>
                <a:spcPts val="0"/>
              </a:spcAft>
              <a:buSzPts val="1800"/>
              <a:buNone/>
              <a:defRPr sz="1800"/>
            </a:lvl3pPr>
            <a:lvl4pPr lvl="3" algn="ctr">
              <a:spcBef>
                <a:spcPts val="400"/>
              </a:spcBef>
              <a:spcAft>
                <a:spcPts val="0"/>
              </a:spcAft>
              <a:buSzPts val="1600"/>
              <a:buNone/>
              <a:defRPr sz="1600"/>
            </a:lvl4pPr>
            <a:lvl5pPr lvl="4" algn="ctr">
              <a:spcBef>
                <a:spcPts val="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37"/>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62"/>
          <p:cNvSpPr txBox="1">
            <a:spLocks noGrp="1"/>
          </p:cNvSpPr>
          <p:nvPr>
            <p:ph type="title"/>
          </p:nvPr>
        </p:nvSpPr>
        <p:spPr>
          <a:xfrm rot="5400000">
            <a:off x="5366544" y="2080419"/>
            <a:ext cx="5840413" cy="22256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62"/>
          <p:cNvSpPr txBox="1">
            <a:spLocks noGrp="1"/>
          </p:cNvSpPr>
          <p:nvPr>
            <p:ph type="body" idx="1"/>
          </p:nvPr>
        </p:nvSpPr>
        <p:spPr>
          <a:xfrm rot="5400000">
            <a:off x="838200" y="-69850"/>
            <a:ext cx="5840413" cy="652621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62"/>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63"/>
          <p:cNvSpPr txBox="1">
            <a:spLocks noGrp="1"/>
          </p:cNvSpPr>
          <p:nvPr>
            <p:ph type="title"/>
          </p:nvPr>
        </p:nvSpPr>
        <p:spPr>
          <a:xfrm>
            <a:off x="495300" y="273050"/>
            <a:ext cx="8904287" cy="1133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63"/>
          <p:cNvSpPr txBox="1">
            <a:spLocks noGrp="1"/>
          </p:cNvSpPr>
          <p:nvPr>
            <p:ph type="body" idx="1"/>
          </p:nvPr>
        </p:nvSpPr>
        <p:spPr>
          <a:xfrm rot="5400000">
            <a:off x="2690019" y="-594519"/>
            <a:ext cx="4513262" cy="8902700"/>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63"/>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64"/>
          <p:cNvSpPr txBox="1">
            <a:spLocks noGrp="1"/>
          </p:cNvSpPr>
          <p:nvPr>
            <p:ph type="title"/>
          </p:nvPr>
        </p:nvSpPr>
        <p:spPr>
          <a:xfrm>
            <a:off x="682625" y="457200"/>
            <a:ext cx="3195638" cy="16002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64"/>
          <p:cNvSpPr>
            <a:spLocks noGrp="1"/>
          </p:cNvSpPr>
          <p:nvPr>
            <p:ph type="pic" idx="2"/>
          </p:nvPr>
        </p:nvSpPr>
        <p:spPr>
          <a:xfrm>
            <a:off x="4211638" y="987425"/>
            <a:ext cx="5016500" cy="4873625"/>
          </a:xfrm>
          <a:prstGeom prst="rect">
            <a:avLst/>
          </a:prstGeom>
          <a:noFill/>
          <a:ln>
            <a:noFill/>
          </a:ln>
        </p:spPr>
      </p:sp>
      <p:sp>
        <p:nvSpPr>
          <p:cNvPr id="74" name="Google Shape;74;p64"/>
          <p:cNvSpPr txBox="1">
            <a:spLocks noGrp="1"/>
          </p:cNvSpPr>
          <p:nvPr>
            <p:ph type="body" idx="1"/>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64"/>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65"/>
          <p:cNvSpPr txBox="1">
            <a:spLocks noGrp="1"/>
          </p:cNvSpPr>
          <p:nvPr>
            <p:ph type="title"/>
          </p:nvPr>
        </p:nvSpPr>
        <p:spPr>
          <a:xfrm>
            <a:off x="682625" y="457200"/>
            <a:ext cx="3195638" cy="16002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8" name="Google Shape;78;p65"/>
          <p:cNvSpPr txBox="1">
            <a:spLocks noGrp="1"/>
          </p:cNvSpPr>
          <p:nvPr>
            <p:ph type="body" idx="1"/>
          </p:nvPr>
        </p:nvSpPr>
        <p:spPr>
          <a:xfrm>
            <a:off x="4211638" y="987425"/>
            <a:ext cx="5016500" cy="4873625"/>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sz="3200"/>
            </a:lvl1pPr>
            <a:lvl2pPr marL="914400" lvl="1" indent="-228600" algn="l">
              <a:spcBef>
                <a:spcPts val="400"/>
              </a:spcBef>
              <a:spcAft>
                <a:spcPts val="0"/>
              </a:spcAft>
              <a:buSzPts val="1400"/>
              <a:buNone/>
              <a:defRPr sz="2800"/>
            </a:lvl2pPr>
            <a:lvl3pPr marL="1371600" lvl="2" indent="-228600" algn="l">
              <a:spcBef>
                <a:spcPts val="400"/>
              </a:spcBef>
              <a:spcAft>
                <a:spcPts val="0"/>
              </a:spcAft>
              <a:buSzPts val="1400"/>
              <a:buNone/>
              <a:defRPr sz="2400"/>
            </a:lvl3pPr>
            <a:lvl4pPr marL="1828800" lvl="3" indent="-228600" algn="l">
              <a:spcBef>
                <a:spcPts val="400"/>
              </a:spcBef>
              <a:spcAft>
                <a:spcPts val="0"/>
              </a:spcAft>
              <a:buSzPts val="1400"/>
              <a:buNone/>
              <a:defRPr sz="2000"/>
            </a:lvl4pPr>
            <a:lvl5pPr marL="2286000" lvl="4" indent="-228600" algn="l">
              <a:spcBef>
                <a:spcPts val="4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65"/>
          <p:cNvSpPr txBox="1">
            <a:spLocks noGrp="1"/>
          </p:cNvSpPr>
          <p:nvPr>
            <p:ph type="body" idx="2"/>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65"/>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66"/>
          <p:cNvSpPr txBox="1">
            <a:spLocks noGrp="1"/>
          </p:cNvSpPr>
          <p:nvPr>
            <p:ph type="title"/>
          </p:nvPr>
        </p:nvSpPr>
        <p:spPr>
          <a:xfrm>
            <a:off x="495300" y="273050"/>
            <a:ext cx="8904287" cy="1133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66"/>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67"/>
          <p:cNvSpPr txBox="1">
            <a:spLocks noGrp="1"/>
          </p:cNvSpPr>
          <p:nvPr>
            <p:ph type="title"/>
          </p:nvPr>
        </p:nvSpPr>
        <p:spPr>
          <a:xfrm>
            <a:off x="682625" y="365125"/>
            <a:ext cx="8545513" cy="1325563"/>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67"/>
          <p:cNvSpPr txBox="1">
            <a:spLocks noGrp="1"/>
          </p:cNvSpPr>
          <p:nvPr>
            <p:ph type="body" idx="1"/>
          </p:nvPr>
        </p:nvSpPr>
        <p:spPr>
          <a:xfrm>
            <a:off x="682625" y="1681163"/>
            <a:ext cx="4191000"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7" name="Google Shape;87;p67"/>
          <p:cNvSpPr txBox="1">
            <a:spLocks noGrp="1"/>
          </p:cNvSpPr>
          <p:nvPr>
            <p:ph type="body" idx="2"/>
          </p:nvPr>
        </p:nvSpPr>
        <p:spPr>
          <a:xfrm>
            <a:off x="682625" y="2505075"/>
            <a:ext cx="4191000"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67"/>
          <p:cNvSpPr txBox="1">
            <a:spLocks noGrp="1"/>
          </p:cNvSpPr>
          <p:nvPr>
            <p:ph type="body" idx="3"/>
          </p:nvPr>
        </p:nvSpPr>
        <p:spPr>
          <a:xfrm>
            <a:off x="5016500" y="1681163"/>
            <a:ext cx="4211638"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9" name="Google Shape;89;p67"/>
          <p:cNvSpPr txBox="1">
            <a:spLocks noGrp="1"/>
          </p:cNvSpPr>
          <p:nvPr>
            <p:ph type="body" idx="4"/>
          </p:nvPr>
        </p:nvSpPr>
        <p:spPr>
          <a:xfrm>
            <a:off x="5016500" y="2505075"/>
            <a:ext cx="4211638"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67"/>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68"/>
          <p:cNvSpPr txBox="1">
            <a:spLocks noGrp="1"/>
          </p:cNvSpPr>
          <p:nvPr>
            <p:ph type="title"/>
          </p:nvPr>
        </p:nvSpPr>
        <p:spPr>
          <a:xfrm>
            <a:off x="495300" y="273050"/>
            <a:ext cx="8904287" cy="1133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68"/>
          <p:cNvSpPr txBox="1">
            <a:spLocks noGrp="1"/>
          </p:cNvSpPr>
          <p:nvPr>
            <p:ph type="body" idx="1"/>
          </p:nvPr>
        </p:nvSpPr>
        <p:spPr>
          <a:xfrm>
            <a:off x="495300" y="1600200"/>
            <a:ext cx="4375150" cy="451326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8"/>
          <p:cNvSpPr txBox="1">
            <a:spLocks noGrp="1"/>
          </p:cNvSpPr>
          <p:nvPr>
            <p:ph type="body" idx="2"/>
          </p:nvPr>
        </p:nvSpPr>
        <p:spPr>
          <a:xfrm>
            <a:off x="5022850" y="1600200"/>
            <a:ext cx="4375150" cy="451326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8"/>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
        <p:cNvGrpSpPr/>
        <p:nvPr/>
      </p:nvGrpSpPr>
      <p:grpSpPr>
        <a:xfrm>
          <a:off x="0" y="0"/>
          <a:ext cx="0" cy="0"/>
          <a:chOff x="0" y="0"/>
          <a:chExt cx="0" cy="0"/>
        </a:xfrm>
      </p:grpSpPr>
      <p:sp>
        <p:nvSpPr>
          <p:cNvPr id="19" name="Google Shape;19;p42"/>
          <p:cNvSpPr txBox="1">
            <a:spLocks noGrp="1"/>
          </p:cNvSpPr>
          <p:nvPr>
            <p:ph type="title"/>
          </p:nvPr>
        </p:nvSpPr>
        <p:spPr>
          <a:xfrm rot="5400000">
            <a:off x="5413375" y="2128838"/>
            <a:ext cx="5754688" cy="2227262"/>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0" name="Google Shape;20;p42"/>
          <p:cNvSpPr txBox="1">
            <a:spLocks noGrp="1"/>
          </p:cNvSpPr>
          <p:nvPr>
            <p:ph type="body" idx="1"/>
          </p:nvPr>
        </p:nvSpPr>
        <p:spPr>
          <a:xfrm rot="5400000">
            <a:off x="882650" y="-22225"/>
            <a:ext cx="5754688" cy="65293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p69"/>
          <p:cNvSpPr txBox="1">
            <a:spLocks noGrp="1"/>
          </p:cNvSpPr>
          <p:nvPr>
            <p:ph type="title"/>
          </p:nvPr>
        </p:nvSpPr>
        <p:spPr>
          <a:xfrm>
            <a:off x="676275" y="1709738"/>
            <a:ext cx="8545513" cy="2852737"/>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69"/>
          <p:cNvSpPr txBox="1">
            <a:spLocks noGrp="1"/>
          </p:cNvSpPr>
          <p:nvPr>
            <p:ph type="body" idx="1"/>
          </p:nvPr>
        </p:nvSpPr>
        <p:spPr>
          <a:xfrm>
            <a:off x="676275" y="4589463"/>
            <a:ext cx="8545513" cy="1500187"/>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400"/>
              </a:spcBef>
              <a:spcAft>
                <a:spcPts val="0"/>
              </a:spcAft>
              <a:buSzPts val="1800"/>
              <a:buNone/>
              <a:defRPr sz="1800"/>
            </a:lvl3pPr>
            <a:lvl4pPr marL="1828800" lvl="3" indent="-228600" algn="l">
              <a:spcBef>
                <a:spcPts val="400"/>
              </a:spcBef>
              <a:spcAft>
                <a:spcPts val="0"/>
              </a:spcAft>
              <a:buSzPts val="1600"/>
              <a:buNone/>
              <a:defRPr sz="1600"/>
            </a:lvl4pPr>
            <a:lvl5pPr marL="2286000" lvl="4" indent="-228600" algn="l">
              <a:spcBef>
                <a:spcPts val="4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99" name="Google Shape;99;p69"/>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70"/>
          <p:cNvSpPr txBox="1">
            <a:spLocks noGrp="1"/>
          </p:cNvSpPr>
          <p:nvPr>
            <p:ph type="title"/>
          </p:nvPr>
        </p:nvSpPr>
        <p:spPr>
          <a:xfrm>
            <a:off x="495300" y="273050"/>
            <a:ext cx="8904287" cy="1133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2" name="Google Shape;102;p70"/>
          <p:cNvSpPr txBox="1">
            <a:spLocks noGrp="1"/>
          </p:cNvSpPr>
          <p:nvPr>
            <p:ph type="body" idx="1"/>
          </p:nvPr>
        </p:nvSpPr>
        <p:spPr>
          <a:xfrm>
            <a:off x="495300" y="1600200"/>
            <a:ext cx="8902700" cy="4513262"/>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70"/>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71"/>
          <p:cNvSpPr txBox="1">
            <a:spLocks noGrp="1"/>
          </p:cNvSpPr>
          <p:nvPr>
            <p:ph type="ctrTitle"/>
          </p:nvPr>
        </p:nvSpPr>
        <p:spPr>
          <a:xfrm>
            <a:off x="1238250" y="1122363"/>
            <a:ext cx="7431088" cy="23876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6" name="Google Shape;106;p71"/>
          <p:cNvSpPr txBox="1">
            <a:spLocks noGrp="1"/>
          </p:cNvSpPr>
          <p:nvPr>
            <p:ph type="subTitle" idx="1"/>
          </p:nvPr>
        </p:nvSpPr>
        <p:spPr>
          <a:xfrm>
            <a:off x="1238250" y="3602038"/>
            <a:ext cx="7431088" cy="1655762"/>
          </a:xfrm>
          <a:prstGeom prst="rect">
            <a:avLst/>
          </a:prstGeom>
          <a:noFill/>
          <a:ln>
            <a:noFill/>
          </a:ln>
        </p:spPr>
        <p:txBody>
          <a:bodyPr spcFirstLastPara="1" wrap="square" lIns="90000" tIns="46800" rIns="90000" bIns="46800" anchor="t" anchorCtr="0">
            <a:noAutofit/>
          </a:bodyPr>
          <a:lstStyle>
            <a:lvl1pPr lvl="0" algn="ctr">
              <a:spcBef>
                <a:spcPts val="450"/>
              </a:spcBef>
              <a:spcAft>
                <a:spcPts val="0"/>
              </a:spcAft>
              <a:buSzPts val="2400"/>
              <a:buNone/>
              <a:defRPr sz="2400"/>
            </a:lvl1pPr>
            <a:lvl2pPr lvl="1" algn="ctr">
              <a:spcBef>
                <a:spcPts val="400"/>
              </a:spcBef>
              <a:spcAft>
                <a:spcPts val="0"/>
              </a:spcAft>
              <a:buSzPts val="2000"/>
              <a:buNone/>
              <a:defRPr sz="2000"/>
            </a:lvl2pPr>
            <a:lvl3pPr lvl="2" algn="ctr">
              <a:spcBef>
                <a:spcPts val="400"/>
              </a:spcBef>
              <a:spcAft>
                <a:spcPts val="0"/>
              </a:spcAft>
              <a:buSzPts val="1800"/>
              <a:buNone/>
              <a:defRPr sz="1800"/>
            </a:lvl3pPr>
            <a:lvl4pPr lvl="3" algn="ctr">
              <a:spcBef>
                <a:spcPts val="400"/>
              </a:spcBef>
              <a:spcAft>
                <a:spcPts val="0"/>
              </a:spcAft>
              <a:buSzPts val="1600"/>
              <a:buNone/>
              <a:defRPr sz="1600"/>
            </a:lvl4pPr>
            <a:lvl5pPr lvl="4" algn="ctr">
              <a:spcBef>
                <a:spcPts val="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7" name="Google Shape;107;p71"/>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39"/>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9"/>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52"/>
          <p:cNvSpPr txBox="1">
            <a:spLocks noGrp="1"/>
          </p:cNvSpPr>
          <p:nvPr>
            <p:ph type="title"/>
          </p:nvPr>
        </p:nvSpPr>
        <p:spPr>
          <a:xfrm rot="5400000">
            <a:off x="5367338" y="2082801"/>
            <a:ext cx="5846763" cy="2227262"/>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52"/>
          <p:cNvSpPr txBox="1">
            <a:spLocks noGrp="1"/>
          </p:cNvSpPr>
          <p:nvPr>
            <p:ph type="body" idx="1"/>
          </p:nvPr>
        </p:nvSpPr>
        <p:spPr>
          <a:xfrm rot="5400000">
            <a:off x="836613" y="-68262"/>
            <a:ext cx="5846763" cy="65293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2"/>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52"/>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53"/>
          <p:cNvSpPr txBox="1">
            <a:spLocks noGrp="1"/>
          </p:cNvSpPr>
          <p:nvPr>
            <p:ph type="title"/>
          </p:nvPr>
        </p:nvSpPr>
        <p:spPr>
          <a:xfrm>
            <a:off x="495300" y="273050"/>
            <a:ext cx="8909050" cy="1138237"/>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53"/>
          <p:cNvSpPr txBox="1">
            <a:spLocks noGrp="1"/>
          </p:cNvSpPr>
          <p:nvPr>
            <p:ph type="body" idx="1"/>
          </p:nvPr>
        </p:nvSpPr>
        <p:spPr>
          <a:xfrm rot="5400000">
            <a:off x="2690019" y="-594519"/>
            <a:ext cx="4519612" cy="8909050"/>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53"/>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53"/>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54"/>
          <p:cNvSpPr txBox="1">
            <a:spLocks noGrp="1"/>
          </p:cNvSpPr>
          <p:nvPr>
            <p:ph type="title"/>
          </p:nvPr>
        </p:nvSpPr>
        <p:spPr>
          <a:xfrm>
            <a:off x="682625" y="457200"/>
            <a:ext cx="3195638" cy="16002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1" name="Google Shape;131;p54"/>
          <p:cNvSpPr>
            <a:spLocks noGrp="1"/>
          </p:cNvSpPr>
          <p:nvPr>
            <p:ph type="pic" idx="2"/>
          </p:nvPr>
        </p:nvSpPr>
        <p:spPr>
          <a:xfrm>
            <a:off x="4211638" y="987425"/>
            <a:ext cx="5016500" cy="4873625"/>
          </a:xfrm>
          <a:prstGeom prst="rect">
            <a:avLst/>
          </a:prstGeom>
          <a:noFill/>
          <a:ln>
            <a:noFill/>
          </a:ln>
        </p:spPr>
      </p:sp>
      <p:sp>
        <p:nvSpPr>
          <p:cNvPr id="132" name="Google Shape;132;p54"/>
          <p:cNvSpPr txBox="1">
            <a:spLocks noGrp="1"/>
          </p:cNvSpPr>
          <p:nvPr>
            <p:ph type="body" idx="1"/>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54"/>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4"/>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55"/>
          <p:cNvSpPr txBox="1">
            <a:spLocks noGrp="1"/>
          </p:cNvSpPr>
          <p:nvPr>
            <p:ph type="title"/>
          </p:nvPr>
        </p:nvSpPr>
        <p:spPr>
          <a:xfrm>
            <a:off x="682625" y="457200"/>
            <a:ext cx="3195638" cy="16002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7" name="Google Shape;137;p55"/>
          <p:cNvSpPr txBox="1">
            <a:spLocks noGrp="1"/>
          </p:cNvSpPr>
          <p:nvPr>
            <p:ph type="body" idx="1"/>
          </p:nvPr>
        </p:nvSpPr>
        <p:spPr>
          <a:xfrm>
            <a:off x="4211638" y="987425"/>
            <a:ext cx="5016500" cy="4873625"/>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sz="3200"/>
            </a:lvl1pPr>
            <a:lvl2pPr marL="914400" lvl="1" indent="-228600" algn="l">
              <a:spcBef>
                <a:spcPts val="400"/>
              </a:spcBef>
              <a:spcAft>
                <a:spcPts val="0"/>
              </a:spcAft>
              <a:buSzPts val="1400"/>
              <a:buNone/>
              <a:defRPr sz="2800"/>
            </a:lvl2pPr>
            <a:lvl3pPr marL="1371600" lvl="2" indent="-228600" algn="l">
              <a:spcBef>
                <a:spcPts val="400"/>
              </a:spcBef>
              <a:spcAft>
                <a:spcPts val="0"/>
              </a:spcAft>
              <a:buSzPts val="1400"/>
              <a:buNone/>
              <a:defRPr sz="2400"/>
            </a:lvl3pPr>
            <a:lvl4pPr marL="1828800" lvl="3" indent="-228600" algn="l">
              <a:spcBef>
                <a:spcPts val="400"/>
              </a:spcBef>
              <a:spcAft>
                <a:spcPts val="0"/>
              </a:spcAft>
              <a:buSzPts val="1400"/>
              <a:buNone/>
              <a:defRPr sz="2000"/>
            </a:lvl4pPr>
            <a:lvl5pPr marL="2286000" lvl="4" indent="-228600" algn="l">
              <a:spcBef>
                <a:spcPts val="4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55"/>
          <p:cNvSpPr txBox="1">
            <a:spLocks noGrp="1"/>
          </p:cNvSpPr>
          <p:nvPr>
            <p:ph type="body" idx="2"/>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55"/>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5"/>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1"/>
        <p:cNvGrpSpPr/>
        <p:nvPr/>
      </p:nvGrpSpPr>
      <p:grpSpPr>
        <a:xfrm>
          <a:off x="0" y="0"/>
          <a:ext cx="0" cy="0"/>
          <a:chOff x="0" y="0"/>
          <a:chExt cx="0" cy="0"/>
        </a:xfrm>
      </p:grpSpPr>
      <p:sp>
        <p:nvSpPr>
          <p:cNvPr id="142" name="Google Shape;142;p56"/>
          <p:cNvSpPr txBox="1">
            <a:spLocks noGrp="1"/>
          </p:cNvSpPr>
          <p:nvPr>
            <p:ph type="title"/>
          </p:nvPr>
        </p:nvSpPr>
        <p:spPr>
          <a:xfrm>
            <a:off x="495300" y="273050"/>
            <a:ext cx="8909050" cy="1138237"/>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p56"/>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56"/>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5"/>
        <p:cNvGrpSpPr/>
        <p:nvPr/>
      </p:nvGrpSpPr>
      <p:grpSpPr>
        <a:xfrm>
          <a:off x="0" y="0"/>
          <a:ext cx="0" cy="0"/>
          <a:chOff x="0" y="0"/>
          <a:chExt cx="0" cy="0"/>
        </a:xfrm>
      </p:grpSpPr>
      <p:sp>
        <p:nvSpPr>
          <p:cNvPr id="146" name="Google Shape;146;p57"/>
          <p:cNvSpPr txBox="1">
            <a:spLocks noGrp="1"/>
          </p:cNvSpPr>
          <p:nvPr>
            <p:ph type="title"/>
          </p:nvPr>
        </p:nvSpPr>
        <p:spPr>
          <a:xfrm>
            <a:off x="682625" y="365125"/>
            <a:ext cx="8545513" cy="1325563"/>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7" name="Google Shape;147;p57"/>
          <p:cNvSpPr txBox="1">
            <a:spLocks noGrp="1"/>
          </p:cNvSpPr>
          <p:nvPr>
            <p:ph type="body" idx="1"/>
          </p:nvPr>
        </p:nvSpPr>
        <p:spPr>
          <a:xfrm>
            <a:off x="682625" y="1681163"/>
            <a:ext cx="4191000"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8" name="Google Shape;148;p57"/>
          <p:cNvSpPr txBox="1">
            <a:spLocks noGrp="1"/>
          </p:cNvSpPr>
          <p:nvPr>
            <p:ph type="body" idx="2"/>
          </p:nvPr>
        </p:nvSpPr>
        <p:spPr>
          <a:xfrm>
            <a:off x="682625" y="2505075"/>
            <a:ext cx="4191000"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57"/>
          <p:cNvSpPr txBox="1">
            <a:spLocks noGrp="1"/>
          </p:cNvSpPr>
          <p:nvPr>
            <p:ph type="body" idx="3"/>
          </p:nvPr>
        </p:nvSpPr>
        <p:spPr>
          <a:xfrm>
            <a:off x="5016500" y="1681163"/>
            <a:ext cx="4211638"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57"/>
          <p:cNvSpPr txBox="1">
            <a:spLocks noGrp="1"/>
          </p:cNvSpPr>
          <p:nvPr>
            <p:ph type="body" idx="4"/>
          </p:nvPr>
        </p:nvSpPr>
        <p:spPr>
          <a:xfrm>
            <a:off x="5016500" y="2505075"/>
            <a:ext cx="4211638"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57"/>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7"/>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43"/>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3" name="Google Shape;23;p43"/>
          <p:cNvSpPr txBox="1">
            <a:spLocks noGrp="1"/>
          </p:cNvSpPr>
          <p:nvPr>
            <p:ph type="body" idx="1"/>
          </p:nvPr>
        </p:nvSpPr>
        <p:spPr>
          <a:xfrm rot="5400000">
            <a:off x="2690019" y="-594519"/>
            <a:ext cx="4519612" cy="8909050"/>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3"/>
        <p:cNvGrpSpPr/>
        <p:nvPr/>
      </p:nvGrpSpPr>
      <p:grpSpPr>
        <a:xfrm>
          <a:off x="0" y="0"/>
          <a:ext cx="0" cy="0"/>
          <a:chOff x="0" y="0"/>
          <a:chExt cx="0" cy="0"/>
        </a:xfrm>
      </p:grpSpPr>
      <p:sp>
        <p:nvSpPr>
          <p:cNvPr id="154" name="Google Shape;154;p58"/>
          <p:cNvSpPr txBox="1">
            <a:spLocks noGrp="1"/>
          </p:cNvSpPr>
          <p:nvPr>
            <p:ph type="title"/>
          </p:nvPr>
        </p:nvSpPr>
        <p:spPr>
          <a:xfrm>
            <a:off x="495300" y="273050"/>
            <a:ext cx="8909050" cy="1138237"/>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5" name="Google Shape;155;p58"/>
          <p:cNvSpPr txBox="1">
            <a:spLocks noGrp="1"/>
          </p:cNvSpPr>
          <p:nvPr>
            <p:ph type="body" idx="1"/>
          </p:nvPr>
        </p:nvSpPr>
        <p:spPr>
          <a:xfrm>
            <a:off x="495300" y="1600200"/>
            <a:ext cx="4378325" cy="451961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58"/>
          <p:cNvSpPr txBox="1">
            <a:spLocks noGrp="1"/>
          </p:cNvSpPr>
          <p:nvPr>
            <p:ph type="body" idx="2"/>
          </p:nvPr>
        </p:nvSpPr>
        <p:spPr>
          <a:xfrm>
            <a:off x="5026025" y="1600200"/>
            <a:ext cx="4378325" cy="451961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58"/>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58"/>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9"/>
        <p:cNvGrpSpPr/>
        <p:nvPr/>
      </p:nvGrpSpPr>
      <p:grpSpPr>
        <a:xfrm>
          <a:off x="0" y="0"/>
          <a:ext cx="0" cy="0"/>
          <a:chOff x="0" y="0"/>
          <a:chExt cx="0" cy="0"/>
        </a:xfrm>
      </p:grpSpPr>
      <p:sp>
        <p:nvSpPr>
          <p:cNvPr id="160" name="Google Shape;160;p59"/>
          <p:cNvSpPr txBox="1">
            <a:spLocks noGrp="1"/>
          </p:cNvSpPr>
          <p:nvPr>
            <p:ph type="title"/>
          </p:nvPr>
        </p:nvSpPr>
        <p:spPr>
          <a:xfrm>
            <a:off x="676275" y="1709738"/>
            <a:ext cx="8545513" cy="2852737"/>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p59"/>
          <p:cNvSpPr txBox="1">
            <a:spLocks noGrp="1"/>
          </p:cNvSpPr>
          <p:nvPr>
            <p:ph type="body" idx="1"/>
          </p:nvPr>
        </p:nvSpPr>
        <p:spPr>
          <a:xfrm>
            <a:off x="676275" y="4589463"/>
            <a:ext cx="8545513" cy="1500187"/>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400"/>
              </a:spcBef>
              <a:spcAft>
                <a:spcPts val="0"/>
              </a:spcAft>
              <a:buSzPts val="1800"/>
              <a:buNone/>
              <a:defRPr sz="1800"/>
            </a:lvl3pPr>
            <a:lvl4pPr marL="1828800" lvl="3" indent="-228600" algn="l">
              <a:spcBef>
                <a:spcPts val="400"/>
              </a:spcBef>
              <a:spcAft>
                <a:spcPts val="0"/>
              </a:spcAft>
              <a:buSzPts val="1600"/>
              <a:buNone/>
              <a:defRPr sz="1600"/>
            </a:lvl4pPr>
            <a:lvl5pPr marL="2286000" lvl="4" indent="-228600" algn="l">
              <a:spcBef>
                <a:spcPts val="4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62" name="Google Shape;162;p59"/>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59"/>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4"/>
        <p:cNvGrpSpPr/>
        <p:nvPr/>
      </p:nvGrpSpPr>
      <p:grpSpPr>
        <a:xfrm>
          <a:off x="0" y="0"/>
          <a:ext cx="0" cy="0"/>
          <a:chOff x="0" y="0"/>
          <a:chExt cx="0" cy="0"/>
        </a:xfrm>
      </p:grpSpPr>
      <p:sp>
        <p:nvSpPr>
          <p:cNvPr id="165" name="Google Shape;165;p60"/>
          <p:cNvSpPr txBox="1">
            <a:spLocks noGrp="1"/>
          </p:cNvSpPr>
          <p:nvPr>
            <p:ph type="title"/>
          </p:nvPr>
        </p:nvSpPr>
        <p:spPr>
          <a:xfrm>
            <a:off x="495300" y="273050"/>
            <a:ext cx="8909050" cy="1138237"/>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6" name="Google Shape;166;p60"/>
          <p:cNvSpPr txBox="1">
            <a:spLocks noGrp="1"/>
          </p:cNvSpPr>
          <p:nvPr>
            <p:ph type="body" idx="1"/>
          </p:nvPr>
        </p:nvSpPr>
        <p:spPr>
          <a:xfrm>
            <a:off x="495300" y="1600200"/>
            <a:ext cx="8909050" cy="4519612"/>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60"/>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60"/>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9"/>
        <p:cNvGrpSpPr/>
        <p:nvPr/>
      </p:nvGrpSpPr>
      <p:grpSpPr>
        <a:xfrm>
          <a:off x="0" y="0"/>
          <a:ext cx="0" cy="0"/>
          <a:chOff x="0" y="0"/>
          <a:chExt cx="0" cy="0"/>
        </a:xfrm>
      </p:grpSpPr>
      <p:sp>
        <p:nvSpPr>
          <p:cNvPr id="170" name="Google Shape;170;p61"/>
          <p:cNvSpPr txBox="1">
            <a:spLocks noGrp="1"/>
          </p:cNvSpPr>
          <p:nvPr>
            <p:ph type="ctrTitle"/>
          </p:nvPr>
        </p:nvSpPr>
        <p:spPr>
          <a:xfrm>
            <a:off x="1238250" y="1122363"/>
            <a:ext cx="7431088" cy="23876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1" name="Google Shape;171;p61"/>
          <p:cNvSpPr txBox="1">
            <a:spLocks noGrp="1"/>
          </p:cNvSpPr>
          <p:nvPr>
            <p:ph type="subTitle" idx="1"/>
          </p:nvPr>
        </p:nvSpPr>
        <p:spPr>
          <a:xfrm>
            <a:off x="1238250" y="3602038"/>
            <a:ext cx="7431088" cy="1655762"/>
          </a:xfrm>
          <a:prstGeom prst="rect">
            <a:avLst/>
          </a:prstGeom>
          <a:noFill/>
          <a:ln>
            <a:noFill/>
          </a:ln>
        </p:spPr>
        <p:txBody>
          <a:bodyPr spcFirstLastPara="1" wrap="square" lIns="90000" tIns="46800" rIns="90000" bIns="46800" anchor="t" anchorCtr="0">
            <a:noAutofit/>
          </a:bodyPr>
          <a:lstStyle>
            <a:lvl1pPr lvl="0" algn="ctr">
              <a:spcBef>
                <a:spcPts val="450"/>
              </a:spcBef>
              <a:spcAft>
                <a:spcPts val="0"/>
              </a:spcAft>
              <a:buSzPts val="2400"/>
              <a:buNone/>
              <a:defRPr sz="2400"/>
            </a:lvl1pPr>
            <a:lvl2pPr lvl="1" algn="ctr">
              <a:spcBef>
                <a:spcPts val="400"/>
              </a:spcBef>
              <a:spcAft>
                <a:spcPts val="0"/>
              </a:spcAft>
              <a:buSzPts val="2000"/>
              <a:buNone/>
              <a:defRPr sz="2000"/>
            </a:lvl2pPr>
            <a:lvl3pPr lvl="2" algn="ctr">
              <a:spcBef>
                <a:spcPts val="400"/>
              </a:spcBef>
              <a:spcAft>
                <a:spcPts val="0"/>
              </a:spcAft>
              <a:buSzPts val="1800"/>
              <a:buNone/>
              <a:defRPr sz="1800"/>
            </a:lvl3pPr>
            <a:lvl4pPr lvl="3" algn="ctr">
              <a:spcBef>
                <a:spcPts val="400"/>
              </a:spcBef>
              <a:spcAft>
                <a:spcPts val="0"/>
              </a:spcAft>
              <a:buSzPts val="1600"/>
              <a:buNone/>
              <a:defRPr sz="1600"/>
            </a:lvl4pPr>
            <a:lvl5pPr lvl="4" algn="ctr">
              <a:spcBef>
                <a:spcPts val="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2" name="Google Shape;172;p61"/>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61"/>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1"/>
        <p:cNvGrpSpPr/>
        <p:nvPr/>
      </p:nvGrpSpPr>
      <p:grpSpPr>
        <a:xfrm>
          <a:off x="0" y="0"/>
          <a:ext cx="0" cy="0"/>
          <a:chOff x="0" y="0"/>
          <a:chExt cx="0" cy="0"/>
        </a:xfrm>
      </p:grpSpPr>
      <p:sp>
        <p:nvSpPr>
          <p:cNvPr id="182" name="Google Shape;182;p41"/>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3"/>
        <p:cNvGrpSpPr/>
        <p:nvPr/>
      </p:nvGrpSpPr>
      <p:grpSpPr>
        <a:xfrm>
          <a:off x="0" y="0"/>
          <a:ext cx="0" cy="0"/>
          <a:chOff x="0" y="0"/>
          <a:chExt cx="0" cy="0"/>
        </a:xfrm>
      </p:grpSpPr>
      <p:sp>
        <p:nvSpPr>
          <p:cNvPr id="184" name="Google Shape;184;p72"/>
          <p:cNvSpPr txBox="1">
            <a:spLocks noGrp="1"/>
          </p:cNvSpPr>
          <p:nvPr>
            <p:ph type="title"/>
          </p:nvPr>
        </p:nvSpPr>
        <p:spPr>
          <a:xfrm rot="5400000">
            <a:off x="5414169" y="2129631"/>
            <a:ext cx="5756275" cy="22272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85" name="Google Shape;185;p72"/>
          <p:cNvSpPr txBox="1">
            <a:spLocks noGrp="1"/>
          </p:cNvSpPr>
          <p:nvPr>
            <p:ph type="body" idx="1"/>
          </p:nvPr>
        </p:nvSpPr>
        <p:spPr>
          <a:xfrm rot="5400000">
            <a:off x="882650" y="-22225"/>
            <a:ext cx="5756275" cy="6530975"/>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72"/>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7"/>
        <p:cNvGrpSpPr/>
        <p:nvPr/>
      </p:nvGrpSpPr>
      <p:grpSpPr>
        <a:xfrm>
          <a:off x="0" y="0"/>
          <a:ext cx="0" cy="0"/>
          <a:chOff x="0" y="0"/>
          <a:chExt cx="0" cy="0"/>
        </a:xfrm>
      </p:grpSpPr>
      <p:sp>
        <p:nvSpPr>
          <p:cNvPr id="188" name="Google Shape;188;p73"/>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89" name="Google Shape;189;p73"/>
          <p:cNvSpPr txBox="1">
            <a:spLocks noGrp="1"/>
          </p:cNvSpPr>
          <p:nvPr>
            <p:ph type="body" idx="1"/>
          </p:nvPr>
        </p:nvSpPr>
        <p:spPr>
          <a:xfrm rot="5400000">
            <a:off x="2690018" y="-594518"/>
            <a:ext cx="4521200" cy="8910637"/>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73"/>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1"/>
        <p:cNvGrpSpPr/>
        <p:nvPr/>
      </p:nvGrpSpPr>
      <p:grpSpPr>
        <a:xfrm>
          <a:off x="0" y="0"/>
          <a:ext cx="0" cy="0"/>
          <a:chOff x="0" y="0"/>
          <a:chExt cx="0" cy="0"/>
        </a:xfrm>
      </p:grpSpPr>
      <p:sp>
        <p:nvSpPr>
          <p:cNvPr id="192" name="Google Shape;192;p74"/>
          <p:cNvSpPr txBox="1">
            <a:spLocks noGrp="1"/>
          </p:cNvSpPr>
          <p:nvPr>
            <p:ph type="title"/>
          </p:nvPr>
        </p:nvSpPr>
        <p:spPr>
          <a:xfrm>
            <a:off x="682625" y="457200"/>
            <a:ext cx="3195638" cy="1600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93" name="Google Shape;193;p74"/>
          <p:cNvSpPr>
            <a:spLocks noGrp="1"/>
          </p:cNvSpPr>
          <p:nvPr>
            <p:ph type="pic" idx="2"/>
          </p:nvPr>
        </p:nvSpPr>
        <p:spPr>
          <a:xfrm>
            <a:off x="4211638" y="987425"/>
            <a:ext cx="5016500" cy="4873625"/>
          </a:xfrm>
          <a:prstGeom prst="rect">
            <a:avLst/>
          </a:prstGeom>
          <a:noFill/>
          <a:ln>
            <a:noFill/>
          </a:ln>
        </p:spPr>
      </p:sp>
      <p:sp>
        <p:nvSpPr>
          <p:cNvPr id="194" name="Google Shape;194;p74"/>
          <p:cNvSpPr txBox="1">
            <a:spLocks noGrp="1"/>
          </p:cNvSpPr>
          <p:nvPr>
            <p:ph type="body" idx="1"/>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5" name="Google Shape;195;p74"/>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6"/>
        <p:cNvGrpSpPr/>
        <p:nvPr/>
      </p:nvGrpSpPr>
      <p:grpSpPr>
        <a:xfrm>
          <a:off x="0" y="0"/>
          <a:ext cx="0" cy="0"/>
          <a:chOff x="0" y="0"/>
          <a:chExt cx="0" cy="0"/>
        </a:xfrm>
      </p:grpSpPr>
      <p:sp>
        <p:nvSpPr>
          <p:cNvPr id="197" name="Google Shape;197;p75"/>
          <p:cNvSpPr txBox="1">
            <a:spLocks noGrp="1"/>
          </p:cNvSpPr>
          <p:nvPr>
            <p:ph type="title"/>
          </p:nvPr>
        </p:nvSpPr>
        <p:spPr>
          <a:xfrm>
            <a:off x="682625" y="457200"/>
            <a:ext cx="3195638" cy="1600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98" name="Google Shape;198;p75"/>
          <p:cNvSpPr txBox="1">
            <a:spLocks noGrp="1"/>
          </p:cNvSpPr>
          <p:nvPr>
            <p:ph type="body" idx="1"/>
          </p:nvPr>
        </p:nvSpPr>
        <p:spPr>
          <a:xfrm>
            <a:off x="4211638" y="987425"/>
            <a:ext cx="5016500" cy="4873625"/>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sz="3200"/>
            </a:lvl1pPr>
            <a:lvl2pPr marL="914400" lvl="1" indent="-228600" algn="l">
              <a:spcBef>
                <a:spcPts val="400"/>
              </a:spcBef>
              <a:spcAft>
                <a:spcPts val="0"/>
              </a:spcAft>
              <a:buSzPts val="1400"/>
              <a:buNone/>
              <a:defRPr sz="2800"/>
            </a:lvl2pPr>
            <a:lvl3pPr marL="1371600" lvl="2" indent="-228600" algn="l">
              <a:spcBef>
                <a:spcPts val="400"/>
              </a:spcBef>
              <a:spcAft>
                <a:spcPts val="0"/>
              </a:spcAft>
              <a:buSzPts val="1400"/>
              <a:buNone/>
              <a:defRPr sz="2400"/>
            </a:lvl3pPr>
            <a:lvl4pPr marL="1828800" lvl="3" indent="-228600" algn="l">
              <a:spcBef>
                <a:spcPts val="400"/>
              </a:spcBef>
              <a:spcAft>
                <a:spcPts val="0"/>
              </a:spcAft>
              <a:buSzPts val="1400"/>
              <a:buNone/>
              <a:defRPr sz="2000"/>
            </a:lvl4pPr>
            <a:lvl5pPr marL="2286000" lvl="4" indent="-228600" algn="l">
              <a:spcBef>
                <a:spcPts val="4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9" name="Google Shape;199;p75"/>
          <p:cNvSpPr txBox="1">
            <a:spLocks noGrp="1"/>
          </p:cNvSpPr>
          <p:nvPr>
            <p:ph type="body" idx="2"/>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0" name="Google Shape;200;p75"/>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1"/>
        <p:cNvGrpSpPr/>
        <p:nvPr/>
      </p:nvGrpSpPr>
      <p:grpSpPr>
        <a:xfrm>
          <a:off x="0" y="0"/>
          <a:ext cx="0" cy="0"/>
          <a:chOff x="0" y="0"/>
          <a:chExt cx="0" cy="0"/>
        </a:xfrm>
      </p:grpSpPr>
      <p:sp>
        <p:nvSpPr>
          <p:cNvPr id="202" name="Google Shape;202;p76"/>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03" name="Google Shape;203;p76"/>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44"/>
          <p:cNvSpPr txBox="1">
            <a:spLocks noGrp="1"/>
          </p:cNvSpPr>
          <p:nvPr>
            <p:ph type="title"/>
          </p:nvPr>
        </p:nvSpPr>
        <p:spPr>
          <a:xfrm>
            <a:off x="682625" y="457200"/>
            <a:ext cx="3195638" cy="1600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6" name="Google Shape;26;p44"/>
          <p:cNvSpPr>
            <a:spLocks noGrp="1"/>
          </p:cNvSpPr>
          <p:nvPr>
            <p:ph type="pic" idx="2"/>
          </p:nvPr>
        </p:nvSpPr>
        <p:spPr>
          <a:xfrm>
            <a:off x="4211638" y="987425"/>
            <a:ext cx="5016500" cy="4873625"/>
          </a:xfrm>
          <a:prstGeom prst="rect">
            <a:avLst/>
          </a:prstGeom>
          <a:noFill/>
          <a:ln>
            <a:noFill/>
          </a:ln>
        </p:spPr>
      </p:sp>
      <p:sp>
        <p:nvSpPr>
          <p:cNvPr id="27" name="Google Shape;27;p44"/>
          <p:cNvSpPr txBox="1">
            <a:spLocks noGrp="1"/>
          </p:cNvSpPr>
          <p:nvPr>
            <p:ph type="body" idx="1"/>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77"/>
          <p:cNvSpPr txBox="1">
            <a:spLocks noGrp="1"/>
          </p:cNvSpPr>
          <p:nvPr>
            <p:ph type="title"/>
          </p:nvPr>
        </p:nvSpPr>
        <p:spPr>
          <a:xfrm>
            <a:off x="682625" y="365125"/>
            <a:ext cx="8545513"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06" name="Google Shape;206;p77"/>
          <p:cNvSpPr txBox="1">
            <a:spLocks noGrp="1"/>
          </p:cNvSpPr>
          <p:nvPr>
            <p:ph type="body" idx="1"/>
          </p:nvPr>
        </p:nvSpPr>
        <p:spPr>
          <a:xfrm>
            <a:off x="682625" y="1681163"/>
            <a:ext cx="4191000"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7" name="Google Shape;207;p77"/>
          <p:cNvSpPr txBox="1">
            <a:spLocks noGrp="1"/>
          </p:cNvSpPr>
          <p:nvPr>
            <p:ph type="body" idx="2"/>
          </p:nvPr>
        </p:nvSpPr>
        <p:spPr>
          <a:xfrm>
            <a:off x="682625" y="2505075"/>
            <a:ext cx="4191000"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77"/>
          <p:cNvSpPr txBox="1">
            <a:spLocks noGrp="1"/>
          </p:cNvSpPr>
          <p:nvPr>
            <p:ph type="body" idx="3"/>
          </p:nvPr>
        </p:nvSpPr>
        <p:spPr>
          <a:xfrm>
            <a:off x="5016500" y="1681163"/>
            <a:ext cx="4211638"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9" name="Google Shape;209;p77"/>
          <p:cNvSpPr txBox="1">
            <a:spLocks noGrp="1"/>
          </p:cNvSpPr>
          <p:nvPr>
            <p:ph type="body" idx="4"/>
          </p:nvPr>
        </p:nvSpPr>
        <p:spPr>
          <a:xfrm>
            <a:off x="5016500" y="2505075"/>
            <a:ext cx="4211638"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77"/>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1"/>
        <p:cNvGrpSpPr/>
        <p:nvPr/>
      </p:nvGrpSpPr>
      <p:grpSpPr>
        <a:xfrm>
          <a:off x="0" y="0"/>
          <a:ext cx="0" cy="0"/>
          <a:chOff x="0" y="0"/>
          <a:chExt cx="0" cy="0"/>
        </a:xfrm>
      </p:grpSpPr>
      <p:sp>
        <p:nvSpPr>
          <p:cNvPr id="212" name="Google Shape;212;p78"/>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13" name="Google Shape;213;p78"/>
          <p:cNvSpPr txBox="1">
            <a:spLocks noGrp="1"/>
          </p:cNvSpPr>
          <p:nvPr>
            <p:ph type="body" idx="1"/>
          </p:nvPr>
        </p:nvSpPr>
        <p:spPr>
          <a:xfrm>
            <a:off x="495300" y="1600200"/>
            <a:ext cx="4378325" cy="4521200"/>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78"/>
          <p:cNvSpPr txBox="1">
            <a:spLocks noGrp="1"/>
          </p:cNvSpPr>
          <p:nvPr>
            <p:ph type="body" idx="2"/>
          </p:nvPr>
        </p:nvSpPr>
        <p:spPr>
          <a:xfrm>
            <a:off x="5026025" y="1600200"/>
            <a:ext cx="4379913" cy="4521200"/>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78"/>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6"/>
        <p:cNvGrpSpPr/>
        <p:nvPr/>
      </p:nvGrpSpPr>
      <p:grpSpPr>
        <a:xfrm>
          <a:off x="0" y="0"/>
          <a:ext cx="0" cy="0"/>
          <a:chOff x="0" y="0"/>
          <a:chExt cx="0" cy="0"/>
        </a:xfrm>
      </p:grpSpPr>
      <p:sp>
        <p:nvSpPr>
          <p:cNvPr id="217" name="Google Shape;217;p79"/>
          <p:cNvSpPr txBox="1">
            <a:spLocks noGrp="1"/>
          </p:cNvSpPr>
          <p:nvPr>
            <p:ph type="title"/>
          </p:nvPr>
        </p:nvSpPr>
        <p:spPr>
          <a:xfrm>
            <a:off x="676275" y="1709738"/>
            <a:ext cx="8545513" cy="285273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18" name="Google Shape;218;p79"/>
          <p:cNvSpPr txBox="1">
            <a:spLocks noGrp="1"/>
          </p:cNvSpPr>
          <p:nvPr>
            <p:ph type="body" idx="1"/>
          </p:nvPr>
        </p:nvSpPr>
        <p:spPr>
          <a:xfrm>
            <a:off x="676275" y="4589463"/>
            <a:ext cx="8545513" cy="1500187"/>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400"/>
              </a:spcBef>
              <a:spcAft>
                <a:spcPts val="0"/>
              </a:spcAft>
              <a:buSzPts val="1800"/>
              <a:buNone/>
              <a:defRPr sz="1800"/>
            </a:lvl3pPr>
            <a:lvl4pPr marL="1828800" lvl="3" indent="-228600" algn="l">
              <a:spcBef>
                <a:spcPts val="400"/>
              </a:spcBef>
              <a:spcAft>
                <a:spcPts val="0"/>
              </a:spcAft>
              <a:buSzPts val="1600"/>
              <a:buNone/>
              <a:defRPr sz="1600"/>
            </a:lvl4pPr>
            <a:lvl5pPr marL="2286000" lvl="4" indent="-228600" algn="l">
              <a:spcBef>
                <a:spcPts val="4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19" name="Google Shape;219;p79"/>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0"/>
        <p:cNvGrpSpPr/>
        <p:nvPr/>
      </p:nvGrpSpPr>
      <p:grpSpPr>
        <a:xfrm>
          <a:off x="0" y="0"/>
          <a:ext cx="0" cy="0"/>
          <a:chOff x="0" y="0"/>
          <a:chExt cx="0" cy="0"/>
        </a:xfrm>
      </p:grpSpPr>
      <p:sp>
        <p:nvSpPr>
          <p:cNvPr id="221" name="Google Shape;221;p80"/>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22" name="Google Shape;222;p80"/>
          <p:cNvSpPr txBox="1">
            <a:spLocks noGrp="1"/>
          </p:cNvSpPr>
          <p:nvPr>
            <p:ph type="body" idx="1"/>
          </p:nvPr>
        </p:nvSpPr>
        <p:spPr>
          <a:xfrm>
            <a:off x="495300" y="1600200"/>
            <a:ext cx="8910637" cy="4521200"/>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80"/>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4"/>
        <p:cNvGrpSpPr/>
        <p:nvPr/>
      </p:nvGrpSpPr>
      <p:grpSpPr>
        <a:xfrm>
          <a:off x="0" y="0"/>
          <a:ext cx="0" cy="0"/>
          <a:chOff x="0" y="0"/>
          <a:chExt cx="0" cy="0"/>
        </a:xfrm>
      </p:grpSpPr>
      <p:sp>
        <p:nvSpPr>
          <p:cNvPr id="225" name="Google Shape;225;p81"/>
          <p:cNvSpPr txBox="1">
            <a:spLocks noGrp="1"/>
          </p:cNvSpPr>
          <p:nvPr>
            <p:ph type="ctrTitle"/>
          </p:nvPr>
        </p:nvSpPr>
        <p:spPr>
          <a:xfrm>
            <a:off x="1238250" y="1122363"/>
            <a:ext cx="7431088" cy="2387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26" name="Google Shape;226;p81"/>
          <p:cNvSpPr txBox="1">
            <a:spLocks noGrp="1"/>
          </p:cNvSpPr>
          <p:nvPr>
            <p:ph type="subTitle" idx="1"/>
          </p:nvPr>
        </p:nvSpPr>
        <p:spPr>
          <a:xfrm>
            <a:off x="1238250" y="3602038"/>
            <a:ext cx="7431088" cy="1655762"/>
          </a:xfrm>
          <a:prstGeom prst="rect">
            <a:avLst/>
          </a:prstGeom>
          <a:noFill/>
          <a:ln>
            <a:noFill/>
          </a:ln>
        </p:spPr>
        <p:txBody>
          <a:bodyPr spcFirstLastPara="1" wrap="square" lIns="90000" tIns="46800" rIns="90000" bIns="46800" anchor="t" anchorCtr="0">
            <a:noAutofit/>
          </a:bodyPr>
          <a:lstStyle>
            <a:lvl1pPr lvl="0" algn="ctr">
              <a:spcBef>
                <a:spcPts val="450"/>
              </a:spcBef>
              <a:spcAft>
                <a:spcPts val="0"/>
              </a:spcAft>
              <a:buSzPts val="2400"/>
              <a:buNone/>
              <a:defRPr sz="2400"/>
            </a:lvl1pPr>
            <a:lvl2pPr lvl="1" algn="ctr">
              <a:spcBef>
                <a:spcPts val="400"/>
              </a:spcBef>
              <a:spcAft>
                <a:spcPts val="0"/>
              </a:spcAft>
              <a:buSzPts val="2000"/>
              <a:buNone/>
              <a:defRPr sz="2000"/>
            </a:lvl2pPr>
            <a:lvl3pPr lvl="2" algn="ctr">
              <a:spcBef>
                <a:spcPts val="400"/>
              </a:spcBef>
              <a:spcAft>
                <a:spcPts val="0"/>
              </a:spcAft>
              <a:buSzPts val="1800"/>
              <a:buNone/>
              <a:defRPr sz="1800"/>
            </a:lvl3pPr>
            <a:lvl4pPr lvl="3" algn="ctr">
              <a:spcBef>
                <a:spcPts val="400"/>
              </a:spcBef>
              <a:spcAft>
                <a:spcPts val="0"/>
              </a:spcAft>
              <a:buSzPts val="1600"/>
              <a:buNone/>
              <a:defRPr sz="1600"/>
            </a:lvl4pPr>
            <a:lvl5pPr lvl="4" algn="ctr">
              <a:spcBef>
                <a:spcPts val="4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7" name="Google Shape;227;p81"/>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5"/>
        <p:cNvGrpSpPr/>
        <p:nvPr/>
      </p:nvGrpSpPr>
      <p:grpSpPr>
        <a:xfrm>
          <a:off x="0" y="0"/>
          <a:ext cx="0" cy="0"/>
          <a:chOff x="0" y="0"/>
          <a:chExt cx="0" cy="0"/>
        </a:xfrm>
      </p:grpSpPr>
      <p:sp>
        <p:nvSpPr>
          <p:cNvPr id="236" name="Google Shape;236;p83"/>
          <p:cNvSpPr txBox="1">
            <a:spLocks noGrp="1"/>
          </p:cNvSpPr>
          <p:nvPr>
            <p:ph type="title"/>
          </p:nvPr>
        </p:nvSpPr>
        <p:spPr>
          <a:xfrm rot="5400000">
            <a:off x="5885657" y="2280445"/>
            <a:ext cx="4810125" cy="2227262"/>
          </a:xfrm>
          <a:prstGeom prst="rect">
            <a:avLst/>
          </a:prstGeom>
          <a:noFill/>
          <a:ln>
            <a:noFill/>
          </a:ln>
        </p:spPr>
        <p:txBody>
          <a:bodyPr spcFirstLastPara="1" wrap="square" lIns="95750" tIns="47875" rIns="95750" bIns="47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83"/>
          <p:cNvSpPr txBox="1">
            <a:spLocks noGrp="1"/>
          </p:cNvSpPr>
          <p:nvPr>
            <p:ph type="body" idx="1"/>
          </p:nvPr>
        </p:nvSpPr>
        <p:spPr>
          <a:xfrm rot="5400000">
            <a:off x="1354932" y="129381"/>
            <a:ext cx="4810125" cy="652938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83"/>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9"/>
        <p:cNvGrpSpPr/>
        <p:nvPr/>
      </p:nvGrpSpPr>
      <p:grpSpPr>
        <a:xfrm>
          <a:off x="0" y="0"/>
          <a:ext cx="0" cy="0"/>
          <a:chOff x="0" y="0"/>
          <a:chExt cx="0" cy="0"/>
        </a:xfrm>
      </p:grpSpPr>
      <p:sp>
        <p:nvSpPr>
          <p:cNvPr id="240" name="Google Shape;240;p84"/>
          <p:cNvSpPr txBox="1">
            <a:spLocks noGrp="1"/>
          </p:cNvSpPr>
          <p:nvPr>
            <p:ph type="title"/>
          </p:nvPr>
        </p:nvSpPr>
        <p:spPr>
          <a:xfrm>
            <a:off x="495300" y="989012"/>
            <a:ext cx="8909050" cy="633412"/>
          </a:xfrm>
          <a:prstGeom prst="rect">
            <a:avLst/>
          </a:prstGeom>
          <a:noFill/>
          <a:ln>
            <a:noFill/>
          </a:ln>
        </p:spPr>
        <p:txBody>
          <a:bodyPr spcFirstLastPara="1" wrap="square" lIns="95750" tIns="47875" rIns="95750" bIns="47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84"/>
          <p:cNvSpPr txBox="1">
            <a:spLocks noGrp="1"/>
          </p:cNvSpPr>
          <p:nvPr>
            <p:ph type="body" idx="1"/>
          </p:nvPr>
        </p:nvSpPr>
        <p:spPr>
          <a:xfrm rot="5400000">
            <a:off x="2683669" y="-130969"/>
            <a:ext cx="3741737" cy="8118475"/>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84"/>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3"/>
        <p:cNvGrpSpPr/>
        <p:nvPr/>
      </p:nvGrpSpPr>
      <p:grpSpPr>
        <a:xfrm>
          <a:off x="0" y="0"/>
          <a:ext cx="0" cy="0"/>
          <a:chOff x="0" y="0"/>
          <a:chExt cx="0" cy="0"/>
        </a:xfrm>
      </p:grpSpPr>
      <p:sp>
        <p:nvSpPr>
          <p:cNvPr id="244" name="Google Shape;244;p85"/>
          <p:cNvSpPr txBox="1">
            <a:spLocks noGrp="1"/>
          </p:cNvSpPr>
          <p:nvPr>
            <p:ph type="title"/>
          </p:nvPr>
        </p:nvSpPr>
        <p:spPr>
          <a:xfrm>
            <a:off x="682625" y="457200"/>
            <a:ext cx="3195638" cy="1600200"/>
          </a:xfrm>
          <a:prstGeom prst="rect">
            <a:avLst/>
          </a:prstGeom>
          <a:noFill/>
          <a:ln>
            <a:noFill/>
          </a:ln>
        </p:spPr>
        <p:txBody>
          <a:bodyPr spcFirstLastPara="1" wrap="square" lIns="95750" tIns="47875" rIns="95750" bIns="47875"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85"/>
          <p:cNvSpPr>
            <a:spLocks noGrp="1"/>
          </p:cNvSpPr>
          <p:nvPr>
            <p:ph type="pic" idx="2"/>
          </p:nvPr>
        </p:nvSpPr>
        <p:spPr>
          <a:xfrm>
            <a:off x="4211638" y="987425"/>
            <a:ext cx="5016500" cy="4873625"/>
          </a:xfrm>
          <a:prstGeom prst="rect">
            <a:avLst/>
          </a:prstGeom>
          <a:noFill/>
          <a:ln>
            <a:noFill/>
          </a:ln>
        </p:spPr>
      </p:sp>
      <p:sp>
        <p:nvSpPr>
          <p:cNvPr id="246" name="Google Shape;246;p85"/>
          <p:cNvSpPr txBox="1">
            <a:spLocks noGrp="1"/>
          </p:cNvSpPr>
          <p:nvPr>
            <p:ph type="body" idx="1"/>
          </p:nvPr>
        </p:nvSpPr>
        <p:spPr>
          <a:xfrm>
            <a:off x="682625" y="2057400"/>
            <a:ext cx="3195638" cy="381158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600"/>
              <a:buNone/>
              <a:defRPr sz="1600"/>
            </a:lvl1pPr>
            <a:lvl2pPr marL="914400" lvl="1" indent="-228600" algn="l">
              <a:spcBef>
                <a:spcPts val="1250"/>
              </a:spcBef>
              <a:spcAft>
                <a:spcPts val="0"/>
              </a:spcAft>
              <a:buSzPts val="1400"/>
              <a:buNone/>
              <a:defRPr sz="1400"/>
            </a:lvl2pPr>
            <a:lvl3pPr marL="1371600" lvl="2" indent="-228600" algn="l">
              <a:spcBef>
                <a:spcPts val="525"/>
              </a:spcBef>
              <a:spcAft>
                <a:spcPts val="0"/>
              </a:spcAft>
              <a:buSzPts val="1200"/>
              <a:buNone/>
              <a:defRPr sz="1200"/>
            </a:lvl3pPr>
            <a:lvl4pPr marL="1828800" lvl="3" indent="-228600" algn="l">
              <a:spcBef>
                <a:spcPts val="450"/>
              </a:spcBef>
              <a:spcAft>
                <a:spcPts val="0"/>
              </a:spcAft>
              <a:buSzPts val="1000"/>
              <a:buNone/>
              <a:defRPr sz="1000"/>
            </a:lvl4pPr>
            <a:lvl5pPr marL="2286000" lvl="4" indent="-228600" algn="l">
              <a:spcBef>
                <a:spcPts val="425"/>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7" name="Google Shape;247;p85"/>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48"/>
        <p:cNvGrpSpPr/>
        <p:nvPr/>
      </p:nvGrpSpPr>
      <p:grpSpPr>
        <a:xfrm>
          <a:off x="0" y="0"/>
          <a:ext cx="0" cy="0"/>
          <a:chOff x="0" y="0"/>
          <a:chExt cx="0" cy="0"/>
        </a:xfrm>
      </p:grpSpPr>
      <p:sp>
        <p:nvSpPr>
          <p:cNvPr id="249" name="Google Shape;249;p86"/>
          <p:cNvSpPr txBox="1">
            <a:spLocks noGrp="1"/>
          </p:cNvSpPr>
          <p:nvPr>
            <p:ph type="title"/>
          </p:nvPr>
        </p:nvSpPr>
        <p:spPr>
          <a:xfrm>
            <a:off x="682625" y="457200"/>
            <a:ext cx="3195638" cy="1600200"/>
          </a:xfrm>
          <a:prstGeom prst="rect">
            <a:avLst/>
          </a:prstGeom>
          <a:noFill/>
          <a:ln>
            <a:noFill/>
          </a:ln>
        </p:spPr>
        <p:txBody>
          <a:bodyPr spcFirstLastPara="1" wrap="square" lIns="95750" tIns="47875" rIns="95750" bIns="47875"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86"/>
          <p:cNvSpPr txBox="1">
            <a:spLocks noGrp="1"/>
          </p:cNvSpPr>
          <p:nvPr>
            <p:ph type="body" idx="1"/>
          </p:nvPr>
        </p:nvSpPr>
        <p:spPr>
          <a:xfrm>
            <a:off x="4211638" y="987425"/>
            <a:ext cx="5016500" cy="4873625"/>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sz="3200"/>
            </a:lvl1pPr>
            <a:lvl2pPr marL="914400" lvl="1" indent="-228600" algn="l">
              <a:spcBef>
                <a:spcPts val="1250"/>
              </a:spcBef>
              <a:spcAft>
                <a:spcPts val="0"/>
              </a:spcAft>
              <a:buSzPts val="1400"/>
              <a:buNone/>
              <a:defRPr sz="2800"/>
            </a:lvl2pPr>
            <a:lvl3pPr marL="1371600" lvl="2" indent="-228600" algn="l">
              <a:spcBef>
                <a:spcPts val="525"/>
              </a:spcBef>
              <a:spcAft>
                <a:spcPts val="0"/>
              </a:spcAft>
              <a:buSzPts val="1400"/>
              <a:buNone/>
              <a:defRPr sz="2400"/>
            </a:lvl3pPr>
            <a:lvl4pPr marL="1828800" lvl="3" indent="-228600" algn="l">
              <a:spcBef>
                <a:spcPts val="450"/>
              </a:spcBef>
              <a:spcAft>
                <a:spcPts val="0"/>
              </a:spcAft>
              <a:buSzPts val="1400"/>
              <a:buNone/>
              <a:defRPr sz="2000"/>
            </a:lvl4pPr>
            <a:lvl5pPr marL="2286000" lvl="4" indent="-228600" algn="l">
              <a:spcBef>
                <a:spcPts val="425"/>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51" name="Google Shape;251;p86"/>
          <p:cNvSpPr txBox="1">
            <a:spLocks noGrp="1"/>
          </p:cNvSpPr>
          <p:nvPr>
            <p:ph type="body" idx="2"/>
          </p:nvPr>
        </p:nvSpPr>
        <p:spPr>
          <a:xfrm>
            <a:off x="682625" y="2057400"/>
            <a:ext cx="3195638" cy="381158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600"/>
              <a:buNone/>
              <a:defRPr sz="1600"/>
            </a:lvl1pPr>
            <a:lvl2pPr marL="914400" lvl="1" indent="-228600" algn="l">
              <a:spcBef>
                <a:spcPts val="1250"/>
              </a:spcBef>
              <a:spcAft>
                <a:spcPts val="0"/>
              </a:spcAft>
              <a:buSzPts val="1400"/>
              <a:buNone/>
              <a:defRPr sz="1400"/>
            </a:lvl2pPr>
            <a:lvl3pPr marL="1371600" lvl="2" indent="-228600" algn="l">
              <a:spcBef>
                <a:spcPts val="525"/>
              </a:spcBef>
              <a:spcAft>
                <a:spcPts val="0"/>
              </a:spcAft>
              <a:buSzPts val="1200"/>
              <a:buNone/>
              <a:defRPr sz="1200"/>
            </a:lvl3pPr>
            <a:lvl4pPr marL="1828800" lvl="3" indent="-228600" algn="l">
              <a:spcBef>
                <a:spcPts val="450"/>
              </a:spcBef>
              <a:spcAft>
                <a:spcPts val="0"/>
              </a:spcAft>
              <a:buSzPts val="1000"/>
              <a:buNone/>
              <a:defRPr sz="1000"/>
            </a:lvl4pPr>
            <a:lvl5pPr marL="2286000" lvl="4" indent="-228600" algn="l">
              <a:spcBef>
                <a:spcPts val="425"/>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2" name="Google Shape;252;p86"/>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3"/>
        <p:cNvGrpSpPr/>
        <p:nvPr/>
      </p:nvGrpSpPr>
      <p:grpSpPr>
        <a:xfrm>
          <a:off x="0" y="0"/>
          <a:ext cx="0" cy="0"/>
          <a:chOff x="0" y="0"/>
          <a:chExt cx="0" cy="0"/>
        </a:xfrm>
      </p:grpSpPr>
      <p:sp>
        <p:nvSpPr>
          <p:cNvPr id="254" name="Google Shape;254;p87"/>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
        <p:cNvGrpSpPr/>
        <p:nvPr/>
      </p:nvGrpSpPr>
      <p:grpSpPr>
        <a:xfrm>
          <a:off x="0" y="0"/>
          <a:ext cx="0" cy="0"/>
          <a:chOff x="0" y="0"/>
          <a:chExt cx="0" cy="0"/>
        </a:xfrm>
      </p:grpSpPr>
      <p:sp>
        <p:nvSpPr>
          <p:cNvPr id="29" name="Google Shape;29;p45"/>
          <p:cNvSpPr txBox="1">
            <a:spLocks noGrp="1"/>
          </p:cNvSpPr>
          <p:nvPr>
            <p:ph type="title"/>
          </p:nvPr>
        </p:nvSpPr>
        <p:spPr>
          <a:xfrm>
            <a:off x="682625" y="457200"/>
            <a:ext cx="3195638" cy="1600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0" name="Google Shape;30;p45"/>
          <p:cNvSpPr txBox="1">
            <a:spLocks noGrp="1"/>
          </p:cNvSpPr>
          <p:nvPr>
            <p:ph type="body" idx="1"/>
          </p:nvPr>
        </p:nvSpPr>
        <p:spPr>
          <a:xfrm>
            <a:off x="4211638" y="987425"/>
            <a:ext cx="5016500" cy="4873625"/>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sz="3200"/>
            </a:lvl1pPr>
            <a:lvl2pPr marL="914400" lvl="1" indent="-228600" algn="l">
              <a:spcBef>
                <a:spcPts val="400"/>
              </a:spcBef>
              <a:spcAft>
                <a:spcPts val="0"/>
              </a:spcAft>
              <a:buSzPts val="1400"/>
              <a:buNone/>
              <a:defRPr sz="2800"/>
            </a:lvl2pPr>
            <a:lvl3pPr marL="1371600" lvl="2" indent="-228600" algn="l">
              <a:spcBef>
                <a:spcPts val="400"/>
              </a:spcBef>
              <a:spcAft>
                <a:spcPts val="0"/>
              </a:spcAft>
              <a:buSzPts val="1400"/>
              <a:buNone/>
              <a:defRPr sz="2400"/>
            </a:lvl3pPr>
            <a:lvl4pPr marL="1828800" lvl="3" indent="-228600" algn="l">
              <a:spcBef>
                <a:spcPts val="400"/>
              </a:spcBef>
              <a:spcAft>
                <a:spcPts val="0"/>
              </a:spcAft>
              <a:buSzPts val="1400"/>
              <a:buNone/>
              <a:defRPr sz="2000"/>
            </a:lvl4pPr>
            <a:lvl5pPr marL="2286000" lvl="4" indent="-228600" algn="l">
              <a:spcBef>
                <a:spcPts val="4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1" name="Google Shape;31;p45"/>
          <p:cNvSpPr txBox="1">
            <a:spLocks noGrp="1"/>
          </p:cNvSpPr>
          <p:nvPr>
            <p:ph type="body" idx="2"/>
          </p:nvPr>
        </p:nvSpPr>
        <p:spPr>
          <a:xfrm>
            <a:off x="682625" y="2057400"/>
            <a:ext cx="3195638" cy="3811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600"/>
              <a:buNone/>
              <a:defRPr sz="1600"/>
            </a:lvl1pPr>
            <a:lvl2pPr marL="914400" lvl="1" indent="-228600" algn="l">
              <a:spcBef>
                <a:spcPts val="400"/>
              </a:spcBef>
              <a:spcAft>
                <a:spcPts val="0"/>
              </a:spcAft>
              <a:buSzPts val="1400"/>
              <a:buNone/>
              <a:defRPr sz="1400"/>
            </a:lvl2pPr>
            <a:lvl3pPr marL="1371600" lvl="2" indent="-228600" algn="l">
              <a:spcBef>
                <a:spcPts val="400"/>
              </a:spcBef>
              <a:spcAft>
                <a:spcPts val="0"/>
              </a:spcAft>
              <a:buSzPts val="1200"/>
              <a:buNone/>
              <a:defRPr sz="12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sp>
        <p:nvSpPr>
          <p:cNvPr id="256" name="Google Shape;256;p88"/>
          <p:cNvSpPr txBox="1">
            <a:spLocks noGrp="1"/>
          </p:cNvSpPr>
          <p:nvPr>
            <p:ph type="title"/>
          </p:nvPr>
        </p:nvSpPr>
        <p:spPr>
          <a:xfrm>
            <a:off x="495300" y="989012"/>
            <a:ext cx="8909050" cy="633412"/>
          </a:xfrm>
          <a:prstGeom prst="rect">
            <a:avLst/>
          </a:prstGeom>
          <a:noFill/>
          <a:ln>
            <a:noFill/>
          </a:ln>
        </p:spPr>
        <p:txBody>
          <a:bodyPr spcFirstLastPara="1" wrap="square" lIns="95750" tIns="47875" rIns="95750" bIns="47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88"/>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8"/>
        <p:cNvGrpSpPr/>
        <p:nvPr/>
      </p:nvGrpSpPr>
      <p:grpSpPr>
        <a:xfrm>
          <a:off x="0" y="0"/>
          <a:ext cx="0" cy="0"/>
          <a:chOff x="0" y="0"/>
          <a:chExt cx="0" cy="0"/>
        </a:xfrm>
      </p:grpSpPr>
      <p:sp>
        <p:nvSpPr>
          <p:cNvPr id="259" name="Google Shape;259;p89"/>
          <p:cNvSpPr txBox="1">
            <a:spLocks noGrp="1"/>
          </p:cNvSpPr>
          <p:nvPr>
            <p:ph type="title"/>
          </p:nvPr>
        </p:nvSpPr>
        <p:spPr>
          <a:xfrm>
            <a:off x="682625" y="365125"/>
            <a:ext cx="8545513" cy="1325563"/>
          </a:xfrm>
          <a:prstGeom prst="rect">
            <a:avLst/>
          </a:prstGeom>
          <a:noFill/>
          <a:ln>
            <a:noFill/>
          </a:ln>
        </p:spPr>
        <p:txBody>
          <a:bodyPr spcFirstLastPara="1" wrap="square" lIns="95750" tIns="47875" rIns="95750" bIns="47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89"/>
          <p:cNvSpPr txBox="1">
            <a:spLocks noGrp="1"/>
          </p:cNvSpPr>
          <p:nvPr>
            <p:ph type="body" idx="1"/>
          </p:nvPr>
        </p:nvSpPr>
        <p:spPr>
          <a:xfrm>
            <a:off x="682625" y="1681163"/>
            <a:ext cx="4191000" cy="823912"/>
          </a:xfrm>
          <a:prstGeom prst="rect">
            <a:avLst/>
          </a:prstGeom>
          <a:noFill/>
          <a:ln>
            <a:noFill/>
          </a:ln>
        </p:spPr>
        <p:txBody>
          <a:bodyPr spcFirstLastPara="1" wrap="square" lIns="95750" tIns="47875" rIns="95750" bIns="47875" anchor="b" anchorCtr="0">
            <a:noAutofit/>
          </a:bodyPr>
          <a:lstStyle>
            <a:lvl1pPr marL="457200" lvl="0" indent="-228600" algn="l">
              <a:spcBef>
                <a:spcPts val="625"/>
              </a:spcBef>
              <a:spcAft>
                <a:spcPts val="0"/>
              </a:spcAft>
              <a:buSzPts val="2400"/>
              <a:buNone/>
              <a:defRPr sz="2400" b="1"/>
            </a:lvl1pPr>
            <a:lvl2pPr marL="914400" lvl="1" indent="-228600" algn="l">
              <a:spcBef>
                <a:spcPts val="1250"/>
              </a:spcBef>
              <a:spcAft>
                <a:spcPts val="0"/>
              </a:spcAft>
              <a:buSzPts val="2000"/>
              <a:buNone/>
              <a:defRPr sz="2000" b="1"/>
            </a:lvl2pPr>
            <a:lvl3pPr marL="1371600" lvl="2" indent="-228600" algn="l">
              <a:spcBef>
                <a:spcPts val="525"/>
              </a:spcBef>
              <a:spcAft>
                <a:spcPts val="0"/>
              </a:spcAft>
              <a:buSzPts val="1800"/>
              <a:buNone/>
              <a:defRPr sz="1800" b="1"/>
            </a:lvl3pPr>
            <a:lvl4pPr marL="1828800" lvl="3" indent="-228600" algn="l">
              <a:spcBef>
                <a:spcPts val="450"/>
              </a:spcBef>
              <a:spcAft>
                <a:spcPts val="0"/>
              </a:spcAft>
              <a:buSzPts val="1600"/>
              <a:buNone/>
              <a:defRPr sz="1600" b="1"/>
            </a:lvl4pPr>
            <a:lvl5pPr marL="2286000" lvl="4" indent="-228600" algn="l">
              <a:spcBef>
                <a:spcPts val="425"/>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1" name="Google Shape;261;p89"/>
          <p:cNvSpPr txBox="1">
            <a:spLocks noGrp="1"/>
          </p:cNvSpPr>
          <p:nvPr>
            <p:ph type="body" idx="2"/>
          </p:nvPr>
        </p:nvSpPr>
        <p:spPr>
          <a:xfrm>
            <a:off x="682625" y="2505075"/>
            <a:ext cx="4191000" cy="368458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89"/>
          <p:cNvSpPr txBox="1">
            <a:spLocks noGrp="1"/>
          </p:cNvSpPr>
          <p:nvPr>
            <p:ph type="body" idx="3"/>
          </p:nvPr>
        </p:nvSpPr>
        <p:spPr>
          <a:xfrm>
            <a:off x="5016500" y="1681163"/>
            <a:ext cx="4211638" cy="823912"/>
          </a:xfrm>
          <a:prstGeom prst="rect">
            <a:avLst/>
          </a:prstGeom>
          <a:noFill/>
          <a:ln>
            <a:noFill/>
          </a:ln>
        </p:spPr>
        <p:txBody>
          <a:bodyPr spcFirstLastPara="1" wrap="square" lIns="95750" tIns="47875" rIns="95750" bIns="47875" anchor="b" anchorCtr="0">
            <a:noAutofit/>
          </a:bodyPr>
          <a:lstStyle>
            <a:lvl1pPr marL="457200" lvl="0" indent="-228600" algn="l">
              <a:spcBef>
                <a:spcPts val="625"/>
              </a:spcBef>
              <a:spcAft>
                <a:spcPts val="0"/>
              </a:spcAft>
              <a:buSzPts val="2400"/>
              <a:buNone/>
              <a:defRPr sz="2400" b="1"/>
            </a:lvl1pPr>
            <a:lvl2pPr marL="914400" lvl="1" indent="-228600" algn="l">
              <a:spcBef>
                <a:spcPts val="1250"/>
              </a:spcBef>
              <a:spcAft>
                <a:spcPts val="0"/>
              </a:spcAft>
              <a:buSzPts val="2000"/>
              <a:buNone/>
              <a:defRPr sz="2000" b="1"/>
            </a:lvl2pPr>
            <a:lvl3pPr marL="1371600" lvl="2" indent="-228600" algn="l">
              <a:spcBef>
                <a:spcPts val="525"/>
              </a:spcBef>
              <a:spcAft>
                <a:spcPts val="0"/>
              </a:spcAft>
              <a:buSzPts val="1800"/>
              <a:buNone/>
              <a:defRPr sz="1800" b="1"/>
            </a:lvl3pPr>
            <a:lvl4pPr marL="1828800" lvl="3" indent="-228600" algn="l">
              <a:spcBef>
                <a:spcPts val="450"/>
              </a:spcBef>
              <a:spcAft>
                <a:spcPts val="0"/>
              </a:spcAft>
              <a:buSzPts val="1600"/>
              <a:buNone/>
              <a:defRPr sz="1600" b="1"/>
            </a:lvl4pPr>
            <a:lvl5pPr marL="2286000" lvl="4" indent="-228600" algn="l">
              <a:spcBef>
                <a:spcPts val="425"/>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3" name="Google Shape;263;p89"/>
          <p:cNvSpPr txBox="1">
            <a:spLocks noGrp="1"/>
          </p:cNvSpPr>
          <p:nvPr>
            <p:ph type="body" idx="4"/>
          </p:nvPr>
        </p:nvSpPr>
        <p:spPr>
          <a:xfrm>
            <a:off x="5016500" y="2505075"/>
            <a:ext cx="4211638" cy="368458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4" name="Google Shape;264;p89"/>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5"/>
        <p:cNvGrpSpPr/>
        <p:nvPr/>
      </p:nvGrpSpPr>
      <p:grpSpPr>
        <a:xfrm>
          <a:off x="0" y="0"/>
          <a:ext cx="0" cy="0"/>
          <a:chOff x="0" y="0"/>
          <a:chExt cx="0" cy="0"/>
        </a:xfrm>
      </p:grpSpPr>
      <p:sp>
        <p:nvSpPr>
          <p:cNvPr id="266" name="Google Shape;266;p90"/>
          <p:cNvSpPr txBox="1">
            <a:spLocks noGrp="1"/>
          </p:cNvSpPr>
          <p:nvPr>
            <p:ph type="title"/>
          </p:nvPr>
        </p:nvSpPr>
        <p:spPr>
          <a:xfrm>
            <a:off x="495300" y="989012"/>
            <a:ext cx="8909050" cy="633412"/>
          </a:xfrm>
          <a:prstGeom prst="rect">
            <a:avLst/>
          </a:prstGeom>
          <a:noFill/>
          <a:ln>
            <a:noFill/>
          </a:ln>
        </p:spPr>
        <p:txBody>
          <a:bodyPr spcFirstLastPara="1" wrap="square" lIns="95750" tIns="47875" rIns="95750" bIns="47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90"/>
          <p:cNvSpPr txBox="1">
            <a:spLocks noGrp="1"/>
          </p:cNvSpPr>
          <p:nvPr>
            <p:ph type="body" idx="1"/>
          </p:nvPr>
        </p:nvSpPr>
        <p:spPr>
          <a:xfrm>
            <a:off x="495300" y="2057400"/>
            <a:ext cx="3983038" cy="374173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90"/>
          <p:cNvSpPr txBox="1">
            <a:spLocks noGrp="1"/>
          </p:cNvSpPr>
          <p:nvPr>
            <p:ph type="body" idx="2"/>
          </p:nvPr>
        </p:nvSpPr>
        <p:spPr>
          <a:xfrm>
            <a:off x="4630738" y="2057400"/>
            <a:ext cx="3983037" cy="3741738"/>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90"/>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0"/>
        <p:cNvGrpSpPr/>
        <p:nvPr/>
      </p:nvGrpSpPr>
      <p:grpSpPr>
        <a:xfrm>
          <a:off x="0" y="0"/>
          <a:ext cx="0" cy="0"/>
          <a:chOff x="0" y="0"/>
          <a:chExt cx="0" cy="0"/>
        </a:xfrm>
      </p:grpSpPr>
      <p:sp>
        <p:nvSpPr>
          <p:cNvPr id="271" name="Google Shape;271;p91"/>
          <p:cNvSpPr txBox="1">
            <a:spLocks noGrp="1"/>
          </p:cNvSpPr>
          <p:nvPr>
            <p:ph type="title"/>
          </p:nvPr>
        </p:nvSpPr>
        <p:spPr>
          <a:xfrm>
            <a:off x="676275" y="1709738"/>
            <a:ext cx="8545513" cy="2852737"/>
          </a:xfrm>
          <a:prstGeom prst="rect">
            <a:avLst/>
          </a:prstGeom>
          <a:noFill/>
          <a:ln>
            <a:noFill/>
          </a:ln>
        </p:spPr>
        <p:txBody>
          <a:bodyPr spcFirstLastPara="1" wrap="square" lIns="95750" tIns="47875" rIns="95750" bIns="47875"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91"/>
          <p:cNvSpPr txBox="1">
            <a:spLocks noGrp="1"/>
          </p:cNvSpPr>
          <p:nvPr>
            <p:ph type="body" idx="1"/>
          </p:nvPr>
        </p:nvSpPr>
        <p:spPr>
          <a:xfrm>
            <a:off x="676275" y="4589463"/>
            <a:ext cx="8545513" cy="1500187"/>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2400"/>
              <a:buNone/>
              <a:defRPr sz="2400"/>
            </a:lvl1pPr>
            <a:lvl2pPr marL="914400" lvl="1" indent="-228600" algn="l">
              <a:spcBef>
                <a:spcPts val="1250"/>
              </a:spcBef>
              <a:spcAft>
                <a:spcPts val="0"/>
              </a:spcAft>
              <a:buSzPts val="2000"/>
              <a:buNone/>
              <a:defRPr sz="2000"/>
            </a:lvl2pPr>
            <a:lvl3pPr marL="1371600" lvl="2" indent="-228600" algn="l">
              <a:spcBef>
                <a:spcPts val="525"/>
              </a:spcBef>
              <a:spcAft>
                <a:spcPts val="0"/>
              </a:spcAft>
              <a:buSzPts val="1800"/>
              <a:buNone/>
              <a:defRPr sz="1800"/>
            </a:lvl3pPr>
            <a:lvl4pPr marL="1828800" lvl="3" indent="-228600" algn="l">
              <a:spcBef>
                <a:spcPts val="450"/>
              </a:spcBef>
              <a:spcAft>
                <a:spcPts val="0"/>
              </a:spcAft>
              <a:buSzPts val="1600"/>
              <a:buNone/>
              <a:defRPr sz="1600"/>
            </a:lvl4pPr>
            <a:lvl5pPr marL="2286000" lvl="4" indent="-228600" algn="l">
              <a:spcBef>
                <a:spcPts val="425"/>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73" name="Google Shape;273;p91"/>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4"/>
        <p:cNvGrpSpPr/>
        <p:nvPr/>
      </p:nvGrpSpPr>
      <p:grpSpPr>
        <a:xfrm>
          <a:off x="0" y="0"/>
          <a:ext cx="0" cy="0"/>
          <a:chOff x="0" y="0"/>
          <a:chExt cx="0" cy="0"/>
        </a:xfrm>
      </p:grpSpPr>
      <p:sp>
        <p:nvSpPr>
          <p:cNvPr id="275" name="Google Shape;275;p92"/>
          <p:cNvSpPr txBox="1">
            <a:spLocks noGrp="1"/>
          </p:cNvSpPr>
          <p:nvPr>
            <p:ph type="title"/>
          </p:nvPr>
        </p:nvSpPr>
        <p:spPr>
          <a:xfrm>
            <a:off x="495300" y="989012"/>
            <a:ext cx="8909050" cy="633412"/>
          </a:xfrm>
          <a:prstGeom prst="rect">
            <a:avLst/>
          </a:prstGeom>
          <a:noFill/>
          <a:ln>
            <a:noFill/>
          </a:ln>
        </p:spPr>
        <p:txBody>
          <a:bodyPr spcFirstLastPara="1" wrap="square" lIns="95750" tIns="47875" rIns="95750" bIns="47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92"/>
          <p:cNvSpPr txBox="1">
            <a:spLocks noGrp="1"/>
          </p:cNvSpPr>
          <p:nvPr>
            <p:ph type="body" idx="1"/>
          </p:nvPr>
        </p:nvSpPr>
        <p:spPr>
          <a:xfrm>
            <a:off x="495300" y="2057400"/>
            <a:ext cx="8118475" cy="3741737"/>
          </a:xfrm>
          <a:prstGeom prst="rect">
            <a:avLst/>
          </a:prstGeom>
          <a:noFill/>
          <a:ln>
            <a:noFill/>
          </a:ln>
        </p:spPr>
        <p:txBody>
          <a:bodyPr spcFirstLastPara="1" wrap="square" lIns="95750" tIns="47875" rIns="95750" bIns="47875" anchor="t" anchorCtr="0">
            <a:noAutofit/>
          </a:bodyPr>
          <a:lstStyle>
            <a:lvl1pPr marL="457200" lvl="0" indent="-228600" algn="l">
              <a:spcBef>
                <a:spcPts val="625"/>
              </a:spcBef>
              <a:spcAft>
                <a:spcPts val="0"/>
              </a:spcAft>
              <a:buSzPts val="1400"/>
              <a:buNone/>
              <a:defRPr/>
            </a:lvl1pPr>
            <a:lvl2pPr marL="914400" lvl="1" indent="-228600" algn="l">
              <a:spcBef>
                <a:spcPts val="1250"/>
              </a:spcBef>
              <a:spcAft>
                <a:spcPts val="0"/>
              </a:spcAft>
              <a:buSzPts val="1400"/>
              <a:buNone/>
              <a:defRPr/>
            </a:lvl2pPr>
            <a:lvl3pPr marL="1371600" lvl="2" indent="-228600" algn="l">
              <a:spcBef>
                <a:spcPts val="525"/>
              </a:spcBef>
              <a:spcAft>
                <a:spcPts val="0"/>
              </a:spcAft>
              <a:buSzPts val="1400"/>
              <a:buNone/>
              <a:defRPr/>
            </a:lvl3pPr>
            <a:lvl4pPr marL="1828800" lvl="3" indent="-228600" algn="l">
              <a:spcBef>
                <a:spcPts val="450"/>
              </a:spcBef>
              <a:spcAft>
                <a:spcPts val="0"/>
              </a:spcAft>
              <a:buSzPts val="1400"/>
              <a:buNone/>
              <a:defRPr/>
            </a:lvl4pPr>
            <a:lvl5pPr marL="2286000" lvl="4" indent="-228600" algn="l">
              <a:spcBef>
                <a:spcPts val="425"/>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7" name="Google Shape;277;p92"/>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8"/>
        <p:cNvGrpSpPr/>
        <p:nvPr/>
      </p:nvGrpSpPr>
      <p:grpSpPr>
        <a:xfrm>
          <a:off x="0" y="0"/>
          <a:ext cx="0" cy="0"/>
          <a:chOff x="0" y="0"/>
          <a:chExt cx="0" cy="0"/>
        </a:xfrm>
      </p:grpSpPr>
      <p:sp>
        <p:nvSpPr>
          <p:cNvPr id="279" name="Google Shape;279;p93"/>
          <p:cNvSpPr txBox="1">
            <a:spLocks noGrp="1"/>
          </p:cNvSpPr>
          <p:nvPr>
            <p:ph type="ctrTitle"/>
          </p:nvPr>
        </p:nvSpPr>
        <p:spPr>
          <a:xfrm>
            <a:off x="1238250" y="1122363"/>
            <a:ext cx="7431088" cy="2387600"/>
          </a:xfrm>
          <a:prstGeom prst="rect">
            <a:avLst/>
          </a:prstGeom>
          <a:noFill/>
          <a:ln>
            <a:noFill/>
          </a:ln>
        </p:spPr>
        <p:txBody>
          <a:bodyPr spcFirstLastPara="1" wrap="square" lIns="95750" tIns="47875" rIns="95750" bIns="47875" anchor="b" anchorCtr="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0" name="Google Shape;280;p93"/>
          <p:cNvSpPr txBox="1">
            <a:spLocks noGrp="1"/>
          </p:cNvSpPr>
          <p:nvPr>
            <p:ph type="subTitle" idx="1"/>
          </p:nvPr>
        </p:nvSpPr>
        <p:spPr>
          <a:xfrm>
            <a:off x="1238250" y="3602038"/>
            <a:ext cx="7431088" cy="1655762"/>
          </a:xfrm>
          <a:prstGeom prst="rect">
            <a:avLst/>
          </a:prstGeom>
          <a:noFill/>
          <a:ln>
            <a:noFill/>
          </a:ln>
        </p:spPr>
        <p:txBody>
          <a:bodyPr spcFirstLastPara="1" wrap="square" lIns="95750" tIns="47875" rIns="95750" bIns="47875" anchor="t" anchorCtr="0">
            <a:noAutofit/>
          </a:bodyPr>
          <a:lstStyle>
            <a:lvl1pPr lvl="0" algn="ctr">
              <a:spcBef>
                <a:spcPts val="625"/>
              </a:spcBef>
              <a:spcAft>
                <a:spcPts val="0"/>
              </a:spcAft>
              <a:buSzPts val="2400"/>
              <a:buNone/>
              <a:defRPr sz="2400"/>
            </a:lvl1pPr>
            <a:lvl2pPr lvl="1" algn="ctr">
              <a:spcBef>
                <a:spcPts val="1250"/>
              </a:spcBef>
              <a:spcAft>
                <a:spcPts val="0"/>
              </a:spcAft>
              <a:buSzPts val="2000"/>
              <a:buNone/>
              <a:defRPr sz="2000"/>
            </a:lvl2pPr>
            <a:lvl3pPr lvl="2" algn="ctr">
              <a:spcBef>
                <a:spcPts val="525"/>
              </a:spcBef>
              <a:spcAft>
                <a:spcPts val="0"/>
              </a:spcAft>
              <a:buSzPts val="1800"/>
              <a:buNone/>
              <a:defRPr sz="1800"/>
            </a:lvl3pPr>
            <a:lvl4pPr lvl="3" algn="ctr">
              <a:spcBef>
                <a:spcPts val="450"/>
              </a:spcBef>
              <a:spcAft>
                <a:spcPts val="0"/>
              </a:spcAft>
              <a:buSzPts val="1600"/>
              <a:buNone/>
              <a:defRPr sz="1600"/>
            </a:lvl4pPr>
            <a:lvl5pPr lvl="4" algn="ctr">
              <a:spcBef>
                <a:spcPts val="42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1" name="Google Shape;281;p93"/>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46"/>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47"/>
          <p:cNvSpPr txBox="1">
            <a:spLocks noGrp="1"/>
          </p:cNvSpPr>
          <p:nvPr>
            <p:ph type="title"/>
          </p:nvPr>
        </p:nvSpPr>
        <p:spPr>
          <a:xfrm>
            <a:off x="682625" y="365125"/>
            <a:ext cx="8545513"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36" name="Google Shape;36;p47"/>
          <p:cNvSpPr txBox="1">
            <a:spLocks noGrp="1"/>
          </p:cNvSpPr>
          <p:nvPr>
            <p:ph type="body" idx="1"/>
          </p:nvPr>
        </p:nvSpPr>
        <p:spPr>
          <a:xfrm>
            <a:off x="682625" y="1681163"/>
            <a:ext cx="4191000"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47"/>
          <p:cNvSpPr txBox="1">
            <a:spLocks noGrp="1"/>
          </p:cNvSpPr>
          <p:nvPr>
            <p:ph type="body" idx="2"/>
          </p:nvPr>
        </p:nvSpPr>
        <p:spPr>
          <a:xfrm>
            <a:off x="682625" y="2505075"/>
            <a:ext cx="4191000"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7"/>
          <p:cNvSpPr txBox="1">
            <a:spLocks noGrp="1"/>
          </p:cNvSpPr>
          <p:nvPr>
            <p:ph type="body" idx="3"/>
          </p:nvPr>
        </p:nvSpPr>
        <p:spPr>
          <a:xfrm>
            <a:off x="5016500" y="1681163"/>
            <a:ext cx="4211638" cy="823912"/>
          </a:xfrm>
          <a:prstGeom prst="rect">
            <a:avLst/>
          </a:prstGeom>
          <a:noFill/>
          <a:ln>
            <a:noFill/>
          </a:ln>
        </p:spPr>
        <p:txBody>
          <a:bodyPr spcFirstLastPara="1" wrap="square" lIns="90000" tIns="46800" rIns="90000" bIns="46800" anchor="b" anchorCtr="0">
            <a:noAutofit/>
          </a:bodyPr>
          <a:lstStyle>
            <a:lvl1pPr marL="457200" lvl="0" indent="-228600" algn="l">
              <a:spcBef>
                <a:spcPts val="45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4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7"/>
          <p:cNvSpPr txBox="1">
            <a:spLocks noGrp="1"/>
          </p:cNvSpPr>
          <p:nvPr>
            <p:ph type="body" idx="4"/>
          </p:nvPr>
        </p:nvSpPr>
        <p:spPr>
          <a:xfrm>
            <a:off x="5016500" y="2505075"/>
            <a:ext cx="4211638" cy="3684588"/>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8"/>
          <p:cNvSpPr txBox="1">
            <a:spLocks noGrp="1"/>
          </p:cNvSpPr>
          <p:nvPr>
            <p:ph type="title"/>
          </p:nvPr>
        </p:nvSpPr>
        <p:spPr>
          <a:xfrm>
            <a:off x="681038" y="365125"/>
            <a:ext cx="8545512"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2" name="Google Shape;42;p48"/>
          <p:cNvSpPr txBox="1">
            <a:spLocks noGrp="1"/>
          </p:cNvSpPr>
          <p:nvPr>
            <p:ph type="body" idx="1"/>
          </p:nvPr>
        </p:nvSpPr>
        <p:spPr>
          <a:xfrm>
            <a:off x="495300" y="1600200"/>
            <a:ext cx="4378325" cy="451961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8"/>
          <p:cNvSpPr txBox="1">
            <a:spLocks noGrp="1"/>
          </p:cNvSpPr>
          <p:nvPr>
            <p:ph type="body" idx="2"/>
          </p:nvPr>
        </p:nvSpPr>
        <p:spPr>
          <a:xfrm>
            <a:off x="5026025" y="1600200"/>
            <a:ext cx="4378325" cy="4519613"/>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1400"/>
              <a:buNone/>
              <a:defRPr/>
            </a:lvl1pPr>
            <a:lvl2pPr marL="914400" lvl="1" indent="-228600" algn="l">
              <a:spcBef>
                <a:spcPts val="400"/>
              </a:spcBef>
              <a:spcAft>
                <a:spcPts val="0"/>
              </a:spcAft>
              <a:buSzPts val="1400"/>
              <a:buNone/>
              <a:defRPr/>
            </a:lvl2pPr>
            <a:lvl3pPr marL="1371600" lvl="2" indent="-228600" algn="l">
              <a:spcBef>
                <a:spcPts val="400"/>
              </a:spcBef>
              <a:spcAft>
                <a:spcPts val="0"/>
              </a:spcAft>
              <a:buSzPts val="1400"/>
              <a:buNone/>
              <a:defRPr/>
            </a:lvl3pPr>
            <a:lvl4pPr marL="1828800" lvl="3" indent="-228600" algn="l">
              <a:spcBef>
                <a:spcPts val="400"/>
              </a:spcBef>
              <a:spcAft>
                <a:spcPts val="0"/>
              </a:spcAft>
              <a:buSzPts val="1400"/>
              <a:buNone/>
              <a:defRPr/>
            </a:lvl4pPr>
            <a:lvl5pPr marL="2286000" lvl="4" indent="-228600" algn="l">
              <a:spcBef>
                <a:spcPts val="4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49"/>
          <p:cNvSpPr txBox="1">
            <a:spLocks noGrp="1"/>
          </p:cNvSpPr>
          <p:nvPr>
            <p:ph type="title"/>
          </p:nvPr>
        </p:nvSpPr>
        <p:spPr>
          <a:xfrm>
            <a:off x="676275" y="1709738"/>
            <a:ext cx="8545513" cy="285273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46" name="Google Shape;46;p49"/>
          <p:cNvSpPr txBox="1">
            <a:spLocks noGrp="1"/>
          </p:cNvSpPr>
          <p:nvPr>
            <p:ph type="body" idx="1"/>
          </p:nvPr>
        </p:nvSpPr>
        <p:spPr>
          <a:xfrm>
            <a:off x="676275" y="4589463"/>
            <a:ext cx="8545513" cy="1500187"/>
          </a:xfrm>
          <a:prstGeom prst="rect">
            <a:avLst/>
          </a:prstGeom>
          <a:noFill/>
          <a:ln>
            <a:noFill/>
          </a:ln>
        </p:spPr>
        <p:txBody>
          <a:bodyPr spcFirstLastPara="1" wrap="square" lIns="90000" tIns="46800" rIns="90000" bIns="46800" anchor="t" anchorCtr="0">
            <a:noAutofit/>
          </a:bodyPr>
          <a:lstStyle>
            <a:lvl1pPr marL="457200" lvl="0" indent="-228600" algn="l">
              <a:spcBef>
                <a:spcPts val="450"/>
              </a:spcBef>
              <a:spcAft>
                <a:spcPts val="0"/>
              </a:spcAft>
              <a:buSzPts val="2400"/>
              <a:buNone/>
              <a:defRPr sz="2400"/>
            </a:lvl1pPr>
            <a:lvl2pPr marL="914400" lvl="1" indent="-228600" algn="l">
              <a:spcBef>
                <a:spcPts val="400"/>
              </a:spcBef>
              <a:spcAft>
                <a:spcPts val="0"/>
              </a:spcAft>
              <a:buSzPts val="2000"/>
              <a:buNone/>
              <a:defRPr sz="2000"/>
            </a:lvl2pPr>
            <a:lvl3pPr marL="1371600" lvl="2" indent="-228600" algn="l">
              <a:spcBef>
                <a:spcPts val="400"/>
              </a:spcBef>
              <a:spcAft>
                <a:spcPts val="0"/>
              </a:spcAft>
              <a:buSzPts val="1800"/>
              <a:buNone/>
              <a:defRPr sz="1800"/>
            </a:lvl3pPr>
            <a:lvl4pPr marL="1828800" lvl="3" indent="-228600" algn="l">
              <a:spcBef>
                <a:spcPts val="400"/>
              </a:spcBef>
              <a:spcAft>
                <a:spcPts val="0"/>
              </a:spcAft>
              <a:buSzPts val="1600"/>
              <a:buNone/>
              <a:defRPr sz="1600"/>
            </a:lvl4pPr>
            <a:lvl5pPr marL="2286000" lvl="4" indent="-228600" algn="l">
              <a:spcBef>
                <a:spcPts val="4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4.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8"/>
        <p:cNvGrpSpPr/>
        <p:nvPr/>
      </p:nvGrpSpPr>
      <p:grpSpPr>
        <a:xfrm>
          <a:off x="0" y="0"/>
          <a:ext cx="0" cy="0"/>
          <a:chOff x="0" y="0"/>
          <a:chExt cx="0" cy="0"/>
        </a:xfrm>
      </p:grpSpPr>
      <p:sp>
        <p:nvSpPr>
          <p:cNvPr id="9" name="Google Shape;9;p34"/>
          <p:cNvSpPr txBox="1"/>
          <p:nvPr/>
        </p:nvSpPr>
        <p:spPr>
          <a:xfrm>
            <a:off x="-9525" y="0"/>
            <a:ext cx="9915525" cy="112553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pic>
        <p:nvPicPr>
          <p:cNvPr id="10" name="Google Shape;10;p34"/>
          <p:cNvPicPr preferRelativeResize="0"/>
          <p:nvPr/>
        </p:nvPicPr>
        <p:blipFill rotWithShape="1">
          <a:blip r:embed="rId14">
            <a:alphaModFix/>
          </a:blip>
          <a:srcRect/>
          <a:stretch/>
        </p:blipFill>
        <p:spPr>
          <a:xfrm>
            <a:off x="-9525" y="0"/>
            <a:ext cx="9925050" cy="6870700"/>
          </a:xfrm>
          <a:prstGeom prst="rect">
            <a:avLst/>
          </a:prstGeom>
          <a:noFill/>
          <a:ln>
            <a:noFill/>
          </a:ln>
        </p:spPr>
      </p:pic>
      <p:pic>
        <p:nvPicPr>
          <p:cNvPr id="11" name="Google Shape;11;p34"/>
          <p:cNvPicPr preferRelativeResize="0"/>
          <p:nvPr/>
        </p:nvPicPr>
        <p:blipFill rotWithShape="1">
          <a:blip r:embed="rId15">
            <a:alphaModFix/>
          </a:blip>
          <a:srcRect l="91964" t="87908"/>
          <a:stretch/>
        </p:blipFill>
        <p:spPr>
          <a:xfrm>
            <a:off x="9118600" y="6032500"/>
            <a:ext cx="796925" cy="831850"/>
          </a:xfrm>
          <a:prstGeom prst="rect">
            <a:avLst/>
          </a:prstGeom>
          <a:noFill/>
          <a:ln>
            <a:noFill/>
          </a:ln>
        </p:spPr>
      </p:pic>
      <p:cxnSp>
        <p:nvCxnSpPr>
          <p:cNvPr id="12" name="Google Shape;12;p34"/>
          <p:cNvCxnSpPr/>
          <p:nvPr/>
        </p:nvCxnSpPr>
        <p:spPr>
          <a:xfrm>
            <a:off x="514350" y="5511800"/>
            <a:ext cx="1951037" cy="1587"/>
          </a:xfrm>
          <a:prstGeom prst="straightConnector1">
            <a:avLst/>
          </a:prstGeom>
          <a:noFill/>
          <a:ln w="12600" cap="sq" cmpd="sng">
            <a:solidFill>
              <a:srgbClr val="DDB10A"/>
            </a:solidFill>
            <a:prstDash val="solid"/>
            <a:miter lim="800000"/>
            <a:headEnd type="none" w="med" len="med"/>
            <a:tailEnd type="none" w="med" len="med"/>
          </a:ln>
        </p:spPr>
      </p:cxnSp>
      <p:cxnSp>
        <p:nvCxnSpPr>
          <p:cNvPr id="13" name="Google Shape;13;p34"/>
          <p:cNvCxnSpPr/>
          <p:nvPr/>
        </p:nvCxnSpPr>
        <p:spPr>
          <a:xfrm>
            <a:off x="7292975" y="5511800"/>
            <a:ext cx="1951037" cy="1587"/>
          </a:xfrm>
          <a:prstGeom prst="straightConnector1">
            <a:avLst/>
          </a:prstGeom>
          <a:noFill/>
          <a:ln w="12600" cap="sq" cmpd="sng">
            <a:solidFill>
              <a:srgbClr val="DDB10A"/>
            </a:solidFill>
            <a:prstDash val="solid"/>
            <a:miter lim="800000"/>
            <a:headEnd type="none" w="med" len="med"/>
            <a:tailEnd type="none" w="med" len="med"/>
          </a:ln>
        </p:spPr>
      </p:cxnSp>
      <p:cxnSp>
        <p:nvCxnSpPr>
          <p:cNvPr id="14" name="Google Shape;14;p34"/>
          <p:cNvCxnSpPr/>
          <p:nvPr/>
        </p:nvCxnSpPr>
        <p:spPr>
          <a:xfrm>
            <a:off x="5033962" y="5511800"/>
            <a:ext cx="1949450" cy="1587"/>
          </a:xfrm>
          <a:prstGeom prst="straightConnector1">
            <a:avLst/>
          </a:prstGeom>
          <a:noFill/>
          <a:ln w="12600" cap="sq" cmpd="sng">
            <a:solidFill>
              <a:srgbClr val="DDB10A"/>
            </a:solidFill>
            <a:prstDash val="solid"/>
            <a:miter lim="800000"/>
            <a:headEnd type="none" w="med" len="med"/>
            <a:tailEnd type="none" w="med" len="med"/>
          </a:ln>
        </p:spPr>
      </p:cxnSp>
      <p:cxnSp>
        <p:nvCxnSpPr>
          <p:cNvPr id="15" name="Google Shape;15;p34"/>
          <p:cNvCxnSpPr/>
          <p:nvPr/>
        </p:nvCxnSpPr>
        <p:spPr>
          <a:xfrm>
            <a:off x="2774950" y="5511800"/>
            <a:ext cx="1949450" cy="1587"/>
          </a:xfrm>
          <a:prstGeom prst="straightConnector1">
            <a:avLst/>
          </a:prstGeom>
          <a:noFill/>
          <a:ln w="12600" cap="sq" cmpd="sng">
            <a:solidFill>
              <a:srgbClr val="DDB10A"/>
            </a:solidFill>
            <a:prstDash val="solid"/>
            <a:miter lim="800000"/>
            <a:headEnd type="none" w="med" len="med"/>
            <a:tailEnd type="none" w="med" len="med"/>
          </a:ln>
        </p:spPr>
      </p:cxnSp>
      <p:sp>
        <p:nvSpPr>
          <p:cNvPr id="16" name="Google Shape;16;p34"/>
          <p:cNvSpPr txBox="1">
            <a:spLocks noGrp="1"/>
          </p:cNvSpPr>
          <p:nvPr>
            <p:ph type="body" idx="1"/>
          </p:nvPr>
        </p:nvSpPr>
        <p:spPr>
          <a:xfrm>
            <a:off x="495300" y="1600200"/>
            <a:ext cx="8909050" cy="4519612"/>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450"/>
              </a:spcBef>
              <a:spcAft>
                <a:spcPts val="0"/>
              </a:spcAft>
              <a:buSzPts val="1400"/>
              <a:buNone/>
              <a:defRPr sz="18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2pPr>
            <a:lvl3pPr marL="1371600" marR="0" lvl="2"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3pPr>
            <a:lvl4pPr marL="1828800" marR="0" lvl="3"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36"/>
          <p:cNvSpPr txBox="1"/>
          <p:nvPr/>
        </p:nvSpPr>
        <p:spPr>
          <a:xfrm>
            <a:off x="-9525" y="0"/>
            <a:ext cx="9915525" cy="112553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pic>
        <p:nvPicPr>
          <p:cNvPr id="55" name="Google Shape;55;p36"/>
          <p:cNvPicPr preferRelativeResize="0"/>
          <p:nvPr/>
        </p:nvPicPr>
        <p:blipFill rotWithShape="1">
          <a:blip r:embed="rId13">
            <a:alphaModFix/>
          </a:blip>
          <a:srcRect/>
          <a:stretch/>
        </p:blipFill>
        <p:spPr>
          <a:xfrm>
            <a:off x="-9525" y="0"/>
            <a:ext cx="9925050" cy="6870700"/>
          </a:xfrm>
          <a:prstGeom prst="rect">
            <a:avLst/>
          </a:prstGeom>
          <a:noFill/>
          <a:ln>
            <a:noFill/>
          </a:ln>
        </p:spPr>
      </p:pic>
      <p:sp>
        <p:nvSpPr>
          <p:cNvPr id="56" name="Google Shape;56;p36"/>
          <p:cNvSpPr txBox="1">
            <a:spLocks noGrp="1"/>
          </p:cNvSpPr>
          <p:nvPr>
            <p:ph type="body" idx="1"/>
          </p:nvPr>
        </p:nvSpPr>
        <p:spPr>
          <a:xfrm>
            <a:off x="495300" y="1600200"/>
            <a:ext cx="8902700" cy="4513262"/>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450"/>
              </a:spcBef>
              <a:spcAft>
                <a:spcPts val="0"/>
              </a:spcAft>
              <a:buSzPts val="1400"/>
              <a:buNone/>
              <a:defRPr sz="18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2pPr>
            <a:lvl3pPr marL="1371600" marR="0" lvl="2"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3pPr>
            <a:lvl4pPr marL="1828800" marR="0" lvl="3"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36"/>
          <p:cNvSpPr txBox="1"/>
          <p:nvPr/>
        </p:nvSpPr>
        <p:spPr>
          <a:xfrm>
            <a:off x="495300" y="6245225"/>
            <a:ext cx="23114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58" name="Google Shape;58;p36"/>
          <p:cNvSpPr txBox="1"/>
          <p:nvPr/>
        </p:nvSpPr>
        <p:spPr>
          <a:xfrm>
            <a:off x="3384550" y="6245225"/>
            <a:ext cx="31369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59" name="Google Shape;59;p36"/>
          <p:cNvSpPr txBox="1">
            <a:spLocks noGrp="1"/>
          </p:cNvSpPr>
          <p:nvPr>
            <p:ph type="sldNum" idx="12"/>
          </p:nvPr>
        </p:nvSpPr>
        <p:spPr>
          <a:xfrm>
            <a:off x="7099300" y="6356350"/>
            <a:ext cx="2298700" cy="352425"/>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60" name="Google Shape;60;p36"/>
          <p:cNvSpPr txBox="1">
            <a:spLocks noGrp="1"/>
          </p:cNvSpPr>
          <p:nvPr>
            <p:ph type="title"/>
          </p:nvPr>
        </p:nvSpPr>
        <p:spPr>
          <a:xfrm>
            <a:off x="495300" y="273050"/>
            <a:ext cx="8904287" cy="113347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Google Shape;109;p38"/>
          <p:cNvSpPr txBox="1"/>
          <p:nvPr/>
        </p:nvSpPr>
        <p:spPr>
          <a:xfrm>
            <a:off x="-9525" y="0"/>
            <a:ext cx="9915525" cy="112553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pic>
        <p:nvPicPr>
          <p:cNvPr id="110" name="Google Shape;110;p38"/>
          <p:cNvPicPr preferRelativeResize="0"/>
          <p:nvPr/>
        </p:nvPicPr>
        <p:blipFill rotWithShape="1">
          <a:blip r:embed="rId13">
            <a:alphaModFix/>
          </a:blip>
          <a:srcRect/>
          <a:stretch/>
        </p:blipFill>
        <p:spPr>
          <a:xfrm>
            <a:off x="-9525" y="0"/>
            <a:ext cx="9925050" cy="6870700"/>
          </a:xfrm>
          <a:prstGeom prst="rect">
            <a:avLst/>
          </a:prstGeom>
          <a:noFill/>
          <a:ln>
            <a:noFill/>
          </a:ln>
        </p:spPr>
      </p:pic>
      <p:sp>
        <p:nvSpPr>
          <p:cNvPr id="111" name="Google Shape;111;p38"/>
          <p:cNvSpPr txBox="1">
            <a:spLocks noGrp="1"/>
          </p:cNvSpPr>
          <p:nvPr>
            <p:ph type="body" idx="1"/>
          </p:nvPr>
        </p:nvSpPr>
        <p:spPr>
          <a:xfrm>
            <a:off x="495300" y="1600200"/>
            <a:ext cx="8909050" cy="4519612"/>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450"/>
              </a:spcBef>
              <a:spcAft>
                <a:spcPts val="0"/>
              </a:spcAft>
              <a:buSzPts val="1400"/>
              <a:buNone/>
              <a:defRPr sz="18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2pPr>
            <a:lvl3pPr marL="1371600" marR="0" lvl="2"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3pPr>
            <a:lvl4pPr marL="1828800" marR="0" lvl="3"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2" name="Google Shape;112;p38"/>
          <p:cNvSpPr txBox="1"/>
          <p:nvPr/>
        </p:nvSpPr>
        <p:spPr>
          <a:xfrm>
            <a:off x="495300" y="6245225"/>
            <a:ext cx="23114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13" name="Google Shape;113;p38"/>
          <p:cNvSpPr txBox="1">
            <a:spLocks noGrp="1"/>
          </p:cNvSpPr>
          <p:nvPr>
            <p:ph type="ftr" idx="11"/>
          </p:nvPr>
        </p:nvSpPr>
        <p:spPr>
          <a:xfrm>
            <a:off x="3384550" y="6245225"/>
            <a:ext cx="3130550" cy="4699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114" name="Google Shape;114;p38"/>
          <p:cNvSpPr txBox="1">
            <a:spLocks noGrp="1"/>
          </p:cNvSpPr>
          <p:nvPr>
            <p:ph type="sldNum" idx="12"/>
          </p:nvPr>
        </p:nvSpPr>
        <p:spPr>
          <a:xfrm>
            <a:off x="6681787" y="6356350"/>
            <a:ext cx="2728912" cy="358775"/>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15" name="Google Shape;115;p38"/>
          <p:cNvSpPr txBox="1">
            <a:spLocks noGrp="1"/>
          </p:cNvSpPr>
          <p:nvPr>
            <p:ph type="title"/>
          </p:nvPr>
        </p:nvSpPr>
        <p:spPr>
          <a:xfrm>
            <a:off x="495300" y="273050"/>
            <a:ext cx="8909050" cy="1138237"/>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40"/>
          <p:cNvSpPr txBox="1"/>
          <p:nvPr/>
        </p:nvSpPr>
        <p:spPr>
          <a:xfrm>
            <a:off x="-9525" y="0"/>
            <a:ext cx="9915525" cy="112553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pic>
        <p:nvPicPr>
          <p:cNvPr id="176" name="Google Shape;176;p40"/>
          <p:cNvPicPr preferRelativeResize="0"/>
          <p:nvPr/>
        </p:nvPicPr>
        <p:blipFill rotWithShape="1">
          <a:blip r:embed="rId13">
            <a:alphaModFix/>
          </a:blip>
          <a:srcRect/>
          <a:stretch/>
        </p:blipFill>
        <p:spPr>
          <a:xfrm>
            <a:off x="-9525" y="0"/>
            <a:ext cx="9925050" cy="6870700"/>
          </a:xfrm>
          <a:prstGeom prst="rect">
            <a:avLst/>
          </a:prstGeom>
          <a:noFill/>
          <a:ln>
            <a:noFill/>
          </a:ln>
        </p:spPr>
      </p:pic>
      <p:sp>
        <p:nvSpPr>
          <p:cNvPr id="177" name="Google Shape;177;p40"/>
          <p:cNvSpPr txBox="1">
            <a:spLocks noGrp="1"/>
          </p:cNvSpPr>
          <p:nvPr>
            <p:ph type="body" idx="1"/>
          </p:nvPr>
        </p:nvSpPr>
        <p:spPr>
          <a:xfrm>
            <a:off x="495300" y="1600200"/>
            <a:ext cx="8910637" cy="4521200"/>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450"/>
              </a:spcBef>
              <a:spcAft>
                <a:spcPts val="0"/>
              </a:spcAft>
              <a:buSzPts val="1400"/>
              <a:buNone/>
              <a:defRPr sz="1800" b="0"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2pPr>
            <a:lvl3pPr marL="1371600" marR="0" lvl="2"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3pPr>
            <a:lvl4pPr marL="1828800" marR="0" lvl="3"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4pPr>
            <a:lvl5pPr marL="2286000" marR="0" lvl="4" indent="-228600" algn="l" rtl="0">
              <a:spcBef>
                <a:spcPts val="400"/>
              </a:spcBef>
              <a:spcAft>
                <a:spcPts val="0"/>
              </a:spcAft>
              <a:buSzPts val="1400"/>
              <a:buNone/>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8" name="Google Shape;178;p40"/>
          <p:cNvSpPr txBox="1"/>
          <p:nvPr/>
        </p:nvSpPr>
        <p:spPr>
          <a:xfrm>
            <a:off x="495300" y="6245225"/>
            <a:ext cx="23114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79" name="Google Shape;179;p40"/>
          <p:cNvSpPr txBox="1"/>
          <p:nvPr/>
        </p:nvSpPr>
        <p:spPr>
          <a:xfrm>
            <a:off x="3384550" y="6245225"/>
            <a:ext cx="31369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180" name="Google Shape;180;p40"/>
          <p:cNvSpPr txBox="1">
            <a:spLocks noGrp="1"/>
          </p:cNvSpPr>
          <p:nvPr>
            <p:ph type="sldNum" idx="12"/>
          </p:nvPr>
        </p:nvSpPr>
        <p:spPr>
          <a:xfrm>
            <a:off x="7099300" y="6356350"/>
            <a:ext cx="2306637" cy="360362"/>
          </a:xfrm>
          <a:prstGeom prst="rect">
            <a:avLst/>
          </a:prstGeom>
          <a:noFill/>
          <a:ln>
            <a:noFill/>
          </a:ln>
        </p:spPr>
        <p:txBody>
          <a:bodyPr spcFirstLastPara="1" wrap="square" lIns="90000" tIns="46800" rIns="90000" bIns="46800" anchor="ctr"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pic>
        <p:nvPicPr>
          <p:cNvPr id="229" name="Google Shape;229;p82"/>
          <p:cNvPicPr preferRelativeResize="0"/>
          <p:nvPr/>
        </p:nvPicPr>
        <p:blipFill rotWithShape="1">
          <a:blip r:embed="rId13">
            <a:alphaModFix/>
          </a:blip>
          <a:srcRect/>
          <a:stretch/>
        </p:blipFill>
        <p:spPr>
          <a:xfrm>
            <a:off x="0" y="0"/>
            <a:ext cx="9906000" cy="6858000"/>
          </a:xfrm>
          <a:prstGeom prst="rect">
            <a:avLst/>
          </a:prstGeom>
          <a:noFill/>
          <a:ln>
            <a:noFill/>
          </a:ln>
        </p:spPr>
      </p:pic>
      <p:sp>
        <p:nvSpPr>
          <p:cNvPr id="230" name="Google Shape;230;p82"/>
          <p:cNvSpPr txBox="1">
            <a:spLocks noGrp="1"/>
          </p:cNvSpPr>
          <p:nvPr>
            <p:ph type="title"/>
          </p:nvPr>
        </p:nvSpPr>
        <p:spPr>
          <a:xfrm>
            <a:off x="495300" y="989012"/>
            <a:ext cx="8909050" cy="633412"/>
          </a:xfrm>
          <a:prstGeom prst="rect">
            <a:avLst/>
          </a:prstGeom>
          <a:noFill/>
          <a:ln>
            <a:noFill/>
          </a:ln>
        </p:spPr>
        <p:txBody>
          <a:bodyPr spcFirstLastPara="1" wrap="square" lIns="95750" tIns="47875" rIns="95750" bIns="47875" anchor="ctr" anchorCtr="0">
            <a:noAutofit/>
          </a:bodyPr>
          <a:lstStyle>
            <a:lvl1pPr marR="0" lvl="0"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1pPr>
            <a:lvl2pPr marR="0" lvl="1"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2pPr>
            <a:lvl3pPr marR="0" lvl="2"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3pPr>
            <a:lvl4pPr marR="0" lvl="3"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4pPr>
            <a:lvl5pPr marR="0" lvl="4"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5pPr>
            <a:lvl6pPr marR="0" lvl="5"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6pPr>
            <a:lvl7pPr marR="0" lvl="6"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7pPr>
            <a:lvl8pPr marR="0" lvl="7"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8pPr>
            <a:lvl9pPr marR="0" lvl="8" algn="l" rtl="0">
              <a:spcBef>
                <a:spcPts val="0"/>
              </a:spcBef>
              <a:spcAft>
                <a:spcPts val="0"/>
              </a:spcAft>
              <a:buSzPts val="1400"/>
              <a:buNone/>
              <a:defRPr sz="3400" b="0" i="0" u="none" strike="noStrike" cap="none">
                <a:solidFill>
                  <a:srgbClr val="000000"/>
                </a:solidFill>
                <a:latin typeface="Georgia"/>
                <a:ea typeface="Georgia"/>
                <a:cs typeface="Georgia"/>
                <a:sym typeface="Georgia"/>
              </a:defRPr>
            </a:lvl9pPr>
          </a:lstStyle>
          <a:p>
            <a:endParaRPr/>
          </a:p>
        </p:txBody>
      </p:sp>
      <p:sp>
        <p:nvSpPr>
          <p:cNvPr id="231" name="Google Shape;231;p82"/>
          <p:cNvSpPr txBox="1">
            <a:spLocks noGrp="1"/>
          </p:cNvSpPr>
          <p:nvPr>
            <p:ph type="body" idx="1"/>
          </p:nvPr>
        </p:nvSpPr>
        <p:spPr>
          <a:xfrm>
            <a:off x="495300" y="2057400"/>
            <a:ext cx="8118475" cy="3741737"/>
          </a:xfrm>
          <a:prstGeom prst="rect">
            <a:avLst/>
          </a:prstGeom>
          <a:noFill/>
          <a:ln>
            <a:noFill/>
          </a:ln>
        </p:spPr>
        <p:txBody>
          <a:bodyPr spcFirstLastPara="1" wrap="square" lIns="95750" tIns="47875" rIns="95750" bIns="47875" anchor="t" anchorCtr="0">
            <a:noAutofit/>
          </a:bodyPr>
          <a:lstStyle>
            <a:lvl1pPr marL="457200" marR="0" lvl="0" indent="-228600" algn="l" rtl="0">
              <a:spcBef>
                <a:spcPts val="625"/>
              </a:spcBef>
              <a:spcAft>
                <a:spcPts val="0"/>
              </a:spcAft>
              <a:buSzPts val="1400"/>
              <a:buNone/>
              <a:defRPr sz="2500" b="0" i="0" u="none" strike="noStrike" cap="none">
                <a:solidFill>
                  <a:srgbClr val="000000"/>
                </a:solidFill>
                <a:latin typeface="Arial"/>
                <a:ea typeface="Arial"/>
                <a:cs typeface="Arial"/>
                <a:sym typeface="Arial"/>
              </a:defRPr>
            </a:lvl1pPr>
            <a:lvl2pPr marL="914400" marR="0" lvl="1" indent="-228600" algn="l" rtl="0">
              <a:spcBef>
                <a:spcPts val="1250"/>
              </a:spcBef>
              <a:spcAft>
                <a:spcPts val="0"/>
              </a:spcAft>
              <a:buSzPts val="1400"/>
              <a:buNone/>
              <a:defRPr sz="2300" b="0" i="0" u="none" strike="noStrike" cap="none">
                <a:solidFill>
                  <a:srgbClr val="000000"/>
                </a:solidFill>
                <a:latin typeface="Arial"/>
                <a:ea typeface="Arial"/>
                <a:cs typeface="Arial"/>
                <a:sym typeface="Arial"/>
              </a:defRPr>
            </a:lvl2pPr>
            <a:lvl3pPr marL="1371600" marR="0" lvl="2" indent="-228600" algn="l" rtl="0">
              <a:spcBef>
                <a:spcPts val="525"/>
              </a:spcBef>
              <a:spcAft>
                <a:spcPts val="0"/>
              </a:spcAft>
              <a:buSzPts val="1400"/>
              <a:buNone/>
              <a:defRPr sz="2100" b="0" i="0" u="none" strike="noStrike" cap="none">
                <a:solidFill>
                  <a:srgbClr val="000000"/>
                </a:solidFill>
                <a:latin typeface="Arial"/>
                <a:ea typeface="Arial"/>
                <a:cs typeface="Arial"/>
                <a:sym typeface="Arial"/>
              </a:defRPr>
            </a:lvl3pPr>
            <a:lvl4pPr marL="1828800" marR="0" lvl="3" indent="-228600" algn="l" rtl="0">
              <a:spcBef>
                <a:spcPts val="45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spcBef>
                <a:spcPts val="425"/>
              </a:spcBef>
              <a:spcAft>
                <a:spcPts val="0"/>
              </a:spcAft>
              <a:buSzPts val="1400"/>
              <a:buNone/>
              <a:defRPr sz="17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2" name="Google Shape;232;p82"/>
          <p:cNvSpPr txBox="1"/>
          <p:nvPr/>
        </p:nvSpPr>
        <p:spPr>
          <a:xfrm>
            <a:off x="495300" y="6245225"/>
            <a:ext cx="23114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33" name="Google Shape;233;p82"/>
          <p:cNvSpPr txBox="1"/>
          <p:nvPr/>
        </p:nvSpPr>
        <p:spPr>
          <a:xfrm>
            <a:off x="3384550" y="6245225"/>
            <a:ext cx="3136900" cy="4762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34" name="Google Shape;234;p82"/>
          <p:cNvSpPr txBox="1">
            <a:spLocks noGrp="1"/>
          </p:cNvSpPr>
          <p:nvPr>
            <p:ph type="sldNum" idx="12"/>
          </p:nvPr>
        </p:nvSpPr>
        <p:spPr>
          <a:xfrm>
            <a:off x="7099300" y="6245225"/>
            <a:ext cx="2305050" cy="469900"/>
          </a:xfrm>
          <a:prstGeom prst="rect">
            <a:avLst/>
          </a:prstGeom>
          <a:noFill/>
          <a:ln>
            <a:noFill/>
          </a:ln>
        </p:spPr>
        <p:txBody>
          <a:bodyPr spcFirstLastPara="1" wrap="square" lIns="95750" tIns="47875" rIns="95750" bIns="47875" anchor="t"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4.xml"/><Relationship Id="rId5" Type="http://schemas.openxmlformats.org/officeDocument/2006/relationships/image" Target="../media/image32.jp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5"/>
        <p:cNvGrpSpPr/>
        <p:nvPr/>
      </p:nvGrpSpPr>
      <p:grpSpPr>
        <a:xfrm>
          <a:off x="0" y="0"/>
          <a:ext cx="0" cy="0"/>
          <a:chOff x="0" y="0"/>
          <a:chExt cx="0" cy="0"/>
        </a:xfrm>
      </p:grpSpPr>
      <p:sp>
        <p:nvSpPr>
          <p:cNvPr id="286" name="Google Shape;286;p1"/>
          <p:cNvSpPr txBox="1"/>
          <p:nvPr/>
        </p:nvSpPr>
        <p:spPr>
          <a:xfrm>
            <a:off x="514350" y="1539875"/>
            <a:ext cx="7013575" cy="1871662"/>
          </a:xfrm>
          <a:prstGeom prst="rect">
            <a:avLst/>
          </a:prstGeom>
          <a:noFill/>
          <a:ln>
            <a:noFill/>
          </a:ln>
        </p:spPr>
        <p:txBody>
          <a:bodyPr spcFirstLastPara="1" wrap="square" lIns="90000" tIns="0" rIns="90000" bIns="0" anchor="t" anchorCtr="0">
            <a:noAutofit/>
          </a:bodyPr>
          <a:lstStyle/>
          <a:p>
            <a:pPr marL="0" marR="0" lvl="0" indent="0" algn="l">
              <a:lnSpc>
                <a:spcPct val="100000"/>
              </a:lnSpc>
              <a:spcBef>
                <a:spcPts val="0"/>
              </a:spcBef>
              <a:spcAft>
                <a:spcPts val="0"/>
              </a:spcAft>
              <a:buNone/>
            </a:pPr>
            <a:r>
              <a:rPr lang="en-US" sz="5600" dirty="0">
                <a:solidFill>
                  <a:srgbClr val="FFFFFF"/>
                </a:solidFill>
              </a:rPr>
              <a:t>HTML</a:t>
            </a:r>
            <a:endParaRPr lang="en-US" dirty="0"/>
          </a:p>
        </p:txBody>
      </p:sp>
      <p:sp>
        <p:nvSpPr>
          <p:cNvPr id="287" name="Google Shape;287;p1"/>
          <p:cNvSpPr txBox="1"/>
          <p:nvPr/>
        </p:nvSpPr>
        <p:spPr>
          <a:xfrm>
            <a:off x="514350" y="3455987"/>
            <a:ext cx="7013575" cy="287337"/>
          </a:xfrm>
          <a:prstGeom prst="rect">
            <a:avLst/>
          </a:prstGeom>
          <a:noFill/>
          <a:ln>
            <a:noFill/>
          </a:ln>
        </p:spPr>
        <p:txBody>
          <a:bodyPr spcFirstLastPara="1" wrap="square" lIns="91425" tIns="45700" rIns="91425" bIns="45700" anchor="t" anchorCtr="0">
            <a:noAutofit/>
          </a:bodyPr>
          <a:lstStyle/>
          <a:p>
            <a:r>
              <a:rPr lang="en-GB" sz="1200" b="1" dirty="0">
                <a:solidFill>
                  <a:srgbClr val="DDB10A"/>
                </a:solidFill>
              </a:rPr>
              <a:t>CITS3403 and CITS5505 – Agile Web Development</a:t>
            </a:r>
            <a:endParaRPr lang="en-US" dirty="0"/>
          </a:p>
        </p:txBody>
      </p:sp>
      <p:sp>
        <p:nvSpPr>
          <p:cNvPr id="288" name="Google Shape;288;p1"/>
          <p:cNvSpPr txBox="1"/>
          <p:nvPr/>
        </p:nvSpPr>
        <p:spPr>
          <a:xfrm>
            <a:off x="7188200" y="5576887"/>
            <a:ext cx="2055812" cy="79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100"/>
              <a:buFont typeface="Arial"/>
              <a:buNone/>
            </a:pPr>
            <a:r>
              <a:rPr lang="en-US" sz="1100" b="1" i="0" u="none" dirty="0">
                <a:solidFill>
                  <a:srgbClr val="FFFFFF"/>
                </a:solidFill>
                <a:latin typeface="Arial"/>
                <a:ea typeface="Arial"/>
                <a:cs typeface="Arial"/>
                <a:sym typeface="Arial"/>
              </a:rPr>
              <a:t>Semester 1, </a:t>
            </a:r>
            <a:r>
              <a:rPr lang="en-US" sz="1100" b="1" dirty="0">
                <a:solidFill>
                  <a:srgbClr val="FFFFFF"/>
                </a:solidFill>
              </a:rPr>
              <a:t>2024</a:t>
            </a:r>
            <a:endParaRPr dirty="0"/>
          </a:p>
          <a:p>
            <a:pPr marL="0" marR="0" lvl="0" indent="0" algn="l" rtl="0">
              <a:lnSpc>
                <a:spcPct val="100000"/>
              </a:lnSpc>
              <a:spcBef>
                <a:spcPts val="0"/>
              </a:spcBef>
              <a:spcAft>
                <a:spcPts val="0"/>
              </a:spcAft>
              <a:buNone/>
            </a:pPr>
            <a:endParaRPr sz="1100" b="1" i="0" u="none">
              <a:solidFill>
                <a:srgbClr val="FFFFFF"/>
              </a:solidFill>
              <a:latin typeface="Arial"/>
              <a:ea typeface="Arial"/>
              <a:cs typeface="Arial"/>
              <a:sym typeface="Arial"/>
            </a:endParaRPr>
          </a:p>
        </p:txBody>
      </p:sp>
      <p:sp>
        <p:nvSpPr>
          <p:cNvPr id="289" name="Google Shape;289;p1"/>
          <p:cNvSpPr txBox="1"/>
          <p:nvPr/>
        </p:nvSpPr>
        <p:spPr>
          <a:xfrm>
            <a:off x="514350" y="5576887"/>
            <a:ext cx="2544576" cy="792162"/>
          </a:xfrm>
          <a:prstGeom prst="rect">
            <a:avLst/>
          </a:prstGeom>
          <a:noFill/>
          <a:ln>
            <a:noFill/>
          </a:ln>
        </p:spPr>
        <p:txBody>
          <a:bodyPr spcFirstLastPara="1" wrap="square" lIns="91425" tIns="45700" rIns="91425" bIns="45700" anchor="t" anchorCtr="0">
            <a:noAutofit/>
          </a:bodyPr>
          <a:lstStyle/>
          <a:p>
            <a:pPr>
              <a:buClr>
                <a:srgbClr val="FFFFFF"/>
              </a:buClr>
              <a:buSzPts val="1100"/>
            </a:pPr>
            <a:r>
              <a:rPr lang="en-US" sz="1100" b="1" i="0" u="none" dirty="0">
                <a:solidFill>
                  <a:srgbClr val="FFFFFF"/>
                </a:solidFill>
                <a:latin typeface="Arial"/>
                <a:ea typeface="Arial"/>
                <a:cs typeface="Arial"/>
                <a:sym typeface="Arial"/>
              </a:rPr>
              <a:t>Unit Coordinator: </a:t>
            </a:r>
            <a:r>
              <a:rPr lang="en-US" sz="1100" b="1" dirty="0">
                <a:solidFill>
                  <a:srgbClr val="FFFFFF"/>
                </a:solidFill>
              </a:rPr>
              <a:t>Matthew </a:t>
            </a:r>
            <a:r>
              <a:rPr lang="en-US" sz="1100" b="1" dirty="0" err="1">
                <a:solidFill>
                  <a:srgbClr val="FFFFFF"/>
                </a:solidFill>
              </a:rPr>
              <a:t>Daggitt</a:t>
            </a:r>
            <a:endParaRPr dirty="0"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6"/>
        <p:cNvGrpSpPr/>
        <p:nvPr/>
      </p:nvGrpSpPr>
      <p:grpSpPr>
        <a:xfrm>
          <a:off x="0" y="0"/>
          <a:ext cx="0" cy="0"/>
          <a:chOff x="0" y="0"/>
          <a:chExt cx="0" cy="0"/>
        </a:xfrm>
      </p:grpSpPr>
      <p:sp>
        <p:nvSpPr>
          <p:cNvPr id="378" name="Google Shape;378;p13"/>
          <p:cNvSpPr txBox="1"/>
          <p:nvPr/>
        </p:nvSpPr>
        <p:spPr>
          <a:xfrm>
            <a:off x="455612" y="1367095"/>
            <a:ext cx="9211504" cy="1929151"/>
          </a:xfrm>
          <a:prstGeom prst="rect">
            <a:avLst/>
          </a:prstGeom>
          <a:noFill/>
          <a:ln>
            <a:noFill/>
          </a:ln>
        </p:spPr>
        <p:txBody>
          <a:bodyPr spcFirstLastPara="1" wrap="square" lIns="91425" tIns="45700" rIns="91425" bIns="45700" anchor="t" anchorCtr="0">
            <a:noAutofit/>
          </a:bodyPr>
          <a:lstStyle/>
          <a:p>
            <a:pPr marL="336550" indent="-336550">
              <a:lnSpc>
                <a:spcPct val="80000"/>
              </a:lnSpc>
              <a:buSzPts val="1900"/>
              <a:buFont typeface="Arial"/>
              <a:buChar char="•"/>
            </a:pPr>
            <a:r>
              <a:rPr lang="en-US" sz="1800" dirty="0">
                <a:latin typeface="Calibri"/>
                <a:ea typeface="Calibri"/>
                <a:cs typeface="Calibri"/>
                <a:sym typeface="Calibri"/>
              </a:rPr>
              <a:t>There are two types of lists:</a:t>
            </a:r>
            <a:endParaRPr lang="en-US" sz="1800" dirty="0">
              <a:solidFill>
                <a:srgbClr val="C00000"/>
              </a:solidFill>
              <a:latin typeface="Calibri"/>
              <a:ea typeface="Calibri"/>
              <a:cs typeface="Calibri"/>
            </a:endParaRPr>
          </a:p>
          <a:p>
            <a:pPr marL="736600" lvl="1" indent="-279400">
              <a:lnSpc>
                <a:spcPct val="80000"/>
              </a:lnSpc>
              <a:spcBef>
                <a:spcPts val="300"/>
              </a:spcBef>
              <a:buSzPts val="1900"/>
              <a:buFont typeface="Arial"/>
              <a:buChar char="–"/>
            </a:pPr>
            <a:r>
              <a:rPr lang="en-US" sz="1800" dirty="0">
                <a:latin typeface="Calibri"/>
                <a:ea typeface="Calibri"/>
                <a:cs typeface="Calibri"/>
                <a:sym typeface="Calibri"/>
              </a:rPr>
              <a:t>An </a:t>
            </a:r>
            <a:r>
              <a:rPr lang="en-US" sz="1800" dirty="0">
                <a:solidFill>
                  <a:srgbClr val="C00000"/>
                </a:solidFill>
                <a:latin typeface="Calibri"/>
                <a:ea typeface="Calibri"/>
                <a:cs typeface="Calibri"/>
                <a:sym typeface="Calibri"/>
              </a:rPr>
              <a:t>ordered list</a:t>
            </a:r>
            <a:r>
              <a:rPr lang="en-US" sz="1800" dirty="0">
                <a:latin typeface="Calibri"/>
                <a:ea typeface="Calibri"/>
                <a:cs typeface="Calibri"/>
                <a:sym typeface="Calibri"/>
              </a:rPr>
              <a:t> used the </a:t>
            </a:r>
            <a:r>
              <a:rPr lang="en-US" sz="1800" dirty="0">
                <a:solidFill>
                  <a:srgbClr val="C00000"/>
                </a:solidFill>
                <a:latin typeface="Courier New"/>
                <a:ea typeface="Calibri"/>
                <a:cs typeface="Calibri"/>
                <a:sym typeface="Calibri"/>
              </a:rPr>
              <a:t>&lt;</a:t>
            </a:r>
            <a:r>
              <a:rPr lang="en-US" sz="1800" dirty="0" err="1">
                <a:solidFill>
                  <a:srgbClr val="C00000"/>
                </a:solidFill>
                <a:latin typeface="Courier New"/>
                <a:ea typeface="Calibri"/>
                <a:cs typeface="Calibri"/>
                <a:sym typeface="Calibri"/>
              </a:rPr>
              <a:t>ol</a:t>
            </a:r>
            <a:r>
              <a:rPr lang="en-US" sz="1800" dirty="0">
                <a:solidFill>
                  <a:srgbClr val="C00000"/>
                </a:solidFill>
                <a:latin typeface="Courier New"/>
                <a:ea typeface="Calibri"/>
                <a:cs typeface="Calibri"/>
                <a:sym typeface="Calibri"/>
              </a:rPr>
              <a:t>&gt;</a:t>
            </a:r>
            <a:r>
              <a:rPr lang="en-US" sz="1800" dirty="0">
                <a:latin typeface="Calibri"/>
                <a:ea typeface="Calibri"/>
                <a:cs typeface="Calibri"/>
                <a:sym typeface="Calibri"/>
              </a:rPr>
              <a:t> tag.</a:t>
            </a:r>
            <a:endParaRPr lang="en-US" sz="1800">
              <a:latin typeface="Calibri"/>
              <a:ea typeface="Calibri"/>
            </a:endParaRPr>
          </a:p>
          <a:p>
            <a:pPr marL="736600" lvl="1" indent="-279400">
              <a:lnSpc>
                <a:spcPct val="80000"/>
              </a:lnSpc>
              <a:spcBef>
                <a:spcPts val="300"/>
              </a:spcBef>
              <a:buSzPts val="1900"/>
              <a:buFont typeface="Arial"/>
              <a:buChar char="–"/>
            </a:pPr>
            <a:r>
              <a:rPr lang="en-US" sz="1800" dirty="0">
                <a:latin typeface="Calibri"/>
                <a:ea typeface="Calibri"/>
                <a:cs typeface="Calibri"/>
                <a:sym typeface="Calibri"/>
              </a:rPr>
              <a:t>An </a:t>
            </a:r>
            <a:r>
              <a:rPr lang="en-US" sz="1800" dirty="0">
                <a:solidFill>
                  <a:srgbClr val="C00000"/>
                </a:solidFill>
                <a:latin typeface="Calibri"/>
                <a:ea typeface="Calibri"/>
                <a:cs typeface="Calibri"/>
                <a:sym typeface="Calibri"/>
              </a:rPr>
              <a:t>unordered list</a:t>
            </a:r>
            <a:r>
              <a:rPr lang="en-US" sz="1800" dirty="0">
                <a:latin typeface="Calibri"/>
                <a:ea typeface="Calibri"/>
                <a:cs typeface="Calibri"/>
                <a:sym typeface="Calibri"/>
              </a:rPr>
              <a:t> uses the </a:t>
            </a:r>
            <a:r>
              <a:rPr lang="en-US" sz="1800" dirty="0">
                <a:solidFill>
                  <a:srgbClr val="C00000"/>
                </a:solidFill>
                <a:latin typeface="Courier New"/>
                <a:ea typeface="Calibri"/>
                <a:cs typeface="Calibri"/>
                <a:sym typeface="Calibri"/>
              </a:rPr>
              <a:t>&lt;</a:t>
            </a:r>
            <a:r>
              <a:rPr lang="en-US" sz="1800" dirty="0" err="1">
                <a:solidFill>
                  <a:srgbClr val="C00000"/>
                </a:solidFill>
                <a:latin typeface="Courier New"/>
                <a:ea typeface="Calibri"/>
                <a:cs typeface="Calibri"/>
                <a:sym typeface="Calibri"/>
              </a:rPr>
              <a:t>ul</a:t>
            </a:r>
            <a:r>
              <a:rPr lang="en-US" sz="1800" dirty="0">
                <a:solidFill>
                  <a:srgbClr val="C00000"/>
                </a:solidFill>
                <a:latin typeface="Courier New"/>
                <a:ea typeface="Calibri"/>
                <a:cs typeface="Calibri"/>
                <a:sym typeface="Calibri"/>
              </a:rPr>
              <a:t>&gt;</a:t>
            </a:r>
            <a:r>
              <a:rPr lang="en-US" sz="1800" dirty="0">
                <a:latin typeface="Calibri"/>
                <a:ea typeface="Calibri"/>
                <a:cs typeface="Calibri"/>
                <a:sym typeface="Calibri"/>
              </a:rPr>
              <a:t> tag</a:t>
            </a:r>
            <a:endParaRPr lang="en-US" sz="1800">
              <a:latin typeface="Calibri"/>
              <a:ea typeface="Calibri"/>
            </a:endParaRPr>
          </a:p>
          <a:p>
            <a:pPr marL="736600" lvl="1" indent="-279400">
              <a:lnSpc>
                <a:spcPct val="80000"/>
              </a:lnSpc>
              <a:spcBef>
                <a:spcPts val="300"/>
              </a:spcBef>
              <a:buSzPts val="1900"/>
              <a:buChar char="–"/>
            </a:pPr>
            <a:endParaRPr lang="en-US" sz="1800" dirty="0">
              <a:latin typeface="Calibri"/>
              <a:ea typeface="Calibri"/>
              <a:cs typeface="Calibri"/>
            </a:endParaRPr>
          </a:p>
          <a:p>
            <a:pPr marL="342900" indent="-342900">
              <a:lnSpc>
                <a:spcPct val="80000"/>
              </a:lnSpc>
              <a:spcBef>
                <a:spcPts val="200"/>
              </a:spcBef>
              <a:buSzPts val="1900"/>
              <a:buChar char="•"/>
            </a:pPr>
            <a:r>
              <a:rPr lang="en-US" sz="1800" dirty="0">
                <a:latin typeface="Calibri"/>
                <a:ea typeface="Courier New"/>
                <a:cs typeface="Courier New"/>
                <a:sym typeface="Courier New"/>
              </a:rPr>
              <a:t>Elements of a list are added as contents of the </a:t>
            </a:r>
            <a:r>
              <a:rPr lang="en-US" sz="1800" dirty="0">
                <a:solidFill>
                  <a:srgbClr val="C00000"/>
                </a:solidFill>
                <a:latin typeface="Courier New"/>
                <a:ea typeface="Courier New"/>
                <a:cs typeface="Courier New"/>
                <a:sym typeface="Courier New"/>
              </a:rPr>
              <a:t>&lt;li&gt;</a:t>
            </a:r>
            <a:r>
              <a:rPr lang="en-US" sz="1800" dirty="0">
                <a:latin typeface="Calibri"/>
                <a:ea typeface="Courier New"/>
                <a:cs typeface="Courier New"/>
                <a:sym typeface="Courier New"/>
              </a:rPr>
              <a:t> tag.</a:t>
            </a:r>
            <a:endParaRPr lang="en-US" sz="1800" dirty="0">
              <a:latin typeface="Calibri"/>
              <a:ea typeface="Courier New"/>
              <a:cs typeface="Courier New"/>
            </a:endParaRPr>
          </a:p>
          <a:p>
            <a:pPr marL="342900" indent="-342900">
              <a:lnSpc>
                <a:spcPct val="80000"/>
              </a:lnSpc>
              <a:spcBef>
                <a:spcPts val="200"/>
              </a:spcBef>
              <a:buSzPts val="1900"/>
              <a:buChar char="•"/>
            </a:pPr>
            <a:endParaRPr lang="en-US" sz="1800" dirty="0">
              <a:latin typeface="Calibri"/>
              <a:ea typeface="Courier New"/>
              <a:cs typeface="Courier New"/>
            </a:endParaRPr>
          </a:p>
          <a:p>
            <a:pPr marL="342900" indent="-342900">
              <a:lnSpc>
                <a:spcPct val="80000"/>
              </a:lnSpc>
              <a:spcBef>
                <a:spcPts val="200"/>
              </a:spcBef>
              <a:buSzPts val="1900"/>
              <a:buFont typeface="Arial"/>
              <a:buChar char="•"/>
            </a:pPr>
            <a:r>
              <a:rPr lang="en-US" sz="1800" dirty="0">
                <a:latin typeface="Calibri"/>
                <a:ea typeface="Calibri"/>
                <a:cs typeface="Courier New"/>
              </a:rPr>
              <a:t>The </a:t>
            </a:r>
            <a:r>
              <a:rPr lang="en-US" sz="1800" dirty="0">
                <a:solidFill>
                  <a:srgbClr val="C00000"/>
                </a:solidFill>
                <a:latin typeface="Courier New"/>
                <a:ea typeface="Calibri"/>
                <a:cs typeface="Courier New"/>
              </a:rPr>
              <a:t>type</a:t>
            </a:r>
            <a:r>
              <a:rPr lang="en-US" sz="1800" dirty="0">
                <a:solidFill>
                  <a:srgbClr val="C00000"/>
                </a:solidFill>
                <a:latin typeface="Calibri"/>
                <a:ea typeface="Calibri"/>
                <a:cs typeface="Courier New"/>
              </a:rPr>
              <a:t> </a:t>
            </a:r>
            <a:r>
              <a:rPr lang="en-US" sz="1800" dirty="0">
                <a:latin typeface="Calibri"/>
                <a:ea typeface="Calibri"/>
                <a:cs typeface="Courier New"/>
              </a:rPr>
              <a:t>attribute of </a:t>
            </a:r>
            <a:r>
              <a:rPr lang="en-US" sz="1800" dirty="0">
                <a:latin typeface="Courier New"/>
                <a:ea typeface="Calibri"/>
                <a:cs typeface="Courier New"/>
              </a:rPr>
              <a:t>&lt;</a:t>
            </a:r>
            <a:r>
              <a:rPr lang="en-US" sz="1800" err="1">
                <a:latin typeface="Courier New"/>
                <a:ea typeface="Calibri"/>
                <a:cs typeface="Courier New"/>
              </a:rPr>
              <a:t>ol</a:t>
            </a:r>
            <a:r>
              <a:rPr lang="en-US" sz="1800" dirty="0">
                <a:latin typeface="Courier New"/>
                <a:ea typeface="Calibri"/>
                <a:cs typeface="Courier New"/>
              </a:rPr>
              <a:t>&gt;</a:t>
            </a:r>
            <a:r>
              <a:rPr lang="en-US" sz="1800" dirty="0">
                <a:latin typeface="Calibri"/>
                <a:ea typeface="Calibri"/>
                <a:cs typeface="Courier New"/>
              </a:rPr>
              <a:t> can be used to change the list marker (e.g. to letters).</a:t>
            </a:r>
          </a:p>
        </p:txBody>
      </p:sp>
      <p:sp>
        <p:nvSpPr>
          <p:cNvPr id="3" name="Google Shape;350;p3">
            <a:extLst>
              <a:ext uri="{FF2B5EF4-FFF2-40B4-BE49-F238E27FC236}">
                <a16:creationId xmlns:a16="http://schemas.microsoft.com/office/drawing/2014/main" id="{E24971C5-7E21-BCB0-8D62-4107FF4CE063}"/>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lists</a:t>
            </a:r>
            <a:endParaRPr lang="en-US" dirty="0"/>
          </a:p>
        </p:txBody>
      </p:sp>
      <p:pic>
        <p:nvPicPr>
          <p:cNvPr id="4" name="Picture 3" descr="A screenshot of a computer&#10;&#10;Description automatically generated">
            <a:extLst>
              <a:ext uri="{FF2B5EF4-FFF2-40B4-BE49-F238E27FC236}">
                <a16:creationId xmlns:a16="http://schemas.microsoft.com/office/drawing/2014/main" id="{32FD768C-85CB-F08E-E7B2-D12AA916C2E7}"/>
              </a:ext>
            </a:extLst>
          </p:cNvPr>
          <p:cNvPicPr>
            <a:picLocks noChangeAspect="1"/>
          </p:cNvPicPr>
          <p:nvPr/>
        </p:nvPicPr>
        <p:blipFill>
          <a:blip r:embed="rId3"/>
          <a:stretch>
            <a:fillRect/>
          </a:stretch>
        </p:blipFill>
        <p:spPr>
          <a:xfrm>
            <a:off x="557193" y="3529434"/>
            <a:ext cx="8934434" cy="25492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sp>
        <p:nvSpPr>
          <p:cNvPr id="385" name="Google Shape;385;p14"/>
          <p:cNvSpPr txBox="1"/>
          <p:nvPr/>
        </p:nvSpPr>
        <p:spPr>
          <a:xfrm>
            <a:off x="246932" y="1405848"/>
            <a:ext cx="9243143" cy="2020493"/>
          </a:xfrm>
          <a:prstGeom prst="rect">
            <a:avLst/>
          </a:prstGeom>
          <a:noFill/>
          <a:ln>
            <a:noFill/>
          </a:ln>
        </p:spPr>
        <p:txBody>
          <a:bodyPr spcFirstLastPara="1" wrap="square" lIns="91425" tIns="45700" rIns="91425" bIns="45700" anchor="t" anchorCtr="0">
            <a:noAutofit/>
          </a:bodyPr>
          <a:lstStyle/>
          <a:p>
            <a:pPr marL="336550" marR="0" lvl="0" indent="-336550" algn="l" rtl="0">
              <a:lnSpc>
                <a:spcPct val="110000"/>
              </a:lnSpc>
              <a:spcBef>
                <a:spcPts val="0"/>
              </a:spcBef>
              <a:spcAft>
                <a:spcPts val="0"/>
              </a:spcAft>
              <a:buClr>
                <a:srgbClr val="000000"/>
              </a:buClr>
              <a:buSzPts val="2000"/>
              <a:buFont typeface="Times New Roman"/>
              <a:buChar char="•"/>
            </a:pPr>
            <a:r>
              <a:rPr lang="en-US" sz="1800" b="0" i="0" u="none" dirty="0">
                <a:solidFill>
                  <a:srgbClr val="000000"/>
                </a:solidFill>
                <a:latin typeface="Calibri"/>
                <a:ea typeface="Calibri"/>
                <a:cs typeface="Calibri"/>
                <a:sym typeface="Calibri"/>
              </a:rPr>
              <a:t>A table is a matrix of cells, each possibly having content</a:t>
            </a:r>
            <a:endParaRPr lang="en-US" sz="1800"/>
          </a:p>
          <a:p>
            <a:pPr marL="736600" marR="0" lvl="1" indent="-279400" algn="l" rtl="0">
              <a:lnSpc>
                <a:spcPct val="110000"/>
              </a:lnSpc>
              <a:spcBef>
                <a:spcPts val="500"/>
              </a:spcBef>
              <a:spcAft>
                <a:spcPts val="0"/>
              </a:spcAft>
              <a:buClr>
                <a:srgbClr val="000000"/>
              </a:buClr>
              <a:buSzPts val="2000"/>
              <a:buFont typeface="Arial"/>
              <a:buChar char="–"/>
            </a:pPr>
            <a:r>
              <a:rPr lang="en-US" sz="1800" b="0" i="0" u="none" strike="noStrike" cap="none" dirty="0">
                <a:solidFill>
                  <a:srgbClr val="000000"/>
                </a:solidFill>
                <a:latin typeface="Calibri"/>
                <a:ea typeface="Calibri"/>
                <a:cs typeface="Calibri"/>
                <a:sym typeface="Calibri"/>
              </a:rPr>
              <a:t>A table is specified as the content of a </a:t>
            </a:r>
            <a:r>
              <a:rPr lang="en-US" sz="1800" b="0" i="0" u="none" strike="noStrike" cap="none" dirty="0">
                <a:solidFill>
                  <a:srgbClr val="C00000"/>
                </a:solidFill>
                <a:latin typeface="Courier New"/>
                <a:ea typeface="Courier New"/>
                <a:cs typeface="Courier New"/>
                <a:sym typeface="Courier New"/>
              </a:rPr>
              <a:t>&lt;table&gt;</a:t>
            </a:r>
            <a:r>
              <a:rPr lang="en-US" sz="1800" b="0" i="0" u="none" strike="noStrike" cap="none" dirty="0">
                <a:solidFill>
                  <a:srgbClr val="000000"/>
                </a:solidFill>
                <a:latin typeface="Calibri"/>
                <a:ea typeface="Calibri"/>
                <a:cs typeface="Calibri"/>
                <a:sym typeface="Calibri"/>
              </a:rPr>
              <a:t> tag</a:t>
            </a:r>
            <a:endParaRPr sz="1800"/>
          </a:p>
          <a:p>
            <a:pPr marL="736600" marR="0" lvl="1" indent="-279400" algn="l" rtl="0">
              <a:lnSpc>
                <a:spcPct val="110000"/>
              </a:lnSpc>
              <a:spcBef>
                <a:spcPts val="500"/>
              </a:spcBef>
              <a:spcAft>
                <a:spcPts val="0"/>
              </a:spcAft>
              <a:buClr>
                <a:srgbClr val="000000"/>
              </a:buClr>
              <a:buSzPts val="2000"/>
              <a:buFont typeface="Arial"/>
              <a:buChar char="–"/>
            </a:pPr>
            <a:r>
              <a:rPr lang="en-US" sz="1800" b="0" i="0" u="none" strike="noStrike" cap="none" dirty="0">
                <a:solidFill>
                  <a:srgbClr val="000000"/>
                </a:solidFill>
                <a:latin typeface="Calibri"/>
                <a:ea typeface="Calibri"/>
                <a:cs typeface="Calibri"/>
                <a:sym typeface="Calibri"/>
              </a:rPr>
              <a:t>Each row of a table is specified as the content of a </a:t>
            </a:r>
            <a:r>
              <a:rPr lang="en-US" sz="1800" b="0" i="0" u="none" strike="noStrike" cap="none" dirty="0">
                <a:solidFill>
                  <a:srgbClr val="C00000"/>
                </a:solidFill>
                <a:latin typeface="Courier New"/>
                <a:ea typeface="Courier New"/>
                <a:cs typeface="Courier New"/>
                <a:sym typeface="Courier New"/>
              </a:rPr>
              <a:t>&lt;tr&gt;</a:t>
            </a:r>
            <a:r>
              <a:rPr lang="en-US" sz="1800" b="0" i="0" u="none" strike="noStrike" cap="none" dirty="0">
                <a:solidFill>
                  <a:srgbClr val="000000"/>
                </a:solidFill>
                <a:latin typeface="Calibri"/>
                <a:ea typeface="Calibri"/>
                <a:cs typeface="Calibri"/>
                <a:sym typeface="Calibri"/>
              </a:rPr>
              <a:t> tag</a:t>
            </a:r>
            <a:endParaRPr sz="1800"/>
          </a:p>
          <a:p>
            <a:pPr marL="736600" marR="0" lvl="1" indent="-279400" algn="l" rtl="0">
              <a:lnSpc>
                <a:spcPct val="110000"/>
              </a:lnSpc>
              <a:spcBef>
                <a:spcPts val="500"/>
              </a:spcBef>
              <a:spcAft>
                <a:spcPts val="0"/>
              </a:spcAft>
              <a:buClr>
                <a:srgbClr val="000000"/>
              </a:buClr>
              <a:buSzPts val="2000"/>
              <a:buFont typeface="Arial"/>
              <a:buChar char="–"/>
            </a:pPr>
            <a:r>
              <a:rPr lang="en-US" sz="1800" b="0" i="0" u="none" strike="noStrike" cap="none" dirty="0">
                <a:solidFill>
                  <a:srgbClr val="000000"/>
                </a:solidFill>
                <a:latin typeface="Calibri"/>
                <a:ea typeface="Calibri"/>
                <a:cs typeface="Calibri"/>
                <a:sym typeface="Calibri"/>
              </a:rPr>
              <a:t>The row headings are specified as the content of a </a:t>
            </a:r>
            <a:r>
              <a:rPr lang="en-US" sz="1800" b="0" i="0" u="none" strike="noStrike" cap="none" dirty="0">
                <a:solidFill>
                  <a:srgbClr val="C00000"/>
                </a:solidFill>
                <a:latin typeface="Courier New"/>
                <a:ea typeface="Courier New"/>
                <a:cs typeface="Courier New"/>
                <a:sym typeface="Courier New"/>
              </a:rPr>
              <a:t>&lt;</a:t>
            </a:r>
            <a:r>
              <a:rPr lang="en-US" sz="1800" b="0" i="0" u="none" strike="noStrike" cap="none" err="1">
                <a:solidFill>
                  <a:srgbClr val="C00000"/>
                </a:solidFill>
                <a:latin typeface="Courier New"/>
                <a:ea typeface="Courier New"/>
                <a:cs typeface="Courier New"/>
                <a:sym typeface="Courier New"/>
              </a:rPr>
              <a:t>th</a:t>
            </a:r>
            <a:r>
              <a:rPr lang="en-US" sz="1800" b="0" i="0" u="none" strike="noStrike" cap="none" dirty="0">
                <a:solidFill>
                  <a:srgbClr val="C00000"/>
                </a:solidFill>
                <a:latin typeface="Courier New"/>
                <a:ea typeface="Courier New"/>
                <a:cs typeface="Courier New"/>
                <a:sym typeface="Courier New"/>
              </a:rPr>
              <a:t>&gt;</a:t>
            </a:r>
            <a:r>
              <a:rPr lang="en-US" sz="1800" b="0" i="0" u="none" strike="noStrike" cap="none" dirty="0">
                <a:solidFill>
                  <a:srgbClr val="000000"/>
                </a:solidFill>
                <a:latin typeface="Calibri"/>
                <a:ea typeface="Calibri"/>
                <a:cs typeface="Calibri"/>
                <a:sym typeface="Calibri"/>
              </a:rPr>
              <a:t> tag</a:t>
            </a:r>
            <a:endParaRPr sz="1800"/>
          </a:p>
          <a:p>
            <a:pPr marL="736600" marR="0" lvl="1" indent="-279400" algn="l" rtl="0">
              <a:lnSpc>
                <a:spcPct val="110000"/>
              </a:lnSpc>
              <a:spcBef>
                <a:spcPts val="500"/>
              </a:spcBef>
              <a:spcAft>
                <a:spcPts val="0"/>
              </a:spcAft>
              <a:buClr>
                <a:srgbClr val="000000"/>
              </a:buClr>
              <a:buSzPts val="2000"/>
              <a:buFont typeface="Arial"/>
              <a:buChar char="–"/>
            </a:pPr>
            <a:r>
              <a:rPr lang="en-US" sz="1800" b="0" i="0" u="none" strike="noStrike" cap="none" dirty="0">
                <a:solidFill>
                  <a:srgbClr val="000000"/>
                </a:solidFill>
                <a:latin typeface="Calibri"/>
                <a:ea typeface="Calibri"/>
                <a:cs typeface="Calibri"/>
                <a:sym typeface="Calibri"/>
              </a:rPr>
              <a:t>The contents of a data cell is specified as the content of a </a:t>
            </a:r>
            <a:r>
              <a:rPr lang="en-US" sz="1800" b="0" i="0" u="none" strike="noStrike" cap="none" dirty="0">
                <a:solidFill>
                  <a:srgbClr val="C00000"/>
                </a:solidFill>
                <a:latin typeface="Courier New"/>
                <a:ea typeface="Courier New"/>
                <a:cs typeface="Courier New"/>
                <a:sym typeface="Courier New"/>
              </a:rPr>
              <a:t>&lt;td&gt;</a:t>
            </a:r>
            <a:r>
              <a:rPr lang="en-US" sz="1800" b="0" i="0" u="none" strike="noStrike" cap="none">
                <a:solidFill>
                  <a:srgbClr val="000000"/>
                </a:solidFill>
                <a:latin typeface="Calibri"/>
                <a:ea typeface="Calibri"/>
                <a:cs typeface="Calibri"/>
                <a:sym typeface="Calibri"/>
              </a:rPr>
              <a:t> tag</a:t>
            </a:r>
            <a:endParaRPr lang="en-US" sz="1800">
              <a:latin typeface="Calibri"/>
              <a:ea typeface="Calibri"/>
              <a:cs typeface="Calibri"/>
            </a:endParaRPr>
          </a:p>
          <a:p>
            <a:endParaRPr lang="en-GB" sz="2000">
              <a:latin typeface="Calibri"/>
              <a:ea typeface="Calibri"/>
              <a:cs typeface="Calibri"/>
            </a:endParaRPr>
          </a:p>
        </p:txBody>
      </p:sp>
      <p:sp>
        <p:nvSpPr>
          <p:cNvPr id="386" name="Google Shape;386;p14"/>
          <p:cNvSpPr txBox="1"/>
          <p:nvPr/>
        </p:nvSpPr>
        <p:spPr>
          <a:xfrm>
            <a:off x="250825" y="6589712"/>
            <a:ext cx="9113837" cy="196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 name="Google Shape;350;p3">
            <a:extLst>
              <a:ext uri="{FF2B5EF4-FFF2-40B4-BE49-F238E27FC236}">
                <a16:creationId xmlns:a16="http://schemas.microsoft.com/office/drawing/2014/main" id="{65554B97-55D0-ECED-6AA2-B8EAECFD8C18}"/>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tables</a:t>
            </a:r>
            <a:endParaRPr lang="en-US" dirty="0">
              <a:cs typeface="Arial"/>
            </a:endParaRPr>
          </a:p>
        </p:txBody>
      </p:sp>
      <p:pic>
        <p:nvPicPr>
          <p:cNvPr id="2" name="Picture 1" descr="A screenshot of a computer code&#10;&#10;Description automatically generated">
            <a:extLst>
              <a:ext uri="{FF2B5EF4-FFF2-40B4-BE49-F238E27FC236}">
                <a16:creationId xmlns:a16="http://schemas.microsoft.com/office/drawing/2014/main" id="{1A5322C8-8375-02D7-3D92-9E3940853471}"/>
              </a:ext>
            </a:extLst>
          </p:cNvPr>
          <p:cNvPicPr>
            <a:picLocks noChangeAspect="1"/>
          </p:cNvPicPr>
          <p:nvPr/>
        </p:nvPicPr>
        <p:blipFill>
          <a:blip r:embed="rId3"/>
          <a:stretch>
            <a:fillRect/>
          </a:stretch>
        </p:blipFill>
        <p:spPr>
          <a:xfrm>
            <a:off x="609430" y="3715605"/>
            <a:ext cx="8882198" cy="24467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0"/>
        <p:cNvGrpSpPr/>
        <p:nvPr/>
      </p:nvGrpSpPr>
      <p:grpSpPr>
        <a:xfrm>
          <a:off x="0" y="0"/>
          <a:ext cx="0" cy="0"/>
          <a:chOff x="0" y="0"/>
          <a:chExt cx="0" cy="0"/>
        </a:xfrm>
      </p:grpSpPr>
      <p:sp>
        <p:nvSpPr>
          <p:cNvPr id="3" name="Google Shape;350;p3">
            <a:extLst>
              <a:ext uri="{FF2B5EF4-FFF2-40B4-BE49-F238E27FC236}">
                <a16:creationId xmlns:a16="http://schemas.microsoft.com/office/drawing/2014/main" id="{14A5943F-2F15-3600-F84D-30742AE827F4}"/>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table attributes</a:t>
            </a:r>
            <a:endParaRPr lang="en-US" dirty="0">
              <a:cs typeface="Arial"/>
            </a:endParaRPr>
          </a:p>
        </p:txBody>
      </p:sp>
      <p:sp>
        <p:nvSpPr>
          <p:cNvPr id="6" name="Google Shape;385;p14">
            <a:extLst>
              <a:ext uri="{FF2B5EF4-FFF2-40B4-BE49-F238E27FC236}">
                <a16:creationId xmlns:a16="http://schemas.microsoft.com/office/drawing/2014/main" id="{8F977264-AA0F-5420-C5EA-8F11C5A3481E}"/>
              </a:ext>
            </a:extLst>
          </p:cNvPr>
          <p:cNvSpPr txBox="1"/>
          <p:nvPr/>
        </p:nvSpPr>
        <p:spPr>
          <a:xfrm>
            <a:off x="490703" y="1405848"/>
            <a:ext cx="9243143" cy="5057855"/>
          </a:xfrm>
          <a:prstGeom prst="rect">
            <a:avLst/>
          </a:prstGeom>
          <a:noFill/>
          <a:ln>
            <a:noFill/>
          </a:ln>
        </p:spPr>
        <p:txBody>
          <a:bodyPr spcFirstLastPara="1" wrap="square" lIns="91425" tIns="45700" rIns="91425" bIns="45700" anchor="t" anchorCtr="0">
            <a:noAutofit/>
          </a:bodyPr>
          <a:lstStyle/>
          <a:p>
            <a:pPr marL="336550" indent="-336550">
              <a:lnSpc>
                <a:spcPct val="110000"/>
              </a:lnSpc>
              <a:buSzPts val="2000"/>
              <a:buFont typeface="Times New Roman"/>
              <a:buChar char="•"/>
            </a:pPr>
            <a:r>
              <a:rPr lang="en-US" sz="1800" dirty="0">
                <a:latin typeface="Calibri"/>
                <a:ea typeface="Calibri"/>
                <a:sym typeface="Calibri"/>
              </a:rPr>
              <a:t>The &lt;</a:t>
            </a:r>
            <a:r>
              <a:rPr lang="en-US" sz="1800" b="0" i="0" u="none" dirty="0">
                <a:solidFill>
                  <a:srgbClr val="000000"/>
                </a:solidFill>
                <a:latin typeface="Calibri"/>
                <a:ea typeface="Calibri"/>
                <a:sym typeface="Calibri"/>
              </a:rPr>
              <a:t>table</a:t>
            </a:r>
            <a:r>
              <a:rPr lang="en-US" sz="1800" dirty="0">
                <a:latin typeface="Calibri"/>
                <a:ea typeface="Calibri"/>
                <a:sym typeface="Calibri"/>
              </a:rPr>
              <a:t>&gt; element tag has various useful attributes: </a:t>
            </a:r>
            <a:endParaRPr lang="en-US" sz="1800">
              <a:latin typeface="Calibri"/>
            </a:endParaRPr>
          </a:p>
          <a:p>
            <a:pPr marL="736600" lvl="1" indent="-279400">
              <a:lnSpc>
                <a:spcPct val="110000"/>
              </a:lnSpc>
              <a:spcBef>
                <a:spcPts val="500"/>
              </a:spcBef>
              <a:buSzPts val="2000"/>
              <a:buFont typeface="Arial"/>
              <a:buChar char="–"/>
            </a:pPr>
            <a:r>
              <a:rPr lang="en-US" sz="1800" dirty="0">
                <a:latin typeface="Calibri"/>
                <a:ea typeface="Calibri"/>
                <a:sym typeface="Calibri"/>
              </a:rPr>
              <a:t>The </a:t>
            </a:r>
            <a:r>
              <a:rPr lang="en-US" sz="1800" err="1">
                <a:solidFill>
                  <a:srgbClr val="C00000"/>
                </a:solidFill>
                <a:latin typeface="Courier New"/>
                <a:ea typeface="Calibri"/>
                <a:sym typeface="Calibri"/>
              </a:rPr>
              <a:t>cellspacing</a:t>
            </a:r>
            <a:r>
              <a:rPr lang="en-US" sz="1800" dirty="0">
                <a:latin typeface="Calibri"/>
                <a:ea typeface="Calibri"/>
                <a:sym typeface="Calibri"/>
              </a:rPr>
              <a:t> attribute sets </a:t>
            </a:r>
            <a:r>
              <a:rPr lang="en-US" sz="1800" b="0" i="0" u="none" strike="noStrike" cap="none" dirty="0">
                <a:solidFill>
                  <a:srgbClr val="000000"/>
                </a:solidFill>
                <a:latin typeface="Calibri"/>
                <a:ea typeface="Calibri"/>
                <a:sym typeface="Calibri"/>
              </a:rPr>
              <a:t>the </a:t>
            </a:r>
            <a:r>
              <a:rPr lang="en-US" sz="1800" dirty="0">
                <a:latin typeface="Calibri"/>
                <a:ea typeface="Calibri"/>
                <a:sym typeface="Calibri"/>
              </a:rPr>
              <a:t>distance </a:t>
            </a:r>
            <a:r>
              <a:rPr lang="en-US" sz="1800" dirty="0">
                <a:latin typeface="Calibri"/>
                <a:ea typeface="Calibri"/>
                <a:sym typeface="Courier New"/>
              </a:rPr>
              <a:t>between </a:t>
            </a:r>
            <a:r>
              <a:rPr lang="en-US" sz="1800" dirty="0">
                <a:latin typeface="Calibri"/>
                <a:ea typeface="Calibri"/>
                <a:sym typeface="Calibri"/>
              </a:rPr>
              <a:t>cells.</a:t>
            </a:r>
            <a:endParaRPr sz="1800">
              <a:latin typeface="Calibri"/>
            </a:endParaRPr>
          </a:p>
          <a:p>
            <a:pPr marL="736600" lvl="1" indent="-279400">
              <a:lnSpc>
                <a:spcPct val="110000"/>
              </a:lnSpc>
              <a:spcBef>
                <a:spcPts val="500"/>
              </a:spcBef>
              <a:buSzPts val="2000"/>
              <a:buFont typeface="Arial"/>
              <a:buChar char="–"/>
            </a:pPr>
            <a:r>
              <a:rPr lang="en-US" sz="1800" dirty="0">
                <a:latin typeface="Calibri"/>
                <a:ea typeface="Calibri"/>
                <a:sym typeface="Calibri"/>
              </a:rPr>
              <a:t>The </a:t>
            </a:r>
            <a:r>
              <a:rPr lang="en-US" sz="1800" dirty="0">
                <a:solidFill>
                  <a:srgbClr val="C00000"/>
                </a:solidFill>
                <a:latin typeface="Courier New"/>
                <a:ea typeface="Calibri"/>
                <a:sym typeface="Calibri"/>
              </a:rPr>
              <a:t>cellpadding</a:t>
            </a:r>
            <a:r>
              <a:rPr lang="en-US" sz="1800" dirty="0">
                <a:latin typeface="Calibri"/>
                <a:ea typeface="Calibri"/>
                <a:sym typeface="Calibri"/>
              </a:rPr>
              <a:t> attribute sets the spacing between </a:t>
            </a:r>
            <a:r>
              <a:rPr lang="en-US" sz="1800" b="0" i="0" u="none" strike="noStrike" cap="none" dirty="0">
                <a:solidFill>
                  <a:srgbClr val="000000"/>
                </a:solidFill>
                <a:latin typeface="Calibri"/>
                <a:ea typeface="Calibri"/>
                <a:sym typeface="Calibri"/>
              </a:rPr>
              <a:t>the </a:t>
            </a:r>
            <a:r>
              <a:rPr lang="en-US" sz="1800" dirty="0">
                <a:latin typeface="Calibri"/>
                <a:ea typeface="Calibri"/>
                <a:sym typeface="Calibri"/>
              </a:rPr>
              <a:t>cell's </a:t>
            </a:r>
            <a:r>
              <a:rPr lang="en-US" sz="1800" b="0" i="0" u="none" strike="noStrike" cap="none" dirty="0">
                <a:solidFill>
                  <a:srgbClr val="000000"/>
                </a:solidFill>
                <a:latin typeface="Calibri"/>
                <a:ea typeface="Calibri"/>
                <a:sym typeface="Calibri"/>
              </a:rPr>
              <a:t>content </a:t>
            </a:r>
            <a:r>
              <a:rPr lang="en-US" sz="1800" dirty="0">
                <a:latin typeface="Calibri"/>
                <a:ea typeface="Calibri"/>
                <a:sym typeface="Calibri"/>
              </a:rPr>
              <a:t>and its </a:t>
            </a:r>
            <a:r>
              <a:rPr lang="en-US" sz="1800" dirty="0">
                <a:latin typeface="Calibri"/>
                <a:ea typeface="Calibri"/>
                <a:sym typeface="Courier New"/>
              </a:rPr>
              <a:t>inner </a:t>
            </a:r>
            <a:r>
              <a:rPr lang="en-US" sz="1800" dirty="0">
                <a:latin typeface="Calibri"/>
                <a:ea typeface="Calibri"/>
                <a:sym typeface="Calibri"/>
              </a:rPr>
              <a:t>walls.</a:t>
            </a:r>
            <a:endParaRPr sz="1800">
              <a:latin typeface="Calibri"/>
            </a:endParaRPr>
          </a:p>
          <a:p>
            <a:pPr marL="736600" lvl="1" indent="-279400">
              <a:lnSpc>
                <a:spcPct val="110000"/>
              </a:lnSpc>
              <a:spcBef>
                <a:spcPts val="500"/>
              </a:spcBef>
              <a:buSzPts val="2000"/>
              <a:buFont typeface="Arial"/>
              <a:buChar char="–"/>
            </a:pPr>
            <a:r>
              <a:rPr lang="en-US" sz="1800" b="0" i="0" u="none" strike="noStrike" cap="none" dirty="0">
                <a:solidFill>
                  <a:srgbClr val="000000"/>
                </a:solidFill>
                <a:latin typeface="Calibri"/>
                <a:ea typeface="Calibri"/>
                <a:sym typeface="Calibri"/>
              </a:rPr>
              <a:t>The </a:t>
            </a:r>
            <a:r>
              <a:rPr lang="en-US" sz="1800" dirty="0">
                <a:solidFill>
                  <a:srgbClr val="C00000"/>
                </a:solidFill>
                <a:latin typeface="Courier New"/>
                <a:ea typeface="Calibri"/>
                <a:sym typeface="Calibri"/>
              </a:rPr>
              <a:t>border</a:t>
            </a:r>
            <a:r>
              <a:rPr lang="en-US" sz="1800" dirty="0">
                <a:solidFill>
                  <a:srgbClr val="C00000"/>
                </a:solidFill>
                <a:latin typeface="Calibri"/>
                <a:ea typeface="Calibri"/>
                <a:sym typeface="Calibri"/>
              </a:rPr>
              <a:t> </a:t>
            </a:r>
            <a:r>
              <a:rPr lang="en-US" sz="1800" dirty="0">
                <a:solidFill>
                  <a:schemeClr val="tx1"/>
                </a:solidFill>
                <a:latin typeface="Calibri"/>
                <a:ea typeface="Calibri"/>
                <a:sym typeface="Calibri"/>
              </a:rPr>
              <a:t>attribute sets</a:t>
            </a:r>
            <a:r>
              <a:rPr lang="en-US" sz="1800" dirty="0">
                <a:latin typeface="Calibri"/>
                <a:ea typeface="Calibri"/>
                <a:sym typeface="Calibri"/>
              </a:rPr>
              <a:t> </a:t>
            </a:r>
            <a:r>
              <a:rPr lang="en-US" sz="1800" b="0" i="0" u="none" strike="noStrike" cap="none" dirty="0">
                <a:solidFill>
                  <a:srgbClr val="000000"/>
                </a:solidFill>
                <a:latin typeface="Calibri"/>
                <a:ea typeface="Calibri"/>
                <a:sym typeface="Calibri"/>
              </a:rPr>
              <a:t>the </a:t>
            </a:r>
            <a:r>
              <a:rPr lang="en-US" sz="1800" dirty="0">
                <a:latin typeface="Calibri"/>
                <a:ea typeface="Calibri"/>
                <a:sym typeface="Calibri"/>
              </a:rPr>
              <a:t>width </a:t>
            </a:r>
            <a:r>
              <a:rPr lang="en-US" sz="1800" b="0" i="0" u="none" strike="noStrike" cap="none" dirty="0">
                <a:solidFill>
                  <a:srgbClr val="000000"/>
                </a:solidFill>
                <a:latin typeface="Calibri"/>
                <a:ea typeface="Calibri"/>
                <a:sym typeface="Calibri"/>
              </a:rPr>
              <a:t>of </a:t>
            </a:r>
            <a:r>
              <a:rPr lang="en-US" sz="1800" dirty="0">
                <a:latin typeface="Calibri"/>
                <a:ea typeface="Calibri"/>
                <a:sym typeface="Calibri"/>
              </a:rPr>
              <a:t>the border between the cells. Without the border attribute, the table will have </a:t>
            </a:r>
            <a:r>
              <a:rPr lang="en-US" sz="1800" dirty="0">
                <a:latin typeface="Calibri"/>
                <a:ea typeface="Calibri"/>
                <a:sym typeface="Courier New"/>
              </a:rPr>
              <a:t>no </a:t>
            </a:r>
            <a:r>
              <a:rPr lang="en-US" sz="1800" dirty="0">
                <a:latin typeface="Calibri"/>
                <a:ea typeface="Calibri"/>
                <a:sym typeface="Calibri"/>
              </a:rPr>
              <a:t>visible cell borders.</a:t>
            </a:r>
            <a:endParaRPr sz="1800" dirty="0">
              <a:latin typeface="Calibri"/>
            </a:endParaRPr>
          </a:p>
          <a:p>
            <a:pPr marL="285750" indent="-285750">
              <a:lnSpc>
                <a:spcPct val="110000"/>
              </a:lnSpc>
              <a:spcBef>
                <a:spcPts val="300"/>
              </a:spcBef>
              <a:buSzPts val="2000"/>
              <a:buFont typeface="Arial,Sans-Serif"/>
              <a:buChar char="•"/>
            </a:pPr>
            <a:endParaRPr lang="en-US" sz="1800" dirty="0">
              <a:ea typeface="Calibri"/>
            </a:endParaRPr>
          </a:p>
          <a:p>
            <a:pPr marL="285750" indent="-285750">
              <a:buSzPts val="2000"/>
              <a:buFont typeface="Arial,Sans-Serif"/>
              <a:buChar char="•"/>
            </a:pPr>
            <a:endParaRPr lang="en-US" sz="1800" dirty="0">
              <a:latin typeface="Calibri"/>
              <a:cs typeface="Calibri"/>
              <a:sym typeface="Calibri"/>
            </a:endParaRPr>
          </a:p>
          <a:p>
            <a:pPr marL="285750" indent="-285750">
              <a:buSzPts val="2000"/>
              <a:buFont typeface="Arial,Sans-Serif"/>
              <a:buChar char="•"/>
            </a:pPr>
            <a:r>
              <a:rPr lang="en-US" sz="1800" dirty="0">
                <a:latin typeface="Calibri"/>
                <a:cs typeface="Calibri"/>
                <a:sym typeface="Calibri"/>
              </a:rPr>
              <a:t>It can be </a:t>
            </a:r>
            <a:r>
              <a:rPr lang="en-US" sz="1800" i="1" dirty="0">
                <a:latin typeface="Calibri"/>
                <a:cs typeface="Calibri"/>
                <a:sym typeface="Calibri"/>
              </a:rPr>
              <a:t>very </a:t>
            </a:r>
            <a:r>
              <a:rPr lang="en-US" sz="1800" dirty="0">
                <a:latin typeface="Calibri"/>
                <a:cs typeface="Calibri"/>
                <a:sym typeface="Calibri"/>
              </a:rPr>
              <a:t>tempting to use borderless tables to layout a webpage....  </a:t>
            </a:r>
            <a:r>
              <a:rPr lang="en-US" sz="1800" u="sng" dirty="0">
                <a:latin typeface="Calibri"/>
                <a:cs typeface="Calibri"/>
                <a:sym typeface="Calibri"/>
              </a:rPr>
              <a:t>don't</a:t>
            </a:r>
            <a:r>
              <a:rPr lang="en-US" sz="1800" dirty="0">
                <a:latin typeface="Calibri"/>
                <a:cs typeface="Calibri"/>
                <a:sym typeface="Calibri"/>
              </a:rPr>
              <a:t>!</a:t>
            </a:r>
            <a:endParaRPr lang="en-US" sz="1800">
              <a:latin typeface="Calibri"/>
            </a:endParaRPr>
          </a:p>
          <a:p>
            <a:pPr marL="736600" lvl="1" indent="-279400">
              <a:lnSpc>
                <a:spcPct val="110000"/>
              </a:lnSpc>
              <a:spcBef>
                <a:spcPts val="500"/>
              </a:spcBef>
              <a:buSzPts val="2000"/>
              <a:buFont typeface="Arial"/>
              <a:buChar char="–"/>
            </a:pPr>
            <a:r>
              <a:rPr lang="en-US" sz="1800" dirty="0">
                <a:latin typeface="Calibri"/>
                <a:ea typeface="Calibri"/>
                <a:cs typeface="Calibri"/>
              </a:rPr>
              <a:t>Violates semantic intent – screen readers will read it as a table.</a:t>
            </a:r>
            <a:endParaRPr lang="en-US" sz="1800" dirty="0">
              <a:ea typeface="Calibri"/>
              <a:cs typeface="Calibri"/>
            </a:endParaRPr>
          </a:p>
          <a:p>
            <a:pPr marL="736600" lvl="1" indent="-279400">
              <a:lnSpc>
                <a:spcPct val="110000"/>
              </a:lnSpc>
              <a:spcBef>
                <a:spcPts val="500"/>
              </a:spcBef>
              <a:buSzPts val="2000"/>
              <a:buFont typeface="Arial"/>
              <a:buChar char="–"/>
            </a:pPr>
            <a:r>
              <a:rPr lang="en-US" sz="1800" dirty="0">
                <a:latin typeface="Calibri"/>
                <a:ea typeface="Calibri"/>
                <a:cs typeface="Calibri"/>
              </a:rPr>
              <a:t>Browsers may decide to render it as a table regardless!</a:t>
            </a:r>
            <a:endParaRPr lang="en-US" sz="1800" dirty="0">
              <a:latin typeface="Calibri"/>
              <a:cs typeface="Calibri"/>
            </a:endParaRPr>
          </a:p>
          <a:p>
            <a:pPr marL="736600" lvl="1" indent="-279400">
              <a:lnSpc>
                <a:spcPct val="110000"/>
              </a:lnSpc>
              <a:spcBef>
                <a:spcPts val="500"/>
              </a:spcBef>
              <a:buSzPts val="2000"/>
              <a:buChar char="–"/>
            </a:pPr>
            <a:r>
              <a:rPr lang="en-US" sz="1800" dirty="0">
                <a:latin typeface="Calibri"/>
                <a:ea typeface="Calibri"/>
                <a:cs typeface="Calibri"/>
              </a:rPr>
              <a:t>Quickly gets unmaintainable as you usually need (deeply) nested tables.</a:t>
            </a:r>
          </a:p>
          <a:p>
            <a:pPr marL="736600" lvl="1" indent="-279400">
              <a:lnSpc>
                <a:spcPct val="110000"/>
              </a:lnSpc>
              <a:spcBef>
                <a:spcPts val="500"/>
              </a:spcBef>
              <a:buSzPts val="2000"/>
              <a:buChar char="–"/>
            </a:pPr>
            <a:r>
              <a:rPr lang="en-US" sz="1800" dirty="0">
                <a:latin typeface="Calibri"/>
                <a:ea typeface="Calibri"/>
                <a:cs typeface="Calibri"/>
              </a:rPr>
              <a:t>Can be slow to render in the browser for various reasons...</a:t>
            </a:r>
          </a:p>
          <a:p>
            <a:pPr marL="736600" lvl="1" indent="-279400">
              <a:lnSpc>
                <a:spcPct val="110000"/>
              </a:lnSpc>
              <a:spcBef>
                <a:spcPts val="500"/>
              </a:spcBef>
              <a:buSzPts val="2000"/>
              <a:buChar char="–"/>
            </a:pPr>
            <a:endParaRPr lang="en-US" sz="1800" dirty="0">
              <a:latin typeface="Calibri"/>
              <a:ea typeface="Calibri"/>
              <a:cs typeface="Calibri"/>
            </a:endParaRPr>
          </a:p>
          <a:p>
            <a:endParaRPr lang="en-GB" sz="2000">
              <a:latin typeface="Calibri"/>
              <a:ea typeface="Calibri"/>
              <a:cs typeface="Calibri"/>
            </a:endParaRPr>
          </a:p>
        </p:txBody>
      </p:sp>
      <p:pic>
        <p:nvPicPr>
          <p:cNvPr id="7" name="Picture 6" descr="A yellow and black triangle sign&#10;&#10;Description automatically generated">
            <a:extLst>
              <a:ext uri="{FF2B5EF4-FFF2-40B4-BE49-F238E27FC236}">
                <a16:creationId xmlns:a16="http://schemas.microsoft.com/office/drawing/2014/main" id="{EE84C510-D53C-5FED-90F9-B97CCEDE8780}"/>
              </a:ext>
            </a:extLst>
          </p:cNvPr>
          <p:cNvPicPr>
            <a:picLocks noChangeAspect="1"/>
          </p:cNvPicPr>
          <p:nvPr/>
        </p:nvPicPr>
        <p:blipFill rotWithShape="1">
          <a:blip r:embed="rId3"/>
          <a:srcRect l="3306" t="3306" r="3306" b="2479"/>
          <a:stretch/>
        </p:blipFill>
        <p:spPr>
          <a:xfrm>
            <a:off x="8263007" y="4494251"/>
            <a:ext cx="984516" cy="9937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0"/>
        <p:cNvGrpSpPr/>
        <p:nvPr/>
      </p:nvGrpSpPr>
      <p:grpSpPr>
        <a:xfrm>
          <a:off x="0" y="0"/>
          <a:ext cx="0" cy="0"/>
          <a:chOff x="0" y="0"/>
          <a:chExt cx="0" cy="0"/>
        </a:xfrm>
      </p:grpSpPr>
      <p:sp>
        <p:nvSpPr>
          <p:cNvPr id="362" name="Google Shape;362;p11"/>
          <p:cNvSpPr txBox="1"/>
          <p:nvPr/>
        </p:nvSpPr>
        <p:spPr>
          <a:xfrm>
            <a:off x="488950" y="1268412"/>
            <a:ext cx="8915400" cy="5113337"/>
          </a:xfrm>
          <a:prstGeom prst="rect">
            <a:avLst/>
          </a:prstGeom>
          <a:noFill/>
          <a:ln>
            <a:noFill/>
          </a:ln>
        </p:spPr>
        <p:txBody>
          <a:bodyPr spcFirstLastPara="1" wrap="square" lIns="91425" tIns="45700" rIns="91425" bIns="45700" anchor="t" anchorCtr="0">
            <a:noAutofit/>
          </a:bodyPr>
          <a:lstStyle/>
          <a:p>
            <a:pPr marL="336550" indent="-336550">
              <a:lnSpc>
                <a:spcPct val="140000"/>
              </a:lnSpc>
              <a:buSzPts val="2000"/>
              <a:buFont typeface="Arial"/>
              <a:buChar char="•"/>
            </a:pPr>
            <a:r>
              <a:rPr lang="en-US" sz="1600" b="0" i="0" u="none" dirty="0">
                <a:solidFill>
                  <a:srgbClr val="000000"/>
                </a:solidFill>
                <a:latin typeface="Calibri"/>
                <a:ea typeface="Calibri"/>
                <a:cs typeface="Calibri"/>
                <a:sym typeface="Calibri"/>
              </a:rPr>
              <a:t>Hypertext </a:t>
            </a:r>
            <a:r>
              <a:rPr lang="en-US" sz="1600" dirty="0">
                <a:latin typeface="Calibri"/>
                <a:ea typeface="Calibri"/>
                <a:cs typeface="Calibri"/>
                <a:sym typeface="Calibri"/>
              </a:rPr>
              <a:t>was one of the</a:t>
            </a:r>
            <a:r>
              <a:rPr lang="en-US" sz="1600" b="0" i="0" u="none" dirty="0">
                <a:solidFill>
                  <a:srgbClr val="000000"/>
                </a:solidFill>
                <a:latin typeface="Calibri"/>
                <a:ea typeface="Calibri"/>
                <a:cs typeface="Calibri"/>
                <a:sym typeface="Calibri"/>
              </a:rPr>
              <a:t> </a:t>
            </a:r>
            <a:r>
              <a:rPr lang="en-US" sz="1600" dirty="0">
                <a:latin typeface="Calibri"/>
                <a:ea typeface="Calibri"/>
                <a:cs typeface="Calibri"/>
                <a:sym typeface="Calibri"/>
              </a:rPr>
              <a:t>key selling points of</a:t>
            </a:r>
            <a:r>
              <a:rPr lang="en-US" sz="1600" b="0" i="0" u="none" dirty="0">
                <a:solidFill>
                  <a:srgbClr val="000000"/>
                </a:solidFill>
                <a:latin typeface="Calibri"/>
                <a:ea typeface="Calibri"/>
                <a:cs typeface="Calibri"/>
                <a:sym typeface="Calibri"/>
              </a:rPr>
              <a:t> the Web!</a:t>
            </a:r>
            <a:endParaRPr lang="en-US" sz="1600">
              <a:latin typeface="Calibri"/>
            </a:endParaRPr>
          </a:p>
          <a:p>
            <a:pPr marL="336550" indent="-336550">
              <a:lnSpc>
                <a:spcPct val="140000"/>
              </a:lnSpc>
              <a:spcBef>
                <a:spcPts val="500"/>
              </a:spcBef>
              <a:buSzPts val="2000"/>
              <a:buFont typeface="Arial"/>
              <a:buChar char="•"/>
            </a:pPr>
            <a:r>
              <a:rPr lang="en-US" sz="1600" b="0" i="0" u="none" dirty="0">
                <a:solidFill>
                  <a:srgbClr val="000000"/>
                </a:solidFill>
                <a:latin typeface="Calibri"/>
                <a:ea typeface="Calibri"/>
                <a:cs typeface="Calibri"/>
                <a:sym typeface="Calibri"/>
              </a:rPr>
              <a:t>A link is </a:t>
            </a:r>
            <a:r>
              <a:rPr lang="en-US" sz="1600" dirty="0">
                <a:latin typeface="Calibri"/>
                <a:ea typeface="Calibri"/>
                <a:cs typeface="Calibri"/>
                <a:sym typeface="Calibri"/>
              </a:rPr>
              <a:t>created using an anchor tag </a:t>
            </a:r>
            <a:r>
              <a:rPr lang="en-US" sz="1600" dirty="0">
                <a:solidFill>
                  <a:srgbClr val="C00000"/>
                </a:solidFill>
                <a:latin typeface="Courier New"/>
                <a:ea typeface="Calibri"/>
                <a:cs typeface="Courier New"/>
                <a:sym typeface="Calibri"/>
              </a:rPr>
              <a:t>&lt;a&gt;</a:t>
            </a:r>
            <a:r>
              <a:rPr lang="en-US" sz="1600" dirty="0">
                <a:solidFill>
                  <a:srgbClr val="C00000"/>
                </a:solidFill>
                <a:latin typeface="Calibri"/>
                <a:ea typeface="Calibri"/>
                <a:cs typeface="Courier New"/>
                <a:sym typeface="Calibri"/>
              </a:rPr>
              <a:t> </a:t>
            </a:r>
            <a:r>
              <a:rPr lang="en-US" sz="1600" dirty="0">
                <a:latin typeface="Calibri"/>
                <a:ea typeface="Calibri"/>
                <a:cs typeface="Calibri"/>
                <a:sym typeface="Calibri"/>
              </a:rPr>
              <a:t>with</a:t>
            </a:r>
            <a:r>
              <a:rPr lang="en-US" sz="1600" b="0" i="0" u="none" dirty="0">
                <a:solidFill>
                  <a:srgbClr val="000000"/>
                </a:solidFill>
                <a:latin typeface="Calibri"/>
                <a:ea typeface="Calibri"/>
                <a:cs typeface="Calibri"/>
                <a:sym typeface="Calibri"/>
              </a:rPr>
              <a:t> </a:t>
            </a:r>
            <a:r>
              <a:rPr lang="en-US" sz="1600" dirty="0">
                <a:latin typeface="Calibri"/>
                <a:ea typeface="Calibri"/>
                <a:cs typeface="Calibri"/>
                <a:sym typeface="Calibri"/>
              </a:rPr>
              <a:t>a</a:t>
            </a:r>
            <a:r>
              <a:rPr lang="en-US" sz="1600" b="0" i="0" u="none" dirty="0">
                <a:solidFill>
                  <a:srgbClr val="000000"/>
                </a:solidFill>
                <a:latin typeface="Calibri"/>
                <a:ea typeface="Calibri"/>
                <a:cs typeface="Calibri"/>
                <a:sym typeface="Calibri"/>
              </a:rPr>
              <a:t> </a:t>
            </a:r>
            <a:r>
              <a:rPr lang="en-US" sz="1600" b="0" i="0" u="none" dirty="0" err="1">
                <a:solidFill>
                  <a:srgbClr val="C00000"/>
                </a:solidFill>
                <a:latin typeface="Courier New"/>
                <a:ea typeface="Courier New"/>
                <a:cs typeface="Courier New"/>
                <a:sym typeface="Courier New"/>
              </a:rPr>
              <a:t>href</a:t>
            </a:r>
            <a:r>
              <a:rPr lang="en-US" sz="1600" b="0" i="0" u="none" dirty="0">
                <a:solidFill>
                  <a:srgbClr val="000000"/>
                </a:solidFill>
                <a:latin typeface="Calibri"/>
                <a:ea typeface="Calibri"/>
                <a:cs typeface="Calibri"/>
                <a:sym typeface="Calibri"/>
              </a:rPr>
              <a:t> (</a:t>
            </a:r>
            <a:r>
              <a:rPr lang="en-US" sz="1600" b="1" i="1" u="none" dirty="0">
                <a:solidFill>
                  <a:srgbClr val="000080"/>
                </a:solidFill>
                <a:latin typeface="Calibri"/>
                <a:ea typeface="Calibri"/>
                <a:cs typeface="Calibri"/>
                <a:sym typeface="Calibri"/>
              </a:rPr>
              <a:t>h</a:t>
            </a:r>
            <a:r>
              <a:rPr lang="en-US" sz="1600" b="0" i="0" u="none" dirty="0">
                <a:solidFill>
                  <a:srgbClr val="000000"/>
                </a:solidFill>
                <a:latin typeface="Calibri"/>
                <a:ea typeface="Calibri"/>
                <a:cs typeface="Calibri"/>
                <a:sym typeface="Calibri"/>
              </a:rPr>
              <a:t>ypertext </a:t>
            </a:r>
            <a:r>
              <a:rPr lang="en-US" sz="1600" b="1" i="1" u="none" dirty="0">
                <a:solidFill>
                  <a:srgbClr val="000080"/>
                </a:solidFill>
                <a:latin typeface="Calibri"/>
                <a:ea typeface="Calibri"/>
                <a:cs typeface="Calibri"/>
                <a:sym typeface="Calibri"/>
              </a:rPr>
              <a:t>ref</a:t>
            </a:r>
            <a:r>
              <a:rPr lang="en-US" sz="1600" b="0" i="0" u="none" dirty="0">
                <a:solidFill>
                  <a:srgbClr val="000000"/>
                </a:solidFill>
                <a:latin typeface="Calibri"/>
                <a:ea typeface="Calibri"/>
                <a:cs typeface="Calibri"/>
                <a:sym typeface="Calibri"/>
              </a:rPr>
              <a:t>erence) </a:t>
            </a:r>
            <a:r>
              <a:rPr lang="en-US" sz="1600" dirty="0">
                <a:latin typeface="Calibri"/>
                <a:ea typeface="Calibri"/>
                <a:cs typeface="Calibri"/>
                <a:sym typeface="Calibri"/>
              </a:rPr>
              <a:t>attribute.</a:t>
            </a:r>
            <a:endParaRPr lang="en-US" sz="1600" dirty="0">
              <a:ea typeface="Calibri"/>
            </a:endParaRPr>
          </a:p>
          <a:p>
            <a:pPr marL="336550" indent="-336550">
              <a:lnSpc>
                <a:spcPct val="140000"/>
              </a:lnSpc>
              <a:spcBef>
                <a:spcPts val="500"/>
              </a:spcBef>
              <a:buSzPts val="2000"/>
              <a:buFont typeface="Arial"/>
              <a:buChar char="•"/>
            </a:pPr>
            <a:r>
              <a:rPr lang="en-US" sz="1600" dirty="0">
                <a:latin typeface="Calibri"/>
                <a:ea typeface="Calibri"/>
                <a:cs typeface="Calibri"/>
                <a:sym typeface="Calibri"/>
              </a:rPr>
              <a:t>The</a:t>
            </a:r>
            <a:r>
              <a:rPr lang="en-US" sz="1600" b="0" i="0" u="none" strike="noStrike" cap="none" dirty="0">
                <a:solidFill>
                  <a:srgbClr val="000000"/>
                </a:solidFill>
                <a:latin typeface="Calibri"/>
                <a:ea typeface="Calibri"/>
                <a:cs typeface="Calibri"/>
                <a:sym typeface="Calibri"/>
              </a:rPr>
              <a:t> content of </a:t>
            </a:r>
            <a:r>
              <a:rPr lang="en-US" sz="1600" b="0" i="0" u="none" strike="noStrike" cap="none" dirty="0">
                <a:solidFill>
                  <a:srgbClr val="000000"/>
                </a:solidFill>
                <a:latin typeface="Courier New"/>
                <a:ea typeface="Courier New"/>
                <a:cs typeface="Courier New"/>
                <a:sym typeface="Courier New"/>
              </a:rPr>
              <a:t>&lt;a&gt;</a:t>
            </a:r>
            <a:r>
              <a:rPr lang="en-US" sz="1600" b="0" i="0" u="none" strike="noStrike" cap="none" dirty="0">
                <a:solidFill>
                  <a:srgbClr val="000000"/>
                </a:solidFill>
                <a:latin typeface="Calibri"/>
                <a:ea typeface="Calibri"/>
                <a:cs typeface="Calibri"/>
                <a:sym typeface="Calibri"/>
              </a:rPr>
              <a:t> is the visual link in the document</a:t>
            </a:r>
            <a:r>
              <a:rPr lang="en-US" sz="1600" dirty="0">
                <a:latin typeface="Calibri"/>
                <a:ea typeface="Calibri"/>
                <a:cs typeface="Calibri"/>
                <a:sym typeface="Calibri"/>
              </a:rPr>
              <a:t> (can be images, text etc.)</a:t>
            </a:r>
            <a:endParaRPr lang="en-US" sz="1600" dirty="0">
              <a:ea typeface="Calibri"/>
            </a:endParaRPr>
          </a:p>
          <a:p>
            <a:pPr marL="336550" indent="-336550">
              <a:lnSpc>
                <a:spcPct val="140000"/>
              </a:lnSpc>
              <a:spcBef>
                <a:spcPts val="500"/>
              </a:spcBef>
              <a:buSzPts val="2000"/>
              <a:buFont typeface="Arial"/>
              <a:buChar char="•"/>
            </a:pPr>
            <a:endParaRPr lang="en-US" sz="1600" dirty="0">
              <a:latin typeface="Calibri"/>
              <a:cs typeface="Calibri"/>
            </a:endParaRPr>
          </a:p>
          <a:p>
            <a:pPr marL="336550" indent="-336550">
              <a:lnSpc>
                <a:spcPct val="140000"/>
              </a:lnSpc>
              <a:spcBef>
                <a:spcPts val="500"/>
              </a:spcBef>
              <a:buSzPts val="2000"/>
              <a:buFont typeface="Arial"/>
              <a:buChar char="•"/>
            </a:pPr>
            <a:endParaRPr lang="en-US" sz="1600" dirty="0">
              <a:latin typeface="Calibri"/>
              <a:cs typeface="Calibri"/>
            </a:endParaRPr>
          </a:p>
          <a:p>
            <a:pPr marL="336550" indent="-336550">
              <a:lnSpc>
                <a:spcPct val="140000"/>
              </a:lnSpc>
              <a:spcBef>
                <a:spcPts val="500"/>
              </a:spcBef>
              <a:buSzPts val="2000"/>
              <a:buFont typeface="Arial"/>
              <a:buChar char="•"/>
            </a:pPr>
            <a:endParaRPr lang="en-US" sz="1600" dirty="0">
              <a:latin typeface="Calibri"/>
              <a:cs typeface="Calibri"/>
            </a:endParaRPr>
          </a:p>
          <a:p>
            <a:pPr marL="336550" indent="-336550">
              <a:lnSpc>
                <a:spcPct val="140000"/>
              </a:lnSpc>
              <a:spcBef>
                <a:spcPts val="500"/>
              </a:spcBef>
              <a:buSzPts val="2000"/>
              <a:buFont typeface="Arial"/>
              <a:buChar char="•"/>
            </a:pPr>
            <a:endParaRPr lang="en-US" sz="1600" dirty="0">
              <a:latin typeface="Calibri"/>
              <a:cs typeface="Calibri"/>
            </a:endParaRPr>
          </a:p>
          <a:p>
            <a:pPr marL="336550" indent="-336550">
              <a:lnSpc>
                <a:spcPct val="140000"/>
              </a:lnSpc>
              <a:spcBef>
                <a:spcPts val="500"/>
              </a:spcBef>
              <a:buSzPts val="2000"/>
              <a:buFont typeface="Arial"/>
              <a:buChar char="•"/>
            </a:pPr>
            <a:endParaRPr lang="en-US" sz="1600" dirty="0">
              <a:latin typeface="Calibri"/>
              <a:cs typeface="Calibri"/>
            </a:endParaRPr>
          </a:p>
          <a:p>
            <a:pPr>
              <a:buSzPts val="2000"/>
              <a:buFont typeface="Arial"/>
              <a:buChar char="•"/>
            </a:pPr>
            <a:endParaRPr lang="en-US" sz="1600" dirty="0"/>
          </a:p>
          <a:p>
            <a:pPr marL="285750" indent="-285750">
              <a:buSzPts val="2000"/>
              <a:buChar char="•"/>
            </a:pPr>
            <a:r>
              <a:rPr lang="en-US" sz="1600" dirty="0">
                <a:latin typeface="Calibri"/>
              </a:rPr>
              <a:t>When linking within the same page or same website use relative rather than absolute addressing, e.g. you can link to elements in the same document, use an </a:t>
            </a:r>
            <a:r>
              <a:rPr lang="en-US" sz="1600" dirty="0">
                <a:solidFill>
                  <a:srgbClr val="C00000"/>
                </a:solidFill>
                <a:latin typeface="Calibri"/>
              </a:rPr>
              <a:t>id</a:t>
            </a:r>
            <a:r>
              <a:rPr lang="en-US" sz="1600" dirty="0">
                <a:latin typeface="Calibri"/>
              </a:rPr>
              <a:t> attribute: </a:t>
            </a:r>
            <a:endParaRPr lang="en-US" dirty="0">
              <a:latin typeface="Calibri"/>
            </a:endParaRPr>
          </a:p>
          <a:p>
            <a:pPr marL="285750" indent="-285750">
              <a:buSzPts val="2000"/>
              <a:buChar char="•"/>
            </a:pPr>
            <a:endParaRPr lang="en-US" sz="1600" dirty="0">
              <a:latin typeface="Calibri"/>
            </a:endParaRPr>
          </a:p>
          <a:p>
            <a:pPr marL="285750" indent="-285750">
              <a:buSzPts val="2000"/>
              <a:buChar char="•"/>
            </a:pPr>
            <a:r>
              <a:rPr lang="en-US" sz="1600" dirty="0">
                <a:latin typeface="Calibri"/>
              </a:rPr>
              <a:t>Links can point to any file, not just HTML. </a:t>
            </a:r>
            <a:endParaRPr lang="en-US" dirty="0">
              <a:latin typeface="Calibri"/>
            </a:endParaRPr>
          </a:p>
        </p:txBody>
      </p:sp>
      <p:sp>
        <p:nvSpPr>
          <p:cNvPr id="3" name="Google Shape;350;p3">
            <a:extLst>
              <a:ext uri="{FF2B5EF4-FFF2-40B4-BE49-F238E27FC236}">
                <a16:creationId xmlns:a16="http://schemas.microsoft.com/office/drawing/2014/main" id="{0CA460D9-9931-0FD2-1D19-787E1991E919}"/>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hypertext links</a:t>
            </a:r>
            <a:endParaRPr lang="en-US" dirty="0">
              <a:cs typeface="Arial"/>
            </a:endParaRPr>
          </a:p>
        </p:txBody>
      </p:sp>
      <p:pic>
        <p:nvPicPr>
          <p:cNvPr id="2" name="Picture 1" descr="A screenshot of a computer&#10;&#10;Description automatically generated">
            <a:extLst>
              <a:ext uri="{FF2B5EF4-FFF2-40B4-BE49-F238E27FC236}">
                <a16:creationId xmlns:a16="http://schemas.microsoft.com/office/drawing/2014/main" id="{51B19F65-CEF5-43B2-4086-5121A88653B2}"/>
              </a:ext>
            </a:extLst>
          </p:cNvPr>
          <p:cNvPicPr>
            <a:picLocks noChangeAspect="1"/>
          </p:cNvPicPr>
          <p:nvPr/>
        </p:nvPicPr>
        <p:blipFill>
          <a:blip r:embed="rId3"/>
          <a:stretch>
            <a:fillRect/>
          </a:stretch>
        </p:blipFill>
        <p:spPr>
          <a:xfrm>
            <a:off x="659417" y="2685541"/>
            <a:ext cx="8851871" cy="1800225"/>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6D412C7D-8352-02C6-5259-8CFA29C321C4}"/>
              </a:ext>
            </a:extLst>
          </p:cNvPr>
          <p:cNvPicPr>
            <a:picLocks noChangeAspect="1"/>
          </p:cNvPicPr>
          <p:nvPr/>
        </p:nvPicPr>
        <p:blipFill>
          <a:blip r:embed="rId4"/>
          <a:stretch>
            <a:fillRect/>
          </a:stretch>
        </p:blipFill>
        <p:spPr>
          <a:xfrm>
            <a:off x="6384672" y="5325201"/>
            <a:ext cx="3051648" cy="1220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5"/>
        <p:cNvGrpSpPr/>
        <p:nvPr/>
      </p:nvGrpSpPr>
      <p:grpSpPr>
        <a:xfrm>
          <a:off x="0" y="0"/>
          <a:ext cx="0" cy="0"/>
          <a:chOff x="0" y="0"/>
          <a:chExt cx="0" cy="0"/>
        </a:xfrm>
      </p:grpSpPr>
      <p:sp>
        <p:nvSpPr>
          <p:cNvPr id="427" name="Google Shape;427;p19"/>
          <p:cNvSpPr txBox="1"/>
          <p:nvPr/>
        </p:nvSpPr>
        <p:spPr>
          <a:xfrm>
            <a:off x="504740" y="1290894"/>
            <a:ext cx="4995954" cy="5477326"/>
          </a:xfrm>
          <a:prstGeom prst="rect">
            <a:avLst/>
          </a:prstGeom>
          <a:noFill/>
          <a:ln>
            <a:noFill/>
          </a:ln>
        </p:spPr>
        <p:txBody>
          <a:bodyPr spcFirstLastPara="1" wrap="square" lIns="91425" tIns="45700" rIns="91425" bIns="45700" anchor="t" anchorCtr="0">
            <a:noAutofit/>
          </a:bodyPr>
          <a:lstStyle/>
          <a:p>
            <a:pPr marL="336550" indent="-336550">
              <a:lnSpc>
                <a:spcPct val="80000"/>
              </a:lnSpc>
              <a:buSzPts val="2300"/>
              <a:buFont typeface="Arial"/>
              <a:buChar char="•"/>
            </a:pPr>
            <a:r>
              <a:rPr lang="en-US" sz="1600" b="0" i="0" u="none" dirty="0">
                <a:solidFill>
                  <a:srgbClr val="000000"/>
                </a:solidFill>
                <a:latin typeface="Calibri"/>
                <a:ea typeface="Calibri"/>
                <a:cs typeface="Calibri"/>
                <a:sym typeface="Calibri"/>
              </a:rPr>
              <a:t>The </a:t>
            </a:r>
            <a:r>
              <a:rPr lang="en-US" sz="1600" dirty="0">
                <a:solidFill>
                  <a:srgbClr val="C00000"/>
                </a:solidFill>
                <a:latin typeface="Courier New"/>
                <a:ea typeface="Calibri"/>
                <a:cs typeface="Calibri"/>
                <a:sym typeface="Calibri"/>
              </a:rPr>
              <a:t>&lt;</a:t>
            </a:r>
            <a:r>
              <a:rPr lang="en-US" sz="1600" b="0" i="0" u="none" dirty="0">
                <a:solidFill>
                  <a:srgbClr val="C00000"/>
                </a:solidFill>
                <a:latin typeface="Courier New"/>
                <a:ea typeface="Calibri"/>
                <a:cs typeface="Calibri"/>
                <a:sym typeface="Calibri"/>
              </a:rPr>
              <a:t>header</a:t>
            </a:r>
            <a:r>
              <a:rPr lang="en-US" sz="1600" dirty="0">
                <a:solidFill>
                  <a:srgbClr val="C00000"/>
                </a:solidFill>
                <a:latin typeface="Courier New"/>
                <a:ea typeface="Calibri"/>
                <a:cs typeface="Calibri"/>
                <a:sym typeface="Calibri"/>
              </a:rPr>
              <a:t>&gt;</a:t>
            </a:r>
            <a:r>
              <a:rPr lang="en-US" sz="1600" dirty="0">
                <a:latin typeface="Calibri"/>
                <a:ea typeface="Calibri"/>
                <a:cs typeface="Calibri"/>
                <a:sym typeface="Calibri"/>
              </a:rPr>
              <a:t> </a:t>
            </a:r>
            <a:r>
              <a:rPr lang="en-US" sz="1600" b="0" i="0" u="none" dirty="0">
                <a:solidFill>
                  <a:srgbClr val="000000"/>
                </a:solidFill>
                <a:latin typeface="Calibri"/>
                <a:ea typeface="Calibri"/>
                <a:cs typeface="Calibri"/>
                <a:sym typeface="Calibri"/>
              </a:rPr>
              <a:t>element contains introductory information to a section or page.</a:t>
            </a:r>
            <a:r>
              <a:rPr lang="en-US" sz="1600" dirty="0">
                <a:latin typeface="Calibri"/>
                <a:ea typeface="Calibri"/>
                <a:cs typeface="Calibri"/>
                <a:sym typeface="Calibri"/>
              </a:rPr>
              <a:t> </a:t>
            </a:r>
            <a:endParaRPr lang="en-US" sz="1600">
              <a:latin typeface="Calibri"/>
            </a:endParaRPr>
          </a:p>
          <a:p>
            <a:pPr marL="336550" indent="-336550">
              <a:lnSpc>
                <a:spcPct val="80000"/>
              </a:lnSpc>
              <a:buSzPts val="2300"/>
              <a:buFont typeface="Arial"/>
              <a:buChar char="•"/>
            </a:pPr>
            <a:endParaRPr lang="en-US" sz="1600" dirty="0">
              <a:latin typeface="Calibri"/>
              <a:ea typeface="Calibri"/>
              <a:cs typeface="Calibri"/>
              <a:sym typeface="Calibri"/>
            </a:endParaRPr>
          </a:p>
          <a:p>
            <a:pPr marL="336550" indent="-336550">
              <a:lnSpc>
                <a:spcPct val="80000"/>
              </a:lnSpc>
              <a:spcBef>
                <a:spcPts val="500"/>
              </a:spcBef>
              <a:buSzPts val="2300"/>
              <a:buFont typeface="Arial"/>
              <a:buChar char="•"/>
            </a:pPr>
            <a:r>
              <a:rPr lang="en-US" sz="1600" b="0" i="0" u="none" dirty="0">
                <a:solidFill>
                  <a:srgbClr val="000000"/>
                </a:solidFill>
                <a:latin typeface="Calibri"/>
                <a:ea typeface="Calibri"/>
                <a:cs typeface="Calibri"/>
                <a:sym typeface="Calibri"/>
              </a:rPr>
              <a:t>The </a:t>
            </a:r>
            <a:r>
              <a:rPr lang="en-US" sz="1600" dirty="0">
                <a:solidFill>
                  <a:srgbClr val="C00000"/>
                </a:solidFill>
                <a:latin typeface="Courier New"/>
                <a:ea typeface="Calibri"/>
                <a:cs typeface="Calibri"/>
                <a:sym typeface="Calibri"/>
              </a:rPr>
              <a:t>&lt;</a:t>
            </a:r>
            <a:r>
              <a:rPr lang="en-US" sz="1600" b="0" i="0" u="none" dirty="0">
                <a:solidFill>
                  <a:srgbClr val="C00000"/>
                </a:solidFill>
                <a:latin typeface="Courier New"/>
                <a:ea typeface="Calibri"/>
                <a:cs typeface="Calibri"/>
                <a:sym typeface="Calibri"/>
              </a:rPr>
              <a:t>nav</a:t>
            </a:r>
            <a:r>
              <a:rPr lang="en-US" sz="1600" dirty="0">
                <a:solidFill>
                  <a:srgbClr val="C00000"/>
                </a:solidFill>
                <a:latin typeface="Courier New"/>
                <a:ea typeface="Calibri"/>
                <a:cs typeface="Calibri"/>
                <a:sym typeface="Calibri"/>
              </a:rPr>
              <a:t>&gt;</a:t>
            </a:r>
            <a:r>
              <a:rPr lang="en-US" sz="1600" dirty="0">
                <a:latin typeface="Calibri"/>
                <a:ea typeface="Calibri"/>
                <a:cs typeface="Calibri"/>
                <a:sym typeface="Calibri"/>
              </a:rPr>
              <a:t> </a:t>
            </a:r>
            <a:r>
              <a:rPr lang="en-US" sz="1600" b="0" i="0" u="none" dirty="0">
                <a:solidFill>
                  <a:srgbClr val="000000"/>
                </a:solidFill>
                <a:latin typeface="Calibri"/>
                <a:ea typeface="Calibri"/>
                <a:cs typeface="Calibri"/>
                <a:sym typeface="Calibri"/>
              </a:rPr>
              <a:t>element is reserved for a section of a document that contains links to other pages or links to sections of the same page.</a:t>
            </a:r>
            <a:r>
              <a:rPr lang="en-US" sz="1600" dirty="0">
                <a:latin typeface="Calibri"/>
                <a:ea typeface="Calibri"/>
                <a:cs typeface="Calibri"/>
                <a:sym typeface="Calibri"/>
              </a:rPr>
              <a:t> </a:t>
            </a:r>
            <a:endParaRPr sz="1600">
              <a:latin typeface="Calibri"/>
            </a:endParaRPr>
          </a:p>
          <a:p>
            <a:pPr marL="336550" indent="-336550">
              <a:lnSpc>
                <a:spcPct val="80000"/>
              </a:lnSpc>
              <a:spcBef>
                <a:spcPts val="500"/>
              </a:spcBef>
              <a:buSzPts val="2300"/>
              <a:buFont typeface="Arial"/>
              <a:buChar char="•"/>
            </a:pPr>
            <a:endParaRPr lang="en-US" sz="1600" dirty="0">
              <a:latin typeface="Calibri"/>
              <a:ea typeface="Calibri"/>
              <a:cs typeface="Calibri"/>
              <a:sym typeface="Calibri"/>
            </a:endParaRPr>
          </a:p>
          <a:p>
            <a:pPr marL="336550" indent="-336550">
              <a:lnSpc>
                <a:spcPct val="80000"/>
              </a:lnSpc>
              <a:spcBef>
                <a:spcPts val="500"/>
              </a:spcBef>
              <a:buSzPts val="2300"/>
              <a:buFont typeface="Arial"/>
              <a:buChar char="•"/>
            </a:pPr>
            <a:r>
              <a:rPr lang="en-US" sz="1600" b="0" i="0" u="none" dirty="0">
                <a:solidFill>
                  <a:srgbClr val="000000"/>
                </a:solidFill>
                <a:latin typeface="Calibri"/>
                <a:ea typeface="Calibri"/>
                <a:cs typeface="Calibri"/>
                <a:sym typeface="Calibri"/>
              </a:rPr>
              <a:t>The </a:t>
            </a:r>
            <a:r>
              <a:rPr lang="en-US" sz="1600" dirty="0">
                <a:solidFill>
                  <a:srgbClr val="C00000"/>
                </a:solidFill>
                <a:latin typeface="Courier New"/>
                <a:ea typeface="Calibri"/>
                <a:cs typeface="Calibri"/>
                <a:sym typeface="Calibri"/>
              </a:rPr>
              <a:t>&lt;</a:t>
            </a:r>
            <a:r>
              <a:rPr lang="en-US" sz="1600" b="0" i="0" u="none" dirty="0">
                <a:solidFill>
                  <a:srgbClr val="C00000"/>
                </a:solidFill>
                <a:latin typeface="Courier New"/>
                <a:ea typeface="Calibri"/>
                <a:cs typeface="Calibri"/>
                <a:sym typeface="Calibri"/>
              </a:rPr>
              <a:t>section</a:t>
            </a:r>
            <a:r>
              <a:rPr lang="en-US" sz="1600" dirty="0">
                <a:solidFill>
                  <a:srgbClr val="C00000"/>
                </a:solidFill>
                <a:latin typeface="Courier New"/>
                <a:ea typeface="Calibri"/>
                <a:cs typeface="Calibri"/>
                <a:sym typeface="Calibri"/>
              </a:rPr>
              <a:t>&gt;</a:t>
            </a:r>
            <a:r>
              <a:rPr lang="en-US" sz="1600" dirty="0">
                <a:latin typeface="Calibri"/>
                <a:ea typeface="Calibri"/>
                <a:cs typeface="Calibri"/>
                <a:sym typeface="Calibri"/>
              </a:rPr>
              <a:t> </a:t>
            </a:r>
            <a:r>
              <a:rPr lang="en-US" sz="1600" b="0" i="0" u="none" dirty="0">
                <a:solidFill>
                  <a:srgbClr val="000000"/>
                </a:solidFill>
                <a:latin typeface="Calibri"/>
                <a:ea typeface="Calibri"/>
                <a:cs typeface="Calibri"/>
                <a:sym typeface="Calibri"/>
              </a:rPr>
              <a:t>element represents a </a:t>
            </a:r>
            <a:r>
              <a:rPr lang="en-US" sz="1600" b="1" i="0" u="none" dirty="0">
                <a:solidFill>
                  <a:srgbClr val="000000"/>
                </a:solidFill>
                <a:latin typeface="Calibri"/>
                <a:ea typeface="Calibri"/>
                <a:cs typeface="Calibri"/>
                <a:sym typeface="Calibri"/>
              </a:rPr>
              <a:t>generic document or application section</a:t>
            </a:r>
            <a:r>
              <a:rPr lang="en-US" sz="1600" b="0" i="0" u="none" dirty="0">
                <a:solidFill>
                  <a:srgbClr val="000000"/>
                </a:solidFill>
                <a:latin typeface="Calibri"/>
                <a:ea typeface="Calibri"/>
                <a:cs typeface="Calibri"/>
                <a:sym typeface="Calibri"/>
              </a:rPr>
              <a:t>. It acts much the same way a &lt;div&gt; does by separating off a portion of the document.</a:t>
            </a:r>
            <a:r>
              <a:rPr lang="en-US" sz="1600" dirty="0">
                <a:latin typeface="Calibri"/>
                <a:ea typeface="Calibri"/>
                <a:cs typeface="Calibri"/>
                <a:sym typeface="Calibri"/>
              </a:rPr>
              <a:t> </a:t>
            </a:r>
            <a:endParaRPr sz="1600">
              <a:latin typeface="Calibri"/>
            </a:endParaRPr>
          </a:p>
          <a:p>
            <a:pPr marL="336550" indent="-336550">
              <a:lnSpc>
                <a:spcPct val="80000"/>
              </a:lnSpc>
              <a:spcBef>
                <a:spcPts val="500"/>
              </a:spcBef>
              <a:buSzPts val="2300"/>
              <a:buFont typeface="Arial"/>
              <a:buChar char="•"/>
            </a:pPr>
            <a:endParaRPr lang="en-US" sz="1600" dirty="0">
              <a:latin typeface="Calibri"/>
              <a:ea typeface="Calibri"/>
              <a:cs typeface="Calibri"/>
            </a:endParaRPr>
          </a:p>
          <a:p>
            <a:pPr marL="336550" indent="-336550">
              <a:lnSpc>
                <a:spcPct val="80000"/>
              </a:lnSpc>
              <a:spcBef>
                <a:spcPts val="500"/>
              </a:spcBef>
              <a:buSzPts val="2300"/>
              <a:buFont typeface="Arial"/>
              <a:buChar char="•"/>
            </a:pPr>
            <a:r>
              <a:rPr lang="en-US" sz="1600" b="0" i="0" u="none" dirty="0">
                <a:solidFill>
                  <a:srgbClr val="000000"/>
                </a:solidFill>
                <a:latin typeface="Calibri"/>
                <a:ea typeface="Calibri"/>
                <a:cs typeface="Calibri"/>
                <a:sym typeface="Calibri"/>
              </a:rPr>
              <a:t>The </a:t>
            </a:r>
            <a:r>
              <a:rPr lang="en-US" sz="1600" dirty="0">
                <a:solidFill>
                  <a:srgbClr val="C00000"/>
                </a:solidFill>
                <a:latin typeface="Courier New"/>
                <a:ea typeface="Calibri"/>
                <a:cs typeface="Calibri"/>
                <a:sym typeface="Calibri"/>
              </a:rPr>
              <a:t>&lt;</a:t>
            </a:r>
            <a:r>
              <a:rPr lang="en-US" sz="1600" b="0" i="0" u="none" dirty="0">
                <a:solidFill>
                  <a:srgbClr val="C00000"/>
                </a:solidFill>
                <a:latin typeface="Courier New"/>
                <a:ea typeface="Calibri"/>
                <a:cs typeface="Calibri"/>
                <a:sym typeface="Calibri"/>
              </a:rPr>
              <a:t>article</a:t>
            </a:r>
            <a:r>
              <a:rPr lang="en-US" sz="1600" dirty="0">
                <a:solidFill>
                  <a:srgbClr val="C00000"/>
                </a:solidFill>
                <a:latin typeface="Courier New"/>
                <a:ea typeface="Calibri"/>
                <a:cs typeface="Calibri"/>
                <a:sym typeface="Calibri"/>
              </a:rPr>
              <a:t>&gt;</a:t>
            </a:r>
            <a:r>
              <a:rPr lang="en-US" sz="1600" dirty="0">
                <a:latin typeface="Calibri"/>
                <a:ea typeface="Calibri"/>
                <a:cs typeface="Calibri"/>
                <a:sym typeface="Calibri"/>
              </a:rPr>
              <a:t> </a:t>
            </a:r>
            <a:r>
              <a:rPr lang="en-US" sz="1600" b="0" i="0" u="none" dirty="0">
                <a:solidFill>
                  <a:srgbClr val="000000"/>
                </a:solidFill>
                <a:latin typeface="Calibri"/>
                <a:ea typeface="Calibri"/>
                <a:cs typeface="Calibri"/>
                <a:sym typeface="Calibri"/>
              </a:rPr>
              <a:t>element represents a portion of a page which can stand alone such as: a blog post or a forum entry.</a:t>
            </a:r>
            <a:endParaRPr lang="en-US" sz="1600">
              <a:latin typeface="Calibri"/>
              <a:ea typeface="Calibri"/>
            </a:endParaRPr>
          </a:p>
          <a:p>
            <a:pPr marL="336550" indent="-336550">
              <a:lnSpc>
                <a:spcPct val="80000"/>
              </a:lnSpc>
              <a:spcBef>
                <a:spcPts val="500"/>
              </a:spcBef>
              <a:buSzPts val="2300"/>
              <a:buFont typeface="Arial"/>
              <a:buChar char="•"/>
            </a:pPr>
            <a:endParaRPr lang="en-US" sz="1600" dirty="0">
              <a:latin typeface="Calibri"/>
              <a:ea typeface="Calibri"/>
              <a:cs typeface="Calibri"/>
            </a:endParaRPr>
          </a:p>
          <a:p>
            <a:pPr marL="336550" indent="-336550">
              <a:lnSpc>
                <a:spcPct val="80000"/>
              </a:lnSpc>
              <a:spcBef>
                <a:spcPts val="500"/>
              </a:spcBef>
              <a:buSzPts val="2300"/>
              <a:buFont typeface="Arial"/>
              <a:buChar char="•"/>
            </a:pPr>
            <a:r>
              <a:rPr lang="en-US" sz="1600" dirty="0">
                <a:latin typeface="Calibri"/>
                <a:ea typeface="Calibri"/>
                <a:cs typeface="Calibri"/>
                <a:sym typeface="Calibri"/>
              </a:rPr>
              <a:t>The </a:t>
            </a:r>
            <a:r>
              <a:rPr lang="en-US" sz="1600" dirty="0">
                <a:solidFill>
                  <a:srgbClr val="C00000"/>
                </a:solidFill>
                <a:latin typeface="Courier New"/>
                <a:ea typeface="Calibri"/>
                <a:cs typeface="Calibri"/>
                <a:sym typeface="Calibri"/>
              </a:rPr>
              <a:t>&lt;aside&gt;</a:t>
            </a:r>
            <a:r>
              <a:rPr lang="en-US" sz="1600" dirty="0">
                <a:solidFill>
                  <a:srgbClr val="C00000"/>
                </a:solidFill>
                <a:latin typeface="Calibri"/>
                <a:ea typeface="Calibri"/>
                <a:cs typeface="Calibri"/>
                <a:sym typeface="Calibri"/>
              </a:rPr>
              <a:t> </a:t>
            </a:r>
            <a:r>
              <a:rPr lang="en-US" sz="1600" dirty="0">
                <a:latin typeface="Calibri"/>
                <a:ea typeface="Calibri"/>
                <a:cs typeface="Calibri"/>
                <a:sym typeface="Calibri"/>
              </a:rPr>
              <a:t>element</a:t>
            </a:r>
            <a:r>
              <a:rPr lang="en-US" sz="1600" b="0" i="0" u="none" dirty="0">
                <a:solidFill>
                  <a:srgbClr val="000000"/>
                </a:solidFill>
                <a:latin typeface="Calibri"/>
                <a:ea typeface="Calibri"/>
                <a:cs typeface="Calibri"/>
                <a:sym typeface="Calibri"/>
              </a:rPr>
              <a:t> represents content related to the main area of the document. Usually expressed in sidebars that contain elements like related posts, tag clouds.</a:t>
            </a:r>
            <a:endParaRPr sz="1600">
              <a:latin typeface="Calibri"/>
            </a:endParaRPr>
          </a:p>
          <a:p>
            <a:pPr marL="336550" indent="-336550">
              <a:lnSpc>
                <a:spcPct val="80000"/>
              </a:lnSpc>
              <a:spcBef>
                <a:spcPts val="500"/>
              </a:spcBef>
              <a:buSzPts val="2300"/>
              <a:buFont typeface="Arial"/>
              <a:buChar char="•"/>
            </a:pPr>
            <a:endParaRPr lang="en-US" sz="1600" dirty="0">
              <a:latin typeface="Calibri"/>
              <a:ea typeface="Calibri"/>
              <a:cs typeface="Calibri"/>
              <a:sym typeface="Calibri"/>
            </a:endParaRPr>
          </a:p>
          <a:p>
            <a:pPr marL="336550" indent="-336550">
              <a:lnSpc>
                <a:spcPct val="80000"/>
              </a:lnSpc>
              <a:spcBef>
                <a:spcPts val="500"/>
              </a:spcBef>
              <a:buSzPts val="2300"/>
              <a:buFont typeface="Arial"/>
              <a:buChar char="•"/>
            </a:pPr>
            <a:r>
              <a:rPr lang="en-US" sz="1600" b="0" i="0" u="none" dirty="0">
                <a:solidFill>
                  <a:srgbClr val="000000"/>
                </a:solidFill>
                <a:latin typeface="Calibri"/>
                <a:ea typeface="Calibri"/>
                <a:cs typeface="Calibri"/>
                <a:sym typeface="Calibri"/>
              </a:rPr>
              <a:t>The </a:t>
            </a:r>
            <a:r>
              <a:rPr lang="en-US" sz="1600" dirty="0">
                <a:solidFill>
                  <a:srgbClr val="C00000"/>
                </a:solidFill>
                <a:latin typeface="Courier New"/>
                <a:ea typeface="Calibri"/>
                <a:cs typeface="Calibri"/>
                <a:sym typeface="Calibri"/>
              </a:rPr>
              <a:t>&lt;</a:t>
            </a:r>
            <a:r>
              <a:rPr lang="en-US" sz="1600" b="0" i="0" u="none" dirty="0">
                <a:solidFill>
                  <a:srgbClr val="C00000"/>
                </a:solidFill>
                <a:latin typeface="Courier New"/>
                <a:ea typeface="Calibri"/>
                <a:cs typeface="Calibri"/>
                <a:sym typeface="Calibri"/>
              </a:rPr>
              <a:t>footer</a:t>
            </a:r>
            <a:r>
              <a:rPr lang="en-US" sz="1600" dirty="0">
                <a:solidFill>
                  <a:srgbClr val="C00000"/>
                </a:solidFill>
                <a:latin typeface="Courier New"/>
                <a:ea typeface="Calibri"/>
                <a:cs typeface="Calibri"/>
                <a:sym typeface="Calibri"/>
              </a:rPr>
              <a:t>&gt;</a:t>
            </a:r>
            <a:r>
              <a:rPr lang="en-US" sz="1600" dirty="0">
                <a:latin typeface="Calibri"/>
                <a:ea typeface="Calibri"/>
                <a:cs typeface="Calibri"/>
                <a:sym typeface="Calibri"/>
              </a:rPr>
              <a:t> </a:t>
            </a:r>
            <a:r>
              <a:rPr lang="en-US" sz="1600" b="0" i="0" u="none" dirty="0">
                <a:solidFill>
                  <a:srgbClr val="000000"/>
                </a:solidFill>
                <a:latin typeface="Calibri"/>
                <a:ea typeface="Calibri"/>
                <a:cs typeface="Calibri"/>
                <a:sym typeface="Calibri"/>
              </a:rPr>
              <a:t>element is for marking up the footer of, not only the current page, but each section contained in the page.</a:t>
            </a:r>
            <a:r>
              <a:rPr lang="en-US" sz="1600" dirty="0">
                <a:latin typeface="Calibri"/>
                <a:ea typeface="Calibri"/>
                <a:cs typeface="Calibri"/>
                <a:sym typeface="Calibri"/>
              </a:rPr>
              <a:t> </a:t>
            </a:r>
            <a:endParaRPr sz="1600"/>
          </a:p>
        </p:txBody>
      </p:sp>
      <p:sp>
        <p:nvSpPr>
          <p:cNvPr id="3" name="Google Shape;350;p3">
            <a:extLst>
              <a:ext uri="{FF2B5EF4-FFF2-40B4-BE49-F238E27FC236}">
                <a16:creationId xmlns:a16="http://schemas.microsoft.com/office/drawing/2014/main" id="{E88BE4FB-CC27-4A77-5997-B818157DED1A}"/>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advanced layout elements</a:t>
            </a:r>
            <a:endParaRPr lang="en-US" dirty="0">
              <a:cs typeface="Arial"/>
            </a:endParaRPr>
          </a:p>
        </p:txBody>
      </p:sp>
      <p:pic>
        <p:nvPicPr>
          <p:cNvPr id="4" name="Picture 3" descr="A grey rectangular box with white text&#10;&#10;Description automatically generated">
            <a:extLst>
              <a:ext uri="{FF2B5EF4-FFF2-40B4-BE49-F238E27FC236}">
                <a16:creationId xmlns:a16="http://schemas.microsoft.com/office/drawing/2014/main" id="{60826062-325A-B045-C7E6-7BCD6A477699}"/>
              </a:ext>
            </a:extLst>
          </p:cNvPr>
          <p:cNvPicPr>
            <a:picLocks noChangeAspect="1"/>
          </p:cNvPicPr>
          <p:nvPr/>
        </p:nvPicPr>
        <p:blipFill>
          <a:blip r:embed="rId3"/>
          <a:stretch>
            <a:fillRect/>
          </a:stretch>
        </p:blipFill>
        <p:spPr>
          <a:xfrm>
            <a:off x="5884795" y="1198578"/>
            <a:ext cx="3433268" cy="2346004"/>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E7D049D1-91AC-FE1B-6939-0785184C3811}"/>
              </a:ext>
            </a:extLst>
          </p:cNvPr>
          <p:cNvPicPr>
            <a:picLocks noChangeAspect="1"/>
          </p:cNvPicPr>
          <p:nvPr/>
        </p:nvPicPr>
        <p:blipFill>
          <a:blip r:embed="rId4"/>
          <a:stretch>
            <a:fillRect/>
          </a:stretch>
        </p:blipFill>
        <p:spPr>
          <a:xfrm>
            <a:off x="5797492" y="3608720"/>
            <a:ext cx="3546928" cy="31217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976A72F4-958D-41EC-E47A-B9A4C5A4D9AC}"/>
              </a:ext>
            </a:extLst>
          </p:cNvPr>
          <p:cNvSpPr txBox="1">
            <a:spLocks noChangeArrowheads="1"/>
          </p:cNvSpPr>
          <p:nvPr/>
        </p:nvSpPr>
        <p:spPr bwMode="auto">
          <a:xfrm>
            <a:off x="449263" y="1277938"/>
            <a:ext cx="8915400" cy="5219700"/>
          </a:xfrm>
          <a:prstGeom prst="rect">
            <a:avLst/>
          </a:prstGeom>
          <a:noFill/>
          <a:ln>
            <a:noFill/>
          </a:ln>
          <a:effectLst/>
        </p:spPr>
        <p:txBody>
          <a:bodyPr lIns="91440" tIns="45720" rIns="91440" bIns="45720" anchor="t"/>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 pos="9432925" algn="l"/>
                <a:tab pos="9882188" algn="l"/>
                <a:tab pos="10331450" algn="l"/>
                <a:tab pos="10780713" algn="l"/>
              </a:tabLst>
              <a:defRPr sz="2400">
                <a:solidFill>
                  <a:srgbClr val="000000"/>
                </a:solidFill>
                <a:latin typeface="Times New Roman" panose="02020603050405020304" pitchFamily="18" charset="0"/>
                <a:ea typeface="ヒラギノ明朝 ProN W3" panose="02020300000000000000" pitchFamily="18" charset="-128"/>
              </a:defRPr>
            </a:lvl9pPr>
          </a:lstStyle>
          <a:p>
            <a:pPr>
              <a:buSzPct val="100000"/>
              <a:buFont typeface="Arial" panose="020B0604020202020204" pitchFamily="34" charset="0"/>
              <a:buChar char="•"/>
              <a:defRPr/>
            </a:pPr>
            <a:r>
              <a:rPr lang="en-US" altLang="en-US" sz="1900" dirty="0">
                <a:latin typeface="Calibri"/>
                <a:ea typeface="ＭＳ Ｐゴシック"/>
              </a:rPr>
              <a:t>For various reasons it often useful to group arbitrary collections of elements, e.g. for common formatting, or drawing a box round them, etc.</a:t>
            </a:r>
          </a:p>
          <a:p>
            <a:pPr>
              <a:buSzPct val="100000"/>
              <a:buFont typeface="Arial" panose="020B0604020202020204" pitchFamily="34" charset="0"/>
              <a:buChar char="•"/>
              <a:defRPr/>
            </a:pPr>
            <a:endParaRPr lang="en-US" altLang="en-US" sz="1900" dirty="0">
              <a:latin typeface="Calibri"/>
              <a:ea typeface="ＭＳ Ｐゴシック"/>
            </a:endParaRPr>
          </a:p>
          <a:p>
            <a:pPr>
              <a:buSzPct val="100000"/>
              <a:buFont typeface="Arial" panose="020B0604020202020204" pitchFamily="34" charset="0"/>
              <a:buChar char="•"/>
              <a:defRPr/>
            </a:pPr>
            <a:r>
              <a:rPr lang="en-US" altLang="en-US" sz="1900" dirty="0">
                <a:latin typeface="Calibri"/>
                <a:ea typeface="ＭＳ Ｐゴシック"/>
              </a:rPr>
              <a:t>This the purpose of following two elements, which, by default, do not render to </a:t>
            </a:r>
            <a:r>
              <a:rPr lang="en-US" altLang="en-US" sz="1900">
                <a:latin typeface="Calibri"/>
                <a:ea typeface="ＭＳ Ｐゴシック"/>
              </a:rPr>
              <a:t>anything on the page:</a:t>
            </a:r>
            <a:endParaRPr lang="en-US" dirty="0"/>
          </a:p>
          <a:p>
            <a:pPr lvl="1">
              <a:buSzPct val="100000"/>
              <a:buFont typeface="Arial" panose="020B0604020202020204" pitchFamily="34" charset="0"/>
              <a:buChar char="–"/>
              <a:defRPr/>
            </a:pPr>
            <a:r>
              <a:rPr lang="en-US" sz="1900" dirty="0">
                <a:solidFill>
                  <a:srgbClr val="C00000"/>
                </a:solidFill>
                <a:latin typeface="Courier New"/>
                <a:ea typeface="ＭＳ Ｐゴシック"/>
                <a:cs typeface="Courier New"/>
              </a:rPr>
              <a:t>&lt;span&gt;</a:t>
            </a:r>
            <a:r>
              <a:rPr lang="en-US" sz="1900" dirty="0">
                <a:latin typeface="Calibri"/>
                <a:ea typeface="ＭＳ Ｐゴシック"/>
                <a:cs typeface="Calibri"/>
              </a:rPr>
              <a:t> - </a:t>
            </a:r>
            <a:r>
              <a:rPr lang="en-US" sz="1900" dirty="0">
                <a:latin typeface="Calibri"/>
                <a:ea typeface="ＭＳ Ｐゴシック"/>
                <a:cs typeface="Times New Roman"/>
              </a:rPr>
              <a:t>groups content on a single line, e.g. words in a sentence.</a:t>
            </a:r>
          </a:p>
          <a:p>
            <a:pPr lvl="1">
              <a:buSzPct val="100000"/>
              <a:buFont typeface="Arial" panose="020B0604020202020204" pitchFamily="34" charset="0"/>
              <a:buChar char="–"/>
              <a:defRPr/>
            </a:pPr>
            <a:r>
              <a:rPr lang="en-US" sz="1900" dirty="0">
                <a:solidFill>
                  <a:srgbClr val="C00000"/>
                </a:solidFill>
                <a:latin typeface="Courier New"/>
                <a:ea typeface="ＭＳ Ｐゴシック"/>
                <a:cs typeface="Courier New"/>
              </a:rPr>
              <a:t>&lt;div&gt;</a:t>
            </a:r>
            <a:r>
              <a:rPr lang="en-US" sz="1900">
                <a:latin typeface="Calibri"/>
                <a:ea typeface="ＭＳ Ｐゴシック"/>
                <a:cs typeface="Calibri"/>
              </a:rPr>
              <a:t> - groups content in a multi-line block, e.g. several </a:t>
            </a:r>
            <a:r>
              <a:rPr lang="en-US" sz="1900" dirty="0">
                <a:latin typeface="Calibri"/>
                <a:ea typeface="ＭＳ Ｐゴシック"/>
                <a:cs typeface="Calibri"/>
              </a:rPr>
              <a:t>paragraphs or images.</a:t>
            </a:r>
            <a:endParaRPr lang="en-US" altLang="en-US" sz="1900">
              <a:solidFill>
                <a:srgbClr val="804000"/>
              </a:solidFill>
              <a:latin typeface="Courier New" panose="02070309020205020404" pitchFamily="49" charset="0"/>
              <a:cs typeface="Courier New" panose="02070309020205020404" pitchFamily="49" charset="0"/>
            </a:endParaRPr>
          </a:p>
        </p:txBody>
      </p:sp>
      <p:sp>
        <p:nvSpPr>
          <p:cNvPr id="154628" name="Rectangle 3">
            <a:extLst>
              <a:ext uri="{FF2B5EF4-FFF2-40B4-BE49-F238E27FC236}">
                <a16:creationId xmlns:a16="http://schemas.microsoft.com/office/drawing/2014/main" id="{7663DC30-8C78-D851-E374-A1131B12E6A8}"/>
              </a:ext>
            </a:extLst>
          </p:cNvPr>
          <p:cNvSpPr>
            <a:spLocks noChangeArrowheads="1"/>
          </p:cNvSpPr>
          <p:nvPr/>
        </p:nvSpPr>
        <p:spPr bwMode="auto">
          <a:xfrm>
            <a:off x="250825" y="6572250"/>
            <a:ext cx="9113838" cy="20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 name="Google Shape;350;p3">
            <a:extLst>
              <a:ext uri="{FF2B5EF4-FFF2-40B4-BE49-F238E27FC236}">
                <a16:creationId xmlns:a16="http://schemas.microsoft.com/office/drawing/2014/main" id="{F0D8A186-0DE3-968B-E4C9-BC3EE48D6F6C}"/>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cs typeface="Calibri"/>
              </a:rPr>
              <a:t>Span and div tags</a:t>
            </a:r>
            <a:endParaRPr lang="en-US" dirty="0"/>
          </a:p>
        </p:txBody>
      </p:sp>
      <p:pic>
        <p:nvPicPr>
          <p:cNvPr id="2" name="Picture 1" descr="A screenshot of a computer code&#10;&#10;Description automatically generated">
            <a:extLst>
              <a:ext uri="{FF2B5EF4-FFF2-40B4-BE49-F238E27FC236}">
                <a16:creationId xmlns:a16="http://schemas.microsoft.com/office/drawing/2014/main" id="{8008D876-F950-C543-956C-B2A6BEB8DC2F}"/>
              </a:ext>
            </a:extLst>
          </p:cNvPr>
          <p:cNvPicPr>
            <a:picLocks noChangeAspect="1"/>
          </p:cNvPicPr>
          <p:nvPr/>
        </p:nvPicPr>
        <p:blipFill>
          <a:blip r:embed="rId3"/>
          <a:stretch>
            <a:fillRect/>
          </a:stretch>
        </p:blipFill>
        <p:spPr>
          <a:xfrm>
            <a:off x="1002697" y="3496565"/>
            <a:ext cx="7526966" cy="3064486"/>
          </a:xfrm>
          <a:prstGeom prst="rect">
            <a:avLst/>
          </a:prstGeom>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13A1E51-759C-1CE9-457C-66F8CC29CD8F}"/>
            </a:ext>
          </a:extLst>
        </p:cNvPr>
        <p:cNvGrpSpPr/>
        <p:nvPr/>
      </p:nvGrpSpPr>
      <p:grpSpPr>
        <a:xfrm>
          <a:off x="0" y="0"/>
          <a:ext cx="0" cy="0"/>
          <a:chOff x="0" y="0"/>
          <a:chExt cx="0" cy="0"/>
        </a:xfrm>
      </p:grpSpPr>
      <p:sp>
        <p:nvSpPr>
          <p:cNvPr id="147" name="Google Shape;350;p3">
            <a:extLst>
              <a:ext uri="{FF2B5EF4-FFF2-40B4-BE49-F238E27FC236}">
                <a16:creationId xmlns:a16="http://schemas.microsoft.com/office/drawing/2014/main" id="{6A62BEF2-0766-6279-4138-9BFD625CE425}"/>
              </a:ext>
            </a:extLst>
          </p:cNvPr>
          <p:cNvSpPr/>
          <p:nvPr/>
        </p:nvSpPr>
        <p:spPr>
          <a:xfrm>
            <a:off x="2742434" y="3085230"/>
            <a:ext cx="4426746" cy="690796"/>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p>
            <a:pPr algn="ctr">
              <a:tabLst>
                <a:tab pos="0" algn="l"/>
              </a:tabLst>
            </a:pPr>
            <a:r>
              <a:rPr lang="en-GB" sz="4400" b="1" spc="-1" dirty="0">
                <a:latin typeface="Calibri"/>
              </a:rPr>
              <a:t>HTML forms</a:t>
            </a:r>
            <a:endParaRPr lang="en-GB" sz="4400" b="1" spc="-1" dirty="0">
              <a:latin typeface="Calibri"/>
              <a:ea typeface="Calibri"/>
              <a:cs typeface="Calibri"/>
            </a:endParaRPr>
          </a:p>
        </p:txBody>
      </p:sp>
    </p:spTree>
    <p:extLst>
      <p:ext uri="{BB962C8B-B14F-4D97-AF65-F5344CB8AC3E}">
        <p14:creationId xmlns:p14="http://schemas.microsoft.com/office/powerpoint/2010/main" val="3605093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2"/>
        <p:cNvGrpSpPr/>
        <p:nvPr/>
      </p:nvGrpSpPr>
      <p:grpSpPr>
        <a:xfrm>
          <a:off x="0" y="0"/>
          <a:ext cx="0" cy="0"/>
          <a:chOff x="0" y="0"/>
          <a:chExt cx="0" cy="0"/>
        </a:xfrm>
      </p:grpSpPr>
      <p:sp>
        <p:nvSpPr>
          <p:cNvPr id="434" name="Google Shape;434;p20"/>
          <p:cNvSpPr txBox="1"/>
          <p:nvPr/>
        </p:nvSpPr>
        <p:spPr>
          <a:xfrm>
            <a:off x="560387" y="1347369"/>
            <a:ext cx="8967142" cy="4915897"/>
          </a:xfrm>
          <a:prstGeom prst="rect">
            <a:avLst/>
          </a:prstGeom>
          <a:noFill/>
          <a:ln>
            <a:noFill/>
          </a:ln>
        </p:spPr>
        <p:txBody>
          <a:bodyPr spcFirstLastPara="1" wrap="square" lIns="91425" tIns="45700" rIns="91425" bIns="45700" anchor="t" anchorCtr="0">
            <a:noAutofit/>
          </a:bodyPr>
          <a:lstStyle/>
          <a:p>
            <a:pPr marL="337820" indent="-337820">
              <a:lnSpc>
                <a:spcPct val="110000"/>
              </a:lnSpc>
              <a:buSzPts val="1800"/>
              <a:buFont typeface="Arial"/>
              <a:buChar char="•"/>
            </a:pPr>
            <a:r>
              <a:rPr lang="en-US" sz="1800" b="0" i="0" u="none" dirty="0">
                <a:solidFill>
                  <a:srgbClr val="000000"/>
                </a:solidFill>
                <a:latin typeface="Calibri"/>
                <a:ea typeface="Calibri"/>
                <a:cs typeface="Calibri"/>
                <a:sym typeface="Calibri"/>
              </a:rPr>
              <a:t>A </a:t>
            </a:r>
            <a:r>
              <a:rPr lang="en-US" sz="1800" dirty="0">
                <a:solidFill>
                  <a:srgbClr val="C00000"/>
                </a:solidFill>
                <a:latin typeface="Courier New"/>
                <a:ea typeface="Calibri"/>
                <a:cs typeface="Calibri"/>
                <a:sym typeface="Calibri"/>
              </a:rPr>
              <a:t>&lt;</a:t>
            </a:r>
            <a:r>
              <a:rPr lang="en-US" sz="1800" b="0" i="0" u="none" dirty="0">
                <a:solidFill>
                  <a:srgbClr val="C00000"/>
                </a:solidFill>
                <a:latin typeface="Courier New"/>
                <a:ea typeface="Calibri"/>
                <a:cs typeface="Calibri"/>
                <a:sym typeface="Calibri"/>
              </a:rPr>
              <a:t>form</a:t>
            </a:r>
            <a:r>
              <a:rPr lang="en-US" sz="1800" dirty="0">
                <a:solidFill>
                  <a:srgbClr val="C00000"/>
                </a:solidFill>
                <a:latin typeface="Courier New"/>
                <a:ea typeface="Calibri"/>
                <a:cs typeface="Calibri"/>
                <a:sym typeface="Calibri"/>
              </a:rPr>
              <a:t>&gt;</a:t>
            </a:r>
            <a:r>
              <a:rPr lang="en-US" sz="1800" dirty="0">
                <a:latin typeface="Calibri"/>
                <a:ea typeface="Calibri"/>
                <a:cs typeface="Calibri"/>
                <a:sym typeface="Calibri"/>
              </a:rPr>
              <a:t> element is</a:t>
            </a:r>
            <a:r>
              <a:rPr lang="en-US" sz="1800" b="0" i="0" u="none" dirty="0">
                <a:solidFill>
                  <a:srgbClr val="000000"/>
                </a:solidFill>
                <a:latin typeface="Calibri"/>
                <a:ea typeface="Calibri"/>
                <a:cs typeface="Calibri"/>
                <a:sym typeface="Calibri"/>
              </a:rPr>
              <a:t> the</a:t>
            </a:r>
            <a:r>
              <a:rPr lang="en-US" sz="1800" dirty="0">
                <a:latin typeface="Calibri"/>
                <a:ea typeface="Calibri"/>
                <a:cs typeface="Calibri"/>
                <a:sym typeface="Calibri"/>
              </a:rPr>
              <a:t> standard</a:t>
            </a:r>
            <a:r>
              <a:rPr lang="en-US" sz="1800" b="0" i="0" u="none" dirty="0">
                <a:solidFill>
                  <a:srgbClr val="000000"/>
                </a:solidFill>
                <a:latin typeface="Calibri"/>
                <a:ea typeface="Calibri"/>
                <a:cs typeface="Calibri"/>
                <a:sym typeface="Calibri"/>
              </a:rPr>
              <a:t> way to get information from </a:t>
            </a:r>
            <a:r>
              <a:rPr lang="en-US" sz="1800" dirty="0">
                <a:latin typeface="Calibri"/>
                <a:ea typeface="Calibri"/>
                <a:cs typeface="Calibri"/>
                <a:sym typeface="Calibri"/>
              </a:rPr>
              <a:t>the</a:t>
            </a:r>
            <a:r>
              <a:rPr lang="en-US" sz="1800" b="0" i="0" u="none" dirty="0">
                <a:solidFill>
                  <a:srgbClr val="000000"/>
                </a:solidFill>
                <a:latin typeface="Calibri"/>
                <a:ea typeface="Calibri"/>
                <a:cs typeface="Calibri"/>
                <a:sym typeface="Calibri"/>
              </a:rPr>
              <a:t> browser to a server</a:t>
            </a:r>
            <a:r>
              <a:rPr lang="en-US" sz="1800" dirty="0">
                <a:latin typeface="Calibri"/>
                <a:ea typeface="Calibri"/>
                <a:cs typeface="Calibri"/>
                <a:sym typeface="Calibri"/>
              </a:rPr>
              <a:t>.</a:t>
            </a:r>
            <a:endParaRPr lang="en-US" dirty="0"/>
          </a:p>
          <a:p>
            <a:pPr marL="337820" indent="-337820">
              <a:lnSpc>
                <a:spcPct val="110000"/>
              </a:lnSpc>
              <a:spcBef>
                <a:spcPts val="500"/>
              </a:spcBef>
              <a:buSzPts val="1800"/>
              <a:buFont typeface="Arial"/>
              <a:buChar char="•"/>
            </a:pPr>
            <a:r>
              <a:rPr lang="en-US" sz="1800" dirty="0">
                <a:latin typeface="Calibri"/>
                <a:ea typeface="Calibri"/>
                <a:cs typeface="Calibri"/>
              </a:rPr>
              <a:t>Within a </a:t>
            </a:r>
            <a:r>
              <a:rPr lang="en-US" sz="1800" dirty="0">
                <a:latin typeface="Courier New"/>
                <a:ea typeface="Calibri"/>
                <a:cs typeface="Calibri"/>
              </a:rPr>
              <a:t>&lt;form&gt;</a:t>
            </a:r>
            <a:r>
              <a:rPr lang="en-US" sz="1800" dirty="0">
                <a:latin typeface="Calibri"/>
                <a:ea typeface="Calibri"/>
                <a:cs typeface="Calibri"/>
              </a:rPr>
              <a:t> you can add </a:t>
            </a:r>
            <a:r>
              <a:rPr lang="en-US" sz="1800" dirty="0">
                <a:solidFill>
                  <a:srgbClr val="C00000"/>
                </a:solidFill>
                <a:latin typeface="Courier New"/>
                <a:ea typeface="Calibri"/>
                <a:cs typeface="Calibri"/>
              </a:rPr>
              <a:t>&lt;input&gt;</a:t>
            </a:r>
            <a:r>
              <a:rPr lang="en-US" sz="1800" dirty="0">
                <a:latin typeface="Calibri"/>
                <a:ea typeface="Calibri"/>
                <a:cs typeface="Calibri"/>
              </a:rPr>
              <a:t> elements to automatically create widgets that gather information (e.g., text buttons, radio buttons and checkboxes).</a:t>
            </a:r>
            <a:endParaRPr lang="en-US" sz="1800" dirty="0">
              <a:latin typeface="Calibri"/>
              <a:ea typeface="Calibri"/>
              <a:cs typeface="Calibri"/>
              <a:sym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Sans-Serif"/>
              <a:buChar char="•"/>
            </a:pPr>
            <a:endParaRPr lang="en-US" sz="1800" dirty="0">
              <a:latin typeface="Calibri"/>
              <a:ea typeface="Calibri"/>
              <a:cs typeface="Calibri"/>
            </a:endParaRPr>
          </a:p>
          <a:p>
            <a:pPr marL="337820" indent="-337820">
              <a:lnSpc>
                <a:spcPct val="110000"/>
              </a:lnSpc>
              <a:spcBef>
                <a:spcPts val="500"/>
              </a:spcBef>
              <a:buSzPts val="1800"/>
              <a:buFont typeface="Arial,Sans-Serif"/>
              <a:buChar char="•"/>
            </a:pPr>
            <a:endParaRPr lang="en-US" sz="1800" dirty="0">
              <a:latin typeface="Calibri"/>
              <a:ea typeface="Calibri"/>
              <a:cs typeface="Calibri"/>
            </a:endParaRPr>
          </a:p>
          <a:p>
            <a:pPr marL="337820" indent="-337820">
              <a:lnSpc>
                <a:spcPct val="110000"/>
              </a:lnSpc>
              <a:spcBef>
                <a:spcPts val="500"/>
              </a:spcBef>
              <a:buSzPts val="1800"/>
              <a:buFont typeface="Arial,Sans-Serif"/>
              <a:buChar char="•"/>
            </a:pPr>
            <a:r>
              <a:rPr lang="en-US" sz="1800" dirty="0">
                <a:solidFill>
                  <a:schemeClr val="tx1"/>
                </a:solidFill>
                <a:latin typeface="Courier New"/>
                <a:ea typeface="Calibri"/>
                <a:cs typeface="Courier New"/>
              </a:rPr>
              <a:t>&lt;input&gt;</a:t>
            </a:r>
            <a:r>
              <a:rPr lang="en-US" sz="1800" dirty="0">
                <a:latin typeface="Calibri"/>
                <a:ea typeface="Calibri"/>
                <a:cs typeface="Calibri"/>
              </a:rPr>
              <a:t> elements can be grouped with </a:t>
            </a:r>
            <a:r>
              <a:rPr lang="en-US" sz="1800" dirty="0">
                <a:solidFill>
                  <a:srgbClr val="C00000"/>
                </a:solidFill>
                <a:latin typeface="Courier New"/>
                <a:ea typeface="Calibri"/>
                <a:cs typeface="Calibri"/>
              </a:rPr>
              <a:t>&lt;</a:t>
            </a:r>
            <a:r>
              <a:rPr lang="en-US" sz="1800" dirty="0" err="1">
                <a:solidFill>
                  <a:srgbClr val="C00000"/>
                </a:solidFill>
                <a:latin typeface="Courier New"/>
                <a:ea typeface="Calibri"/>
                <a:cs typeface="Calibri"/>
              </a:rPr>
              <a:t>fieldset</a:t>
            </a:r>
            <a:r>
              <a:rPr lang="en-US" sz="1800" dirty="0">
                <a:solidFill>
                  <a:srgbClr val="C00000"/>
                </a:solidFill>
                <a:latin typeface="Courier New"/>
                <a:ea typeface="Calibri"/>
                <a:cs typeface="Calibri"/>
              </a:rPr>
              <a:t>&gt;</a:t>
            </a:r>
            <a:r>
              <a:rPr lang="en-US" sz="1800" dirty="0">
                <a:latin typeface="Calibri"/>
                <a:ea typeface="Calibri"/>
                <a:cs typeface="Calibri"/>
              </a:rPr>
              <a:t> element.</a:t>
            </a:r>
          </a:p>
          <a:p>
            <a:pPr marL="337820" indent="-337820">
              <a:lnSpc>
                <a:spcPct val="110000"/>
              </a:lnSpc>
              <a:spcBef>
                <a:spcPts val="500"/>
              </a:spcBef>
              <a:buSzPts val="1800"/>
              <a:buFont typeface="Arial,Sans-Serif"/>
              <a:buChar char="•"/>
            </a:pPr>
            <a:r>
              <a:rPr lang="en-US" sz="1800" dirty="0">
                <a:latin typeface="Calibri"/>
                <a:ea typeface="Calibri"/>
                <a:cs typeface="Calibri"/>
              </a:rPr>
              <a:t>Labels for </a:t>
            </a:r>
            <a:r>
              <a:rPr lang="en-US" sz="1800" dirty="0">
                <a:solidFill>
                  <a:schemeClr val="tx1"/>
                </a:solidFill>
                <a:latin typeface="Courier New"/>
                <a:ea typeface="Calibri"/>
                <a:cs typeface="Calibri"/>
              </a:rPr>
              <a:t>&lt;input&gt;</a:t>
            </a:r>
            <a:r>
              <a:rPr lang="en-US" sz="1800" dirty="0">
                <a:latin typeface="Calibri"/>
                <a:ea typeface="Calibri"/>
                <a:cs typeface="Calibri"/>
              </a:rPr>
              <a:t> elements can be created using </a:t>
            </a:r>
            <a:r>
              <a:rPr lang="en-US" sz="1800" dirty="0">
                <a:solidFill>
                  <a:srgbClr val="C00000"/>
                </a:solidFill>
                <a:latin typeface="Courier New"/>
                <a:ea typeface="Calibri"/>
                <a:cs typeface="Calibri"/>
              </a:rPr>
              <a:t>&lt;label&gt;</a:t>
            </a:r>
            <a:r>
              <a:rPr lang="en-US" sz="1800" dirty="0">
                <a:latin typeface="Calibri"/>
                <a:ea typeface="Calibri"/>
                <a:cs typeface="Calibri"/>
              </a:rPr>
              <a:t> elements and linked using the </a:t>
            </a:r>
            <a:r>
              <a:rPr lang="en-US" sz="1800" dirty="0">
                <a:solidFill>
                  <a:srgbClr val="C00000"/>
                </a:solidFill>
                <a:latin typeface="Courier New"/>
                <a:ea typeface="Calibri"/>
                <a:cs typeface="Calibri"/>
              </a:rPr>
              <a:t>for</a:t>
            </a:r>
            <a:r>
              <a:rPr lang="en-US" sz="1800" dirty="0">
                <a:solidFill>
                  <a:srgbClr val="C00000"/>
                </a:solidFill>
                <a:latin typeface="Calibri"/>
                <a:ea typeface="Calibri"/>
                <a:cs typeface="Calibri"/>
              </a:rPr>
              <a:t> </a:t>
            </a:r>
            <a:r>
              <a:rPr lang="en-US" sz="1800" dirty="0">
                <a:solidFill>
                  <a:schemeClr val="tx1"/>
                </a:solidFill>
                <a:latin typeface="Calibri"/>
                <a:ea typeface="Calibri"/>
                <a:cs typeface="Calibri"/>
              </a:rPr>
              <a:t>attribute whose value should match the </a:t>
            </a:r>
            <a:r>
              <a:rPr lang="en-US" sz="1800" dirty="0">
                <a:solidFill>
                  <a:srgbClr val="C00000"/>
                </a:solidFill>
                <a:latin typeface="Courier New"/>
                <a:ea typeface="Calibri"/>
                <a:cs typeface="Calibri"/>
              </a:rPr>
              <a:t>id</a:t>
            </a:r>
            <a:r>
              <a:rPr lang="en-US" sz="1800" dirty="0">
                <a:solidFill>
                  <a:schemeClr val="tx1"/>
                </a:solidFill>
                <a:latin typeface="Calibri"/>
                <a:ea typeface="Calibri"/>
                <a:cs typeface="Calibri"/>
              </a:rPr>
              <a:t> attribute on the corresponding input.</a:t>
            </a:r>
          </a:p>
        </p:txBody>
      </p:sp>
      <p:sp>
        <p:nvSpPr>
          <p:cNvPr id="435" name="Google Shape;435;p20"/>
          <p:cNvSpPr txBox="1"/>
          <p:nvPr/>
        </p:nvSpPr>
        <p:spPr>
          <a:xfrm>
            <a:off x="250825" y="6589712"/>
            <a:ext cx="9113837" cy="196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4" name="Google Shape;350;p3">
            <a:extLst>
              <a:ext uri="{FF2B5EF4-FFF2-40B4-BE49-F238E27FC236}">
                <a16:creationId xmlns:a16="http://schemas.microsoft.com/office/drawing/2014/main" id="{D63DD8B1-CBCC-B40B-FE06-AA48FF14EEC7}"/>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form elements</a:t>
            </a:r>
            <a:endParaRPr lang="en-US" dirty="0">
              <a:cs typeface="Arial"/>
            </a:endParaRPr>
          </a:p>
        </p:txBody>
      </p:sp>
      <p:pic>
        <p:nvPicPr>
          <p:cNvPr id="6" name="Picture 5" descr="A white background with black text&#10;&#10;Description automatically generated">
            <a:extLst>
              <a:ext uri="{FF2B5EF4-FFF2-40B4-BE49-F238E27FC236}">
                <a16:creationId xmlns:a16="http://schemas.microsoft.com/office/drawing/2014/main" id="{21060907-2994-9D66-3576-4D610C7541F4}"/>
              </a:ext>
            </a:extLst>
          </p:cNvPr>
          <p:cNvPicPr>
            <a:picLocks noChangeAspect="1"/>
          </p:cNvPicPr>
          <p:nvPr/>
        </p:nvPicPr>
        <p:blipFill>
          <a:blip r:embed="rId3"/>
          <a:stretch>
            <a:fillRect/>
          </a:stretch>
        </p:blipFill>
        <p:spPr>
          <a:xfrm>
            <a:off x="665772" y="2524412"/>
            <a:ext cx="8759100" cy="21926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0"/>
        <p:cNvGrpSpPr/>
        <p:nvPr/>
      </p:nvGrpSpPr>
      <p:grpSpPr>
        <a:xfrm>
          <a:off x="0" y="0"/>
          <a:ext cx="0" cy="0"/>
          <a:chOff x="0" y="0"/>
          <a:chExt cx="0" cy="0"/>
        </a:xfrm>
      </p:grpSpPr>
      <p:pic>
        <p:nvPicPr>
          <p:cNvPr id="443" name="Google Shape;443;p21"/>
          <p:cNvPicPr preferRelativeResize="0"/>
          <p:nvPr/>
        </p:nvPicPr>
        <p:blipFill rotWithShape="1">
          <a:blip r:embed="rId3">
            <a:alphaModFix/>
          </a:blip>
          <a:srcRect/>
          <a:stretch/>
        </p:blipFill>
        <p:spPr>
          <a:xfrm>
            <a:off x="5508317" y="8690058"/>
            <a:ext cx="3844925" cy="692150"/>
          </a:xfrm>
          <a:prstGeom prst="rect">
            <a:avLst/>
          </a:prstGeom>
          <a:noFill/>
          <a:ln>
            <a:noFill/>
          </a:ln>
        </p:spPr>
      </p:pic>
      <p:pic>
        <p:nvPicPr>
          <p:cNvPr id="444" name="Google Shape;444;p21"/>
          <p:cNvPicPr preferRelativeResize="0"/>
          <p:nvPr/>
        </p:nvPicPr>
        <p:blipFill rotWithShape="1">
          <a:blip r:embed="rId4">
            <a:alphaModFix/>
          </a:blip>
          <a:srcRect/>
          <a:stretch/>
        </p:blipFill>
        <p:spPr>
          <a:xfrm>
            <a:off x="5682942" y="8110621"/>
            <a:ext cx="3670300" cy="550862"/>
          </a:xfrm>
          <a:prstGeom prst="rect">
            <a:avLst/>
          </a:prstGeom>
          <a:noFill/>
          <a:ln>
            <a:noFill/>
          </a:ln>
        </p:spPr>
      </p:pic>
      <p:pic>
        <p:nvPicPr>
          <p:cNvPr id="445" name="Google Shape;445;p21"/>
          <p:cNvPicPr preferRelativeResize="0"/>
          <p:nvPr/>
        </p:nvPicPr>
        <p:blipFill rotWithShape="1">
          <a:blip r:embed="rId5">
            <a:alphaModFix/>
          </a:blip>
          <a:srcRect/>
          <a:stretch/>
        </p:blipFill>
        <p:spPr>
          <a:xfrm>
            <a:off x="5409892" y="9425071"/>
            <a:ext cx="3954462" cy="1057275"/>
          </a:xfrm>
          <a:prstGeom prst="rect">
            <a:avLst/>
          </a:prstGeom>
          <a:noFill/>
          <a:ln>
            <a:noFill/>
          </a:ln>
        </p:spPr>
      </p:pic>
      <p:pic>
        <p:nvPicPr>
          <p:cNvPr id="446" name="Google Shape;446;p21"/>
          <p:cNvPicPr preferRelativeResize="0"/>
          <p:nvPr/>
        </p:nvPicPr>
        <p:blipFill rotWithShape="1">
          <a:blip r:embed="rId6">
            <a:alphaModFix/>
          </a:blip>
          <a:srcRect/>
          <a:stretch/>
        </p:blipFill>
        <p:spPr>
          <a:xfrm>
            <a:off x="4268480" y="10482346"/>
            <a:ext cx="5095875" cy="555625"/>
          </a:xfrm>
          <a:prstGeom prst="rect">
            <a:avLst/>
          </a:prstGeom>
          <a:noFill/>
          <a:ln>
            <a:noFill/>
          </a:ln>
        </p:spPr>
      </p:pic>
      <p:pic>
        <p:nvPicPr>
          <p:cNvPr id="447" name="Google Shape;447;p21"/>
          <p:cNvPicPr preferRelativeResize="0"/>
          <p:nvPr/>
        </p:nvPicPr>
        <p:blipFill rotWithShape="1">
          <a:blip r:embed="rId7">
            <a:alphaModFix/>
          </a:blip>
          <a:srcRect/>
          <a:stretch/>
        </p:blipFill>
        <p:spPr>
          <a:xfrm>
            <a:off x="5902017" y="7348621"/>
            <a:ext cx="3482975" cy="642937"/>
          </a:xfrm>
          <a:prstGeom prst="rect">
            <a:avLst/>
          </a:prstGeom>
          <a:noFill/>
          <a:ln>
            <a:noFill/>
          </a:ln>
        </p:spPr>
      </p:pic>
      <p:sp>
        <p:nvSpPr>
          <p:cNvPr id="3" name="Google Shape;350;p3">
            <a:extLst>
              <a:ext uri="{FF2B5EF4-FFF2-40B4-BE49-F238E27FC236}">
                <a16:creationId xmlns:a16="http://schemas.microsoft.com/office/drawing/2014/main" id="{ED5D1E08-F091-905C-691D-5B1C60D6944B}"/>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form input attributes</a:t>
            </a:r>
            <a:endParaRPr lang="en-US" dirty="0">
              <a:cs typeface="Arial"/>
            </a:endParaRPr>
          </a:p>
        </p:txBody>
      </p:sp>
      <p:sp>
        <p:nvSpPr>
          <p:cNvPr id="7" name="Google Shape;434;p20">
            <a:extLst>
              <a:ext uri="{FF2B5EF4-FFF2-40B4-BE49-F238E27FC236}">
                <a16:creationId xmlns:a16="http://schemas.microsoft.com/office/drawing/2014/main" id="{E008858C-37A8-32F0-834C-411512ACC02E}"/>
              </a:ext>
            </a:extLst>
          </p:cNvPr>
          <p:cNvSpPr txBox="1"/>
          <p:nvPr/>
        </p:nvSpPr>
        <p:spPr>
          <a:xfrm>
            <a:off x="639377" y="1460165"/>
            <a:ext cx="8967142" cy="4915897"/>
          </a:xfrm>
          <a:prstGeom prst="rect">
            <a:avLst/>
          </a:prstGeom>
          <a:noFill/>
          <a:ln>
            <a:noFill/>
          </a:ln>
        </p:spPr>
        <p:txBody>
          <a:bodyPr spcFirstLastPara="1" wrap="square" lIns="91425" tIns="45700" rIns="91425" bIns="45700" anchor="t" anchorCtr="0">
            <a:noAutofit/>
          </a:bodyPr>
          <a:lstStyle/>
          <a:p>
            <a:pPr marL="337820" indent="-337820">
              <a:lnSpc>
                <a:spcPct val="110000"/>
              </a:lnSpc>
              <a:buSzPts val="1800"/>
              <a:buFont typeface="Arial"/>
              <a:buChar char="•"/>
            </a:pPr>
            <a:r>
              <a:rPr lang="en-US" sz="1800" dirty="0">
                <a:ea typeface="Calibri"/>
                <a:sym typeface="Calibri"/>
              </a:rPr>
              <a:t>The </a:t>
            </a:r>
            <a:r>
              <a:rPr lang="en-US" sz="1800" dirty="0">
                <a:solidFill>
                  <a:srgbClr val="C00000"/>
                </a:solidFill>
                <a:latin typeface="Courier New"/>
                <a:ea typeface="Calibri"/>
                <a:sym typeface="Calibri"/>
              </a:rPr>
              <a:t>type</a:t>
            </a:r>
            <a:r>
              <a:rPr lang="en-US" sz="1800" dirty="0">
                <a:ea typeface="Calibri"/>
                <a:sym typeface="Calibri"/>
              </a:rPr>
              <a:t> attribute on the</a:t>
            </a:r>
            <a:r>
              <a:rPr lang="en-US" sz="1800" b="0" i="0" u="none" dirty="0">
                <a:solidFill>
                  <a:srgbClr val="000000"/>
                </a:solidFill>
                <a:ea typeface="Calibri"/>
                <a:sym typeface="Calibri"/>
              </a:rPr>
              <a:t> </a:t>
            </a:r>
            <a:r>
              <a:rPr lang="en-US" sz="1800" dirty="0">
                <a:ea typeface="Calibri"/>
              </a:rPr>
              <a:t>input element sets how it renders: button, checkbox, color, date, email, file, image, month, number, password, radio, range, reset, search, submit, </a:t>
            </a:r>
            <a:r>
              <a:rPr lang="en-US" sz="1800" dirty="0" err="1">
                <a:ea typeface="Calibri"/>
              </a:rPr>
              <a:t>tel</a:t>
            </a:r>
            <a:r>
              <a:rPr lang="en-US" sz="1800" dirty="0">
                <a:ea typeface="Calibri"/>
              </a:rPr>
              <a:t>, text, time, </a:t>
            </a:r>
            <a:r>
              <a:rPr lang="en-US" sz="1800" dirty="0" err="1">
                <a:ea typeface="Calibri"/>
              </a:rPr>
              <a:t>url</a:t>
            </a:r>
            <a:r>
              <a:rPr lang="en-US" sz="1800" dirty="0">
                <a:ea typeface="Calibri"/>
              </a:rPr>
              <a:t>, week etc.</a:t>
            </a:r>
            <a:endParaRPr lang="en-US" dirty="0"/>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endParaRPr lang="en-US" sz="1800" dirty="0">
              <a:latin typeface="Calibri"/>
              <a:ea typeface="Calibri"/>
              <a:cs typeface="Calibri"/>
            </a:endParaRPr>
          </a:p>
          <a:p>
            <a:pPr marL="337820" indent="-337820">
              <a:lnSpc>
                <a:spcPct val="110000"/>
              </a:lnSpc>
              <a:spcBef>
                <a:spcPts val="500"/>
              </a:spcBef>
              <a:buSzPts val="1800"/>
              <a:buFont typeface="Arial"/>
              <a:buChar char="•"/>
            </a:pPr>
            <a:r>
              <a:rPr lang="en-US" sz="1800" dirty="0">
                <a:latin typeface="Calibri"/>
                <a:ea typeface="Calibri"/>
                <a:cs typeface="Calibri"/>
              </a:rPr>
              <a:t>The </a:t>
            </a:r>
            <a:r>
              <a:rPr lang="en-US" sz="1800" dirty="0">
                <a:solidFill>
                  <a:srgbClr val="C00000"/>
                </a:solidFill>
                <a:latin typeface="Courier New"/>
                <a:ea typeface="Calibri"/>
                <a:cs typeface="Calibri"/>
              </a:rPr>
              <a:t>value</a:t>
            </a:r>
            <a:r>
              <a:rPr lang="en-US" sz="1800" dirty="0">
                <a:latin typeface="Calibri"/>
                <a:ea typeface="Calibri"/>
                <a:cs typeface="Calibri"/>
              </a:rPr>
              <a:t> attribute sets the input's initial value.</a:t>
            </a:r>
            <a:endParaRPr lang="en-US" sz="1800">
              <a:latin typeface="Calibri"/>
              <a:ea typeface="Calibri"/>
              <a:cs typeface="Calibri"/>
            </a:endParaRPr>
          </a:p>
          <a:p>
            <a:pPr marL="337820" indent="-337820">
              <a:lnSpc>
                <a:spcPct val="110000"/>
              </a:lnSpc>
              <a:spcBef>
                <a:spcPts val="500"/>
              </a:spcBef>
              <a:buSzPts val="1800"/>
              <a:buFont typeface="Arial"/>
              <a:buChar char="•"/>
            </a:pPr>
            <a:r>
              <a:rPr lang="en-US" sz="1800" dirty="0">
                <a:solidFill>
                  <a:schemeClr val="tx1"/>
                </a:solidFill>
                <a:latin typeface="Calibri"/>
                <a:ea typeface="Calibri"/>
                <a:cs typeface="Calibri"/>
              </a:rPr>
              <a:t>The </a:t>
            </a:r>
            <a:r>
              <a:rPr lang="en-US" sz="1800" err="1">
                <a:solidFill>
                  <a:srgbClr val="C00000"/>
                </a:solidFill>
                <a:latin typeface="Courier New"/>
                <a:ea typeface="Calibri"/>
                <a:cs typeface="Calibri"/>
              </a:rPr>
              <a:t>readonly</a:t>
            </a:r>
            <a:r>
              <a:rPr lang="en-US" sz="1800" dirty="0">
                <a:solidFill>
                  <a:schemeClr val="tx1"/>
                </a:solidFill>
                <a:latin typeface="Calibri"/>
                <a:ea typeface="Calibri"/>
                <a:cs typeface="Calibri"/>
              </a:rPr>
              <a:t> attribute means the user can't edit it.</a:t>
            </a:r>
          </a:p>
          <a:p>
            <a:pPr marL="337820" indent="-337820">
              <a:lnSpc>
                <a:spcPct val="110000"/>
              </a:lnSpc>
              <a:spcBef>
                <a:spcPts val="500"/>
              </a:spcBef>
              <a:buSzPts val="1800"/>
              <a:buFont typeface="Arial"/>
              <a:buChar char="•"/>
            </a:pPr>
            <a:r>
              <a:rPr lang="en-US" sz="1800" dirty="0">
                <a:solidFill>
                  <a:schemeClr val="tx1"/>
                </a:solidFill>
                <a:latin typeface="Calibri"/>
                <a:ea typeface="Calibri"/>
                <a:cs typeface="Calibri"/>
              </a:rPr>
              <a:t>The </a:t>
            </a:r>
            <a:r>
              <a:rPr lang="en-US" sz="1800" dirty="0">
                <a:solidFill>
                  <a:srgbClr val="C00000"/>
                </a:solidFill>
                <a:latin typeface="Courier New"/>
                <a:ea typeface="Calibri"/>
                <a:cs typeface="Calibri"/>
              </a:rPr>
              <a:t>placeholder</a:t>
            </a:r>
            <a:r>
              <a:rPr lang="en-US" sz="1800" dirty="0">
                <a:solidFill>
                  <a:schemeClr val="tx1"/>
                </a:solidFill>
                <a:latin typeface="Calibri"/>
                <a:ea typeface="Calibri"/>
                <a:cs typeface="Calibri"/>
              </a:rPr>
              <a:t> attribute provides a hint for what sort of value should be entered.</a:t>
            </a:r>
          </a:p>
          <a:p>
            <a:pPr marL="337820" indent="-337820">
              <a:lnSpc>
                <a:spcPct val="110000"/>
              </a:lnSpc>
              <a:spcBef>
                <a:spcPts val="500"/>
              </a:spcBef>
              <a:buSzPts val="1800"/>
              <a:buFont typeface="Arial"/>
              <a:buChar char="•"/>
            </a:pPr>
            <a:r>
              <a:rPr lang="en-US" sz="1800" dirty="0">
                <a:solidFill>
                  <a:schemeClr val="tx1"/>
                </a:solidFill>
                <a:latin typeface="Calibri"/>
                <a:ea typeface="Calibri"/>
                <a:cs typeface="Calibri"/>
              </a:rPr>
              <a:t>The </a:t>
            </a:r>
            <a:r>
              <a:rPr lang="en-US" sz="1800" dirty="0">
                <a:solidFill>
                  <a:srgbClr val="C00000"/>
                </a:solidFill>
                <a:latin typeface="Courier New"/>
                <a:ea typeface="Calibri"/>
                <a:cs typeface="Calibri"/>
              </a:rPr>
              <a:t>required</a:t>
            </a:r>
            <a:r>
              <a:rPr lang="en-US" sz="1800" dirty="0">
                <a:solidFill>
                  <a:schemeClr val="tx1"/>
                </a:solidFill>
                <a:latin typeface="Calibri"/>
                <a:ea typeface="Calibri"/>
                <a:cs typeface="Calibri"/>
              </a:rPr>
              <a:t> attribute forces the user to enter a value.</a:t>
            </a:r>
          </a:p>
          <a:p>
            <a:pPr marL="337820" indent="-337820">
              <a:lnSpc>
                <a:spcPct val="110000"/>
              </a:lnSpc>
              <a:spcBef>
                <a:spcPts val="500"/>
              </a:spcBef>
              <a:buSzPts val="1800"/>
              <a:buFont typeface="Arial"/>
              <a:buChar char="•"/>
            </a:pPr>
            <a:r>
              <a:rPr lang="en-US" sz="1800" dirty="0">
                <a:solidFill>
                  <a:schemeClr val="tx1"/>
                </a:solidFill>
                <a:latin typeface="Calibri"/>
                <a:ea typeface="Calibri"/>
                <a:cs typeface="Calibri"/>
              </a:rPr>
              <a:t>Lots of attributes are dependent on the type used, e.g. </a:t>
            </a:r>
            <a:r>
              <a:rPr lang="en-US" sz="1800" dirty="0">
                <a:solidFill>
                  <a:srgbClr val="C00000"/>
                </a:solidFill>
                <a:latin typeface="Courier New"/>
                <a:ea typeface="Calibri"/>
                <a:cs typeface="Calibri"/>
              </a:rPr>
              <a:t>autocomplete</a:t>
            </a:r>
            <a:r>
              <a:rPr lang="en-US" sz="1800" dirty="0">
                <a:solidFill>
                  <a:schemeClr val="tx1"/>
                </a:solidFill>
                <a:latin typeface="Calibri"/>
                <a:ea typeface="Calibri"/>
                <a:cs typeface="Calibri"/>
              </a:rPr>
              <a:t>, </a:t>
            </a:r>
            <a:r>
              <a:rPr lang="en-US" sz="1800" dirty="0">
                <a:solidFill>
                  <a:srgbClr val="C00000"/>
                </a:solidFill>
                <a:latin typeface="Courier New"/>
                <a:ea typeface="Calibri"/>
                <a:cs typeface="Calibri"/>
              </a:rPr>
              <a:t>min</a:t>
            </a:r>
            <a:r>
              <a:rPr lang="en-US" sz="1800" dirty="0">
                <a:solidFill>
                  <a:schemeClr val="tx1"/>
                </a:solidFill>
                <a:latin typeface="Calibri"/>
                <a:ea typeface="Calibri"/>
                <a:cs typeface="Calibri"/>
              </a:rPr>
              <a:t>, </a:t>
            </a:r>
            <a:r>
              <a:rPr lang="en-US" sz="1800" dirty="0">
                <a:solidFill>
                  <a:srgbClr val="C00000"/>
                </a:solidFill>
                <a:latin typeface="Courier New"/>
                <a:ea typeface="Calibri"/>
                <a:cs typeface="Calibri"/>
              </a:rPr>
              <a:t>max</a:t>
            </a:r>
            <a:endParaRPr lang="en-US" sz="1800" dirty="0">
              <a:solidFill>
                <a:schemeClr val="tx1"/>
              </a:solidFill>
              <a:latin typeface="Calibri"/>
              <a:ea typeface="Calibri"/>
              <a:cs typeface="Calibri"/>
            </a:endParaRPr>
          </a:p>
        </p:txBody>
      </p:sp>
      <p:pic>
        <p:nvPicPr>
          <p:cNvPr id="11" name="Picture 10" descr="A white background with red and blue text&#10;&#10;Description automatically generated">
            <a:extLst>
              <a:ext uri="{FF2B5EF4-FFF2-40B4-BE49-F238E27FC236}">
                <a16:creationId xmlns:a16="http://schemas.microsoft.com/office/drawing/2014/main" id="{6CFA84FB-966B-578D-B126-4DA887059FB4}"/>
              </a:ext>
            </a:extLst>
          </p:cNvPr>
          <p:cNvPicPr>
            <a:picLocks noChangeAspect="1"/>
          </p:cNvPicPr>
          <p:nvPr/>
        </p:nvPicPr>
        <p:blipFill>
          <a:blip r:embed="rId8"/>
          <a:stretch>
            <a:fillRect/>
          </a:stretch>
        </p:blipFill>
        <p:spPr>
          <a:xfrm>
            <a:off x="925310" y="2571564"/>
            <a:ext cx="8149750" cy="16133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4"/>
        <p:cNvGrpSpPr/>
        <p:nvPr/>
      </p:nvGrpSpPr>
      <p:grpSpPr>
        <a:xfrm>
          <a:off x="0" y="0"/>
          <a:ext cx="0" cy="0"/>
          <a:chOff x="0" y="0"/>
          <a:chExt cx="0" cy="0"/>
        </a:xfrm>
      </p:grpSpPr>
      <p:sp>
        <p:nvSpPr>
          <p:cNvPr id="475" name="Google Shape;475;p25"/>
          <p:cNvSpPr txBox="1"/>
          <p:nvPr/>
        </p:nvSpPr>
        <p:spPr>
          <a:xfrm>
            <a:off x="455612" y="1548573"/>
            <a:ext cx="9229725" cy="4629150"/>
          </a:xfrm>
          <a:prstGeom prst="rect">
            <a:avLst/>
          </a:prstGeom>
          <a:noFill/>
          <a:ln>
            <a:noFill/>
          </a:ln>
        </p:spPr>
        <p:txBody>
          <a:bodyPr spcFirstLastPara="1" wrap="square" lIns="0" tIns="0" rIns="0" bIns="0" anchor="t" anchorCtr="0">
            <a:noAutofit/>
          </a:bodyPr>
          <a:lstStyle/>
          <a:p>
            <a:pPr marL="271145" indent="-204470">
              <a:buSzPts val="1800"/>
              <a:buFont typeface="Arial"/>
              <a:buChar char="•"/>
            </a:pPr>
            <a:r>
              <a:rPr lang="en-US" sz="1800" dirty="0">
                <a:latin typeface="Calibri"/>
              </a:rPr>
              <a:t>By</a:t>
            </a:r>
            <a:r>
              <a:rPr lang="en-US" sz="1800" b="0" i="0" u="none" dirty="0">
                <a:solidFill>
                  <a:srgbClr val="000000"/>
                </a:solidFill>
                <a:latin typeface="Calibri"/>
                <a:ea typeface="Arial"/>
                <a:cs typeface="Arial"/>
                <a:sym typeface="Arial"/>
              </a:rPr>
              <a:t> </a:t>
            </a:r>
            <a:r>
              <a:rPr lang="en-US" sz="1800" dirty="0">
                <a:latin typeface="Calibri"/>
              </a:rPr>
              <a:t>using the correct semantic input type, browsers can make the user's life easier.</a:t>
            </a:r>
            <a:endParaRPr lang="en-US">
              <a:latin typeface="Calibri"/>
            </a:endParaRPr>
          </a:p>
          <a:p>
            <a:pPr marL="271145" indent="-204470">
              <a:buSzPts val="1800"/>
              <a:buFont typeface="Arial"/>
              <a:buChar char="•"/>
            </a:pPr>
            <a:endParaRPr lang="en-US" sz="1800" dirty="0"/>
          </a:p>
          <a:p>
            <a:pPr marL="271145" indent="-204470">
              <a:buSzPts val="1800"/>
              <a:buFont typeface="Arial"/>
              <a:buChar char="•"/>
            </a:pPr>
            <a:r>
              <a:rPr lang="en-US" sz="1800" dirty="0">
                <a:latin typeface="Calibri"/>
              </a:rPr>
              <a:t>For example, by using</a:t>
            </a:r>
            <a:r>
              <a:rPr lang="en-US" sz="1800" dirty="0"/>
              <a:t> </a:t>
            </a:r>
            <a:r>
              <a:rPr lang="en-US" sz="1800" dirty="0">
                <a:solidFill>
                  <a:srgbClr val="C00000"/>
                </a:solidFill>
                <a:latin typeface="Courier New"/>
              </a:rPr>
              <a:t>email</a:t>
            </a:r>
            <a:r>
              <a:rPr lang="en-US" sz="1800" dirty="0"/>
              <a:t>, </a:t>
            </a:r>
            <a:r>
              <a:rPr lang="en-US" sz="1800" err="1">
                <a:solidFill>
                  <a:srgbClr val="C00000"/>
                </a:solidFill>
                <a:latin typeface="Courier New"/>
              </a:rPr>
              <a:t>url</a:t>
            </a:r>
            <a:r>
              <a:rPr lang="en-US" sz="1800" dirty="0"/>
              <a:t> </a:t>
            </a:r>
            <a:r>
              <a:rPr lang="en-US" sz="1800" dirty="0">
                <a:latin typeface="Calibri"/>
              </a:rPr>
              <a:t>and</a:t>
            </a:r>
            <a:r>
              <a:rPr lang="en-US" sz="1800" dirty="0"/>
              <a:t> </a:t>
            </a:r>
            <a:r>
              <a:rPr lang="en-US" sz="1800" err="1">
                <a:solidFill>
                  <a:srgbClr val="C00000"/>
                </a:solidFill>
                <a:latin typeface="Courier New"/>
              </a:rPr>
              <a:t>tel</a:t>
            </a:r>
            <a:r>
              <a:rPr lang="en-US" sz="1800" dirty="0"/>
              <a:t> </a:t>
            </a:r>
            <a:r>
              <a:rPr lang="en-US" sz="1800" dirty="0">
                <a:latin typeface="Calibri"/>
              </a:rPr>
              <a:t>instead of a plain</a:t>
            </a:r>
            <a:r>
              <a:rPr lang="en-US" sz="1800" dirty="0"/>
              <a:t> </a:t>
            </a:r>
            <a:r>
              <a:rPr lang="en-US" sz="1800" dirty="0">
                <a:solidFill>
                  <a:srgbClr val="C00000"/>
                </a:solidFill>
                <a:latin typeface="Courier New"/>
              </a:rPr>
              <a:t>text</a:t>
            </a:r>
            <a:r>
              <a:rPr lang="en-US" sz="1800" dirty="0"/>
              <a:t>,</a:t>
            </a:r>
            <a:r>
              <a:rPr lang="en-US" sz="1800" dirty="0">
                <a:latin typeface="Calibri"/>
              </a:rPr>
              <a:t> the on-screen</a:t>
            </a:r>
            <a:r>
              <a:rPr lang="en-US" sz="1800" b="0" i="0" u="none" dirty="0">
                <a:solidFill>
                  <a:srgbClr val="000000"/>
                </a:solidFill>
                <a:latin typeface="Calibri"/>
                <a:ea typeface="Arial"/>
                <a:cs typeface="Arial"/>
                <a:sym typeface="Arial"/>
              </a:rPr>
              <a:t> keyboard </a:t>
            </a:r>
            <a:r>
              <a:rPr lang="en-US" sz="1800" dirty="0">
                <a:latin typeface="Calibri"/>
              </a:rPr>
              <a:t>changes accordingly</a:t>
            </a:r>
            <a:r>
              <a:rPr lang="en-US" sz="1800" b="0" i="0" u="none" dirty="0">
                <a:solidFill>
                  <a:srgbClr val="000000"/>
                </a:solidFill>
                <a:latin typeface="Calibri"/>
                <a:ea typeface="Arial"/>
                <a:cs typeface="Arial"/>
                <a:sym typeface="Arial"/>
              </a:rPr>
              <a:t>:</a:t>
            </a:r>
            <a:endParaRPr lang="en-US" sz="1800" dirty="0">
              <a:latin typeface="Calibri"/>
            </a:endParaRPr>
          </a:p>
        </p:txBody>
      </p:sp>
      <p:pic>
        <p:nvPicPr>
          <p:cNvPr id="477" name="Google Shape;477;p25"/>
          <p:cNvPicPr preferRelativeResize="0"/>
          <p:nvPr/>
        </p:nvPicPr>
        <p:blipFill rotWithShape="1">
          <a:blip r:embed="rId3">
            <a:alphaModFix/>
          </a:blip>
          <a:srcRect/>
          <a:stretch/>
        </p:blipFill>
        <p:spPr>
          <a:xfrm>
            <a:off x="1014584" y="2996002"/>
            <a:ext cx="2322512" cy="3214687"/>
          </a:xfrm>
          <a:prstGeom prst="rect">
            <a:avLst/>
          </a:prstGeom>
          <a:noFill/>
          <a:ln>
            <a:noFill/>
          </a:ln>
        </p:spPr>
      </p:pic>
      <p:pic>
        <p:nvPicPr>
          <p:cNvPr id="479" name="Google Shape;479;p25"/>
          <p:cNvPicPr preferRelativeResize="0"/>
          <p:nvPr/>
        </p:nvPicPr>
        <p:blipFill rotWithShape="1">
          <a:blip r:embed="rId4">
            <a:alphaModFix/>
          </a:blip>
          <a:srcRect/>
          <a:stretch/>
        </p:blipFill>
        <p:spPr>
          <a:xfrm>
            <a:off x="3646659" y="3010289"/>
            <a:ext cx="2322512" cy="3214687"/>
          </a:xfrm>
          <a:prstGeom prst="rect">
            <a:avLst/>
          </a:prstGeom>
          <a:noFill/>
          <a:ln>
            <a:noFill/>
          </a:ln>
        </p:spPr>
      </p:pic>
      <p:pic>
        <p:nvPicPr>
          <p:cNvPr id="480" name="Google Shape;480;p25"/>
          <p:cNvPicPr preferRelativeResize="0"/>
          <p:nvPr/>
        </p:nvPicPr>
        <p:blipFill rotWithShape="1">
          <a:blip r:embed="rId5">
            <a:alphaModFix/>
          </a:blip>
          <a:srcRect/>
          <a:stretch/>
        </p:blipFill>
        <p:spPr>
          <a:xfrm>
            <a:off x="6281909" y="2984890"/>
            <a:ext cx="2320925" cy="3214687"/>
          </a:xfrm>
          <a:prstGeom prst="rect">
            <a:avLst/>
          </a:prstGeom>
          <a:noFill/>
          <a:ln>
            <a:noFill/>
          </a:ln>
        </p:spPr>
      </p:pic>
      <p:sp>
        <p:nvSpPr>
          <p:cNvPr id="3" name="Google Shape;350;p3">
            <a:extLst>
              <a:ext uri="{FF2B5EF4-FFF2-40B4-BE49-F238E27FC236}">
                <a16:creationId xmlns:a16="http://schemas.microsoft.com/office/drawing/2014/main" id="{3E4DE13C-818D-A5E4-CCA7-1FA2A9AA63C7}"/>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latin typeface="Calibri"/>
                <a:ea typeface="Calibri"/>
                <a:cs typeface="Calibri"/>
              </a:rPr>
              <a:t>Using the right input type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
        <p:cNvGrpSpPr/>
        <p:nvPr/>
      </p:nvGrpSpPr>
      <p:grpSpPr>
        <a:xfrm>
          <a:off x="0" y="0"/>
          <a:ext cx="0" cy="0"/>
          <a:chOff x="0" y="0"/>
          <a:chExt cx="0" cy="0"/>
        </a:xfrm>
      </p:grpSpPr>
      <p:sp>
        <p:nvSpPr>
          <p:cNvPr id="301" name="Google Shape;301;p3"/>
          <p:cNvSpPr txBox="1"/>
          <p:nvPr/>
        </p:nvSpPr>
        <p:spPr>
          <a:xfrm>
            <a:off x="215900" y="1528569"/>
            <a:ext cx="5256212" cy="4902200"/>
          </a:xfrm>
          <a:prstGeom prst="rect">
            <a:avLst/>
          </a:prstGeom>
          <a:noFill/>
          <a:ln>
            <a:noFill/>
          </a:ln>
        </p:spPr>
        <p:txBody>
          <a:bodyPr spcFirstLastPara="1" wrap="square" lIns="91425" tIns="45700" rIns="91425" bIns="45700" anchor="t" anchorCtr="0">
            <a:noAutofit/>
          </a:bodyPr>
          <a:lstStyle/>
          <a:p>
            <a:pPr marL="336550" indent="-330200">
              <a:spcBef>
                <a:spcPts val="600"/>
              </a:spcBef>
              <a:buSzPts val="2400"/>
              <a:buFont typeface="Arial"/>
              <a:buChar char="•"/>
            </a:pPr>
            <a:r>
              <a:rPr lang="en-US" sz="2200" b="0" i="0" u="none" dirty="0">
                <a:solidFill>
                  <a:srgbClr val="C00000"/>
                </a:solidFill>
                <a:latin typeface="Calibri"/>
                <a:ea typeface="Calibri"/>
                <a:cs typeface="Calibri"/>
                <a:sym typeface="Calibri"/>
              </a:rPr>
              <a:t>HTML</a:t>
            </a:r>
            <a:r>
              <a:rPr lang="en-US" sz="2200" b="0" i="0" u="none" dirty="0">
                <a:solidFill>
                  <a:schemeClr val="tx1"/>
                </a:solidFill>
                <a:latin typeface="Calibri"/>
                <a:ea typeface="Calibri"/>
                <a:cs typeface="Calibri"/>
                <a:sym typeface="Calibri"/>
              </a:rPr>
              <a:t> </a:t>
            </a:r>
            <a:r>
              <a:rPr lang="en-US" sz="2200" dirty="0">
                <a:solidFill>
                  <a:schemeClr val="tx1"/>
                </a:solidFill>
                <a:latin typeface="Calibri"/>
                <a:ea typeface="Calibri"/>
                <a:cs typeface="Calibri"/>
                <a:sym typeface="Calibri"/>
              </a:rPr>
              <a:t>- Lecture 2 - </a:t>
            </a:r>
            <a:r>
              <a:rPr lang="en-US" sz="2200" dirty="0">
                <a:latin typeface="Calibri"/>
                <a:ea typeface="Calibri"/>
                <a:cs typeface="Calibri"/>
                <a:sym typeface="Calibri"/>
              </a:rPr>
              <a:t>describes</a:t>
            </a:r>
            <a:r>
              <a:rPr lang="en-US" sz="2200" b="0" i="0" u="none" dirty="0">
                <a:solidFill>
                  <a:srgbClr val="000000"/>
                </a:solidFill>
                <a:latin typeface="Calibri"/>
                <a:ea typeface="Calibri"/>
                <a:cs typeface="Calibri"/>
                <a:sym typeface="Calibri"/>
              </a:rPr>
              <a:t> the semantic content of a web page and the logical relationships between content.</a:t>
            </a:r>
            <a:endParaRPr lang="en-US" sz="2200" dirty="0">
              <a:latin typeface="Calibri"/>
            </a:endParaRPr>
          </a:p>
          <a:p>
            <a:pPr marL="6350">
              <a:spcBef>
                <a:spcPts val="600"/>
              </a:spcBef>
              <a:buSzPts val="2400"/>
            </a:pPr>
            <a:endParaRPr lang="en-US" sz="2200" dirty="0">
              <a:latin typeface="Calibri"/>
              <a:ea typeface="Calibri"/>
              <a:cs typeface="Calibri"/>
            </a:endParaRPr>
          </a:p>
          <a:p>
            <a:pPr marL="336550" indent="-330200">
              <a:spcBef>
                <a:spcPts val="600"/>
              </a:spcBef>
              <a:buSzPts val="2400"/>
              <a:buFont typeface="Arial"/>
              <a:buChar char="•"/>
            </a:pPr>
            <a:r>
              <a:rPr lang="en-US" sz="2200" b="0" i="0" u="none" dirty="0">
                <a:solidFill>
                  <a:srgbClr val="C00000"/>
                </a:solidFill>
                <a:latin typeface="Calibri"/>
                <a:ea typeface="Calibri"/>
                <a:cs typeface="Calibri"/>
                <a:sym typeface="Calibri"/>
              </a:rPr>
              <a:t>CSS </a:t>
            </a:r>
            <a:r>
              <a:rPr lang="en-US" sz="2200" dirty="0">
                <a:latin typeface="Calibri"/>
                <a:ea typeface="Calibri"/>
                <a:cs typeface="Calibri"/>
                <a:sym typeface="Calibri"/>
              </a:rPr>
              <a:t>- Lectures 3 &amp; 4 -</a:t>
            </a:r>
            <a:r>
              <a:rPr lang="en-US" sz="2200" b="0" i="0" u="none" dirty="0">
                <a:solidFill>
                  <a:srgbClr val="000000"/>
                </a:solidFill>
                <a:latin typeface="Calibri"/>
                <a:ea typeface="Calibri"/>
                <a:cs typeface="Calibri"/>
                <a:sym typeface="Calibri"/>
              </a:rPr>
              <a:t> describes the style and appearance of a web page.</a:t>
            </a:r>
            <a:endParaRPr sz="2200">
              <a:latin typeface="Calibri"/>
            </a:endParaRPr>
          </a:p>
          <a:p>
            <a:pPr marL="6350">
              <a:spcBef>
                <a:spcPts val="600"/>
              </a:spcBef>
              <a:buSzPts val="2400"/>
            </a:pPr>
            <a:endParaRPr lang="en-US" sz="2200" dirty="0">
              <a:latin typeface="Calibri"/>
              <a:ea typeface="Calibri"/>
              <a:cs typeface="Calibri"/>
            </a:endParaRPr>
          </a:p>
          <a:p>
            <a:pPr marL="336550" indent="-330200">
              <a:spcBef>
                <a:spcPts val="600"/>
              </a:spcBef>
              <a:buSzPts val="2400"/>
              <a:buFont typeface="Arial"/>
              <a:buChar char="•"/>
            </a:pPr>
            <a:r>
              <a:rPr lang="en-US" sz="2200" dirty="0">
                <a:solidFill>
                  <a:srgbClr val="C00000"/>
                </a:solidFill>
                <a:latin typeface="Calibri"/>
                <a:ea typeface="Calibri"/>
                <a:cs typeface="Calibri"/>
                <a:sym typeface="Calibri"/>
              </a:rPr>
              <a:t>JavaScript</a:t>
            </a:r>
            <a:r>
              <a:rPr lang="en-US" sz="2200" dirty="0">
                <a:solidFill>
                  <a:schemeClr val="tx1"/>
                </a:solidFill>
                <a:latin typeface="Calibri"/>
                <a:ea typeface="Calibri"/>
                <a:cs typeface="Calibri"/>
                <a:sym typeface="Calibri"/>
              </a:rPr>
              <a:t> - Lectures 5, 6 &amp; 7 - </a:t>
            </a:r>
            <a:r>
              <a:rPr lang="en-US" sz="2200" b="0" i="0" u="none" dirty="0">
                <a:solidFill>
                  <a:srgbClr val="000000"/>
                </a:solidFill>
                <a:latin typeface="Calibri"/>
                <a:ea typeface="Calibri"/>
                <a:cs typeface="Calibri"/>
                <a:sym typeface="Calibri"/>
              </a:rPr>
              <a:t>an interpreted language that runs on the client device. It provides the functionality in a web page.</a:t>
            </a:r>
            <a:endParaRPr sz="2200" dirty="0"/>
          </a:p>
          <a:p>
            <a:pPr marL="336550" marR="0" lvl="0" indent="-330200" algn="l" rtl="0">
              <a:lnSpc>
                <a:spcPct val="100000"/>
              </a:lnSpc>
              <a:spcBef>
                <a:spcPts val="600"/>
              </a:spcBef>
              <a:spcAft>
                <a:spcPts val="0"/>
              </a:spcAft>
              <a:buClr>
                <a:schemeClr val="lt1"/>
              </a:buClr>
              <a:buSzPts val="2400"/>
              <a:buFont typeface="Times New Roman"/>
              <a:buNone/>
            </a:pPr>
            <a:endParaRPr sz="24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rgbClr val="000000"/>
              </a:solidFill>
              <a:latin typeface="Calibri"/>
              <a:ea typeface="Calibri"/>
              <a:cs typeface="Calibri"/>
              <a:sym typeface="Calibri"/>
            </a:endParaRPr>
          </a:p>
        </p:txBody>
      </p:sp>
      <p:pic>
        <p:nvPicPr>
          <p:cNvPr id="302" name="Google Shape;302;p3"/>
          <p:cNvPicPr preferRelativeResize="0"/>
          <p:nvPr/>
        </p:nvPicPr>
        <p:blipFill rotWithShape="1">
          <a:blip r:embed="rId3">
            <a:alphaModFix/>
          </a:blip>
          <a:srcRect/>
          <a:stretch/>
        </p:blipFill>
        <p:spPr>
          <a:xfrm>
            <a:off x="5346383" y="1422319"/>
            <a:ext cx="2192337" cy="2192337"/>
          </a:xfrm>
          <a:prstGeom prst="rect">
            <a:avLst/>
          </a:prstGeom>
          <a:noFill/>
          <a:ln>
            <a:noFill/>
          </a:ln>
        </p:spPr>
      </p:pic>
      <p:pic>
        <p:nvPicPr>
          <p:cNvPr id="303" name="Google Shape;303;p3"/>
          <p:cNvPicPr preferRelativeResize="0"/>
          <p:nvPr/>
        </p:nvPicPr>
        <p:blipFill rotWithShape="1">
          <a:blip r:embed="rId4">
            <a:alphaModFix/>
          </a:blip>
          <a:srcRect/>
          <a:stretch/>
        </p:blipFill>
        <p:spPr>
          <a:xfrm>
            <a:off x="7401176" y="1425043"/>
            <a:ext cx="2137479" cy="2146268"/>
          </a:xfrm>
          <a:prstGeom prst="rect">
            <a:avLst/>
          </a:prstGeom>
          <a:noFill/>
          <a:ln>
            <a:noFill/>
          </a:ln>
        </p:spPr>
      </p:pic>
      <p:pic>
        <p:nvPicPr>
          <p:cNvPr id="304" name="Google Shape;304;p3"/>
          <p:cNvPicPr preferRelativeResize="0"/>
          <p:nvPr/>
        </p:nvPicPr>
        <p:blipFill rotWithShape="1">
          <a:blip r:embed="rId5">
            <a:alphaModFix/>
          </a:blip>
          <a:srcRect/>
          <a:stretch/>
        </p:blipFill>
        <p:spPr>
          <a:xfrm>
            <a:off x="6283185" y="4037552"/>
            <a:ext cx="2378663" cy="2422348"/>
          </a:xfrm>
          <a:prstGeom prst="rect">
            <a:avLst/>
          </a:prstGeom>
          <a:noFill/>
          <a:ln>
            <a:noFill/>
          </a:ln>
        </p:spPr>
      </p:pic>
      <p:sp>
        <p:nvSpPr>
          <p:cNvPr id="2" name="Google Shape;350;p3">
            <a:extLst>
              <a:ext uri="{FF2B5EF4-FFF2-40B4-BE49-F238E27FC236}">
                <a16:creationId xmlns:a16="http://schemas.microsoft.com/office/drawing/2014/main" id="{036B3DDC-A05E-2D0C-E320-803787AB5F68}"/>
              </a:ext>
            </a:extLst>
          </p:cNvPr>
          <p:cNvSpPr/>
          <p:nvPr/>
        </p:nvSpPr>
        <p:spPr>
          <a:xfrm>
            <a:off x="415522" y="304218"/>
            <a:ext cx="4539926"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rPr>
              <a:t>Key Web Technologies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1"/>
        <p:cNvGrpSpPr/>
        <p:nvPr/>
      </p:nvGrpSpPr>
      <p:grpSpPr>
        <a:xfrm>
          <a:off x="0" y="0"/>
          <a:ext cx="0" cy="0"/>
          <a:chOff x="0" y="0"/>
          <a:chExt cx="0" cy="0"/>
        </a:xfrm>
      </p:grpSpPr>
      <p:sp>
        <p:nvSpPr>
          <p:cNvPr id="3" name="Google Shape;350;p3">
            <a:extLst>
              <a:ext uri="{FF2B5EF4-FFF2-40B4-BE49-F238E27FC236}">
                <a16:creationId xmlns:a16="http://schemas.microsoft.com/office/drawing/2014/main" id="{4370B661-B5B8-C1BD-9ED8-4B9889368BD4}"/>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latin typeface="Calibri"/>
                <a:ea typeface="Calibri"/>
                <a:cs typeface="Calibri"/>
              </a:rPr>
              <a:t>Submitting a form</a:t>
            </a:r>
          </a:p>
        </p:txBody>
      </p:sp>
      <p:sp>
        <p:nvSpPr>
          <p:cNvPr id="4" name="Google Shape;475;p25">
            <a:extLst>
              <a:ext uri="{FF2B5EF4-FFF2-40B4-BE49-F238E27FC236}">
                <a16:creationId xmlns:a16="http://schemas.microsoft.com/office/drawing/2014/main" id="{99C913A1-C570-11FC-A7B9-D53C5E89BF6D}"/>
              </a:ext>
            </a:extLst>
          </p:cNvPr>
          <p:cNvSpPr txBox="1"/>
          <p:nvPr/>
        </p:nvSpPr>
        <p:spPr>
          <a:xfrm>
            <a:off x="466897" y="1480896"/>
            <a:ext cx="9241009" cy="5260806"/>
          </a:xfrm>
          <a:prstGeom prst="rect">
            <a:avLst/>
          </a:prstGeom>
          <a:noFill/>
          <a:ln>
            <a:noFill/>
          </a:ln>
        </p:spPr>
        <p:txBody>
          <a:bodyPr spcFirstLastPara="1" wrap="square" lIns="0" tIns="0" rIns="0" bIns="0" anchor="t" anchorCtr="0">
            <a:noAutofit/>
          </a:bodyPr>
          <a:lstStyle/>
          <a:p>
            <a:pPr marL="271145" indent="-204470">
              <a:buSzPts val="1800"/>
              <a:buFont typeface="Arial"/>
              <a:buChar char="•"/>
            </a:pPr>
            <a:r>
              <a:rPr lang="en-US" sz="1800" dirty="0">
                <a:latin typeface="Calibri"/>
              </a:rPr>
              <a:t>Forms have a special input type called </a:t>
            </a:r>
            <a:r>
              <a:rPr lang="en-US" sz="1800" dirty="0">
                <a:solidFill>
                  <a:srgbClr val="C00000"/>
                </a:solidFill>
                <a:latin typeface="Courier New"/>
              </a:rPr>
              <a:t>submit</a:t>
            </a:r>
            <a:r>
              <a:rPr lang="en-US" sz="1800" dirty="0">
                <a:latin typeface="Calibri"/>
              </a:rPr>
              <a:t> which generates a submission button.</a:t>
            </a:r>
          </a:p>
          <a:p>
            <a:pPr marL="271145" indent="-204470">
              <a:buSzPts val="1800"/>
              <a:buFont typeface="Arial"/>
              <a:buChar char="•"/>
            </a:pPr>
            <a:endParaRPr lang="en-US" sz="1800" dirty="0">
              <a:latin typeface="Calibri"/>
            </a:endParaRPr>
          </a:p>
          <a:p>
            <a:pPr marL="271145" indent="-204470">
              <a:buSzPts val="1800"/>
              <a:buFont typeface="Arial"/>
              <a:buChar char="•"/>
            </a:pPr>
            <a:r>
              <a:rPr lang="en-US" sz="1800" dirty="0">
                <a:latin typeface="Calibri"/>
              </a:rPr>
              <a:t>When the submission button of a form is clicked, the form's current values are sent to the server at the URL specified by the value of the </a:t>
            </a:r>
            <a:r>
              <a:rPr lang="en-US" sz="1800" dirty="0">
                <a:solidFill>
                  <a:srgbClr val="C00000"/>
                </a:solidFill>
                <a:latin typeface="Courier New"/>
              </a:rPr>
              <a:t>action</a:t>
            </a:r>
            <a:r>
              <a:rPr lang="en-US" sz="1800" dirty="0">
                <a:latin typeface="Calibri"/>
              </a:rPr>
              <a:t> attribute of the </a:t>
            </a:r>
            <a:r>
              <a:rPr lang="en-US" sz="1800" dirty="0">
                <a:latin typeface="Courier New"/>
              </a:rPr>
              <a:t>&lt;form&gt;</a:t>
            </a:r>
            <a:r>
              <a:rPr lang="en-US" sz="1800" dirty="0">
                <a:latin typeface="Calibri"/>
              </a:rPr>
              <a:t> tag.</a:t>
            </a:r>
          </a:p>
          <a:p>
            <a:pPr marL="271145" indent="-204470">
              <a:buSzPts val="1800"/>
              <a:buFont typeface="Arial"/>
              <a:buChar char="•"/>
            </a:pPr>
            <a:endParaRPr lang="en-US" dirty="0">
              <a:latin typeface="Calibri"/>
            </a:endParaRPr>
          </a:p>
          <a:p>
            <a:pPr marL="271145" indent="-204470">
              <a:buSzPts val="1800"/>
              <a:buFont typeface="Arial"/>
              <a:buChar char="•"/>
            </a:pPr>
            <a:r>
              <a:rPr lang="en-US" sz="1800" dirty="0">
                <a:latin typeface="Calibri"/>
              </a:rPr>
              <a:t>Each input's value is sent as a key-value pair where the key is the value of </a:t>
            </a:r>
            <a:r>
              <a:rPr lang="en-US" sz="1800" dirty="0">
                <a:solidFill>
                  <a:srgbClr val="C00000"/>
                </a:solidFill>
                <a:latin typeface="Courier New"/>
              </a:rPr>
              <a:t>name</a:t>
            </a:r>
            <a:r>
              <a:rPr lang="en-US" sz="1800" dirty="0">
                <a:latin typeface="Calibri"/>
              </a:rPr>
              <a:t> attribute.</a:t>
            </a:r>
          </a:p>
          <a:p>
            <a:pPr marL="271145" indent="-204470">
              <a:buSzPts val="1800"/>
              <a:buFont typeface="Arial"/>
              <a:buChar char="•"/>
            </a:pPr>
            <a:endParaRPr lang="en-US" sz="1800" dirty="0">
              <a:latin typeface="Calibri"/>
            </a:endParaRPr>
          </a:p>
          <a:p>
            <a:pPr marL="271145" indent="-204470">
              <a:buSzPts val="1800"/>
              <a:buFont typeface="Arial"/>
              <a:buChar char="•"/>
            </a:pPr>
            <a:r>
              <a:rPr lang="en-US" sz="1800" dirty="0">
                <a:latin typeface="Calibri"/>
              </a:rPr>
              <a:t>The </a:t>
            </a:r>
            <a:r>
              <a:rPr lang="en-US" sz="1800" dirty="0">
                <a:solidFill>
                  <a:srgbClr val="C00000"/>
                </a:solidFill>
                <a:latin typeface="Courier New"/>
              </a:rPr>
              <a:t>method</a:t>
            </a:r>
            <a:r>
              <a:rPr lang="en-US" sz="1800" dirty="0">
                <a:latin typeface="Calibri"/>
              </a:rPr>
              <a:t> attribute on the </a:t>
            </a:r>
            <a:r>
              <a:rPr lang="en-US" sz="1800" dirty="0">
                <a:solidFill>
                  <a:srgbClr val="C00000"/>
                </a:solidFill>
                <a:latin typeface="Calibri"/>
              </a:rPr>
              <a:t>&lt;form&gt;</a:t>
            </a:r>
            <a:r>
              <a:rPr lang="en-US" sz="1800" dirty="0">
                <a:latin typeface="Calibri"/>
              </a:rPr>
              <a:t> tag determines which protocol to use to transmit the values. The </a:t>
            </a:r>
            <a:r>
              <a:rPr lang="en-US" sz="1800" dirty="0">
                <a:solidFill>
                  <a:srgbClr val="C00000"/>
                </a:solidFill>
                <a:latin typeface="Courier New"/>
              </a:rPr>
              <a:t>get</a:t>
            </a:r>
            <a:r>
              <a:rPr lang="en-US" sz="1800" dirty="0">
                <a:latin typeface="Calibri"/>
              </a:rPr>
              <a:t> method appends the form's values in the URL of the server request. The </a:t>
            </a:r>
            <a:r>
              <a:rPr lang="en-US" sz="1800" dirty="0">
                <a:solidFill>
                  <a:srgbClr val="C00000"/>
                </a:solidFill>
                <a:latin typeface="Courier New"/>
              </a:rPr>
              <a:t>post</a:t>
            </a:r>
            <a:r>
              <a:rPr lang="en-US" sz="1800" dirty="0">
                <a:solidFill>
                  <a:schemeClr val="tx1"/>
                </a:solidFill>
                <a:latin typeface="Calibri"/>
              </a:rPr>
              <a:t> method instead encodes the values in the body of the server request. See Lecture 9.</a:t>
            </a: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endParaRPr lang="en-US" sz="1800" dirty="0">
              <a:solidFill>
                <a:schemeClr val="tx1"/>
              </a:solidFill>
              <a:latin typeface="Calibri"/>
            </a:endParaRPr>
          </a:p>
          <a:p>
            <a:pPr marL="271145" indent="-204470">
              <a:buSzPts val="1800"/>
              <a:buFont typeface="Arial"/>
              <a:buChar char="•"/>
            </a:pPr>
            <a:r>
              <a:rPr lang="en-US" sz="1800" dirty="0">
                <a:solidFill>
                  <a:schemeClr val="tx1"/>
                </a:solidFill>
                <a:latin typeface="Calibri"/>
              </a:rPr>
              <a:t>Will send the request "</a:t>
            </a:r>
            <a:r>
              <a:rPr lang="en-US" sz="1800" dirty="0">
                <a:solidFill>
                  <a:schemeClr val="tx1"/>
                </a:solidFill>
                <a:latin typeface="Courier New"/>
              </a:rPr>
              <a:t>/</a:t>
            </a:r>
            <a:r>
              <a:rPr lang="en-US" sz="1800" dirty="0" err="1">
                <a:solidFill>
                  <a:schemeClr val="tx1"/>
                </a:solidFill>
                <a:latin typeface="Courier New"/>
              </a:rPr>
              <a:t>action_page.php?my-mail</a:t>
            </a:r>
            <a:r>
              <a:rPr lang="en-US" sz="1800" dirty="0">
                <a:solidFill>
                  <a:schemeClr val="tx1"/>
                </a:solidFill>
                <a:latin typeface="Courier New"/>
              </a:rPr>
              <a:t>=whiskers@gmail.com</a:t>
            </a:r>
            <a:r>
              <a:rPr lang="en-US" sz="1800" dirty="0">
                <a:solidFill>
                  <a:schemeClr val="tx1"/>
                </a:solidFill>
                <a:latin typeface="Calibri"/>
              </a:rPr>
              <a:t>"</a:t>
            </a:r>
          </a:p>
        </p:txBody>
      </p:sp>
      <p:pic>
        <p:nvPicPr>
          <p:cNvPr id="6" name="Picture 5" descr="A white background with text&#10;&#10;Description automatically generated">
            <a:extLst>
              <a:ext uri="{FF2B5EF4-FFF2-40B4-BE49-F238E27FC236}">
                <a16:creationId xmlns:a16="http://schemas.microsoft.com/office/drawing/2014/main" id="{AA4CFF62-35A9-E713-1D9B-70418C00517E}"/>
              </a:ext>
            </a:extLst>
          </p:cNvPr>
          <p:cNvPicPr>
            <a:picLocks noChangeAspect="1"/>
          </p:cNvPicPr>
          <p:nvPr/>
        </p:nvPicPr>
        <p:blipFill>
          <a:blip r:embed="rId3"/>
          <a:stretch>
            <a:fillRect/>
          </a:stretch>
        </p:blipFill>
        <p:spPr>
          <a:xfrm>
            <a:off x="1176824" y="4396719"/>
            <a:ext cx="7556448"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9" name="Google Shape;509;p29"/>
          <p:cNvSpPr txBox="1"/>
          <p:nvPr/>
        </p:nvSpPr>
        <p:spPr>
          <a:xfrm>
            <a:off x="495300" y="1375276"/>
            <a:ext cx="8915400" cy="5215630"/>
          </a:xfrm>
          <a:prstGeom prst="rect">
            <a:avLst/>
          </a:prstGeom>
          <a:noFill/>
          <a:ln>
            <a:noFill/>
          </a:ln>
        </p:spPr>
        <p:txBody>
          <a:bodyPr spcFirstLastPara="1" wrap="square" lIns="91425" tIns="45700" rIns="91425" bIns="45700" anchor="t" anchorCtr="0">
            <a:noAutofit/>
          </a:bodyPr>
          <a:lstStyle/>
          <a:p>
            <a:pPr marL="337820" indent="-337820">
              <a:buSzPts val="2000"/>
              <a:buFont typeface="Arial"/>
              <a:buChar char="•"/>
            </a:pPr>
            <a:r>
              <a:rPr lang="en-US" sz="1800" dirty="0">
                <a:latin typeface="Calibri"/>
                <a:ea typeface="Calibri"/>
                <a:cs typeface="Calibri"/>
                <a:sym typeface="Calibri"/>
              </a:rPr>
              <a:t>How to ensure the user enters valid data in the form?</a:t>
            </a:r>
            <a:endParaRPr lang="en-US" sz="1800">
              <a:latin typeface="Calibri"/>
              <a:ea typeface="Calibri"/>
            </a:endParaRPr>
          </a:p>
          <a:p>
            <a:pPr marL="337820" indent="-337820">
              <a:buSzPts val="2000"/>
              <a:buFont typeface="Arial"/>
              <a:buChar char="•"/>
            </a:pPr>
            <a:endParaRPr lang="en-US" sz="1800" dirty="0">
              <a:latin typeface="Calibri"/>
              <a:ea typeface="Calibri"/>
              <a:cs typeface="Calibri"/>
            </a:endParaRPr>
          </a:p>
          <a:p>
            <a:pPr marL="337820" indent="-337820">
              <a:buSzPts val="2000"/>
              <a:buFont typeface="Arial"/>
              <a:buChar char="•"/>
            </a:pPr>
            <a:r>
              <a:rPr lang="en-US" sz="1800" u="sng" dirty="0">
                <a:latin typeface="Calibri"/>
                <a:ea typeface="Calibri"/>
                <a:cs typeface="Calibri"/>
              </a:rPr>
              <a:t>Approach 1</a:t>
            </a:r>
            <a:r>
              <a:rPr lang="en-US" sz="1800" dirty="0">
                <a:latin typeface="Calibri"/>
                <a:ea typeface="Calibri"/>
                <a:cs typeface="Calibri"/>
              </a:rPr>
              <a:t>: </a:t>
            </a:r>
            <a:r>
              <a:rPr lang="en-US" sz="1800" dirty="0">
                <a:latin typeface="Calibri"/>
                <a:ea typeface="Calibri"/>
                <a:cs typeface="Calibri"/>
                <a:sym typeface="Calibri"/>
              </a:rPr>
              <a:t>use the native</a:t>
            </a:r>
            <a:r>
              <a:rPr lang="en-US" sz="1800" b="0" i="0" u="none" dirty="0">
                <a:solidFill>
                  <a:srgbClr val="000000"/>
                </a:solidFill>
                <a:latin typeface="Calibri"/>
                <a:ea typeface="Calibri"/>
                <a:cs typeface="Calibri"/>
                <a:sym typeface="Calibri"/>
              </a:rPr>
              <a:t> validation </a:t>
            </a:r>
            <a:r>
              <a:rPr lang="en-US" sz="1800" dirty="0">
                <a:latin typeface="Calibri"/>
                <a:ea typeface="Calibri"/>
                <a:cs typeface="Calibri"/>
                <a:sym typeface="Calibri"/>
              </a:rPr>
              <a:t>provided by HTML</a:t>
            </a:r>
            <a:r>
              <a:rPr lang="en-US" sz="1800" b="0" i="0" u="none" dirty="0">
                <a:solidFill>
                  <a:srgbClr val="000000"/>
                </a:solidFill>
                <a:latin typeface="Calibri"/>
                <a:ea typeface="Calibri"/>
                <a:cs typeface="Calibri"/>
                <a:sym typeface="Calibri"/>
              </a:rPr>
              <a:t>.</a:t>
            </a:r>
            <a:endParaRPr lang="en-US" sz="1800">
              <a:latin typeface="Calibri"/>
            </a:endParaRPr>
          </a:p>
          <a:p>
            <a:pPr marL="285750" marR="0" lvl="4" indent="-285750" algn="l" rtl="0">
              <a:lnSpc>
                <a:spcPct val="100000"/>
              </a:lnSpc>
              <a:spcBef>
                <a:spcPts val="500"/>
              </a:spcBef>
              <a:spcAft>
                <a:spcPts val="0"/>
              </a:spcAft>
              <a:buClr>
                <a:srgbClr val="000000"/>
              </a:buClr>
              <a:buSzPts val="2000"/>
              <a:buChar char="–"/>
            </a:pPr>
            <a:r>
              <a:rPr lang="en-US" sz="1800" dirty="0">
                <a:latin typeface="Calibri"/>
                <a:ea typeface="Calibri"/>
                <a:cs typeface="Calibri"/>
                <a:sym typeface="Calibri"/>
              </a:rPr>
              <a:t>Automatic</a:t>
            </a:r>
            <a:r>
              <a:rPr lang="en-US" sz="1800" b="0" i="0" u="none" dirty="0">
                <a:solidFill>
                  <a:srgbClr val="000000"/>
                </a:solidFill>
                <a:latin typeface="Calibri"/>
                <a:ea typeface="Calibri"/>
                <a:cs typeface="Calibri"/>
                <a:sym typeface="Calibri"/>
              </a:rPr>
              <a:t> basic validation on email, </a:t>
            </a:r>
            <a:r>
              <a:rPr lang="en-US" sz="1800" b="0" i="0" u="none" dirty="0" err="1">
                <a:solidFill>
                  <a:srgbClr val="000000"/>
                </a:solidFill>
                <a:latin typeface="Calibri"/>
                <a:ea typeface="Calibri"/>
                <a:cs typeface="Calibri"/>
                <a:sym typeface="Calibri"/>
              </a:rPr>
              <a:t>url</a:t>
            </a:r>
            <a:r>
              <a:rPr lang="en-US" sz="1800" b="0" i="0" u="none" dirty="0">
                <a:solidFill>
                  <a:srgbClr val="000000"/>
                </a:solidFill>
                <a:latin typeface="Calibri"/>
                <a:ea typeface="Calibri"/>
                <a:cs typeface="Calibri"/>
                <a:sym typeface="Calibri"/>
              </a:rPr>
              <a:t> and </a:t>
            </a:r>
            <a:r>
              <a:rPr lang="en-US" sz="1800" b="0" i="0" u="none" dirty="0" err="1">
                <a:solidFill>
                  <a:srgbClr val="000000"/>
                </a:solidFill>
                <a:latin typeface="Calibri"/>
                <a:ea typeface="Calibri"/>
                <a:cs typeface="Calibri"/>
                <a:sym typeface="Calibri"/>
              </a:rPr>
              <a:t>tel</a:t>
            </a:r>
            <a:r>
              <a:rPr lang="en-US" sz="1800" b="0" i="0" u="none" dirty="0">
                <a:solidFill>
                  <a:srgbClr val="000000"/>
                </a:solidFill>
                <a:latin typeface="Calibri"/>
                <a:ea typeface="Calibri"/>
                <a:cs typeface="Calibri"/>
                <a:sym typeface="Calibri"/>
              </a:rPr>
              <a:t> input types.</a:t>
            </a:r>
            <a:endParaRPr lang="en-US" sz="1800" dirty="0">
              <a:latin typeface="Calibri"/>
              <a:ea typeface="Calibri"/>
              <a:cs typeface="Calibri"/>
            </a:endParaRPr>
          </a:p>
          <a:p>
            <a:pPr marL="285750" lvl="1" indent="-285750">
              <a:lnSpc>
                <a:spcPct val="110000"/>
              </a:lnSpc>
              <a:buSzPts val="2000"/>
              <a:buChar char="–"/>
            </a:pPr>
            <a:r>
              <a:rPr lang="en-US" sz="1800" dirty="0">
                <a:latin typeface="Calibri"/>
                <a:ea typeface="Calibri"/>
                <a:cs typeface="Calibri"/>
              </a:rPr>
              <a:t>Various type-dependent validation attributes available: </a:t>
            </a:r>
          </a:p>
          <a:p>
            <a:pPr marL="736600" lvl="1" indent="-279400">
              <a:lnSpc>
                <a:spcPct val="110000"/>
              </a:lnSpc>
              <a:spcBef>
                <a:spcPts val="500"/>
              </a:spcBef>
              <a:buSzPts val="2000"/>
              <a:buFont typeface="Arial,Sans-Serif"/>
              <a:buChar char="–"/>
            </a:pPr>
            <a:r>
              <a:rPr lang="en-US" sz="1800" dirty="0">
                <a:latin typeface="Calibri"/>
                <a:ea typeface="Calibri"/>
                <a:cs typeface="Calibri"/>
              </a:rPr>
              <a:t>For numeric inputs: </a:t>
            </a:r>
            <a:r>
              <a:rPr lang="en-US" sz="1800" dirty="0">
                <a:solidFill>
                  <a:srgbClr val="C00000"/>
                </a:solidFill>
                <a:latin typeface="Courier New"/>
                <a:ea typeface="Calibri"/>
                <a:cs typeface="Calibri"/>
              </a:rPr>
              <a:t>max</a:t>
            </a:r>
            <a:r>
              <a:rPr lang="en-US" sz="1800" dirty="0">
                <a:latin typeface="Calibri"/>
                <a:ea typeface="Calibri"/>
                <a:cs typeface="Calibri"/>
              </a:rPr>
              <a:t>, </a:t>
            </a:r>
            <a:r>
              <a:rPr lang="en-US" sz="1800" dirty="0">
                <a:solidFill>
                  <a:srgbClr val="C00000"/>
                </a:solidFill>
                <a:latin typeface="Courier New"/>
                <a:ea typeface="Calibri"/>
                <a:cs typeface="Calibri"/>
              </a:rPr>
              <a:t>min</a:t>
            </a:r>
            <a:r>
              <a:rPr lang="en-US" sz="1800" dirty="0">
                <a:latin typeface="Calibri"/>
                <a:ea typeface="Calibri"/>
                <a:cs typeface="Calibri"/>
              </a:rPr>
              <a:t>, </a:t>
            </a:r>
            <a:r>
              <a:rPr lang="en-US" sz="1800" dirty="0">
                <a:solidFill>
                  <a:srgbClr val="C00000"/>
                </a:solidFill>
                <a:latin typeface="Courier New"/>
                <a:ea typeface="Calibri"/>
              </a:rPr>
              <a:t>step</a:t>
            </a:r>
            <a:endParaRPr lang="en-US" dirty="0">
              <a:solidFill>
                <a:srgbClr val="C00000"/>
              </a:solidFill>
              <a:latin typeface="Courier New"/>
            </a:endParaRPr>
          </a:p>
          <a:p>
            <a:pPr marL="736600" lvl="1" indent="-279400">
              <a:lnSpc>
                <a:spcPct val="110000"/>
              </a:lnSpc>
              <a:spcBef>
                <a:spcPts val="500"/>
              </a:spcBef>
              <a:buSzPts val="2000"/>
              <a:buFont typeface="Arial,Sans-Serif"/>
              <a:buChar char="–"/>
            </a:pPr>
            <a:r>
              <a:rPr lang="en-US" sz="1800" dirty="0">
                <a:latin typeface="Calibri"/>
                <a:ea typeface="Calibri"/>
                <a:cs typeface="Calibri"/>
              </a:rPr>
              <a:t>For textual inputs: </a:t>
            </a:r>
            <a:r>
              <a:rPr lang="en-US" sz="1800" err="1">
                <a:solidFill>
                  <a:srgbClr val="C00000"/>
                </a:solidFill>
                <a:latin typeface="Courier New"/>
              </a:rPr>
              <a:t>maxlength</a:t>
            </a:r>
            <a:r>
              <a:rPr lang="en-US" sz="1800" dirty="0"/>
              <a:t>, </a:t>
            </a:r>
            <a:r>
              <a:rPr lang="en-US" sz="1800" dirty="0">
                <a:solidFill>
                  <a:srgbClr val="C00000"/>
                </a:solidFill>
                <a:latin typeface="Courier New"/>
              </a:rPr>
              <a:t>pattern</a:t>
            </a:r>
            <a:endParaRPr lang="en-US" sz="1800" dirty="0">
              <a:solidFill>
                <a:srgbClr val="C00000"/>
              </a:solidFill>
              <a:latin typeface="Courier New"/>
              <a:ea typeface="Calibri"/>
              <a:cs typeface="Calibri"/>
            </a:endParaRPr>
          </a:p>
          <a:p>
            <a:pPr marL="337820" lvl="1" indent="-337820">
              <a:spcBef>
                <a:spcPts val="500"/>
              </a:spcBef>
              <a:buSzPts val="2000"/>
              <a:buFont typeface="Arial"/>
              <a:buChar char="–"/>
            </a:pPr>
            <a:endParaRPr lang="en-US" sz="1800" dirty="0">
              <a:latin typeface="Calibri"/>
              <a:ea typeface="Calibri"/>
              <a:cs typeface="Calibri"/>
            </a:endParaRPr>
          </a:p>
          <a:p>
            <a:pPr marL="337820" indent="-337820">
              <a:buFont typeface="Arial"/>
              <a:buChar char="•"/>
            </a:pPr>
            <a:r>
              <a:rPr lang="en-US" sz="1800" u="sng" dirty="0">
                <a:latin typeface="Calibri"/>
                <a:ea typeface="Calibri"/>
                <a:cs typeface="Calibri"/>
              </a:rPr>
              <a:t>Approach 2</a:t>
            </a:r>
            <a:r>
              <a:rPr lang="en-US" sz="1800" dirty="0">
                <a:latin typeface="Calibri"/>
                <a:ea typeface="Calibri"/>
                <a:cs typeface="Calibri"/>
              </a:rPr>
              <a:t>: the more flexible approach is to use JavaScript in the browser to write code to check your inputs (see Lecture 5).</a:t>
            </a:r>
            <a:endParaRPr lang="en-US" dirty="0"/>
          </a:p>
          <a:p>
            <a:pPr marL="0" marR="0" lvl="0" indent="0" algn="l">
              <a:lnSpc>
                <a:spcPct val="100000"/>
              </a:lnSpc>
              <a:spcBef>
                <a:spcPts val="0"/>
              </a:spcBef>
              <a:spcAft>
                <a:spcPts val="0"/>
              </a:spcAft>
              <a:buNone/>
            </a:pPr>
            <a:endParaRPr sz="1800" b="0" i="0" u="none" strike="noStrike" cap="none" dirty="0">
              <a:solidFill>
                <a:schemeClr val="tx1"/>
              </a:solidFill>
              <a:latin typeface="Calibri"/>
              <a:ea typeface="Arial Narrow"/>
              <a:cs typeface="Arial Narrow"/>
            </a:endParaRPr>
          </a:p>
          <a:p>
            <a:endParaRPr lang="en-GB" sz="1800" dirty="0">
              <a:solidFill>
                <a:schemeClr val="tx1"/>
              </a:solidFill>
              <a:latin typeface="Calibri"/>
              <a:ea typeface="Arial Narrow"/>
              <a:cs typeface="Arial Narrow"/>
            </a:endParaRPr>
          </a:p>
          <a:p>
            <a:pPr marL="285750" indent="-285750">
              <a:buChar char="•"/>
            </a:pPr>
            <a:r>
              <a:rPr lang="en-GB" sz="1800" dirty="0">
                <a:solidFill>
                  <a:schemeClr val="tx1"/>
                </a:solidFill>
                <a:latin typeface="Calibri"/>
                <a:ea typeface="Arial Narrow"/>
                <a:cs typeface="Arial Narrow"/>
              </a:rPr>
              <a:t>Regardless of the approach, client-side validation is trivial to bypass!</a:t>
            </a:r>
            <a:endParaRPr lang="en-GB" dirty="0">
              <a:solidFill>
                <a:schemeClr val="tx1"/>
              </a:solidFill>
              <a:ea typeface="Arial Narrow"/>
            </a:endParaRPr>
          </a:p>
          <a:p>
            <a:r>
              <a:rPr lang="en-GB" sz="1800" dirty="0">
                <a:solidFill>
                  <a:schemeClr val="tx1"/>
                </a:solidFill>
                <a:latin typeface="Calibri"/>
                <a:ea typeface="Arial Narrow"/>
                <a:cs typeface="Arial Narrow"/>
              </a:rPr>
              <a:t>      Therefore, </a:t>
            </a:r>
            <a:r>
              <a:rPr lang="en-GB" sz="1800" u="sng" dirty="0">
                <a:solidFill>
                  <a:schemeClr val="tx1"/>
                </a:solidFill>
                <a:latin typeface="Calibri"/>
                <a:ea typeface="Arial Narrow"/>
                <a:cs typeface="Arial Narrow"/>
              </a:rPr>
              <a:t>always</a:t>
            </a:r>
            <a:r>
              <a:rPr lang="en-GB" sz="1800" dirty="0">
                <a:solidFill>
                  <a:schemeClr val="tx1"/>
                </a:solidFill>
                <a:latin typeface="Calibri"/>
                <a:ea typeface="Arial Narrow"/>
                <a:cs typeface="Arial Narrow"/>
              </a:rPr>
              <a:t> validate your values on the server as well! </a:t>
            </a:r>
            <a:endParaRPr lang="en-GB" dirty="0">
              <a:solidFill>
                <a:schemeClr val="tx1"/>
              </a:solidFill>
            </a:endParaRPr>
          </a:p>
          <a:p>
            <a:pPr marL="285750" indent="-285750">
              <a:buChar char="•"/>
            </a:pPr>
            <a:endParaRPr lang="en-GB" sz="1800" dirty="0">
              <a:solidFill>
                <a:srgbClr val="9B5BA4"/>
              </a:solidFill>
              <a:latin typeface="Calibri"/>
              <a:ea typeface="Arial Narrow"/>
              <a:cs typeface="Arial Narrow"/>
            </a:endParaRPr>
          </a:p>
        </p:txBody>
      </p:sp>
      <p:sp>
        <p:nvSpPr>
          <p:cNvPr id="3" name="Google Shape;350;p3">
            <a:extLst>
              <a:ext uri="{FF2B5EF4-FFF2-40B4-BE49-F238E27FC236}">
                <a16:creationId xmlns:a16="http://schemas.microsoft.com/office/drawing/2014/main" id="{9F7632BE-3430-442C-9268-E320292E9DED}"/>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form validation</a:t>
            </a:r>
            <a:endParaRPr lang="en-US" dirty="0">
              <a:cs typeface="Arial"/>
            </a:endParaRPr>
          </a:p>
        </p:txBody>
      </p:sp>
      <p:pic>
        <p:nvPicPr>
          <p:cNvPr id="4" name="Picture 3" descr="A yellow and black triangle sign&#10;&#10;Description automatically generated">
            <a:extLst>
              <a:ext uri="{FF2B5EF4-FFF2-40B4-BE49-F238E27FC236}">
                <a16:creationId xmlns:a16="http://schemas.microsoft.com/office/drawing/2014/main" id="{7127C0DA-56A3-E8C7-D5CE-D9B06BEF06A1}"/>
              </a:ext>
            </a:extLst>
          </p:cNvPr>
          <p:cNvPicPr>
            <a:picLocks noChangeAspect="1"/>
          </p:cNvPicPr>
          <p:nvPr/>
        </p:nvPicPr>
        <p:blipFill rotWithShape="1">
          <a:blip r:embed="rId3"/>
          <a:srcRect l="3306" t="3306" r="3306" b="2479"/>
          <a:stretch/>
        </p:blipFill>
        <p:spPr>
          <a:xfrm>
            <a:off x="7585951" y="4798800"/>
            <a:ext cx="984516" cy="9937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5D3BDAF-89A0-EFF6-A39A-0CAA2E81D414}"/>
            </a:ext>
          </a:extLst>
        </p:cNvPr>
        <p:cNvGrpSpPr/>
        <p:nvPr/>
      </p:nvGrpSpPr>
      <p:grpSpPr>
        <a:xfrm>
          <a:off x="0" y="0"/>
          <a:ext cx="0" cy="0"/>
          <a:chOff x="0" y="0"/>
          <a:chExt cx="0" cy="0"/>
        </a:xfrm>
      </p:grpSpPr>
      <p:sp>
        <p:nvSpPr>
          <p:cNvPr id="147" name="Google Shape;350;p3">
            <a:extLst>
              <a:ext uri="{FF2B5EF4-FFF2-40B4-BE49-F238E27FC236}">
                <a16:creationId xmlns:a16="http://schemas.microsoft.com/office/drawing/2014/main" id="{A77780E9-0E2A-CB5C-6935-2858E674537C}"/>
              </a:ext>
            </a:extLst>
          </p:cNvPr>
          <p:cNvSpPr/>
          <p:nvPr/>
        </p:nvSpPr>
        <p:spPr>
          <a:xfrm>
            <a:off x="2014242" y="1630161"/>
            <a:ext cx="5882416" cy="690796"/>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p>
            <a:pPr algn="ctr">
              <a:tabLst>
                <a:tab pos="0" algn="l"/>
              </a:tabLst>
            </a:pPr>
            <a:r>
              <a:rPr lang="en-GB" sz="4400" b="1" spc="-1" dirty="0">
                <a:latin typeface="Calibri"/>
              </a:rPr>
              <a:t>HTML dates and times</a:t>
            </a:r>
            <a:endParaRPr lang="en-GB" sz="4400" b="1" spc="-1" dirty="0">
              <a:latin typeface="Calibri"/>
              <a:ea typeface="Calibri"/>
              <a:cs typeface="Calibri"/>
            </a:endParaRPr>
          </a:p>
        </p:txBody>
      </p:sp>
      <p:pic>
        <p:nvPicPr>
          <p:cNvPr id="2" name="Picture 1" descr="It's not just time zones and leap seconds. SI seconds on Earth are slower because of relativity, so there are time standards for space stuff (TCB, TGC) that use faster SI seconds than UTC/Unix time. T2 - T1 = [God doesn't know and the Devil isn't telling.]">
            <a:extLst>
              <a:ext uri="{FF2B5EF4-FFF2-40B4-BE49-F238E27FC236}">
                <a16:creationId xmlns:a16="http://schemas.microsoft.com/office/drawing/2014/main" id="{942598B1-8828-8A46-BFF8-803FF1E52219}"/>
              </a:ext>
            </a:extLst>
          </p:cNvPr>
          <p:cNvPicPr>
            <a:picLocks noChangeAspect="1"/>
          </p:cNvPicPr>
          <p:nvPr/>
        </p:nvPicPr>
        <p:blipFill>
          <a:blip r:embed="rId3"/>
          <a:stretch>
            <a:fillRect/>
          </a:stretch>
        </p:blipFill>
        <p:spPr>
          <a:xfrm>
            <a:off x="2009603" y="2349418"/>
            <a:ext cx="6206849" cy="4369969"/>
          </a:xfrm>
          <a:prstGeom prst="rect">
            <a:avLst/>
          </a:prstGeom>
        </p:spPr>
      </p:pic>
    </p:spTree>
    <p:extLst>
      <p:ext uri="{BB962C8B-B14F-4D97-AF65-F5344CB8AC3E}">
        <p14:creationId xmlns:p14="http://schemas.microsoft.com/office/powerpoint/2010/main" val="232392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0"/>
        <p:cNvGrpSpPr/>
        <p:nvPr/>
      </p:nvGrpSpPr>
      <p:grpSpPr>
        <a:xfrm>
          <a:off x="0" y="0"/>
          <a:ext cx="0" cy="0"/>
          <a:chOff x="0" y="0"/>
          <a:chExt cx="0" cy="0"/>
        </a:xfrm>
      </p:grpSpPr>
      <p:sp>
        <p:nvSpPr>
          <p:cNvPr id="502" name="Google Shape;502;p28"/>
          <p:cNvSpPr txBox="1"/>
          <p:nvPr/>
        </p:nvSpPr>
        <p:spPr>
          <a:xfrm>
            <a:off x="488950" y="1341437"/>
            <a:ext cx="8915400" cy="4525962"/>
          </a:xfrm>
          <a:prstGeom prst="rect">
            <a:avLst/>
          </a:prstGeom>
          <a:noFill/>
          <a:ln>
            <a:noFill/>
          </a:ln>
        </p:spPr>
        <p:txBody>
          <a:bodyPr spcFirstLastPara="1" wrap="square" lIns="91425" tIns="45700" rIns="91425" bIns="45700" anchor="t" anchorCtr="0">
            <a:noAutofit/>
          </a:bodyPr>
          <a:lstStyle/>
          <a:p>
            <a:pPr marL="337820" indent="-337820">
              <a:lnSpc>
                <a:spcPct val="90000"/>
              </a:lnSpc>
              <a:buSzPts val="2000"/>
              <a:buFont typeface="Arial"/>
              <a:buChar char="•"/>
            </a:pPr>
            <a:r>
              <a:rPr lang="en-US" sz="1800" dirty="0">
                <a:latin typeface="Calibri"/>
                <a:ea typeface="Calibri"/>
                <a:cs typeface="Calibri"/>
                <a:sym typeface="Calibri"/>
              </a:rPr>
              <a:t>The</a:t>
            </a:r>
            <a:r>
              <a:rPr lang="en-US" sz="2000" dirty="0">
                <a:latin typeface="Calibri"/>
                <a:ea typeface="Calibri"/>
                <a:cs typeface="Calibri"/>
                <a:sym typeface="Calibri"/>
              </a:rPr>
              <a:t> </a:t>
            </a:r>
            <a:r>
              <a:rPr lang="en-US" sz="2000" b="0" i="0" u="none" dirty="0">
                <a:solidFill>
                  <a:srgbClr val="C00000"/>
                </a:solidFill>
                <a:latin typeface="Courier New"/>
                <a:ea typeface="Calibri"/>
                <a:cs typeface="Calibri"/>
                <a:sym typeface="Calibri"/>
              </a:rPr>
              <a:t>&lt;time</a:t>
            </a:r>
            <a:r>
              <a:rPr lang="en-US" sz="2000" dirty="0">
                <a:solidFill>
                  <a:srgbClr val="C00000"/>
                </a:solidFill>
                <a:latin typeface="Courier New"/>
                <a:ea typeface="Calibri"/>
                <a:cs typeface="Calibri"/>
                <a:sym typeface="Calibri"/>
              </a:rPr>
              <a:t>&gt;</a:t>
            </a:r>
            <a:r>
              <a:rPr lang="en-US" sz="2000" dirty="0">
                <a:latin typeface="Calibri"/>
                <a:ea typeface="Calibri"/>
                <a:cs typeface="Calibri"/>
                <a:sym typeface="Calibri"/>
              </a:rPr>
              <a:t> </a:t>
            </a:r>
            <a:r>
              <a:rPr lang="en-US" sz="1800" dirty="0">
                <a:latin typeface="Calibri"/>
                <a:ea typeface="Calibri"/>
                <a:cs typeface="Calibri"/>
                <a:sym typeface="Calibri"/>
              </a:rPr>
              <a:t>element</a:t>
            </a:r>
            <a:r>
              <a:rPr lang="en-US" sz="1800" b="0" i="0" u="none" dirty="0">
                <a:solidFill>
                  <a:srgbClr val="000000"/>
                </a:solidFill>
                <a:latin typeface="Calibri"/>
                <a:ea typeface="Calibri"/>
                <a:cs typeface="Calibri"/>
                <a:sym typeface="Calibri"/>
              </a:rPr>
              <a:t> can represent durations</a:t>
            </a:r>
            <a:r>
              <a:rPr lang="en-US" sz="1800" dirty="0">
                <a:latin typeface="Calibri"/>
                <a:ea typeface="Calibri"/>
                <a:cs typeface="Calibri"/>
                <a:sym typeface="Calibri"/>
              </a:rPr>
              <a:t> where the contents is the value shown to the user and the </a:t>
            </a:r>
            <a:r>
              <a:rPr lang="en-US" sz="1800" dirty="0">
                <a:solidFill>
                  <a:srgbClr val="C00000"/>
                </a:solidFill>
                <a:latin typeface="Courier New"/>
                <a:ea typeface="Calibri"/>
                <a:cs typeface="Calibri"/>
                <a:sym typeface="Calibri"/>
              </a:rPr>
              <a:t>datetime</a:t>
            </a:r>
            <a:r>
              <a:rPr lang="en-US" sz="1800" dirty="0">
                <a:latin typeface="Calibri"/>
                <a:ea typeface="Calibri"/>
                <a:cs typeface="Calibri"/>
                <a:sym typeface="Calibri"/>
              </a:rPr>
              <a:t> attribute encodes length.</a:t>
            </a:r>
            <a:endParaRPr lang="en-US" sz="1800" dirty="0">
              <a:latin typeface="Calibri"/>
            </a:endParaRPr>
          </a:p>
          <a:p>
            <a:pPr marL="737870" lvl="1" indent="-280670">
              <a:lnSpc>
                <a:spcPct val="90000"/>
              </a:lnSpc>
              <a:spcBef>
                <a:spcPts val="500"/>
              </a:spcBef>
              <a:buSzPts val="2000"/>
              <a:buFont typeface="Arial"/>
              <a:buChar char="–"/>
            </a:pPr>
            <a:r>
              <a:rPr lang="en-US" sz="1800" dirty="0">
                <a:solidFill>
                  <a:schemeClr val="tx1"/>
                </a:solidFill>
                <a:latin typeface="Calibri"/>
                <a:ea typeface="Calibri"/>
                <a:cs typeface="Calibri"/>
                <a:sym typeface="Calibri"/>
              </a:rPr>
              <a:t>Prefix "P" for period, </a:t>
            </a:r>
            <a:r>
              <a:rPr lang="en-US" sz="1800" b="0" i="0" u="none" strike="noStrike" cap="none" dirty="0">
                <a:solidFill>
                  <a:schemeClr val="tx1"/>
                </a:solidFill>
                <a:latin typeface="Calibri"/>
                <a:ea typeface="Calibri"/>
                <a:cs typeface="Calibri"/>
                <a:sym typeface="Calibri"/>
              </a:rPr>
              <a:t>"D" for days, "H" for hours, "M" for minutes and “S" for seconds</a:t>
            </a:r>
            <a:r>
              <a:rPr lang="en-US" sz="1800" dirty="0">
                <a:solidFill>
                  <a:schemeClr val="tx1"/>
                </a:solidFill>
                <a:latin typeface="Calibri"/>
                <a:ea typeface="Calibri"/>
                <a:cs typeface="Calibri"/>
                <a:sym typeface="Calibri"/>
              </a:rPr>
              <a:t>, </a:t>
            </a:r>
            <a:r>
              <a:rPr lang="en-US" sz="1800" dirty="0">
                <a:solidFill>
                  <a:schemeClr val="tx1"/>
                </a:solidFill>
                <a:latin typeface="Calibri"/>
                <a:ea typeface="Arial Narrow"/>
                <a:cs typeface="Arial Narrow"/>
                <a:sym typeface="Arial Narrow"/>
              </a:rPr>
              <a:t>e.g. </a:t>
            </a:r>
            <a:r>
              <a:rPr lang="en-US" sz="1800" b="0" i="0" u="none" strike="noStrike" cap="none" dirty="0">
                <a:solidFill>
                  <a:schemeClr val="tx1"/>
                </a:solidFill>
                <a:latin typeface="Calibri"/>
                <a:ea typeface="Arial Narrow"/>
                <a:cs typeface="Arial Narrow"/>
                <a:sym typeface="Arial Narrow"/>
              </a:rPr>
              <a:t>&lt;time datetime="P4D"&gt;</a:t>
            </a:r>
            <a:r>
              <a:rPr lang="en-US" sz="1800" b="0" i="0" u="none" strike="noStrike" cap="none" dirty="0">
                <a:solidFill>
                  <a:schemeClr val="tx1"/>
                </a:solidFill>
                <a:latin typeface="Calibri"/>
                <a:ea typeface="Calibri"/>
                <a:cs typeface="Calibri"/>
                <a:sym typeface="Calibri"/>
              </a:rPr>
              <a:t> is a duration of 4 days,</a:t>
            </a:r>
            <a:r>
              <a:rPr lang="en-US" sz="1800" dirty="0">
                <a:solidFill>
                  <a:schemeClr val="tx1"/>
                </a:solidFill>
                <a:latin typeface="Calibri"/>
                <a:ea typeface="Calibri"/>
                <a:cs typeface="Calibri"/>
                <a:sym typeface="Calibri"/>
              </a:rPr>
              <a:t> </a:t>
            </a:r>
            <a:endParaRPr lang="en-US" sz="1800">
              <a:solidFill>
                <a:schemeClr val="tx1"/>
              </a:solidFill>
              <a:ea typeface="Calibri"/>
              <a:sym typeface="Calibri"/>
            </a:endParaRPr>
          </a:p>
          <a:p>
            <a:pPr marL="737870" lvl="1" indent="-280670">
              <a:lnSpc>
                <a:spcPct val="90000"/>
              </a:lnSpc>
              <a:spcBef>
                <a:spcPts val="500"/>
              </a:spcBef>
              <a:buSzPts val="2000"/>
              <a:buFont typeface="Arial"/>
              <a:buChar char="–"/>
            </a:pPr>
            <a:r>
              <a:rPr lang="en-US" sz="1800" dirty="0">
                <a:solidFill>
                  <a:schemeClr val="tx1"/>
                </a:solidFill>
                <a:latin typeface="Calibri"/>
                <a:ea typeface="Calibri"/>
                <a:cs typeface="Calibri"/>
                <a:sym typeface="Calibri"/>
              </a:rPr>
              <a:t>using</a:t>
            </a:r>
            <a:r>
              <a:rPr lang="en-US" sz="1800" b="0" i="0" u="none" dirty="0">
                <a:solidFill>
                  <a:srgbClr val="000000"/>
                </a:solidFill>
                <a:latin typeface="Calibri"/>
                <a:ea typeface="Calibri"/>
                <a:cs typeface="Calibri"/>
                <a:sym typeface="Calibri"/>
              </a:rPr>
              <a:t> a "T" after the "P" marker allows you to be more precise</a:t>
            </a:r>
            <a:r>
              <a:rPr lang="en-US" sz="1800" dirty="0">
                <a:latin typeface="Calibri"/>
                <a:ea typeface="Calibri"/>
                <a:cs typeface="Calibri"/>
                <a:sym typeface="Calibri"/>
              </a:rPr>
              <a:t>, </a:t>
            </a:r>
            <a:br>
              <a:rPr lang="en-US" sz="1800" dirty="0">
                <a:latin typeface="Calibri"/>
                <a:ea typeface="Calibri"/>
                <a:cs typeface="Calibri"/>
                <a:sym typeface="Calibri"/>
              </a:rPr>
            </a:br>
            <a:r>
              <a:rPr lang="en-US" sz="1800" dirty="0">
                <a:latin typeface="Calibri"/>
                <a:ea typeface="Calibri"/>
                <a:cs typeface="Calibri"/>
                <a:sym typeface="Calibri"/>
              </a:rPr>
              <a:t>e.g. </a:t>
            </a:r>
            <a:r>
              <a:rPr lang="en-US" sz="1800" dirty="0">
                <a:solidFill>
                  <a:schemeClr val="tx1"/>
                </a:solidFill>
                <a:latin typeface="Courier New"/>
                <a:ea typeface="Calibri"/>
                <a:cs typeface="Calibri"/>
                <a:sym typeface="Arial Narrow"/>
              </a:rPr>
              <a:t>&lt;</a:t>
            </a:r>
            <a:r>
              <a:rPr lang="en-US" sz="1800" b="0" i="0" u="none" strike="noStrike" cap="none" dirty="0">
                <a:solidFill>
                  <a:schemeClr val="tx1"/>
                </a:solidFill>
                <a:latin typeface="Courier New"/>
                <a:ea typeface="Arial Narrow"/>
                <a:cs typeface="Arial Narrow"/>
                <a:sym typeface="Arial Narrow"/>
              </a:rPr>
              <a:t>time datetime="PT23H 9M 2.345S"&gt;</a:t>
            </a:r>
            <a:r>
              <a:rPr lang="en-US" sz="1800" b="0" i="0" u="none" strike="noStrike" cap="none" dirty="0">
                <a:solidFill>
                  <a:srgbClr val="000000"/>
                </a:solidFill>
                <a:latin typeface="Calibri"/>
                <a:ea typeface="Calibri"/>
                <a:cs typeface="Calibri"/>
                <a:sym typeface="Calibri"/>
              </a:rPr>
              <a:t> is a duration of 23 hours, 9 minutes and 2.345 seconds.</a:t>
            </a:r>
            <a:endParaRPr sz="1800">
              <a:latin typeface="Calibri"/>
            </a:endParaRPr>
          </a:p>
          <a:p>
            <a:pPr marL="457200" lvl="1">
              <a:lnSpc>
                <a:spcPct val="90000"/>
              </a:lnSpc>
              <a:spcBef>
                <a:spcPts val="500"/>
              </a:spcBef>
              <a:buSzPts val="2000"/>
            </a:pPr>
            <a:endParaRPr lang="en-US" sz="1800" dirty="0">
              <a:latin typeface="Calibri"/>
              <a:ea typeface="Calibri"/>
              <a:cs typeface="Calibri"/>
            </a:endParaRPr>
          </a:p>
          <a:p>
            <a:pPr marL="337820" indent="-337820">
              <a:lnSpc>
                <a:spcPct val="90000"/>
              </a:lnSpc>
              <a:spcBef>
                <a:spcPts val="500"/>
              </a:spcBef>
              <a:buSzPts val="2000"/>
              <a:buFont typeface="Arial"/>
              <a:buChar char="•"/>
            </a:pPr>
            <a:r>
              <a:rPr lang="en-US" sz="1800" b="0" i="0" u="none" dirty="0">
                <a:solidFill>
                  <a:srgbClr val="000000"/>
                </a:solidFill>
                <a:latin typeface="Calibri"/>
                <a:ea typeface="Calibri"/>
                <a:cs typeface="Calibri"/>
                <a:sym typeface="Calibri"/>
              </a:rPr>
              <a:t>The </a:t>
            </a:r>
            <a:r>
              <a:rPr lang="en-US" sz="1800" b="0" i="0" u="none" err="1">
                <a:solidFill>
                  <a:srgbClr val="C00000"/>
                </a:solidFill>
                <a:latin typeface="Courier New"/>
                <a:ea typeface="Calibri"/>
                <a:cs typeface="Calibri"/>
                <a:sym typeface="Calibri"/>
              </a:rPr>
              <a:t>pubdate</a:t>
            </a:r>
            <a:r>
              <a:rPr lang="en-US" sz="1800" b="0" i="0" u="none" dirty="0">
                <a:solidFill>
                  <a:srgbClr val="000000"/>
                </a:solidFill>
                <a:latin typeface="Calibri"/>
                <a:ea typeface="Calibri"/>
                <a:cs typeface="Calibri"/>
                <a:sym typeface="Calibri"/>
              </a:rPr>
              <a:t> attribute is a </a:t>
            </a:r>
            <a:r>
              <a:rPr lang="en-US" sz="1800" dirty="0">
                <a:latin typeface="Calibri"/>
                <a:ea typeface="Calibri"/>
                <a:cs typeface="Calibri"/>
                <a:sym typeface="Calibri"/>
              </a:rPr>
              <a:t>Boolean</a:t>
            </a:r>
            <a:r>
              <a:rPr lang="en-US" sz="1800" b="0" i="0" u="none" dirty="0">
                <a:solidFill>
                  <a:srgbClr val="000000"/>
                </a:solidFill>
                <a:latin typeface="Calibri"/>
                <a:ea typeface="Calibri"/>
                <a:cs typeface="Calibri"/>
                <a:sym typeface="Calibri"/>
              </a:rPr>
              <a:t> to indicate </a:t>
            </a:r>
            <a:r>
              <a:rPr lang="en-US" sz="1800" dirty="0">
                <a:latin typeface="Calibri"/>
                <a:ea typeface="Calibri"/>
                <a:cs typeface="Calibri"/>
                <a:sym typeface="Calibri"/>
              </a:rPr>
              <a:t>that the </a:t>
            </a:r>
            <a:r>
              <a:rPr lang="en-US" sz="1800" dirty="0">
                <a:latin typeface="Courier New"/>
                <a:ea typeface="Calibri"/>
                <a:cs typeface="Calibri"/>
                <a:sym typeface="Calibri"/>
              </a:rPr>
              <a:t>&lt;time&gt;</a:t>
            </a:r>
            <a:r>
              <a:rPr lang="en-US" sz="1800" dirty="0">
                <a:latin typeface="Calibri"/>
                <a:ea typeface="Calibri"/>
                <a:cs typeface="Calibri"/>
                <a:sym typeface="Calibri"/>
              </a:rPr>
              <a:t> element represents when the</a:t>
            </a:r>
            <a:r>
              <a:rPr lang="en-US" sz="1800" b="0" i="0" u="none" dirty="0">
                <a:solidFill>
                  <a:srgbClr val="000000"/>
                </a:solidFill>
                <a:latin typeface="Calibri"/>
                <a:ea typeface="Calibri"/>
                <a:cs typeface="Calibri"/>
                <a:sym typeface="Calibri"/>
              </a:rPr>
              <a:t> page </a:t>
            </a:r>
            <a:r>
              <a:rPr lang="en-US" sz="1800" dirty="0">
                <a:latin typeface="Calibri"/>
                <a:ea typeface="Calibri"/>
                <a:cs typeface="Calibri"/>
                <a:sym typeface="Calibri"/>
              </a:rPr>
              <a:t>was</a:t>
            </a:r>
            <a:r>
              <a:rPr lang="en-US" sz="1800" b="0" i="0" u="none" dirty="0">
                <a:solidFill>
                  <a:srgbClr val="000000"/>
                </a:solidFill>
                <a:latin typeface="Calibri"/>
                <a:ea typeface="Calibri"/>
                <a:cs typeface="Calibri"/>
                <a:sym typeface="Calibri"/>
              </a:rPr>
              <a:t> published</a:t>
            </a:r>
            <a:r>
              <a:rPr lang="en-US" sz="1800" dirty="0">
                <a:latin typeface="Calibri"/>
                <a:ea typeface="Calibri"/>
                <a:cs typeface="Calibri"/>
                <a:sym typeface="Calibri"/>
              </a:rPr>
              <a:t>.</a:t>
            </a:r>
            <a:endParaRPr sz="1800" dirty="0">
              <a:latin typeface="Calibri"/>
            </a:endParaRPr>
          </a:p>
        </p:txBody>
      </p:sp>
      <p:pic>
        <p:nvPicPr>
          <p:cNvPr id="503" name="Google Shape;503;p28"/>
          <p:cNvPicPr preferRelativeResize="0"/>
          <p:nvPr/>
        </p:nvPicPr>
        <p:blipFill rotWithShape="1">
          <a:blip r:embed="rId3">
            <a:alphaModFix/>
          </a:blip>
          <a:srcRect l="5774" t="52128" r="19410" b="11915"/>
          <a:stretch/>
        </p:blipFill>
        <p:spPr>
          <a:xfrm>
            <a:off x="1510667" y="4367213"/>
            <a:ext cx="6874988" cy="1906040"/>
          </a:xfrm>
          <a:prstGeom prst="rect">
            <a:avLst/>
          </a:prstGeom>
          <a:noFill/>
          <a:ln>
            <a:noFill/>
          </a:ln>
        </p:spPr>
      </p:pic>
      <p:sp>
        <p:nvSpPr>
          <p:cNvPr id="4" name="Google Shape;350;p3">
            <a:extLst>
              <a:ext uri="{FF2B5EF4-FFF2-40B4-BE49-F238E27FC236}">
                <a16:creationId xmlns:a16="http://schemas.microsoft.com/office/drawing/2014/main" id="{4BB624C3-8673-58FE-5B52-2CAB5C1C8999}"/>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time element</a:t>
            </a:r>
            <a:endParaRPr lang="en-GB" sz="2900" b="1" spc="-1" dirty="0">
              <a:latin typeface="Calibri"/>
              <a:ea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4"/>
        <p:cNvGrpSpPr/>
        <p:nvPr/>
      </p:nvGrpSpPr>
      <p:grpSpPr>
        <a:xfrm>
          <a:off x="0" y="0"/>
          <a:ext cx="0" cy="0"/>
          <a:chOff x="0" y="0"/>
          <a:chExt cx="0" cy="0"/>
        </a:xfrm>
      </p:grpSpPr>
      <p:sp>
        <p:nvSpPr>
          <p:cNvPr id="486" name="Google Shape;486;p26"/>
          <p:cNvSpPr txBox="1"/>
          <p:nvPr/>
        </p:nvSpPr>
        <p:spPr>
          <a:xfrm>
            <a:off x="560387" y="1412875"/>
            <a:ext cx="8947150" cy="4781550"/>
          </a:xfrm>
          <a:prstGeom prst="rect">
            <a:avLst/>
          </a:prstGeom>
          <a:noFill/>
          <a:ln>
            <a:noFill/>
          </a:ln>
        </p:spPr>
        <p:txBody>
          <a:bodyPr spcFirstLastPara="1" wrap="square" lIns="91425" tIns="45700" rIns="91425" bIns="45700" anchor="t" anchorCtr="0">
            <a:noAutofit/>
          </a:bodyPr>
          <a:lstStyle/>
          <a:p>
            <a:pPr marL="337820" indent="-337820">
              <a:spcBef>
                <a:spcPts val="500"/>
              </a:spcBef>
              <a:buSzPts val="2300"/>
              <a:buFont typeface="Arial"/>
              <a:buChar char="•"/>
            </a:pPr>
            <a:r>
              <a:rPr lang="en-US" sz="1800" dirty="0">
                <a:solidFill>
                  <a:schemeClr val="tx1"/>
                </a:solidFill>
                <a:latin typeface="Calibri"/>
                <a:ea typeface="Calibri"/>
                <a:cs typeface="Calibri"/>
                <a:sym typeface="Calibri"/>
              </a:rPr>
              <a:t>HTML</a:t>
            </a:r>
            <a:r>
              <a:rPr lang="en-US" sz="1800" b="0" i="0" u="none" dirty="0">
                <a:solidFill>
                  <a:schemeClr val="tx1"/>
                </a:solidFill>
                <a:latin typeface="Calibri"/>
                <a:ea typeface="Calibri"/>
                <a:cs typeface="Calibri"/>
                <a:sym typeface="Calibri"/>
              </a:rPr>
              <a:t> </a:t>
            </a:r>
            <a:r>
              <a:rPr lang="en-US" sz="1800" dirty="0">
                <a:solidFill>
                  <a:schemeClr val="tx1"/>
                </a:solidFill>
                <a:latin typeface="Calibri"/>
                <a:ea typeface="Calibri"/>
                <a:cs typeface="Calibri"/>
                <a:sym typeface="Calibri"/>
              </a:rPr>
              <a:t>has various</a:t>
            </a:r>
            <a:r>
              <a:rPr lang="en-US" sz="1800" b="0" i="0" u="none" dirty="0">
                <a:solidFill>
                  <a:schemeClr val="tx1"/>
                </a:solidFill>
                <a:latin typeface="Calibri"/>
                <a:ea typeface="Calibri"/>
                <a:cs typeface="Calibri"/>
                <a:sym typeface="Calibri"/>
              </a:rPr>
              <a:t> </a:t>
            </a:r>
            <a:r>
              <a:rPr lang="en-US" sz="1800" dirty="0">
                <a:solidFill>
                  <a:schemeClr val="tx1"/>
                </a:solidFill>
                <a:latin typeface="Courier New"/>
                <a:ea typeface="Calibri"/>
                <a:cs typeface="Calibri"/>
                <a:sym typeface="Calibri"/>
              </a:rPr>
              <a:t>&lt;</a:t>
            </a:r>
            <a:r>
              <a:rPr lang="en-US" sz="1800" b="0" i="0" u="none" dirty="0">
                <a:solidFill>
                  <a:schemeClr val="tx1"/>
                </a:solidFill>
                <a:latin typeface="Courier New"/>
                <a:ea typeface="Calibri"/>
                <a:cs typeface="Calibri"/>
                <a:sym typeface="Calibri"/>
              </a:rPr>
              <a:t>input</a:t>
            </a:r>
            <a:r>
              <a:rPr lang="en-US" sz="1800" dirty="0">
                <a:solidFill>
                  <a:schemeClr val="tx1"/>
                </a:solidFill>
                <a:latin typeface="Courier New"/>
                <a:ea typeface="Calibri"/>
                <a:cs typeface="Calibri"/>
                <a:sym typeface="Calibri"/>
              </a:rPr>
              <a:t>&gt;</a:t>
            </a:r>
            <a:r>
              <a:rPr lang="en-US" sz="1800" b="0" i="0" u="none" dirty="0">
                <a:solidFill>
                  <a:schemeClr val="tx1"/>
                </a:solidFill>
                <a:latin typeface="Calibri"/>
                <a:ea typeface="Calibri"/>
                <a:cs typeface="Calibri"/>
                <a:sym typeface="Calibri"/>
              </a:rPr>
              <a:t> types specifically for dates and times</a:t>
            </a:r>
            <a:r>
              <a:rPr lang="en-US" sz="1800" dirty="0">
                <a:solidFill>
                  <a:schemeClr val="tx1"/>
                </a:solidFill>
                <a:latin typeface="Calibri"/>
                <a:ea typeface="Calibri"/>
                <a:cs typeface="Calibri"/>
                <a:sym typeface="Calibri"/>
              </a:rPr>
              <a:t>.</a:t>
            </a:r>
            <a:endParaRPr lang="en-US" sz="1800" dirty="0">
              <a:solidFill>
                <a:schemeClr val="tx1"/>
              </a:solidFill>
              <a:latin typeface="Calibri"/>
            </a:endParaRPr>
          </a:p>
          <a:p>
            <a:pPr marL="337820" indent="-337820">
              <a:spcBef>
                <a:spcPts val="500"/>
              </a:spcBef>
              <a:buSzPts val="2300"/>
              <a:buFont typeface="Arial"/>
              <a:buChar char="•"/>
            </a:pPr>
            <a:r>
              <a:rPr lang="en-US" sz="1800" dirty="0">
                <a:solidFill>
                  <a:schemeClr val="tx1"/>
                </a:solidFill>
                <a:latin typeface="Calibri"/>
                <a:ea typeface="Calibri"/>
                <a:cs typeface="Calibri"/>
              </a:rPr>
              <a:t>These input types record timestamps with some subset of the standardized format</a:t>
            </a:r>
            <a:endParaRPr lang="en-US" sz="1800" dirty="0">
              <a:solidFill>
                <a:schemeClr val="tx1"/>
              </a:solidFill>
              <a:latin typeface="Calibri"/>
              <a:ea typeface="Calibri"/>
              <a:cs typeface="Calibri"/>
              <a:sym typeface="Calibri"/>
            </a:endParaRPr>
          </a:p>
          <a:p>
            <a:pPr algn="ctr">
              <a:spcBef>
                <a:spcPts val="500"/>
              </a:spcBef>
              <a:buSzPts val="2300"/>
            </a:pPr>
            <a:r>
              <a:rPr lang="en-US" sz="1800" err="1">
                <a:solidFill>
                  <a:schemeClr val="tx1"/>
                </a:solidFill>
                <a:latin typeface="Calibri"/>
                <a:ea typeface="Calibri"/>
                <a:cs typeface="Calibri"/>
              </a:rPr>
              <a:t>YYYY-MM-DDThh:mm:ss.Z</a:t>
            </a:r>
            <a:endParaRPr lang="en-US" sz="1800" dirty="0">
              <a:solidFill>
                <a:schemeClr val="tx1"/>
              </a:solidFill>
              <a:latin typeface="Calibri"/>
              <a:ea typeface="Calibri"/>
              <a:cs typeface="Calibri"/>
            </a:endParaRPr>
          </a:p>
          <a:p>
            <a:pPr>
              <a:spcBef>
                <a:spcPts val="500"/>
              </a:spcBef>
            </a:pPr>
            <a:r>
              <a:rPr lang="en-US" sz="2300" dirty="0">
                <a:solidFill>
                  <a:schemeClr val="tx1"/>
                </a:solidFill>
                <a:latin typeface="Calibri"/>
                <a:ea typeface="Calibri"/>
                <a:cs typeface="Calibri"/>
              </a:rPr>
              <a:t>      </a:t>
            </a:r>
            <a:r>
              <a:rPr lang="en-US" sz="1800" dirty="0">
                <a:solidFill>
                  <a:schemeClr val="tx1"/>
                </a:solidFill>
                <a:latin typeface="Calibri"/>
                <a:ea typeface="Calibri"/>
                <a:cs typeface="Calibri"/>
              </a:rPr>
              <a:t>where Y = year, M = month, D = day, h = hour, m = minute, s = second, Z = </a:t>
            </a:r>
            <a:r>
              <a:rPr lang="en-US" sz="1800" dirty="0" err="1">
                <a:solidFill>
                  <a:schemeClr val="tx1"/>
                </a:solidFill>
                <a:latin typeface="Calibri"/>
                <a:ea typeface="Calibri"/>
                <a:cs typeface="Calibri"/>
              </a:rPr>
              <a:t>timezone</a:t>
            </a:r>
            <a:r>
              <a:rPr lang="en-US" sz="1800" dirty="0">
                <a:solidFill>
                  <a:schemeClr val="tx1"/>
                </a:solidFill>
                <a:latin typeface="Calibri"/>
                <a:ea typeface="Calibri"/>
                <a:cs typeface="Calibri"/>
              </a:rPr>
              <a:t>.</a:t>
            </a:r>
            <a:endParaRPr lang="en-US" sz="1800" dirty="0">
              <a:solidFill>
                <a:schemeClr val="tx1"/>
              </a:solidFill>
            </a:endParaRPr>
          </a:p>
          <a:p>
            <a:pPr marL="737870" lvl="1" indent="-280670">
              <a:lnSpc>
                <a:spcPct val="90000"/>
              </a:lnSpc>
              <a:spcBef>
                <a:spcPts val="500"/>
              </a:spcBef>
              <a:buFont typeface="Arial,Sans-Serif"/>
              <a:buChar char="–"/>
            </a:pPr>
            <a:endParaRPr lang="en-US" sz="1800" dirty="0">
              <a:solidFill>
                <a:schemeClr val="tx1"/>
              </a:solidFill>
              <a:latin typeface="Calibri"/>
              <a:ea typeface="Calibri"/>
              <a:cs typeface="Calibri"/>
            </a:endParaRPr>
          </a:p>
          <a:p>
            <a:pPr marL="337820" indent="-337820">
              <a:buFont typeface="Arial,Sans-Serif"/>
              <a:buChar char="•"/>
            </a:pPr>
            <a:r>
              <a:rPr lang="en-US" sz="1800" dirty="0">
                <a:solidFill>
                  <a:schemeClr val="tx1"/>
                </a:solidFill>
                <a:latin typeface="Calibri"/>
                <a:ea typeface="Calibri"/>
                <a:cs typeface="Calibri"/>
                <a:sym typeface="Calibri"/>
              </a:rPr>
              <a:t>Take, for example, the start time of Taylor Swift's Era's tour in Australia, 7:30pm on February 16th, 2024:</a:t>
            </a:r>
            <a:endParaRPr lang="en-US" sz="1800" dirty="0">
              <a:solidFill>
                <a:schemeClr val="tx1"/>
              </a:solidFill>
              <a:sym typeface="Calibri"/>
            </a:endParaRPr>
          </a:p>
          <a:p>
            <a:pPr marL="772795" lvl="1" indent="-294640">
              <a:spcBef>
                <a:spcPts val="500"/>
              </a:spcBef>
              <a:buSzPts val="2300"/>
              <a:buFont typeface="Arial,Sans-Serif"/>
              <a:buChar char="–"/>
            </a:pPr>
            <a:r>
              <a:rPr lang="en-US" sz="1800" dirty="0">
                <a:solidFill>
                  <a:srgbClr val="C00000"/>
                </a:solidFill>
                <a:latin typeface="Courier New"/>
                <a:ea typeface="Calibri"/>
                <a:cs typeface="Courier New"/>
                <a:sym typeface="Calibri"/>
              </a:rPr>
              <a:t>datetime</a:t>
            </a:r>
            <a:r>
              <a:rPr lang="en-US" sz="1800" dirty="0">
                <a:solidFill>
                  <a:schemeClr val="tx1"/>
                </a:solidFill>
                <a:latin typeface="Calibri"/>
                <a:ea typeface="Calibri"/>
                <a:cs typeface="Calibri"/>
                <a:sym typeface="Calibri"/>
              </a:rPr>
              <a:t> - </a:t>
            </a:r>
            <a:r>
              <a:rPr lang="en-US" sz="1800" dirty="0">
                <a:solidFill>
                  <a:schemeClr val="tx1"/>
                </a:solidFill>
                <a:ea typeface="Calibri"/>
                <a:sym typeface="Calibri"/>
              </a:rPr>
              <a:t>2024-02-16T19:30:00.+11 - </a:t>
            </a:r>
            <a:r>
              <a:rPr lang="en-US" sz="1800" dirty="0">
                <a:solidFill>
                  <a:schemeClr val="tx1"/>
                </a:solidFill>
                <a:latin typeface="Calibri"/>
                <a:ea typeface="Calibri"/>
                <a:cs typeface="Calibri"/>
                <a:sym typeface="Calibri"/>
              </a:rPr>
              <a:t>a year, month, and day in combination with hours, minutes, and seconds and time zone information.</a:t>
            </a:r>
            <a:endParaRPr lang="en-US" sz="1800" dirty="0">
              <a:solidFill>
                <a:schemeClr val="tx1"/>
              </a:solidFill>
              <a:latin typeface="Calibri"/>
              <a:ea typeface="Calibri"/>
              <a:cs typeface="Calibri"/>
            </a:endParaRPr>
          </a:p>
          <a:p>
            <a:pPr marL="772795" lvl="1" indent="-294640">
              <a:spcBef>
                <a:spcPts val="500"/>
              </a:spcBef>
              <a:buSzPts val="2300"/>
              <a:buFont typeface="Arial,Sans-Serif"/>
              <a:buChar char="–"/>
            </a:pPr>
            <a:r>
              <a:rPr lang="en-US" sz="1800" dirty="0">
                <a:solidFill>
                  <a:srgbClr val="C00000"/>
                </a:solidFill>
                <a:latin typeface="Courier New"/>
                <a:ea typeface="Calibri"/>
                <a:cs typeface="Courier New"/>
                <a:sym typeface="Calibri"/>
              </a:rPr>
              <a:t>datetime-local</a:t>
            </a:r>
            <a:r>
              <a:rPr lang="en-US" sz="1800" dirty="0">
                <a:solidFill>
                  <a:schemeClr val="tx1"/>
                </a:solidFill>
                <a:latin typeface="Calibri"/>
                <a:ea typeface="Calibri"/>
                <a:cs typeface="Calibri"/>
                <a:sym typeface="Calibri"/>
              </a:rPr>
              <a:t> - </a:t>
            </a:r>
            <a:r>
              <a:rPr lang="en-US" sz="1800" dirty="0">
                <a:solidFill>
                  <a:schemeClr val="tx1"/>
                </a:solidFill>
                <a:ea typeface="Calibri"/>
                <a:sym typeface="Calibri"/>
              </a:rPr>
              <a:t>2024-02-16T19:30:00 - </a:t>
            </a:r>
            <a:r>
              <a:rPr lang="en-US" sz="1800" dirty="0">
                <a:solidFill>
                  <a:schemeClr val="tx1"/>
                </a:solidFill>
                <a:latin typeface="Calibri"/>
                <a:ea typeface="Calibri"/>
                <a:cs typeface="Calibri"/>
                <a:sym typeface="Calibri"/>
              </a:rPr>
              <a:t>is the same but without the time zone information.</a:t>
            </a:r>
            <a:endParaRPr lang="en-US" sz="1800" dirty="0">
              <a:solidFill>
                <a:schemeClr val="tx1"/>
              </a:solidFill>
              <a:latin typeface="Calibri"/>
              <a:ea typeface="Calibri"/>
              <a:cs typeface="Calibri"/>
            </a:endParaRPr>
          </a:p>
          <a:p>
            <a:pPr marL="772795" lvl="4" indent="-294640">
              <a:spcBef>
                <a:spcPts val="500"/>
              </a:spcBef>
              <a:buSzPts val="2300"/>
              <a:buFont typeface="Arial,Sans-Serif"/>
              <a:buChar char="–"/>
            </a:pPr>
            <a:r>
              <a:rPr lang="en-US" sz="1800" dirty="0">
                <a:solidFill>
                  <a:srgbClr val="C00000"/>
                </a:solidFill>
                <a:latin typeface="Courier New"/>
                <a:ea typeface="Calibri"/>
                <a:cs typeface="Calibri"/>
                <a:sym typeface="Calibri"/>
              </a:rPr>
              <a:t>date</a:t>
            </a:r>
            <a:r>
              <a:rPr lang="en-US" sz="1800" dirty="0">
                <a:solidFill>
                  <a:schemeClr val="tx1"/>
                </a:solidFill>
                <a:latin typeface="Calibri"/>
                <a:ea typeface="Calibri"/>
                <a:cs typeface="Calibri"/>
                <a:sym typeface="Calibri"/>
              </a:rPr>
              <a:t> - </a:t>
            </a:r>
            <a:r>
              <a:rPr lang="en-US" sz="1800" dirty="0">
                <a:solidFill>
                  <a:schemeClr val="tx1"/>
                </a:solidFill>
                <a:ea typeface="Calibri"/>
                <a:sym typeface="Calibri"/>
              </a:rPr>
              <a:t>2024-02-16 - </a:t>
            </a:r>
            <a:r>
              <a:rPr lang="en-US" sz="1800" dirty="0">
                <a:solidFill>
                  <a:schemeClr val="tx1"/>
                </a:solidFill>
                <a:latin typeface="Calibri"/>
                <a:ea typeface="Calibri"/>
                <a:cs typeface="Calibri"/>
                <a:sym typeface="Calibri"/>
              </a:rPr>
              <a:t>a year, month, and day.</a:t>
            </a:r>
            <a:endParaRPr lang="en-US" sz="1800" dirty="0">
              <a:solidFill>
                <a:schemeClr val="tx1"/>
              </a:solidFill>
              <a:latin typeface="Calibri"/>
              <a:ea typeface="Calibri"/>
              <a:cs typeface="Calibri"/>
            </a:endParaRPr>
          </a:p>
          <a:p>
            <a:pPr marL="772795" lvl="1" indent="-294640">
              <a:spcBef>
                <a:spcPts val="500"/>
              </a:spcBef>
              <a:buSzPts val="2300"/>
              <a:buFont typeface="Arial,Sans-Serif"/>
              <a:buChar char="–"/>
            </a:pPr>
            <a:r>
              <a:rPr lang="en-US" sz="1800" dirty="0">
                <a:solidFill>
                  <a:srgbClr val="C00000"/>
                </a:solidFill>
                <a:latin typeface="Courier New"/>
                <a:ea typeface="Calibri"/>
                <a:cs typeface="Courier New"/>
              </a:rPr>
              <a:t>month</a:t>
            </a:r>
            <a:r>
              <a:rPr lang="en-US" sz="1800" dirty="0">
                <a:solidFill>
                  <a:schemeClr val="tx1"/>
                </a:solidFill>
                <a:latin typeface="Calibri"/>
                <a:ea typeface="Calibri"/>
                <a:cs typeface="Calibri"/>
              </a:rPr>
              <a:t> -  </a:t>
            </a:r>
            <a:r>
              <a:rPr lang="en-US" sz="1800" dirty="0">
                <a:solidFill>
                  <a:schemeClr val="tx1"/>
                </a:solidFill>
                <a:ea typeface="Calibri"/>
              </a:rPr>
              <a:t>2024-02 - </a:t>
            </a:r>
            <a:r>
              <a:rPr lang="en-US" sz="1800" dirty="0">
                <a:solidFill>
                  <a:schemeClr val="tx1"/>
                </a:solidFill>
                <a:latin typeface="Calibri"/>
                <a:ea typeface="Calibri"/>
                <a:cs typeface="Calibri"/>
              </a:rPr>
              <a:t>a year and a month but without a day.</a:t>
            </a:r>
            <a:endParaRPr lang="en-US" dirty="0">
              <a:solidFill>
                <a:schemeClr val="tx1"/>
              </a:solidFill>
            </a:endParaRPr>
          </a:p>
          <a:p>
            <a:pPr marL="772795" lvl="4" indent="-294640">
              <a:spcBef>
                <a:spcPts val="500"/>
              </a:spcBef>
              <a:buSzPts val="2300"/>
              <a:buFont typeface="Arial,Sans-Serif"/>
              <a:buChar char="–"/>
            </a:pPr>
            <a:r>
              <a:rPr lang="en-US" sz="1800" dirty="0">
                <a:solidFill>
                  <a:srgbClr val="C00000"/>
                </a:solidFill>
                <a:latin typeface="Courier New"/>
                <a:ea typeface="Calibri"/>
                <a:cs typeface="Calibri"/>
              </a:rPr>
              <a:t>time</a:t>
            </a:r>
            <a:r>
              <a:rPr lang="en-US" sz="1800" b="1" dirty="0">
                <a:solidFill>
                  <a:schemeClr val="tx1"/>
                </a:solidFill>
                <a:latin typeface="Calibri"/>
                <a:ea typeface="Calibri"/>
                <a:cs typeface="Calibri"/>
              </a:rPr>
              <a:t> - </a:t>
            </a:r>
            <a:r>
              <a:rPr lang="en-US" sz="1800" dirty="0">
                <a:solidFill>
                  <a:schemeClr val="tx1"/>
                </a:solidFill>
                <a:ea typeface="Calibri"/>
              </a:rPr>
              <a:t>19:30:00 - </a:t>
            </a:r>
            <a:r>
              <a:rPr lang="en-US" sz="1800" dirty="0">
                <a:solidFill>
                  <a:schemeClr val="tx1"/>
                </a:solidFill>
                <a:latin typeface="Calibri"/>
                <a:ea typeface="Calibri"/>
                <a:cs typeface="Calibri"/>
              </a:rPr>
              <a:t>hours, minutes, and seconds.</a:t>
            </a:r>
          </a:p>
          <a:p>
            <a:pPr marL="772795" lvl="4" indent="-294640">
              <a:spcBef>
                <a:spcPts val="500"/>
              </a:spcBef>
              <a:buSzPts val="2300"/>
              <a:buFont typeface="Arial,Sans-Serif"/>
              <a:buChar char="–"/>
            </a:pPr>
            <a:endParaRPr lang="en-US" sz="1800" dirty="0">
              <a:solidFill>
                <a:schemeClr val="tx1"/>
              </a:solidFill>
              <a:latin typeface="Calibri"/>
              <a:ea typeface="Calibri"/>
              <a:cs typeface="Calibri"/>
            </a:endParaRPr>
          </a:p>
          <a:p>
            <a:pPr marL="337820" indent="-337820">
              <a:buSzPts val="2300"/>
              <a:buFont typeface="Arial,Sans-Serif"/>
              <a:buChar char="•"/>
            </a:pPr>
            <a:r>
              <a:rPr lang="en-US" sz="1800" dirty="0">
                <a:solidFill>
                  <a:schemeClr val="tx1"/>
                </a:solidFill>
                <a:latin typeface="Calibri"/>
                <a:ea typeface="Calibri"/>
                <a:cs typeface="Calibri"/>
              </a:rPr>
              <a:t>Weirdly there is no </a:t>
            </a:r>
            <a:r>
              <a:rPr lang="en-US" sz="1800" dirty="0">
                <a:solidFill>
                  <a:srgbClr val="C00000"/>
                </a:solidFill>
                <a:latin typeface="Courier New"/>
                <a:ea typeface="Calibri"/>
                <a:cs typeface="Calibri"/>
              </a:rPr>
              <a:t>year</a:t>
            </a:r>
            <a:r>
              <a:rPr lang="en-US" sz="1800" dirty="0">
                <a:solidFill>
                  <a:schemeClr val="tx1"/>
                </a:solidFill>
                <a:latin typeface="Calibri"/>
                <a:ea typeface="Calibri"/>
                <a:cs typeface="Calibri"/>
              </a:rPr>
              <a:t> type....</a:t>
            </a:r>
          </a:p>
        </p:txBody>
      </p:sp>
      <p:sp>
        <p:nvSpPr>
          <p:cNvPr id="7" name="Google Shape;350;p3">
            <a:extLst>
              <a:ext uri="{FF2B5EF4-FFF2-40B4-BE49-F238E27FC236}">
                <a16:creationId xmlns:a16="http://schemas.microsoft.com/office/drawing/2014/main" id="{5F73EE43-16A4-ABE3-5328-B6F57E8BB9CD}"/>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datetime inputs</a:t>
            </a:r>
            <a:endParaRPr lang="en-GB" sz="2900" b="1" spc="-1" dirty="0">
              <a:latin typeface="Calibri"/>
              <a:ea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8A9DED1-9423-9B97-57A4-44FAE5B544EE}"/>
            </a:ext>
          </a:extLst>
        </p:cNvPr>
        <p:cNvGrpSpPr/>
        <p:nvPr/>
      </p:nvGrpSpPr>
      <p:grpSpPr>
        <a:xfrm>
          <a:off x="0" y="0"/>
          <a:ext cx="0" cy="0"/>
          <a:chOff x="0" y="0"/>
          <a:chExt cx="0" cy="0"/>
        </a:xfrm>
      </p:grpSpPr>
      <p:sp>
        <p:nvSpPr>
          <p:cNvPr id="147" name="Google Shape;350;p3">
            <a:extLst>
              <a:ext uri="{FF2B5EF4-FFF2-40B4-BE49-F238E27FC236}">
                <a16:creationId xmlns:a16="http://schemas.microsoft.com/office/drawing/2014/main" id="{4A72D1C1-3804-A027-5492-7079A8814C26}"/>
              </a:ext>
            </a:extLst>
          </p:cNvPr>
          <p:cNvSpPr/>
          <p:nvPr/>
        </p:nvSpPr>
        <p:spPr>
          <a:xfrm>
            <a:off x="2742434" y="2954684"/>
            <a:ext cx="4426746" cy="690796"/>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p>
            <a:pPr algn="ctr">
              <a:tabLst>
                <a:tab pos="0" algn="l"/>
              </a:tabLst>
            </a:pPr>
            <a:r>
              <a:rPr lang="en-GB" sz="4400" b="1" spc="-1" dirty="0">
                <a:latin typeface="Calibri"/>
              </a:rPr>
              <a:t>Useful HTML resources</a:t>
            </a:r>
            <a:endParaRPr lang="en-US" dirty="0"/>
          </a:p>
        </p:txBody>
      </p:sp>
    </p:spTree>
    <p:extLst>
      <p:ext uri="{BB962C8B-B14F-4D97-AF65-F5344CB8AC3E}">
        <p14:creationId xmlns:p14="http://schemas.microsoft.com/office/powerpoint/2010/main" val="3009333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9"/>
        <p:cNvGrpSpPr/>
        <p:nvPr/>
      </p:nvGrpSpPr>
      <p:grpSpPr>
        <a:xfrm>
          <a:off x="0" y="0"/>
          <a:ext cx="0" cy="0"/>
          <a:chOff x="0" y="0"/>
          <a:chExt cx="0" cy="0"/>
        </a:xfrm>
      </p:grpSpPr>
      <p:pic>
        <p:nvPicPr>
          <p:cNvPr id="530" name="Google Shape;530;p32"/>
          <p:cNvPicPr preferRelativeResize="0"/>
          <p:nvPr/>
        </p:nvPicPr>
        <p:blipFill rotWithShape="1">
          <a:blip r:embed="rId3">
            <a:alphaModFix/>
          </a:blip>
          <a:srcRect/>
          <a:stretch/>
        </p:blipFill>
        <p:spPr>
          <a:xfrm>
            <a:off x="0" y="0"/>
            <a:ext cx="9907587" cy="6983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4"/>
        <p:cNvGrpSpPr/>
        <p:nvPr/>
      </p:nvGrpSpPr>
      <p:grpSpPr>
        <a:xfrm>
          <a:off x="0" y="0"/>
          <a:ext cx="0" cy="0"/>
          <a:chOff x="0" y="0"/>
          <a:chExt cx="0" cy="0"/>
        </a:xfrm>
      </p:grpSpPr>
      <p:sp>
        <p:nvSpPr>
          <p:cNvPr id="535" name="Google Shape;535;p33"/>
          <p:cNvSpPr txBox="1"/>
          <p:nvPr/>
        </p:nvSpPr>
        <p:spPr>
          <a:xfrm>
            <a:off x="455612" y="390525"/>
            <a:ext cx="8915400" cy="641350"/>
          </a:xfrm>
          <a:prstGeom prst="rect">
            <a:avLst/>
          </a:prstGeom>
          <a:noFill/>
          <a:ln>
            <a:noFill/>
          </a:ln>
        </p:spPr>
        <p:txBody>
          <a:bodyPr spcFirstLastPara="1" wrap="square" lIns="90000" tIns="46800" rIns="122400" bIns="46800" anchor="t" anchorCtr="0">
            <a:noAutofit/>
          </a:bodyPr>
          <a:lstStyle/>
          <a:p>
            <a:pPr marL="41275" marR="0" lvl="0" indent="0" algn="ctr" rtl="0">
              <a:lnSpc>
                <a:spcPct val="100000"/>
              </a:lnSpc>
              <a:spcBef>
                <a:spcPts val="0"/>
              </a:spcBef>
              <a:spcAft>
                <a:spcPts val="0"/>
              </a:spcAft>
              <a:buClr>
                <a:srgbClr val="000000"/>
              </a:buClr>
              <a:buSzPts val="2900"/>
              <a:buFont typeface="Calibri"/>
              <a:buNone/>
            </a:pPr>
            <a:r>
              <a:rPr lang="en-US" sz="2900" b="1" i="0" u="none">
                <a:solidFill>
                  <a:srgbClr val="000000"/>
                </a:solidFill>
                <a:latin typeface="Calibri"/>
                <a:ea typeface="Calibri"/>
                <a:cs typeface="Calibri"/>
                <a:sym typeface="Calibri"/>
              </a:rPr>
              <a:t>Validation</a:t>
            </a:r>
            <a:endParaRPr/>
          </a:p>
        </p:txBody>
      </p:sp>
      <p:sp>
        <p:nvSpPr>
          <p:cNvPr id="536" name="Google Shape;536;p33"/>
          <p:cNvSpPr txBox="1"/>
          <p:nvPr/>
        </p:nvSpPr>
        <p:spPr>
          <a:xfrm>
            <a:off x="495300" y="1600200"/>
            <a:ext cx="8915400" cy="4525962"/>
          </a:xfrm>
          <a:prstGeom prst="rect">
            <a:avLst/>
          </a:prstGeom>
          <a:noFill/>
          <a:ln>
            <a:noFill/>
          </a:ln>
        </p:spPr>
        <p:txBody>
          <a:bodyPr spcFirstLastPara="1" wrap="square" lIns="91425" tIns="45700" rIns="91425" bIns="45700" anchor="t" anchorCtr="0">
            <a:noAutofit/>
          </a:bodyPr>
          <a:lstStyle/>
          <a:p>
            <a:pPr marL="336550" marR="0" lvl="0" indent="-336550"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Calibri"/>
                <a:ea typeface="Calibri"/>
                <a:cs typeface="Calibri"/>
                <a:sym typeface="Calibri"/>
              </a:rPr>
              <a:t>W3C HTML Validation Service:  </a:t>
            </a:r>
            <a:r>
              <a:rPr lang="en-US" sz="1800" b="0" i="0" u="sng">
                <a:solidFill>
                  <a:srgbClr val="CCCCFF"/>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http://validator.w3.org/</a:t>
            </a:r>
            <a:endParaRPr/>
          </a:p>
        </p:txBody>
      </p:sp>
      <p:sp>
        <p:nvSpPr>
          <p:cNvPr id="537" name="Google Shape;537;p33"/>
          <p:cNvSpPr txBox="1"/>
          <p:nvPr/>
        </p:nvSpPr>
        <p:spPr>
          <a:xfrm>
            <a:off x="250825" y="6589712"/>
            <a:ext cx="9113837" cy="196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pic>
        <p:nvPicPr>
          <p:cNvPr id="538" name="Google Shape;538;p33"/>
          <p:cNvPicPr preferRelativeResize="0"/>
          <p:nvPr/>
        </p:nvPicPr>
        <p:blipFill rotWithShape="1">
          <a:blip r:embed="rId4">
            <a:alphaModFix/>
          </a:blip>
          <a:srcRect/>
          <a:stretch/>
        </p:blipFill>
        <p:spPr>
          <a:xfrm>
            <a:off x="0" y="1052512"/>
            <a:ext cx="9190037" cy="45450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753FBBE-1CC5-B63B-46A9-6AE8EB83E339}"/>
            </a:ext>
          </a:extLst>
        </p:cNvPr>
        <p:cNvGrpSpPr/>
        <p:nvPr/>
      </p:nvGrpSpPr>
      <p:grpSpPr>
        <a:xfrm>
          <a:off x="0" y="0"/>
          <a:ext cx="0" cy="0"/>
          <a:chOff x="0" y="0"/>
          <a:chExt cx="0" cy="0"/>
        </a:xfrm>
      </p:grpSpPr>
      <p:sp>
        <p:nvSpPr>
          <p:cNvPr id="147" name="Google Shape;350;p3">
            <a:extLst>
              <a:ext uri="{FF2B5EF4-FFF2-40B4-BE49-F238E27FC236}">
                <a16:creationId xmlns:a16="http://schemas.microsoft.com/office/drawing/2014/main" id="{98C820F3-4D3B-2E7C-5A1B-B731551768D6}"/>
              </a:ext>
            </a:extLst>
          </p:cNvPr>
          <p:cNvSpPr/>
          <p:nvPr/>
        </p:nvSpPr>
        <p:spPr>
          <a:xfrm>
            <a:off x="2742434" y="3085230"/>
            <a:ext cx="4426746" cy="690796"/>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p>
            <a:pPr algn="ctr">
              <a:tabLst>
                <a:tab pos="0" algn="l"/>
              </a:tabLst>
            </a:pPr>
            <a:r>
              <a:rPr lang="en-GB" sz="4400" b="1" spc="-1" dirty="0">
                <a:latin typeface="Calibri"/>
              </a:rPr>
              <a:t>HTML5 basics</a:t>
            </a:r>
            <a:endParaRPr lang="en-GB" sz="4400" b="1" spc="-1" dirty="0">
              <a:latin typeface="Calibri"/>
              <a:ea typeface="Calibri"/>
              <a:cs typeface="Calibri"/>
            </a:endParaRPr>
          </a:p>
        </p:txBody>
      </p:sp>
    </p:spTree>
    <p:extLst>
      <p:ext uri="{BB962C8B-B14F-4D97-AF65-F5344CB8AC3E}">
        <p14:creationId xmlns:p14="http://schemas.microsoft.com/office/powerpoint/2010/main" val="63836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8"/>
        <p:cNvGrpSpPr/>
        <p:nvPr/>
      </p:nvGrpSpPr>
      <p:grpSpPr>
        <a:xfrm>
          <a:off x="0" y="0"/>
          <a:ext cx="0" cy="0"/>
          <a:chOff x="0" y="0"/>
          <a:chExt cx="0" cy="0"/>
        </a:xfrm>
      </p:grpSpPr>
      <p:sp>
        <p:nvSpPr>
          <p:cNvPr id="310" name="Google Shape;310;p4"/>
          <p:cNvSpPr txBox="1"/>
          <p:nvPr/>
        </p:nvSpPr>
        <p:spPr>
          <a:xfrm>
            <a:off x="488950" y="1484312"/>
            <a:ext cx="8947150" cy="4732337"/>
          </a:xfrm>
          <a:prstGeom prst="rect">
            <a:avLst/>
          </a:prstGeom>
          <a:noFill/>
          <a:ln>
            <a:noFill/>
          </a:ln>
        </p:spPr>
        <p:txBody>
          <a:bodyPr spcFirstLastPara="1" wrap="square" lIns="91425" tIns="45700" rIns="91425" bIns="45700" anchor="t" anchorCtr="0">
            <a:noAutofit/>
          </a:bodyPr>
          <a:lstStyle/>
          <a:p>
            <a:pPr marL="336550" indent="-336550">
              <a:lnSpc>
                <a:spcPct val="80000"/>
              </a:lnSpc>
              <a:buSzPts val="2100"/>
              <a:buChar char="•"/>
            </a:pPr>
            <a:r>
              <a:rPr lang="en-US" sz="2100" b="0" i="0" u="none" dirty="0">
                <a:solidFill>
                  <a:srgbClr val="000000"/>
                </a:solidFill>
                <a:latin typeface="Calibri"/>
                <a:ea typeface="Calibri"/>
                <a:cs typeface="Calibri"/>
                <a:sym typeface="Calibri"/>
              </a:rPr>
              <a:t>HTML was originally defined as a type of SGML in 1990, by Tim Berners-Lee.</a:t>
            </a:r>
            <a:endParaRPr lang="en-US" dirty="0"/>
          </a:p>
          <a:p>
            <a:pPr marL="336550" indent="-336550">
              <a:lnSpc>
                <a:spcPct val="80000"/>
              </a:lnSpc>
              <a:buSzPts val="2100"/>
              <a:buChar char="•"/>
            </a:pPr>
            <a:endParaRPr lang="en-US" sz="2100" dirty="0">
              <a:latin typeface="Calibri"/>
              <a:ea typeface="Calibri"/>
              <a:cs typeface="Calibri"/>
            </a:endParaRPr>
          </a:p>
          <a:p>
            <a:pPr marL="336550" indent="-336550">
              <a:lnSpc>
                <a:spcPct val="80000"/>
              </a:lnSpc>
              <a:buSzPts val="2100"/>
              <a:buChar char="•"/>
            </a:pPr>
            <a:r>
              <a:rPr lang="en-US" sz="2100" dirty="0">
                <a:latin typeface="Calibri"/>
                <a:ea typeface="Calibri"/>
                <a:cs typeface="Calibri"/>
              </a:rPr>
              <a:t>HTML5 was a significant revamp of the language released in 2008.</a:t>
            </a:r>
          </a:p>
          <a:p>
            <a:pPr marL="336550" indent="-336550">
              <a:lnSpc>
                <a:spcPct val="80000"/>
              </a:lnSpc>
              <a:spcBef>
                <a:spcPts val="500"/>
              </a:spcBef>
              <a:buClr>
                <a:srgbClr val="FFFFFF"/>
              </a:buClr>
              <a:buSzPts val="2100"/>
            </a:pPr>
            <a:endParaRPr lang="en-US" sz="2100">
              <a:latin typeface="Calibri"/>
              <a:ea typeface="Calibri"/>
              <a:cs typeface="Calibri"/>
              <a:sym typeface="Calibri"/>
            </a:endParaRPr>
          </a:p>
          <a:p>
            <a:pPr marL="336550" indent="-336550">
              <a:lnSpc>
                <a:spcPct val="80000"/>
              </a:lnSpc>
              <a:spcBef>
                <a:spcPts val="500"/>
              </a:spcBef>
              <a:buSzPts val="2100"/>
            </a:pPr>
            <a:r>
              <a:rPr lang="en-US" sz="2100" b="1" dirty="0">
                <a:latin typeface="Calibri"/>
                <a:ea typeface="Calibri"/>
                <a:cs typeface="Calibri"/>
                <a:sym typeface="Calibri"/>
              </a:rPr>
              <a:t>The HTML5 philosophy</a:t>
            </a:r>
            <a:endParaRPr dirty="0"/>
          </a:p>
          <a:p>
            <a:pPr marL="336550" indent="-336550">
              <a:lnSpc>
                <a:spcPct val="80000"/>
              </a:lnSpc>
              <a:spcBef>
                <a:spcPts val="500"/>
              </a:spcBef>
              <a:buSzPts val="2100"/>
            </a:pPr>
            <a:endParaRPr lang="en-US" sz="2100" b="1" dirty="0">
              <a:latin typeface="Calibri"/>
              <a:ea typeface="Calibri"/>
              <a:cs typeface="Calibri"/>
              <a:sym typeface="Calibri"/>
            </a:endParaRPr>
          </a:p>
          <a:p>
            <a:pPr>
              <a:spcBef>
                <a:spcPts val="500"/>
              </a:spcBef>
              <a:buSzPts val="2000"/>
            </a:pPr>
            <a:r>
              <a:rPr lang="en-US" sz="2000" dirty="0">
                <a:latin typeface="Calibri"/>
                <a:ea typeface="Calibri"/>
                <a:cs typeface="Calibri"/>
                <a:sym typeface="Calibri"/>
              </a:rPr>
              <a:t>1. </a:t>
            </a:r>
            <a:r>
              <a:rPr lang="en-US" sz="2000" dirty="0">
                <a:solidFill>
                  <a:srgbClr val="C00000"/>
                </a:solidFill>
                <a:latin typeface="Calibri"/>
                <a:ea typeface="Calibri"/>
                <a:cs typeface="Calibri"/>
                <a:sym typeface="Calibri"/>
              </a:rPr>
              <a:t>Interoperability </a:t>
            </a:r>
            <a:r>
              <a:rPr lang="en-US" sz="2000" dirty="0">
                <a:latin typeface="Calibri"/>
                <a:ea typeface="Calibri"/>
                <a:cs typeface="Calibri"/>
                <a:sym typeface="Calibri"/>
              </a:rPr>
              <a:t>– should be </a:t>
            </a:r>
            <a:r>
              <a:rPr lang="en-US" sz="2000" err="1">
                <a:latin typeface="Calibri"/>
                <a:ea typeface="Calibri"/>
                <a:cs typeface="Calibri"/>
                <a:sym typeface="Calibri"/>
              </a:rPr>
              <a:t>renderable</a:t>
            </a:r>
            <a:r>
              <a:rPr lang="en-US" sz="2000" dirty="0">
                <a:latin typeface="Calibri"/>
                <a:ea typeface="Calibri"/>
                <a:cs typeface="Calibri"/>
                <a:sym typeface="Calibri"/>
              </a:rPr>
              <a:t> on a wide variety of browsers.</a:t>
            </a:r>
            <a:endParaRPr lang="en-US" dirty="0">
              <a:ea typeface="Calibri"/>
            </a:endParaRPr>
          </a:p>
          <a:p>
            <a:pPr>
              <a:spcBef>
                <a:spcPts val="500"/>
              </a:spcBef>
              <a:buSzPts val="2000"/>
            </a:pPr>
            <a:endParaRPr lang="en-US" sz="2000" dirty="0">
              <a:latin typeface="Calibri"/>
              <a:ea typeface="Calibri"/>
              <a:cs typeface="Calibri"/>
            </a:endParaRPr>
          </a:p>
          <a:p>
            <a:pPr>
              <a:spcBef>
                <a:spcPts val="500"/>
              </a:spcBef>
              <a:buSzPts val="2000"/>
            </a:pPr>
            <a:r>
              <a:rPr lang="en-US" sz="2000" dirty="0">
                <a:latin typeface="Calibri"/>
                <a:ea typeface="Calibri"/>
                <a:cs typeface="Calibri"/>
              </a:rPr>
              <a:t>2. </a:t>
            </a:r>
            <a:r>
              <a:rPr lang="en-US" sz="2000" dirty="0">
                <a:solidFill>
                  <a:srgbClr val="C00000"/>
                </a:solidFill>
                <a:latin typeface="Calibri"/>
                <a:ea typeface="Calibri"/>
                <a:cs typeface="Calibri"/>
              </a:rPr>
              <a:t>Graceful error recovery</a:t>
            </a:r>
            <a:r>
              <a:rPr lang="en-US" sz="2000" dirty="0">
                <a:latin typeface="Calibri"/>
                <a:ea typeface="Calibri"/>
                <a:cs typeface="Calibri"/>
              </a:rPr>
              <a:t> – small errors should not stop the page from rendering.</a:t>
            </a:r>
          </a:p>
          <a:p>
            <a:pPr marL="336550" indent="-336550">
              <a:spcBef>
                <a:spcPts val="500"/>
              </a:spcBef>
              <a:buSzPts val="2000"/>
              <a:buChar char="•"/>
            </a:pPr>
            <a:endParaRPr lang="en-US" sz="2000" dirty="0">
              <a:latin typeface="Calibri"/>
              <a:ea typeface="Calibri"/>
              <a:cs typeface="Calibri"/>
            </a:endParaRPr>
          </a:p>
          <a:p>
            <a:pPr>
              <a:spcBef>
                <a:spcPts val="500"/>
              </a:spcBef>
              <a:buSzPts val="2000"/>
            </a:pPr>
            <a:r>
              <a:rPr lang="en-US" sz="2000" dirty="0">
                <a:latin typeface="Calibri"/>
                <a:ea typeface="Calibri"/>
                <a:cs typeface="Calibri"/>
                <a:sym typeface="Calibri"/>
              </a:rPr>
              <a:t>3. </a:t>
            </a:r>
            <a:r>
              <a:rPr lang="en-US" sz="2000" dirty="0">
                <a:solidFill>
                  <a:srgbClr val="C00000"/>
                </a:solidFill>
                <a:latin typeface="Calibri"/>
                <a:ea typeface="Calibri"/>
                <a:cs typeface="Calibri"/>
                <a:sym typeface="Calibri"/>
              </a:rPr>
              <a:t>Backwards compatible</a:t>
            </a:r>
            <a:r>
              <a:rPr lang="en-US" sz="2000" dirty="0">
                <a:latin typeface="Calibri"/>
                <a:ea typeface="Calibri"/>
                <a:cs typeface="Calibri"/>
                <a:sym typeface="Calibri"/>
              </a:rPr>
              <a:t> – new features should not</a:t>
            </a:r>
            <a:r>
              <a:rPr lang="en-US" sz="2000" b="0" i="0" u="none" dirty="0">
                <a:solidFill>
                  <a:srgbClr val="000000"/>
                </a:solidFill>
                <a:latin typeface="Calibri"/>
                <a:ea typeface="Calibri"/>
                <a:cs typeface="Calibri"/>
                <a:sym typeface="Calibri"/>
              </a:rPr>
              <a:t> </a:t>
            </a:r>
            <a:r>
              <a:rPr lang="en-US" sz="2000" dirty="0">
                <a:latin typeface="Calibri"/>
                <a:ea typeface="Calibri"/>
                <a:cs typeface="Calibri"/>
                <a:sym typeface="Calibri"/>
              </a:rPr>
              <a:t>break</a:t>
            </a:r>
            <a:r>
              <a:rPr lang="en-US" sz="2000" b="0" i="0" u="none" dirty="0">
                <a:solidFill>
                  <a:srgbClr val="000000"/>
                </a:solidFill>
                <a:latin typeface="Calibri"/>
                <a:ea typeface="Calibri"/>
                <a:cs typeface="Calibri"/>
                <a:sym typeface="Calibri"/>
              </a:rPr>
              <a:t> the </a:t>
            </a:r>
            <a:r>
              <a:rPr lang="en-US" sz="2000" dirty="0">
                <a:latin typeface="Calibri"/>
                <a:ea typeface="Calibri"/>
                <a:cs typeface="Calibri"/>
                <a:sym typeface="Calibri"/>
              </a:rPr>
              <a:t>web.</a:t>
            </a:r>
            <a:endParaRPr lang="en-US" dirty="0">
              <a:ea typeface="Calibri"/>
            </a:endParaRPr>
          </a:p>
          <a:p>
            <a:pPr marL="336550" indent="-336550">
              <a:spcBef>
                <a:spcPts val="500"/>
              </a:spcBef>
              <a:buSzPts val="2000"/>
              <a:buChar char="•"/>
            </a:pPr>
            <a:endParaRPr lang="en-US" sz="2000" dirty="0">
              <a:latin typeface="Calibri"/>
              <a:ea typeface="Calibri"/>
              <a:cs typeface="Calibri"/>
            </a:endParaRPr>
          </a:p>
          <a:p>
            <a:pPr>
              <a:spcBef>
                <a:spcPts val="500"/>
              </a:spcBef>
              <a:buSzPts val="2000"/>
            </a:pPr>
            <a:r>
              <a:rPr lang="en-GB" sz="2000" dirty="0">
                <a:latin typeface="Calibri"/>
                <a:ea typeface="Calibri"/>
                <a:cs typeface="Calibri"/>
                <a:sym typeface="Calibri"/>
              </a:rPr>
              <a:t>4. </a:t>
            </a:r>
            <a:r>
              <a:rPr lang="en-GB" sz="2000" dirty="0">
                <a:solidFill>
                  <a:srgbClr val="C00000"/>
                </a:solidFill>
                <a:latin typeface="Calibri"/>
                <a:ea typeface="Calibri"/>
                <a:cs typeface="Calibri"/>
                <a:sym typeface="Calibri"/>
              </a:rPr>
              <a:t>Prioritise</a:t>
            </a:r>
            <a:r>
              <a:rPr lang="en-US" sz="2000" dirty="0">
                <a:solidFill>
                  <a:srgbClr val="C00000"/>
                </a:solidFill>
                <a:latin typeface="Calibri"/>
                <a:ea typeface="Calibri"/>
                <a:cs typeface="Calibri"/>
                <a:sym typeface="Calibri"/>
              </a:rPr>
              <a:t> users</a:t>
            </a:r>
            <a:r>
              <a:rPr lang="en-US" sz="2000" dirty="0">
                <a:latin typeface="Calibri"/>
                <a:ea typeface="Calibri"/>
                <a:cs typeface="Calibri"/>
                <a:sym typeface="Calibri"/>
              </a:rPr>
              <a:t> – </a:t>
            </a:r>
            <a:r>
              <a:rPr lang="en-US" sz="2000" b="0" i="0" u="none" dirty="0">
                <a:solidFill>
                  <a:srgbClr val="000000"/>
                </a:solidFill>
                <a:latin typeface="Calibri"/>
                <a:ea typeface="Calibri"/>
                <a:cs typeface="Calibri"/>
                <a:sym typeface="Calibri"/>
              </a:rPr>
              <a:t>User &gt; Web Designer &gt; Browser Implementer &gt; Theorists</a:t>
            </a:r>
            <a:r>
              <a:rPr lang="en-US" sz="2000" dirty="0">
                <a:latin typeface="Calibri"/>
                <a:ea typeface="Calibri"/>
                <a:cs typeface="Calibri"/>
                <a:sym typeface="Calibri"/>
              </a:rPr>
              <a:t>.</a:t>
            </a:r>
            <a:endParaRPr dirty="0"/>
          </a:p>
          <a:p>
            <a:pPr marL="336550" indent="-336550">
              <a:spcBef>
                <a:spcPts val="500"/>
              </a:spcBef>
              <a:buSzPts val="2000"/>
              <a:buChar char="•"/>
            </a:pPr>
            <a:endParaRPr lang="en-US" sz="2000" dirty="0">
              <a:latin typeface="Calibri"/>
              <a:ea typeface="Calibri"/>
              <a:cs typeface="Calibri"/>
            </a:endParaRPr>
          </a:p>
          <a:p>
            <a:pPr>
              <a:spcBef>
                <a:spcPts val="500"/>
              </a:spcBef>
              <a:buSzPts val="2000"/>
            </a:pPr>
            <a:r>
              <a:rPr lang="en-US" sz="2000" dirty="0">
                <a:latin typeface="Calibri"/>
                <a:ea typeface="Calibri"/>
                <a:cs typeface="Calibri"/>
              </a:rPr>
              <a:t>5. </a:t>
            </a:r>
            <a:r>
              <a:rPr lang="en-US" sz="2000" dirty="0">
                <a:solidFill>
                  <a:srgbClr val="C00000"/>
                </a:solidFill>
                <a:latin typeface="Calibri"/>
                <a:ea typeface="Calibri"/>
                <a:cs typeface="Calibri"/>
              </a:rPr>
              <a:t>Separation of concerns</a:t>
            </a:r>
            <a:r>
              <a:rPr lang="en-US" sz="2000" dirty="0">
                <a:latin typeface="Calibri"/>
                <a:ea typeface="Calibri"/>
                <a:cs typeface="Calibri"/>
              </a:rPr>
              <a:t> – describe the </a:t>
            </a:r>
            <a:r>
              <a:rPr lang="en-US" sz="2000" i="1" dirty="0">
                <a:latin typeface="Calibri"/>
                <a:ea typeface="Calibri"/>
                <a:cs typeface="Calibri"/>
              </a:rPr>
              <a:t>type</a:t>
            </a:r>
            <a:r>
              <a:rPr lang="en-US" sz="2000" dirty="0">
                <a:latin typeface="Calibri"/>
                <a:ea typeface="Calibri"/>
                <a:cs typeface="Calibri"/>
              </a:rPr>
              <a:t> of information, not how it displays.</a:t>
            </a:r>
          </a:p>
          <a:p>
            <a:pPr marL="336550" marR="0" lvl="0" indent="-336550" algn="l" rtl="0">
              <a:lnSpc>
                <a:spcPct val="100000"/>
              </a:lnSpc>
              <a:spcBef>
                <a:spcPts val="500"/>
              </a:spcBef>
              <a:spcAft>
                <a:spcPts val="0"/>
              </a:spcAft>
              <a:buClr>
                <a:srgbClr val="FFFFFF"/>
              </a:buClr>
              <a:buSzPts val="2000"/>
            </a:pPr>
            <a:endParaRPr lang="en-US" sz="2000">
              <a:latin typeface="Calibri"/>
              <a:ea typeface="Calibri"/>
              <a:cs typeface="Calibri"/>
            </a:endParaRPr>
          </a:p>
          <a:p>
            <a:endParaRPr sz="2000" b="0" i="0" u="none">
              <a:solidFill>
                <a:srgbClr val="000000"/>
              </a:solidFill>
              <a:latin typeface="Calibri"/>
              <a:ea typeface="Calibri"/>
              <a:cs typeface="Calibri"/>
            </a:endParaRPr>
          </a:p>
        </p:txBody>
      </p:sp>
      <p:sp>
        <p:nvSpPr>
          <p:cNvPr id="311" name="Google Shape;311;p4"/>
          <p:cNvSpPr txBox="1"/>
          <p:nvPr/>
        </p:nvSpPr>
        <p:spPr>
          <a:xfrm>
            <a:off x="250825" y="6572250"/>
            <a:ext cx="9113837" cy="204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 name="Google Shape;350;p3">
            <a:extLst>
              <a:ext uri="{FF2B5EF4-FFF2-40B4-BE49-F238E27FC236}">
                <a16:creationId xmlns:a16="http://schemas.microsoft.com/office/drawing/2014/main" id="{9FBDB138-7D95-71D7-24F1-1FF4AEE9D3D8}"/>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(Hyper Text Markup Language)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5"/>
        <p:cNvGrpSpPr/>
        <p:nvPr/>
      </p:nvGrpSpPr>
      <p:grpSpPr>
        <a:xfrm>
          <a:off x="0" y="0"/>
          <a:ext cx="0" cy="0"/>
          <a:chOff x="0" y="0"/>
          <a:chExt cx="0" cy="0"/>
        </a:xfrm>
      </p:grpSpPr>
      <p:sp>
        <p:nvSpPr>
          <p:cNvPr id="318" name="Google Shape;318;p5"/>
          <p:cNvSpPr txBox="1"/>
          <p:nvPr/>
        </p:nvSpPr>
        <p:spPr>
          <a:xfrm>
            <a:off x="542975" y="1332734"/>
            <a:ext cx="8915400" cy="4891490"/>
          </a:xfrm>
          <a:prstGeom prst="rect">
            <a:avLst/>
          </a:prstGeom>
          <a:noFill/>
          <a:ln>
            <a:noFill/>
          </a:ln>
        </p:spPr>
        <p:txBody>
          <a:bodyPr spcFirstLastPara="1" wrap="square" lIns="91425" tIns="45700" rIns="91425" bIns="45700" anchor="t" anchorCtr="0">
            <a:noAutofit/>
          </a:bodyPr>
          <a:lstStyle/>
          <a:p>
            <a:pPr marL="387350" indent="-293370">
              <a:lnSpc>
                <a:spcPct val="150000"/>
              </a:lnSpc>
              <a:buSzPts val="1900"/>
              <a:buFont typeface="Arial"/>
              <a:buChar char="•"/>
            </a:pPr>
            <a:r>
              <a:rPr lang="en-US" sz="1900" dirty="0">
                <a:latin typeface="Calibri"/>
                <a:ea typeface="Calibri"/>
                <a:cs typeface="Calibri"/>
                <a:sym typeface="Calibri"/>
              </a:rPr>
              <a:t>An HTML document is made up of </a:t>
            </a:r>
            <a:r>
              <a:rPr lang="en-US" sz="1900" dirty="0">
                <a:solidFill>
                  <a:srgbClr val="C00000"/>
                </a:solidFill>
                <a:latin typeface="Calibri"/>
                <a:ea typeface="Calibri"/>
                <a:cs typeface="Calibri"/>
                <a:sym typeface="Calibri"/>
              </a:rPr>
              <a:t>elements</a:t>
            </a:r>
            <a:r>
              <a:rPr lang="en-US" sz="1900" dirty="0">
                <a:solidFill>
                  <a:schemeClr val="tx1"/>
                </a:solidFill>
                <a:latin typeface="Calibri"/>
                <a:ea typeface="Calibri"/>
                <a:cs typeface="Calibri"/>
                <a:sym typeface="Calibri"/>
              </a:rPr>
              <a:t>. </a:t>
            </a:r>
            <a:endParaRPr lang="en-US" dirty="0">
              <a:solidFill>
                <a:schemeClr val="tx1"/>
              </a:solidFill>
              <a:ea typeface="Calibri"/>
              <a:sym typeface="Calibri"/>
            </a:endParaRPr>
          </a:p>
          <a:p>
            <a:pPr marL="387350" indent="-293370">
              <a:lnSpc>
                <a:spcPct val="150000"/>
              </a:lnSpc>
              <a:buSzPts val="1900"/>
              <a:buFont typeface="Arial"/>
              <a:buChar char="•"/>
            </a:pPr>
            <a:r>
              <a:rPr lang="en-US" sz="1900" dirty="0">
                <a:latin typeface="Calibri"/>
                <a:ea typeface="Calibri"/>
                <a:cs typeface="Calibri"/>
                <a:sym typeface="Calibri"/>
              </a:rPr>
              <a:t>An</a:t>
            </a:r>
            <a:r>
              <a:rPr lang="en-US" sz="1900" b="0" i="0" u="none" strike="noStrike" cap="none" dirty="0">
                <a:solidFill>
                  <a:srgbClr val="000000"/>
                </a:solidFill>
                <a:latin typeface="Calibri"/>
                <a:ea typeface="Calibri"/>
                <a:cs typeface="Calibri"/>
                <a:sym typeface="Calibri"/>
              </a:rPr>
              <a:t> </a:t>
            </a:r>
            <a:r>
              <a:rPr lang="en-US" sz="1900" dirty="0">
                <a:latin typeface="Calibri"/>
                <a:ea typeface="Calibri"/>
                <a:cs typeface="Calibri"/>
                <a:sym typeface="Calibri"/>
              </a:rPr>
              <a:t>element is usually made up of opening and closing </a:t>
            </a:r>
            <a:r>
              <a:rPr lang="en-US" sz="1900" dirty="0">
                <a:solidFill>
                  <a:srgbClr val="C00000"/>
                </a:solidFill>
                <a:latin typeface="Calibri"/>
                <a:ea typeface="Calibri"/>
                <a:cs typeface="Calibri"/>
                <a:sym typeface="Calibri"/>
              </a:rPr>
              <a:t>tags</a:t>
            </a:r>
            <a:r>
              <a:rPr lang="en-US" sz="1900" dirty="0">
                <a:latin typeface="Calibri"/>
                <a:ea typeface="Calibri"/>
                <a:cs typeface="Calibri"/>
                <a:sym typeface="Calibri"/>
              </a:rPr>
              <a:t> with </a:t>
            </a:r>
            <a:r>
              <a:rPr lang="en-US" sz="1900" dirty="0">
                <a:solidFill>
                  <a:srgbClr val="C00000"/>
                </a:solidFill>
                <a:latin typeface="Calibri"/>
                <a:ea typeface="Calibri"/>
                <a:cs typeface="Calibri"/>
                <a:sym typeface="Calibri"/>
              </a:rPr>
              <a:t>content</a:t>
            </a:r>
            <a:r>
              <a:rPr lang="en-US" sz="1900" dirty="0">
                <a:solidFill>
                  <a:schemeClr val="tx1"/>
                </a:solidFill>
                <a:latin typeface="Calibri"/>
                <a:ea typeface="Calibri"/>
                <a:cs typeface="Calibri"/>
                <a:sym typeface="Calibri"/>
              </a:rPr>
              <a:t> between</a:t>
            </a:r>
            <a:r>
              <a:rPr lang="en-US" sz="1900" dirty="0">
                <a:latin typeface="Calibri"/>
                <a:ea typeface="Calibri"/>
                <a:cs typeface="Calibri"/>
                <a:sym typeface="Calibri"/>
              </a:rPr>
              <a:t>. </a:t>
            </a:r>
          </a:p>
          <a:p>
            <a:pPr marL="387350" indent="-293370">
              <a:lnSpc>
                <a:spcPct val="150000"/>
              </a:lnSpc>
              <a:buSzPts val="1900"/>
              <a:buFont typeface="Arial"/>
              <a:buChar char="•"/>
            </a:pPr>
            <a:endParaRPr lang="en-US" sz="1900" dirty="0">
              <a:latin typeface="Calibri"/>
              <a:ea typeface="Calibri"/>
              <a:cs typeface="Calibri"/>
            </a:endParaRPr>
          </a:p>
          <a:p>
            <a:pPr marL="387350" indent="-293370">
              <a:lnSpc>
                <a:spcPct val="150000"/>
              </a:lnSpc>
              <a:buSzPts val="1900"/>
              <a:buFont typeface="Arial"/>
              <a:buChar char="•"/>
            </a:pPr>
            <a:endParaRPr lang="en-US" sz="1900" dirty="0">
              <a:latin typeface="Calibri"/>
              <a:ea typeface="Calibri"/>
              <a:cs typeface="Calibri"/>
            </a:endParaRPr>
          </a:p>
          <a:p>
            <a:pPr marL="387350" indent="-293370">
              <a:lnSpc>
                <a:spcPct val="150000"/>
              </a:lnSpc>
              <a:buSzPts val="1900"/>
              <a:buFont typeface="Arial"/>
              <a:buChar char="•"/>
            </a:pPr>
            <a:endParaRPr lang="en-US" sz="1900" dirty="0">
              <a:latin typeface="Calibri"/>
              <a:ea typeface="Calibri"/>
              <a:cs typeface="Calibri"/>
            </a:endParaRPr>
          </a:p>
          <a:p>
            <a:pPr marL="387350" indent="-293370">
              <a:lnSpc>
                <a:spcPct val="150000"/>
              </a:lnSpc>
              <a:buSzPts val="1900"/>
              <a:buFont typeface="Arial"/>
              <a:buChar char="•"/>
            </a:pPr>
            <a:endParaRPr lang="en-US" sz="1900" dirty="0">
              <a:latin typeface="Calibri"/>
              <a:ea typeface="Calibri"/>
              <a:cs typeface="Calibri"/>
            </a:endParaRPr>
          </a:p>
          <a:p>
            <a:pPr marL="387350" indent="-293370">
              <a:lnSpc>
                <a:spcPct val="150000"/>
              </a:lnSpc>
              <a:buSzPts val="1900"/>
              <a:buFont typeface="Arial"/>
              <a:buChar char="•"/>
            </a:pPr>
            <a:endParaRPr lang="en-US" sz="1900" dirty="0">
              <a:latin typeface="Calibri"/>
              <a:ea typeface="Calibri"/>
              <a:cs typeface="Calibri"/>
            </a:endParaRPr>
          </a:p>
          <a:p>
            <a:pPr marL="387350" indent="-293370">
              <a:lnSpc>
                <a:spcPct val="150000"/>
              </a:lnSpc>
              <a:buSzPts val="1900"/>
              <a:buFont typeface="Arial"/>
              <a:buChar char="•"/>
            </a:pPr>
            <a:endParaRPr lang="en-US" sz="1900" dirty="0">
              <a:solidFill>
                <a:schemeClr val="tx1"/>
              </a:solidFill>
              <a:latin typeface="Calibri"/>
              <a:ea typeface="Calibri"/>
              <a:cs typeface="Calibri"/>
            </a:endParaRPr>
          </a:p>
          <a:p>
            <a:pPr marL="387350" indent="-293370">
              <a:lnSpc>
                <a:spcPct val="150000"/>
              </a:lnSpc>
              <a:buSzPts val="1900"/>
              <a:buFont typeface="Arial"/>
              <a:buChar char="•"/>
            </a:pPr>
            <a:r>
              <a:rPr lang="en-US" sz="1900" dirty="0">
                <a:solidFill>
                  <a:schemeClr val="tx1"/>
                </a:solidFill>
                <a:latin typeface="Calibri"/>
                <a:ea typeface="Calibri"/>
                <a:cs typeface="Calibri"/>
              </a:rPr>
              <a:t>An element's content may contain further elements within it.</a:t>
            </a:r>
          </a:p>
          <a:p>
            <a:pPr marL="387350" indent="-293370">
              <a:lnSpc>
                <a:spcPct val="150000"/>
              </a:lnSpc>
              <a:buSzPts val="1900"/>
              <a:buFont typeface="Arial"/>
              <a:buChar char="•"/>
            </a:pPr>
            <a:r>
              <a:rPr lang="en-US" sz="1900" dirty="0">
                <a:solidFill>
                  <a:schemeClr val="tx1"/>
                </a:solidFill>
                <a:latin typeface="Calibri"/>
                <a:ea typeface="Calibri"/>
                <a:cs typeface="Calibri"/>
              </a:rPr>
              <a:t>HTML is therefore a </a:t>
            </a:r>
            <a:r>
              <a:rPr lang="en-US" sz="1900" dirty="0">
                <a:solidFill>
                  <a:srgbClr val="C00000"/>
                </a:solidFill>
                <a:latin typeface="Calibri"/>
                <a:ea typeface="Calibri"/>
                <a:cs typeface="Calibri"/>
              </a:rPr>
              <a:t>tree</a:t>
            </a:r>
            <a:r>
              <a:rPr lang="en-US" sz="1900" dirty="0">
                <a:solidFill>
                  <a:schemeClr val="tx1"/>
                </a:solidFill>
                <a:latin typeface="Calibri"/>
                <a:ea typeface="Calibri"/>
                <a:cs typeface="Calibri"/>
              </a:rPr>
              <a:t> data structure. </a:t>
            </a:r>
          </a:p>
          <a:p>
            <a:pPr marL="387350" indent="-293370">
              <a:lnSpc>
                <a:spcPct val="150000"/>
              </a:lnSpc>
              <a:buSzPts val="1900"/>
              <a:buChar char="•"/>
            </a:pPr>
            <a:endParaRPr lang="en-US" sz="1900" dirty="0">
              <a:solidFill>
                <a:schemeClr val="tx1"/>
              </a:solidFill>
              <a:latin typeface="Calibri"/>
              <a:ea typeface="Calibri"/>
              <a:cs typeface="Calibri"/>
            </a:endParaRPr>
          </a:p>
          <a:p>
            <a:pPr marL="387350" indent="-293370">
              <a:lnSpc>
                <a:spcPct val="150000"/>
              </a:lnSpc>
              <a:buSzPts val="1900"/>
              <a:buFont typeface="Arial"/>
              <a:buChar char="•"/>
            </a:pPr>
            <a:endParaRPr lang="en-US" sz="1900" dirty="0">
              <a:solidFill>
                <a:schemeClr val="tx1"/>
              </a:solidFill>
              <a:latin typeface="Calibri"/>
              <a:ea typeface="Calibri"/>
              <a:cs typeface="Calibri"/>
            </a:endParaRPr>
          </a:p>
          <a:p>
            <a:pPr marL="387350" indent="-293370">
              <a:lnSpc>
                <a:spcPct val="150000"/>
              </a:lnSpc>
              <a:buSzPts val="1900"/>
              <a:buFont typeface="Arial"/>
              <a:buChar char="•"/>
            </a:pPr>
            <a:endParaRPr lang="en-US" sz="1900" dirty="0">
              <a:solidFill>
                <a:schemeClr val="tx1"/>
              </a:solidFill>
              <a:latin typeface="Calibri"/>
              <a:ea typeface="Calibri"/>
              <a:cs typeface="Calibri"/>
            </a:endParaRPr>
          </a:p>
          <a:p>
            <a:pPr marL="387350" indent="-293370">
              <a:lnSpc>
                <a:spcPct val="150000"/>
              </a:lnSpc>
              <a:buSzPts val="1900"/>
              <a:buFont typeface="Arial"/>
              <a:buChar char="•"/>
            </a:pPr>
            <a:endParaRPr lang="en-US" sz="1900" dirty="0">
              <a:solidFill>
                <a:schemeClr val="tx1"/>
              </a:solidFill>
              <a:latin typeface="Calibri"/>
              <a:ea typeface="Calibri"/>
              <a:cs typeface="Calibri"/>
            </a:endParaRPr>
          </a:p>
          <a:p>
            <a:pPr marL="387350" indent="-293370">
              <a:lnSpc>
                <a:spcPct val="150000"/>
              </a:lnSpc>
              <a:buSzPts val="1900"/>
              <a:buFont typeface="Arial"/>
              <a:buChar char="•"/>
            </a:pPr>
            <a:endParaRPr lang="en-US" sz="1900" dirty="0">
              <a:solidFill>
                <a:schemeClr val="tx1"/>
              </a:solidFill>
              <a:latin typeface="Calibri"/>
              <a:ea typeface="Calibri"/>
              <a:cs typeface="Calibri"/>
            </a:endParaRPr>
          </a:p>
          <a:p>
            <a:pPr marL="336550" indent="-336550">
              <a:buSzPts val="1900"/>
              <a:buFont typeface="Arial,Sans-Serif"/>
              <a:buChar char="•"/>
            </a:pPr>
            <a:endParaRPr lang="en-US" sz="1900" dirty="0">
              <a:solidFill>
                <a:schemeClr val="tx1"/>
              </a:solidFill>
              <a:latin typeface="Calibri"/>
              <a:ea typeface="Calibri"/>
              <a:cs typeface="Calibri"/>
            </a:endParaRPr>
          </a:p>
        </p:txBody>
      </p:sp>
      <p:sp>
        <p:nvSpPr>
          <p:cNvPr id="3" name="Google Shape;350;p3">
            <a:extLst>
              <a:ext uri="{FF2B5EF4-FFF2-40B4-BE49-F238E27FC236}">
                <a16:creationId xmlns:a16="http://schemas.microsoft.com/office/drawing/2014/main" id="{D815C8E0-0BDA-128B-9005-CBE8F68E8BE4}"/>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elements</a:t>
            </a:r>
            <a:endParaRPr lang="en-US" dirty="0">
              <a:cs typeface="Arial"/>
            </a:endParaRPr>
          </a:p>
        </p:txBody>
      </p:sp>
      <p:pic>
        <p:nvPicPr>
          <p:cNvPr id="4" name="Picture 3">
            <a:extLst>
              <a:ext uri="{FF2B5EF4-FFF2-40B4-BE49-F238E27FC236}">
                <a16:creationId xmlns:a16="http://schemas.microsoft.com/office/drawing/2014/main" id="{48451FC2-3E18-1DF1-DE2F-28E8C93BEA49}"/>
              </a:ext>
            </a:extLst>
          </p:cNvPr>
          <p:cNvPicPr>
            <a:picLocks noChangeAspect="1"/>
          </p:cNvPicPr>
          <p:nvPr/>
        </p:nvPicPr>
        <p:blipFill rotWithShape="1">
          <a:blip r:embed="rId3"/>
          <a:srcRect r="-120" b="485"/>
          <a:stretch/>
        </p:blipFill>
        <p:spPr>
          <a:xfrm>
            <a:off x="639910" y="2529105"/>
            <a:ext cx="8203074" cy="20162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9"/>
        <p:cNvGrpSpPr/>
        <p:nvPr/>
      </p:nvGrpSpPr>
      <p:grpSpPr>
        <a:xfrm>
          <a:off x="0" y="0"/>
          <a:ext cx="0" cy="0"/>
          <a:chOff x="0" y="0"/>
          <a:chExt cx="0" cy="0"/>
        </a:xfrm>
      </p:grpSpPr>
      <p:sp>
        <p:nvSpPr>
          <p:cNvPr id="331" name="Google Shape;331;p7"/>
          <p:cNvSpPr txBox="1"/>
          <p:nvPr/>
        </p:nvSpPr>
        <p:spPr>
          <a:xfrm>
            <a:off x="416141" y="1319695"/>
            <a:ext cx="6603848" cy="2483535"/>
          </a:xfrm>
          <a:prstGeom prst="rect">
            <a:avLst/>
          </a:prstGeom>
          <a:noFill/>
          <a:ln>
            <a:noFill/>
          </a:ln>
        </p:spPr>
        <p:txBody>
          <a:bodyPr spcFirstLastPara="1" wrap="square" lIns="90000" tIns="45000" rIns="90000" bIns="45000" anchor="t" anchorCtr="0">
            <a:noAutofit/>
          </a:bodyPr>
          <a:lstStyle/>
          <a:p>
            <a:pPr marL="285750" indent="-285750">
              <a:lnSpc>
                <a:spcPct val="110000"/>
              </a:lnSpc>
              <a:buSzPts val="810"/>
              <a:buFont typeface="Arial"/>
              <a:buChar char="•"/>
            </a:pPr>
            <a:r>
              <a:rPr lang="en-US" sz="1600" dirty="0"/>
              <a:t>HTML5 documents begin with a </a:t>
            </a:r>
            <a:r>
              <a:rPr lang="en-US" sz="1600" dirty="0">
                <a:solidFill>
                  <a:srgbClr val="C00000"/>
                </a:solidFill>
                <a:latin typeface="Courier New"/>
              </a:rPr>
              <a:t>&lt;!DOCTYPE html&gt;</a:t>
            </a:r>
            <a:r>
              <a:rPr lang="en-US" sz="1600" dirty="0"/>
              <a:t> declaration. </a:t>
            </a:r>
          </a:p>
          <a:p>
            <a:pPr marL="285750" indent="-285750">
              <a:lnSpc>
                <a:spcPct val="110000"/>
              </a:lnSpc>
              <a:spcBef>
                <a:spcPts val="500"/>
              </a:spcBef>
              <a:buSzPts val="810"/>
              <a:buFont typeface="Arial"/>
              <a:buChar char="•"/>
            </a:pPr>
            <a:r>
              <a:rPr lang="en-US" sz="1600" dirty="0"/>
              <a:t>The document has a </a:t>
            </a:r>
            <a:r>
              <a:rPr lang="en-US" sz="1600" dirty="0">
                <a:solidFill>
                  <a:srgbClr val="C00000"/>
                </a:solidFill>
                <a:latin typeface="Courier New"/>
              </a:rPr>
              <a:t>&lt;html&gt;</a:t>
            </a:r>
            <a:r>
              <a:rPr lang="en-US" sz="1600" dirty="0"/>
              <a:t> tag as its root.</a:t>
            </a:r>
          </a:p>
          <a:p>
            <a:pPr marL="285750" indent="-285750">
              <a:lnSpc>
                <a:spcPct val="110000"/>
              </a:lnSpc>
              <a:spcBef>
                <a:spcPts val="500"/>
              </a:spcBef>
              <a:buSzPts val="810"/>
              <a:buFont typeface="Arial"/>
              <a:buChar char="•"/>
            </a:pPr>
            <a:r>
              <a:rPr lang="en-US" sz="1600" dirty="0"/>
              <a:t>A document consists of a </a:t>
            </a:r>
            <a:r>
              <a:rPr lang="en-US" sz="1600" dirty="0">
                <a:solidFill>
                  <a:srgbClr val="C00000"/>
                </a:solidFill>
                <a:latin typeface="Courier New"/>
              </a:rPr>
              <a:t>&lt;head&gt;</a:t>
            </a:r>
            <a:r>
              <a:rPr lang="en-US" sz="1600" dirty="0"/>
              <a:t> and a </a:t>
            </a:r>
            <a:r>
              <a:rPr lang="en-US" sz="1600" dirty="0">
                <a:solidFill>
                  <a:srgbClr val="C00000"/>
                </a:solidFill>
                <a:latin typeface="Courier New"/>
              </a:rPr>
              <a:t>&lt;body&gt;</a:t>
            </a:r>
            <a:r>
              <a:rPr lang="en-US" sz="1600" dirty="0"/>
              <a:t>. </a:t>
            </a:r>
            <a:endParaRPr sz="1600" dirty="0"/>
          </a:p>
          <a:p>
            <a:pPr marL="285750" indent="-285750">
              <a:lnSpc>
                <a:spcPct val="110000"/>
              </a:lnSpc>
              <a:spcBef>
                <a:spcPts val="500"/>
              </a:spcBef>
              <a:buSzPts val="810"/>
              <a:buFont typeface="Arial"/>
              <a:buChar char="•"/>
            </a:pPr>
            <a:r>
              <a:rPr lang="en-US" sz="1600" dirty="0"/>
              <a:t>The </a:t>
            </a:r>
            <a:r>
              <a:rPr lang="en-US" sz="1600" dirty="0">
                <a:solidFill>
                  <a:srgbClr val="C00000"/>
                </a:solidFill>
                <a:latin typeface="Courier New"/>
              </a:rPr>
              <a:t>&lt;title&gt;</a:t>
            </a:r>
            <a:r>
              <a:rPr lang="en-US" sz="1600" dirty="0"/>
              <a:t> tag is used to give the document a title, which is normally displayed in the browser’s window title bar.</a:t>
            </a:r>
          </a:p>
          <a:p>
            <a:pPr marL="285750" marR="0" lvl="0" indent="-285750" algn="l" rtl="0">
              <a:lnSpc>
                <a:spcPct val="110000"/>
              </a:lnSpc>
              <a:spcBef>
                <a:spcPts val="500"/>
              </a:spcBef>
              <a:spcAft>
                <a:spcPts val="0"/>
              </a:spcAft>
              <a:buClr>
                <a:srgbClr val="000000"/>
              </a:buClr>
              <a:buSzPts val="810"/>
              <a:buFont typeface="Arial"/>
              <a:buChar char="•"/>
            </a:pPr>
            <a:r>
              <a:rPr lang="en-US" sz="1600" dirty="0"/>
              <a:t>Visible elements are on </a:t>
            </a:r>
            <a:r>
              <a:rPr lang="en-US" sz="1600" dirty="0">
                <a:solidFill>
                  <a:srgbClr val="C00000"/>
                </a:solidFill>
                <a:latin typeface="Courier New"/>
              </a:rPr>
              <a:t>&lt;body&gt;</a:t>
            </a:r>
            <a:r>
              <a:rPr lang="en-US" sz="1600" dirty="0"/>
              <a:t> branch</a:t>
            </a:r>
          </a:p>
          <a:p>
            <a:pPr marL="0" marR="0" lvl="0" indent="0" algn="l" rtl="0">
              <a:lnSpc>
                <a:spcPct val="100000"/>
              </a:lnSpc>
              <a:spcBef>
                <a:spcPts val="0"/>
              </a:spcBef>
              <a:spcAft>
                <a:spcPts val="0"/>
              </a:spcAft>
              <a:buNone/>
            </a:pPr>
            <a:endParaRPr/>
          </a:p>
        </p:txBody>
      </p:sp>
      <p:pic>
        <p:nvPicPr>
          <p:cNvPr id="332" name="Google Shape;332;p7"/>
          <p:cNvPicPr preferRelativeResize="0"/>
          <p:nvPr/>
        </p:nvPicPr>
        <p:blipFill rotWithShape="1">
          <a:blip r:embed="rId3">
            <a:alphaModFix/>
          </a:blip>
          <a:srcRect/>
          <a:stretch/>
        </p:blipFill>
        <p:spPr>
          <a:xfrm>
            <a:off x="6936621" y="1316385"/>
            <a:ext cx="2828925" cy="2247900"/>
          </a:xfrm>
          <a:prstGeom prst="rect">
            <a:avLst/>
          </a:prstGeom>
          <a:noFill/>
          <a:ln>
            <a:noFill/>
          </a:ln>
        </p:spPr>
      </p:pic>
      <p:sp>
        <p:nvSpPr>
          <p:cNvPr id="3" name="Google Shape;350;p3">
            <a:extLst>
              <a:ext uri="{FF2B5EF4-FFF2-40B4-BE49-F238E27FC236}">
                <a16:creationId xmlns:a16="http://schemas.microsoft.com/office/drawing/2014/main" id="{C1079C58-7721-04C5-FE78-FD67CEA27CC9}"/>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document structure</a:t>
            </a:r>
            <a:endParaRPr lang="en-US" dirty="0"/>
          </a:p>
        </p:txBody>
      </p:sp>
      <p:pic>
        <p:nvPicPr>
          <p:cNvPr id="6" name="Picture 5" descr="A screenshot of a website&#10;&#10;Description automatically generated">
            <a:extLst>
              <a:ext uri="{FF2B5EF4-FFF2-40B4-BE49-F238E27FC236}">
                <a16:creationId xmlns:a16="http://schemas.microsoft.com/office/drawing/2014/main" id="{8D52FE48-65C4-57EE-8939-41AF5DDA1827}"/>
              </a:ext>
            </a:extLst>
          </p:cNvPr>
          <p:cNvPicPr>
            <a:picLocks noChangeAspect="1"/>
          </p:cNvPicPr>
          <p:nvPr/>
        </p:nvPicPr>
        <p:blipFill>
          <a:blip r:embed="rId4"/>
          <a:stretch>
            <a:fillRect/>
          </a:stretch>
        </p:blipFill>
        <p:spPr>
          <a:xfrm>
            <a:off x="1370274" y="4087047"/>
            <a:ext cx="7308273" cy="2095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2"/>
        <p:cNvGrpSpPr/>
        <p:nvPr/>
      </p:nvGrpSpPr>
      <p:grpSpPr>
        <a:xfrm>
          <a:off x="0" y="0"/>
          <a:ext cx="0" cy="0"/>
          <a:chOff x="0" y="0"/>
          <a:chExt cx="0" cy="0"/>
        </a:xfrm>
      </p:grpSpPr>
      <p:sp>
        <p:nvSpPr>
          <p:cNvPr id="325" name="Google Shape;325;p6"/>
          <p:cNvSpPr txBox="1"/>
          <p:nvPr/>
        </p:nvSpPr>
        <p:spPr>
          <a:xfrm>
            <a:off x="250825" y="6572250"/>
            <a:ext cx="9113837" cy="204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 name="Google Shape;350;p3">
            <a:extLst>
              <a:ext uri="{FF2B5EF4-FFF2-40B4-BE49-F238E27FC236}">
                <a16:creationId xmlns:a16="http://schemas.microsoft.com/office/drawing/2014/main" id="{1832FF36-ECD0-E858-D038-0019789D9777}"/>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validity</a:t>
            </a:r>
            <a:endParaRPr lang="en-US" dirty="0"/>
          </a:p>
        </p:txBody>
      </p:sp>
      <p:sp>
        <p:nvSpPr>
          <p:cNvPr id="7" name="Google Shape;480;p16">
            <a:extLst>
              <a:ext uri="{FF2B5EF4-FFF2-40B4-BE49-F238E27FC236}">
                <a16:creationId xmlns:a16="http://schemas.microsoft.com/office/drawing/2014/main" id="{47212FD3-5A8B-27F1-A548-6D7293BEF076}"/>
              </a:ext>
            </a:extLst>
          </p:cNvPr>
          <p:cNvSpPr/>
          <p:nvPr/>
        </p:nvSpPr>
        <p:spPr>
          <a:xfrm>
            <a:off x="444600" y="1508040"/>
            <a:ext cx="9367700" cy="4812840"/>
          </a:xfrm>
          <a:prstGeom prst="rect">
            <a:avLst/>
          </a:prstGeom>
          <a:noFill/>
          <a:ln w="0">
            <a:noFill/>
          </a:ln>
        </p:spPr>
        <p:style>
          <a:lnRef idx="0">
            <a:scrgbClr r="0" g="0" b="0"/>
          </a:lnRef>
          <a:fillRef idx="0">
            <a:scrgbClr r="0" g="0" b="0"/>
          </a:fillRef>
          <a:effectRef idx="0">
            <a:scrgbClr r="0" g="0" b="0"/>
          </a:effectRef>
          <a:fontRef idx="minor"/>
        </p:style>
        <p:txBody>
          <a:bodyPr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6550" lvl="3" indent="-336550">
              <a:spcBef>
                <a:spcPts val="500"/>
              </a:spcBef>
              <a:buFont typeface="Arial,Sans-Serif"/>
              <a:buChar char="•"/>
            </a:pPr>
            <a:r>
              <a:rPr lang="en-US" sz="1600" spc="-1" dirty="0">
                <a:solidFill>
                  <a:srgbClr val="000000"/>
                </a:solidFill>
                <a:latin typeface="Calibri"/>
                <a:ea typeface="Calibri"/>
                <a:cs typeface="Calibri"/>
              </a:rPr>
              <a:t>In keeping with the HTML5 philosophy, web browser renderers are very relaxed!</a:t>
            </a:r>
          </a:p>
          <a:p>
            <a:pPr marL="328295" indent="-328295">
              <a:buFont typeface="Arial"/>
              <a:buChar char="•"/>
            </a:pPr>
            <a:endParaRPr lang="en-GB" sz="1600" spc="-1" dirty="0">
              <a:solidFill>
                <a:srgbClr val="000000"/>
              </a:solidFill>
              <a:latin typeface="Calibri"/>
              <a:ea typeface="Calibri"/>
              <a:cs typeface="Calibri"/>
            </a:endParaRPr>
          </a:p>
          <a:p>
            <a:pPr marL="328295" indent="-328295">
              <a:buFont typeface="Arial"/>
              <a:buChar char="•"/>
            </a:pPr>
            <a:r>
              <a:rPr lang="en-GB" sz="1600" spc="-1" dirty="0">
                <a:solidFill>
                  <a:srgbClr val="000000"/>
                </a:solidFill>
                <a:latin typeface="Calibri"/>
                <a:ea typeface="Calibri"/>
              </a:rPr>
              <a:t>Browers ignore:</a:t>
            </a:r>
            <a:endParaRPr lang="en-GB" sz="1600" b="0" strike="noStrike" spc="-1" dirty="0">
              <a:latin typeface="Calibri"/>
              <a:ea typeface="Calibri"/>
              <a:cs typeface="Calibri"/>
            </a:endParaRPr>
          </a:p>
          <a:p>
            <a:pPr marL="742950" lvl="1" indent="-285750">
              <a:spcBef>
                <a:spcPts val="499"/>
              </a:spcBef>
              <a:buFont typeface="Calibri"/>
              <a:buChar char="-"/>
            </a:pPr>
            <a:r>
              <a:rPr lang="en-GB" sz="1600" spc="-1" dirty="0">
                <a:solidFill>
                  <a:srgbClr val="000000"/>
                </a:solidFill>
                <a:latin typeface="Calibri"/>
                <a:ea typeface="Calibri"/>
              </a:rPr>
              <a:t>Unrecognised tags </a:t>
            </a:r>
            <a:endParaRPr lang="en-GB" sz="1600" b="0" strike="noStrike" spc="-1" dirty="0">
              <a:latin typeface="Calibri"/>
              <a:ea typeface="Calibri"/>
              <a:cs typeface="Calibri"/>
            </a:endParaRPr>
          </a:p>
          <a:p>
            <a:pPr marL="728345" lvl="1" indent="-271145">
              <a:spcBef>
                <a:spcPts val="499"/>
              </a:spcBef>
              <a:buFont typeface="Calibri"/>
              <a:buChar char="-"/>
            </a:pPr>
            <a:r>
              <a:rPr lang="en-GB" sz="1600" spc="-1" dirty="0">
                <a:latin typeface="Calibri"/>
                <a:ea typeface="Calibri"/>
                <a:cs typeface="Calibri"/>
              </a:rPr>
              <a:t>Line breaks</a:t>
            </a:r>
            <a:endParaRPr lang="en-GB" sz="1600" b="0" strike="noStrike" spc="-1" dirty="0">
              <a:latin typeface="Calibri"/>
              <a:ea typeface="Calibri"/>
              <a:cs typeface="Calibri"/>
            </a:endParaRPr>
          </a:p>
          <a:p>
            <a:pPr marL="728345" lvl="1" indent="-271145">
              <a:spcBef>
                <a:spcPts val="499"/>
              </a:spcBef>
              <a:buFont typeface="Calibri"/>
              <a:buChar char="-"/>
            </a:pPr>
            <a:r>
              <a:rPr lang="en-GB" sz="1600" spc="-1" dirty="0">
                <a:solidFill>
                  <a:srgbClr val="000000"/>
                </a:solidFill>
                <a:latin typeface="Calibri"/>
                <a:ea typeface="Calibri"/>
              </a:rPr>
              <a:t>Tabs, Multiple spaces</a:t>
            </a:r>
            <a:endParaRPr lang="en-GB" sz="1600" spc="-1" dirty="0">
              <a:solidFill>
                <a:srgbClr val="000000"/>
              </a:solidFill>
              <a:latin typeface="Calibri"/>
              <a:ea typeface="Calibri"/>
              <a:cs typeface="Calibri"/>
            </a:endParaRPr>
          </a:p>
          <a:p>
            <a:pPr marL="728345" lvl="1" indent="-271145">
              <a:spcBef>
                <a:spcPts val="499"/>
              </a:spcBef>
              <a:buFont typeface="Calibri"/>
              <a:buChar char="-"/>
            </a:pPr>
            <a:endParaRPr lang="en-GB" sz="1600" spc="-1" dirty="0">
              <a:solidFill>
                <a:srgbClr val="000000"/>
              </a:solidFill>
              <a:latin typeface="Calibri"/>
              <a:ea typeface="Calibri"/>
              <a:cs typeface="Calibri"/>
            </a:endParaRPr>
          </a:p>
          <a:p>
            <a:pPr marL="271145" indent="-271145">
              <a:spcBef>
                <a:spcPts val="499"/>
              </a:spcBef>
              <a:buFont typeface="Arial"/>
              <a:buChar char="•"/>
            </a:pPr>
            <a:r>
              <a:rPr lang="en-GB" sz="1600" spc="-1" dirty="0">
                <a:latin typeface="Calibri"/>
                <a:ea typeface="Calibri"/>
                <a:cs typeface="Calibri"/>
              </a:rPr>
              <a:t>No need to have key document tags such as </a:t>
            </a:r>
            <a:r>
              <a:rPr lang="en-GB" sz="1600" spc="-1" dirty="0">
                <a:latin typeface="Courier New"/>
                <a:ea typeface="+mn-lt"/>
                <a:cs typeface="+mn-lt"/>
              </a:rPr>
              <a:t>&lt;html&gt;</a:t>
            </a:r>
            <a:r>
              <a:rPr lang="en-GB" sz="1600" spc="-1" dirty="0">
                <a:latin typeface="Calibri"/>
                <a:ea typeface="+mn-lt"/>
                <a:cs typeface="+mn-lt"/>
              </a:rPr>
              <a:t>, </a:t>
            </a:r>
            <a:r>
              <a:rPr lang="en-GB" sz="1600" spc="-1" dirty="0">
                <a:latin typeface="Courier New"/>
                <a:ea typeface="+mn-lt"/>
                <a:cs typeface="+mn-lt"/>
              </a:rPr>
              <a:t>&lt;head&gt;</a:t>
            </a:r>
            <a:r>
              <a:rPr lang="en-GB" sz="1600" spc="-1" dirty="0">
                <a:latin typeface="Calibri"/>
                <a:ea typeface="+mn-lt"/>
                <a:cs typeface="+mn-lt"/>
              </a:rPr>
              <a:t>, and even </a:t>
            </a:r>
            <a:r>
              <a:rPr lang="en-GB" sz="1600" spc="-1" dirty="0">
                <a:latin typeface="Courier New"/>
                <a:ea typeface="+mn-lt"/>
                <a:cs typeface="+mn-lt"/>
              </a:rPr>
              <a:t>&lt;body&gt;</a:t>
            </a:r>
            <a:endParaRPr lang="en-GB" sz="1600" spc="-1">
              <a:latin typeface="Courier New"/>
              <a:ea typeface="Calibri"/>
              <a:cs typeface="Arial"/>
            </a:endParaRPr>
          </a:p>
          <a:p>
            <a:pPr marL="271145" indent="-271145">
              <a:spcBef>
                <a:spcPts val="499"/>
              </a:spcBef>
              <a:buFont typeface="Arial"/>
              <a:buChar char="•"/>
            </a:pPr>
            <a:endParaRPr lang="en-GB" sz="1600" spc="-1" dirty="0">
              <a:latin typeface="Calibri"/>
              <a:ea typeface="Calibri"/>
              <a:cs typeface="Arial"/>
            </a:endParaRPr>
          </a:p>
          <a:p>
            <a:pPr marL="271145" indent="-271145">
              <a:spcBef>
                <a:spcPts val="499"/>
              </a:spcBef>
              <a:buFont typeface="Arial"/>
              <a:buChar char="•"/>
            </a:pPr>
            <a:r>
              <a:rPr lang="en-GB" sz="1600" spc="-1" dirty="0">
                <a:latin typeface="Calibri"/>
                <a:ea typeface="Calibri"/>
                <a:cs typeface="Arial"/>
              </a:rPr>
              <a:t>No need to have matching opening and closing tags (but you </a:t>
            </a:r>
            <a:r>
              <a:rPr lang="en-GB" sz="1600" i="1" u="sng" spc="-1" dirty="0">
                <a:latin typeface="Calibri"/>
                <a:ea typeface="Calibri"/>
                <a:cs typeface="Arial"/>
              </a:rPr>
              <a:t>really</a:t>
            </a:r>
            <a:r>
              <a:rPr lang="en-GB" sz="1600" spc="-1" dirty="0">
                <a:latin typeface="Calibri"/>
                <a:ea typeface="Calibri"/>
                <a:cs typeface="Arial"/>
              </a:rPr>
              <a:t> should as it an easy source of bugs!)</a:t>
            </a:r>
          </a:p>
          <a:p>
            <a:pPr>
              <a:spcBef>
                <a:spcPts val="499"/>
              </a:spcBef>
            </a:pPr>
            <a:endParaRPr lang="en-GB" sz="1600" spc="-1" dirty="0">
              <a:latin typeface="Calibri"/>
              <a:ea typeface="Calibri"/>
              <a:cs typeface="+mn-lt"/>
            </a:endParaRPr>
          </a:p>
          <a:p>
            <a:pPr>
              <a:spcBef>
                <a:spcPts val="499"/>
              </a:spcBef>
            </a:pPr>
            <a:endParaRPr lang="en-GB" sz="1600" spc="-1" dirty="0">
              <a:latin typeface="Calibri"/>
              <a:ea typeface="Calibri"/>
              <a:cs typeface="+mn-lt"/>
            </a:endParaRPr>
          </a:p>
          <a:p>
            <a:pPr>
              <a:spcBef>
                <a:spcPts val="499"/>
              </a:spcBef>
            </a:pPr>
            <a:endParaRPr lang="en-GB" sz="1600" spc="-1" dirty="0">
              <a:latin typeface="Calibri"/>
              <a:ea typeface="Calibri"/>
              <a:cs typeface="+mn-lt"/>
            </a:endParaRPr>
          </a:p>
          <a:p>
            <a:pPr marL="271145" indent="-271145">
              <a:spcBef>
                <a:spcPts val="499"/>
              </a:spcBef>
              <a:buFont typeface="Arial"/>
              <a:buChar char="•"/>
            </a:pPr>
            <a:r>
              <a:rPr lang="en-GB" sz="1600" spc="-1" dirty="0">
                <a:latin typeface="Calibri"/>
                <a:ea typeface="+mn-lt"/>
                <a:cs typeface="+mn-lt"/>
              </a:rPr>
              <a:t>Tags are only suggestions to the browser, can be ignored (even if they are recognized by the browser!)</a:t>
            </a:r>
            <a:endParaRPr lang="en-GB" sz="1600" dirty="0">
              <a:latin typeface="Calibri"/>
            </a:endParaRPr>
          </a:p>
        </p:txBody>
      </p:sp>
      <p:pic>
        <p:nvPicPr>
          <p:cNvPr id="8" name="Picture 7" descr="&lt;A&gt;: Like &lt;/a&gt;this.&amp;nbsp;">
            <a:extLst>
              <a:ext uri="{FF2B5EF4-FFF2-40B4-BE49-F238E27FC236}">
                <a16:creationId xmlns:a16="http://schemas.microsoft.com/office/drawing/2014/main" id="{EEDCBAB5-DFF5-6589-7E31-AA549CD8EA35}"/>
              </a:ext>
            </a:extLst>
          </p:cNvPr>
          <p:cNvPicPr>
            <a:picLocks noChangeAspect="1"/>
          </p:cNvPicPr>
          <p:nvPr/>
        </p:nvPicPr>
        <p:blipFill>
          <a:blip r:embed="rId3"/>
          <a:stretch>
            <a:fillRect/>
          </a:stretch>
        </p:blipFill>
        <p:spPr>
          <a:xfrm>
            <a:off x="2415572" y="4595918"/>
            <a:ext cx="5137386" cy="660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sp>
        <p:nvSpPr>
          <p:cNvPr id="338" name="Google Shape;338;p8"/>
          <p:cNvSpPr txBox="1"/>
          <p:nvPr/>
        </p:nvSpPr>
        <p:spPr>
          <a:xfrm>
            <a:off x="412349" y="1344926"/>
            <a:ext cx="4201243" cy="3235293"/>
          </a:xfrm>
          <a:prstGeom prst="rect">
            <a:avLst/>
          </a:prstGeom>
          <a:noFill/>
          <a:ln>
            <a:noFill/>
          </a:ln>
        </p:spPr>
        <p:txBody>
          <a:bodyPr spcFirstLastPara="1" wrap="square" lIns="91425" tIns="45700" rIns="91425" bIns="45700" anchor="t" anchorCtr="0">
            <a:noAutofit/>
          </a:bodyPr>
          <a:lstStyle/>
          <a:p>
            <a:pPr marL="336550" indent="-336550">
              <a:buSzPts val="1800"/>
              <a:buFont typeface="Arial"/>
              <a:buChar char="•"/>
            </a:pPr>
            <a:r>
              <a:rPr lang="en-US" sz="1800" dirty="0">
                <a:latin typeface="Calibri"/>
                <a:ea typeface="Calibri"/>
                <a:cs typeface="Calibri"/>
              </a:rPr>
              <a:t>Text can be included as the content of many elements:</a:t>
            </a:r>
          </a:p>
          <a:p>
            <a:pPr marL="336550" indent="-336550">
              <a:buSzPts val="1800"/>
              <a:buFont typeface="Arial"/>
              <a:buChar char="•"/>
            </a:pPr>
            <a:endParaRPr lang="en-US" sz="1800" dirty="0">
              <a:latin typeface="Calibri"/>
              <a:ea typeface="Calibri"/>
              <a:cs typeface="Calibri"/>
            </a:endParaRPr>
          </a:p>
          <a:p>
            <a:pPr marL="336550" lvl="1" indent="-336550">
              <a:buSzPts val="1800"/>
              <a:buFont typeface="Arial"/>
              <a:buChar char="–"/>
            </a:pPr>
            <a:r>
              <a:rPr lang="en-US" sz="1800" dirty="0">
                <a:latin typeface="Calibri"/>
                <a:ea typeface="Calibri"/>
                <a:cs typeface="Calibri"/>
              </a:rPr>
              <a:t>Headings: </a:t>
            </a:r>
            <a:r>
              <a:rPr lang="en-US" sz="1800" dirty="0">
                <a:solidFill>
                  <a:srgbClr val="C00000"/>
                </a:solidFill>
                <a:latin typeface="Courier New"/>
                <a:ea typeface="Calibri"/>
                <a:cs typeface="Calibri"/>
              </a:rPr>
              <a:t>&lt;h1&gt;</a:t>
            </a:r>
            <a:r>
              <a:rPr lang="en-US" sz="1800" dirty="0">
                <a:latin typeface="Calibri"/>
                <a:ea typeface="Calibri"/>
                <a:cs typeface="Calibri"/>
              </a:rPr>
              <a:t>, </a:t>
            </a:r>
            <a:r>
              <a:rPr lang="en-US" sz="1800" dirty="0">
                <a:solidFill>
                  <a:srgbClr val="C00000"/>
                </a:solidFill>
                <a:latin typeface="Courier New"/>
                <a:ea typeface="Calibri"/>
                <a:cs typeface="Calibri"/>
              </a:rPr>
              <a:t>&lt;h2&gt;</a:t>
            </a:r>
            <a:r>
              <a:rPr lang="en-US" sz="1800" dirty="0">
                <a:latin typeface="Calibri"/>
                <a:ea typeface="Calibri"/>
                <a:cs typeface="Calibri"/>
              </a:rPr>
              <a:t>, </a:t>
            </a:r>
            <a:r>
              <a:rPr lang="en-US" sz="1800" dirty="0">
                <a:solidFill>
                  <a:srgbClr val="C00000"/>
                </a:solidFill>
                <a:latin typeface="Courier New"/>
                <a:ea typeface="Calibri"/>
                <a:cs typeface="Calibri"/>
              </a:rPr>
              <a:t>&lt;h3&gt;</a:t>
            </a:r>
            <a:r>
              <a:rPr lang="en-US" sz="1800" dirty="0">
                <a:latin typeface="Calibri"/>
                <a:ea typeface="Calibri"/>
                <a:cs typeface="Calibri"/>
              </a:rPr>
              <a:t>, </a:t>
            </a:r>
            <a:r>
              <a:rPr lang="en-US" sz="1800" dirty="0">
                <a:solidFill>
                  <a:srgbClr val="C00000"/>
                </a:solidFill>
                <a:latin typeface="Courier New"/>
                <a:ea typeface="Calibri"/>
                <a:cs typeface="Calibri"/>
              </a:rPr>
              <a:t>&lt;h4&gt;</a:t>
            </a:r>
            <a:endParaRPr lang="en-US" sz="1800" dirty="0">
              <a:latin typeface="Calibri"/>
              <a:ea typeface="Calibri"/>
              <a:cs typeface="Calibri"/>
            </a:endParaRPr>
          </a:p>
          <a:p>
            <a:pPr marL="336550" lvl="1" indent="-336550">
              <a:buSzPts val="1800"/>
              <a:buFont typeface="Arial"/>
              <a:buChar char="–"/>
            </a:pPr>
            <a:r>
              <a:rPr lang="en-US" sz="1800" dirty="0">
                <a:solidFill>
                  <a:schemeClr val="tx1"/>
                </a:solidFill>
                <a:latin typeface="Calibri"/>
                <a:cs typeface="Calibri"/>
              </a:rPr>
              <a:t>Paragraphs: </a:t>
            </a:r>
            <a:r>
              <a:rPr lang="en-US" sz="1800" dirty="0">
                <a:solidFill>
                  <a:srgbClr val="C00000"/>
                </a:solidFill>
                <a:latin typeface="Courier New"/>
                <a:cs typeface="Calibri"/>
              </a:rPr>
              <a:t>&lt;p&gt;</a:t>
            </a:r>
          </a:p>
          <a:p>
            <a:pPr marL="336550" lvl="1" indent="-336550">
              <a:buSzPts val="1800"/>
              <a:buFont typeface="Arial"/>
              <a:buChar char="–"/>
            </a:pPr>
            <a:r>
              <a:rPr lang="en-US" sz="1800" dirty="0">
                <a:latin typeface="Calibri"/>
                <a:ea typeface="Calibri"/>
                <a:cs typeface="Calibri"/>
              </a:rPr>
              <a:t>Code: </a:t>
            </a:r>
            <a:r>
              <a:rPr lang="en-US" sz="1800" dirty="0">
                <a:solidFill>
                  <a:srgbClr val="C00000"/>
                </a:solidFill>
                <a:latin typeface="Calibri"/>
                <a:ea typeface="Calibri"/>
                <a:cs typeface="Calibri"/>
              </a:rPr>
              <a:t>&lt;code&gt;</a:t>
            </a:r>
          </a:p>
          <a:p>
            <a:pPr marL="336550" lvl="1" indent="-336550">
              <a:buSzPts val="1800"/>
              <a:buFont typeface="Arial"/>
              <a:buChar char="–"/>
            </a:pPr>
            <a:r>
              <a:rPr lang="en-US" sz="1800" dirty="0">
                <a:latin typeface="Calibri"/>
                <a:ea typeface="Calibri"/>
                <a:cs typeface="Calibri"/>
                <a:sym typeface="Calibri"/>
              </a:rPr>
              <a:t>Emphasis text: </a:t>
            </a:r>
            <a:r>
              <a:rPr lang="en-US" sz="1800" dirty="0">
                <a:solidFill>
                  <a:srgbClr val="C00000"/>
                </a:solidFill>
                <a:latin typeface="Courier New"/>
                <a:ea typeface="Calibri"/>
                <a:cs typeface="Calibri"/>
                <a:sym typeface="Calibri"/>
              </a:rPr>
              <a:t>&lt;</a:t>
            </a:r>
            <a:r>
              <a:rPr lang="en-US" sz="1800" err="1">
                <a:solidFill>
                  <a:srgbClr val="C00000"/>
                </a:solidFill>
                <a:latin typeface="Courier New"/>
                <a:ea typeface="Calibri"/>
                <a:cs typeface="Calibri"/>
                <a:sym typeface="Calibri"/>
              </a:rPr>
              <a:t>em</a:t>
            </a:r>
            <a:r>
              <a:rPr lang="en-US" sz="1800" dirty="0">
                <a:solidFill>
                  <a:srgbClr val="C00000"/>
                </a:solidFill>
                <a:latin typeface="Courier New"/>
                <a:ea typeface="Calibri"/>
                <a:cs typeface="Calibri"/>
                <a:sym typeface="Calibri"/>
              </a:rPr>
              <a:t>&gt;</a:t>
            </a:r>
            <a:endParaRPr lang="en-US" dirty="0">
              <a:solidFill>
                <a:srgbClr val="C00000"/>
              </a:solidFill>
              <a:latin typeface="Courier New"/>
              <a:ea typeface="Calibri"/>
            </a:endParaRPr>
          </a:p>
          <a:p>
            <a:pPr marL="336550" lvl="2" indent="-336550">
              <a:buSzPts val="1800"/>
              <a:buFont typeface="Arial"/>
              <a:buChar char="•"/>
            </a:pPr>
            <a:endParaRPr lang="en-US" sz="1800" dirty="0">
              <a:solidFill>
                <a:schemeClr val="tx1"/>
              </a:solidFill>
              <a:latin typeface="Calibri"/>
              <a:cs typeface="Calibri"/>
            </a:endParaRPr>
          </a:p>
          <a:p>
            <a:pPr marL="336550" lvl="2" indent="-336550">
              <a:buSzPts val="1800"/>
              <a:buFont typeface="Arial"/>
              <a:buChar char="•"/>
            </a:pPr>
            <a:r>
              <a:rPr lang="en-US" sz="1800" dirty="0">
                <a:solidFill>
                  <a:schemeClr val="tx1"/>
                </a:solidFill>
                <a:latin typeface="Calibri"/>
                <a:cs typeface="Calibri"/>
              </a:rPr>
              <a:t>All these can be nested.</a:t>
            </a:r>
          </a:p>
          <a:p>
            <a:pPr marL="336550" lvl="2" indent="-336550">
              <a:buSzPts val="1800"/>
              <a:buFont typeface="Arial"/>
              <a:buChar char="•"/>
            </a:pPr>
            <a:endParaRPr lang="en-US" sz="1800" dirty="0">
              <a:solidFill>
                <a:srgbClr val="0070C0"/>
              </a:solidFill>
              <a:latin typeface="Calibri"/>
              <a:cs typeface="Calibri"/>
            </a:endParaRPr>
          </a:p>
          <a:p>
            <a:pPr marL="336550" lvl="2" indent="-336550">
              <a:buSzPts val="1800"/>
              <a:buFont typeface="Arial"/>
              <a:buChar char="•"/>
            </a:pPr>
            <a:r>
              <a:rPr lang="en-US" sz="1800" dirty="0">
                <a:solidFill>
                  <a:schemeClr val="tx1"/>
                </a:solidFill>
                <a:latin typeface="Calibri"/>
                <a:cs typeface="Calibri"/>
              </a:rPr>
              <a:t>Various special characters use `</a:t>
            </a:r>
            <a:r>
              <a:rPr lang="en-US" sz="1800" dirty="0">
                <a:solidFill>
                  <a:srgbClr val="C00000"/>
                </a:solidFill>
                <a:latin typeface="Calibri"/>
                <a:cs typeface="Calibri"/>
              </a:rPr>
              <a:t>&amp;…;</a:t>
            </a:r>
            <a:r>
              <a:rPr lang="en-US" sz="1800" dirty="0">
                <a:solidFill>
                  <a:schemeClr val="tx1"/>
                </a:solidFill>
                <a:latin typeface="Calibri"/>
                <a:cs typeface="Calibri"/>
              </a:rPr>
              <a:t>`</a:t>
            </a:r>
          </a:p>
        </p:txBody>
      </p:sp>
      <p:pic>
        <p:nvPicPr>
          <p:cNvPr id="341" name="Google Shape;341;p8"/>
          <p:cNvPicPr preferRelativeResize="0"/>
          <p:nvPr/>
        </p:nvPicPr>
        <p:blipFill rotWithShape="1">
          <a:blip r:embed="rId3">
            <a:alphaModFix/>
          </a:blip>
          <a:srcRect/>
          <a:stretch/>
        </p:blipFill>
        <p:spPr>
          <a:xfrm>
            <a:off x="4670992" y="1341437"/>
            <a:ext cx="4974140" cy="3200095"/>
          </a:xfrm>
          <a:prstGeom prst="rect">
            <a:avLst/>
          </a:prstGeom>
          <a:noFill/>
          <a:ln>
            <a:noFill/>
          </a:ln>
        </p:spPr>
      </p:pic>
      <p:sp>
        <p:nvSpPr>
          <p:cNvPr id="3" name="Google Shape;350;p3">
            <a:extLst>
              <a:ext uri="{FF2B5EF4-FFF2-40B4-BE49-F238E27FC236}">
                <a16:creationId xmlns:a16="http://schemas.microsoft.com/office/drawing/2014/main" id="{BCDE9C34-AF58-B3EC-DD16-0BE2B33C7944}"/>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text </a:t>
            </a:r>
            <a:endParaRPr lang="en-US" dirty="0">
              <a:cs typeface="Arial"/>
            </a:endParaRPr>
          </a:p>
        </p:txBody>
      </p:sp>
      <p:pic>
        <p:nvPicPr>
          <p:cNvPr id="2" name="Picture 1" descr="A white background with black text&#10;&#10;Description automatically generated">
            <a:extLst>
              <a:ext uri="{FF2B5EF4-FFF2-40B4-BE49-F238E27FC236}">
                <a16:creationId xmlns:a16="http://schemas.microsoft.com/office/drawing/2014/main" id="{92CAE907-FEB1-C1C5-B121-A06A1E216385}"/>
              </a:ext>
            </a:extLst>
          </p:cNvPr>
          <p:cNvPicPr>
            <a:picLocks noChangeAspect="1"/>
          </p:cNvPicPr>
          <p:nvPr/>
        </p:nvPicPr>
        <p:blipFill>
          <a:blip r:embed="rId4"/>
          <a:stretch>
            <a:fillRect/>
          </a:stretch>
        </p:blipFill>
        <p:spPr>
          <a:xfrm>
            <a:off x="470131" y="5015303"/>
            <a:ext cx="9091145" cy="13529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2"/>
        <p:cNvGrpSpPr/>
        <p:nvPr/>
      </p:nvGrpSpPr>
      <p:grpSpPr>
        <a:xfrm>
          <a:off x="0" y="0"/>
          <a:ext cx="0" cy="0"/>
          <a:chOff x="0" y="0"/>
          <a:chExt cx="0" cy="0"/>
        </a:xfrm>
      </p:grpSpPr>
      <p:sp>
        <p:nvSpPr>
          <p:cNvPr id="354" name="Google Shape;354;p10"/>
          <p:cNvSpPr txBox="1"/>
          <p:nvPr/>
        </p:nvSpPr>
        <p:spPr>
          <a:xfrm>
            <a:off x="560387" y="1397145"/>
            <a:ext cx="9090025" cy="1326722"/>
          </a:xfrm>
          <a:prstGeom prst="rect">
            <a:avLst/>
          </a:prstGeom>
          <a:noFill/>
          <a:ln>
            <a:noFill/>
          </a:ln>
        </p:spPr>
        <p:txBody>
          <a:bodyPr spcFirstLastPara="1" wrap="square" lIns="91425" tIns="45700" rIns="91425" bIns="45700" anchor="t" anchorCtr="0">
            <a:noAutofit/>
          </a:bodyPr>
          <a:lstStyle/>
          <a:p>
            <a:pPr marL="342900" lvl="1" indent="-342900">
              <a:buChar char="•"/>
            </a:pPr>
            <a:r>
              <a:rPr lang="en-US" sz="1800" dirty="0">
                <a:latin typeface="Calibri"/>
                <a:ea typeface="Calibri"/>
                <a:cs typeface="Calibri"/>
              </a:rPr>
              <a:t>All HTML tags can have a list of </a:t>
            </a:r>
            <a:r>
              <a:rPr lang="en-US" sz="1800" dirty="0">
                <a:solidFill>
                  <a:srgbClr val="C00000"/>
                </a:solidFill>
                <a:latin typeface="Calibri"/>
                <a:ea typeface="Calibri"/>
                <a:cs typeface="Calibri"/>
              </a:rPr>
              <a:t>attributes</a:t>
            </a:r>
            <a:r>
              <a:rPr lang="en-US" sz="1800" dirty="0">
                <a:solidFill>
                  <a:schemeClr val="tx1"/>
                </a:solidFill>
                <a:latin typeface="Calibri"/>
                <a:ea typeface="Calibri"/>
                <a:cs typeface="Calibri"/>
              </a:rPr>
              <a:t> which appear between its name and the right bracket of the opening tag.</a:t>
            </a:r>
            <a:endParaRPr lang="en-US" sz="1800" dirty="0">
              <a:solidFill>
                <a:schemeClr val="tx1"/>
              </a:solidFill>
              <a:latin typeface="Calibri"/>
              <a:ea typeface="Calibri"/>
            </a:endParaRPr>
          </a:p>
          <a:p>
            <a:pPr lvl="1"/>
            <a:endParaRPr lang="en-US" sz="1800" dirty="0">
              <a:solidFill>
                <a:schemeClr val="tx1"/>
              </a:solidFill>
              <a:latin typeface="Calibri"/>
              <a:ea typeface="Calibri"/>
              <a:cs typeface="Calibri"/>
            </a:endParaRPr>
          </a:p>
          <a:p>
            <a:pPr marL="342900" lvl="1" indent="-342900">
              <a:buChar char="•"/>
            </a:pPr>
            <a:r>
              <a:rPr lang="en-US" sz="1800" b="0" i="0" u="none" dirty="0">
                <a:solidFill>
                  <a:srgbClr val="000000"/>
                </a:solidFill>
                <a:latin typeface="Calibri"/>
                <a:ea typeface="Calibri"/>
                <a:cs typeface="Calibri"/>
                <a:sym typeface="Calibri"/>
              </a:rPr>
              <a:t>Images are inserted into a document with the </a:t>
            </a:r>
            <a:r>
              <a:rPr lang="en-US" sz="1800" b="0" i="0" u="none" dirty="0">
                <a:solidFill>
                  <a:srgbClr val="C00000"/>
                </a:solidFill>
                <a:latin typeface="Courier New"/>
                <a:ea typeface="Courier New"/>
                <a:cs typeface="Courier New"/>
                <a:sym typeface="Courier New"/>
              </a:rPr>
              <a:t>&lt;</a:t>
            </a:r>
            <a:r>
              <a:rPr lang="en-US" sz="1800" b="0" i="0" u="none" err="1">
                <a:solidFill>
                  <a:srgbClr val="C00000"/>
                </a:solidFill>
                <a:latin typeface="Courier New"/>
                <a:ea typeface="Courier New"/>
                <a:cs typeface="Courier New"/>
                <a:sym typeface="Courier New"/>
              </a:rPr>
              <a:t>img</a:t>
            </a:r>
            <a:r>
              <a:rPr lang="en-US" sz="1800" b="0" i="0" u="none" dirty="0">
                <a:solidFill>
                  <a:srgbClr val="C00000"/>
                </a:solidFill>
                <a:latin typeface="Courier New"/>
                <a:ea typeface="Courier New"/>
                <a:cs typeface="Courier New"/>
                <a:sym typeface="Courier New"/>
              </a:rPr>
              <a:t>/&gt;</a:t>
            </a:r>
            <a:r>
              <a:rPr lang="en-US" sz="1800" b="0" i="0" u="none" dirty="0">
                <a:solidFill>
                  <a:srgbClr val="000000"/>
                </a:solidFill>
                <a:latin typeface="Calibri"/>
                <a:ea typeface="Calibri"/>
                <a:cs typeface="Calibri"/>
                <a:sym typeface="Calibri"/>
              </a:rPr>
              <a:t> tag with the </a:t>
            </a:r>
            <a:r>
              <a:rPr lang="en-US" sz="1800" b="0" i="0" u="none" err="1">
                <a:solidFill>
                  <a:srgbClr val="C00000"/>
                </a:solidFill>
                <a:latin typeface="Courier New"/>
                <a:ea typeface="Courier New"/>
                <a:cs typeface="Courier New"/>
                <a:sym typeface="Courier New"/>
              </a:rPr>
              <a:t>src</a:t>
            </a:r>
            <a:r>
              <a:rPr lang="en-US" sz="1800" b="0" i="0" u="none" dirty="0">
                <a:solidFill>
                  <a:srgbClr val="C00000"/>
                </a:solidFill>
                <a:latin typeface="Calibri"/>
                <a:ea typeface="Calibri"/>
                <a:cs typeface="Calibri"/>
                <a:sym typeface="Calibri"/>
              </a:rPr>
              <a:t> </a:t>
            </a:r>
            <a:r>
              <a:rPr lang="en-US" sz="1800" b="0" i="0" u="none" dirty="0">
                <a:solidFill>
                  <a:srgbClr val="000000"/>
                </a:solidFill>
                <a:latin typeface="Calibri"/>
                <a:ea typeface="Calibri"/>
                <a:cs typeface="Calibri"/>
                <a:sym typeface="Calibri"/>
              </a:rPr>
              <a:t>attribute</a:t>
            </a:r>
            <a:r>
              <a:rPr lang="en-US" sz="1800" dirty="0">
                <a:latin typeface="Calibri"/>
                <a:ea typeface="Calibri"/>
                <a:cs typeface="Calibri"/>
                <a:sym typeface="Calibri"/>
              </a:rPr>
              <a:t>.</a:t>
            </a:r>
            <a:endParaRPr lang="en-US" sz="1800" b="0" i="0" u="none">
              <a:solidFill>
                <a:srgbClr val="000000"/>
              </a:solidFill>
              <a:ea typeface="Calibri"/>
            </a:endParaRPr>
          </a:p>
          <a:p>
            <a:pPr marL="285750" lvl="1" indent="-285750">
              <a:buChar char="•"/>
            </a:pPr>
            <a:endParaRPr lang="en-US" sz="1800" dirty="0">
              <a:latin typeface="Calibri"/>
              <a:cs typeface="Calibri"/>
            </a:endParaRPr>
          </a:p>
          <a:p>
            <a:pPr marL="342900" lvl="1" indent="-342900">
              <a:buFont typeface="Arial,Sans-Serif"/>
              <a:buChar char="•"/>
            </a:pPr>
            <a:r>
              <a:rPr lang="en-US" sz="1800" dirty="0">
                <a:latin typeface="Calibri"/>
                <a:cs typeface="Calibri"/>
              </a:rPr>
              <a:t>The </a:t>
            </a:r>
            <a:r>
              <a:rPr lang="en-US" sz="1800" dirty="0">
                <a:solidFill>
                  <a:srgbClr val="C00000"/>
                </a:solidFill>
                <a:latin typeface="Courier New"/>
                <a:cs typeface="Courier New"/>
              </a:rPr>
              <a:t>alt</a:t>
            </a:r>
            <a:r>
              <a:rPr lang="en-US" sz="1800" dirty="0">
                <a:latin typeface="Calibri"/>
                <a:cs typeface="Calibri"/>
              </a:rPr>
              <a:t> attribute provides text for if the image can't be displayed or for screen readers.</a:t>
            </a:r>
          </a:p>
        </p:txBody>
      </p:sp>
      <p:sp>
        <p:nvSpPr>
          <p:cNvPr id="3" name="Google Shape;350;p3">
            <a:extLst>
              <a:ext uri="{FF2B5EF4-FFF2-40B4-BE49-F238E27FC236}">
                <a16:creationId xmlns:a16="http://schemas.microsoft.com/office/drawing/2014/main" id="{3A530F52-A3E9-0E19-A692-CED3A913A730}"/>
              </a:ext>
            </a:extLst>
          </p:cNvPr>
          <p:cNvSpPr/>
          <p:nvPr/>
        </p:nvSpPr>
        <p:spPr>
          <a:xfrm>
            <a:off x="415522" y="304218"/>
            <a:ext cx="6089618" cy="638577"/>
          </a:xfrm>
          <a:prstGeom prst="rect">
            <a:avLst/>
          </a:prstGeom>
          <a:noFill/>
          <a:ln w="0">
            <a:noFill/>
          </a:ln>
        </p:spPr>
        <p:style>
          <a:lnRef idx="0">
            <a:scrgbClr r="0" g="0" b="0"/>
          </a:lnRef>
          <a:fillRef idx="0">
            <a:scrgbClr r="0" g="0" b="0"/>
          </a:fillRef>
          <a:effectRef idx="0">
            <a:scrgbClr r="0" g="0" b="0"/>
          </a:effectRef>
          <a:fontRef idx="minor"/>
        </p:style>
        <p:txBody>
          <a:bodyPr lIns="90000" tIns="46800" rIns="122400" bIns="468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0" algn="l"/>
              </a:tabLst>
            </a:pPr>
            <a:r>
              <a:rPr lang="en-GB" sz="2900" b="1" spc="-1" dirty="0">
                <a:solidFill>
                  <a:srgbClr val="000000"/>
                </a:solidFill>
                <a:latin typeface="Calibri"/>
                <a:ea typeface="Calibri"/>
                <a:cs typeface="Calibri"/>
              </a:rPr>
              <a:t>HTML images</a:t>
            </a:r>
            <a:endParaRPr lang="en-US" dirty="0"/>
          </a:p>
        </p:txBody>
      </p:sp>
      <p:pic>
        <p:nvPicPr>
          <p:cNvPr id="5" name="Picture 4" descr="A close-up of a diagram&#10;&#10;Description automatically generated">
            <a:extLst>
              <a:ext uri="{FF2B5EF4-FFF2-40B4-BE49-F238E27FC236}">
                <a16:creationId xmlns:a16="http://schemas.microsoft.com/office/drawing/2014/main" id="{E5FFBBD7-3DAA-D44F-BF24-049189923BC3}"/>
              </a:ext>
            </a:extLst>
          </p:cNvPr>
          <p:cNvPicPr>
            <a:picLocks noChangeAspect="1"/>
          </p:cNvPicPr>
          <p:nvPr/>
        </p:nvPicPr>
        <p:blipFill>
          <a:blip r:embed="rId3"/>
          <a:stretch>
            <a:fillRect/>
          </a:stretch>
        </p:blipFill>
        <p:spPr>
          <a:xfrm>
            <a:off x="774846" y="3380716"/>
            <a:ext cx="8429478" cy="28641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27</Slides>
  <Notes>27</Notes>
  <HiddenSlides>0</HiddenSlides>
  <ScaleCrop>false</ScaleCrop>
  <HeadingPairs>
    <vt:vector size="4" baseType="variant">
      <vt:variant>
        <vt:lpstr>Theme</vt:lpstr>
      </vt:variant>
      <vt:variant>
        <vt:i4>5</vt:i4>
      </vt:variant>
      <vt:variant>
        <vt:lpstr>Slide Titles</vt:lpstr>
      </vt:variant>
      <vt:variant>
        <vt:i4>27</vt:i4>
      </vt:variant>
    </vt:vector>
  </HeadingPairs>
  <TitlesOfParts>
    <vt:vector size="3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1578</cp:revision>
  <dcterms:created xsi:type="dcterms:W3CDTF">1601-01-01T00:00:00Z</dcterms:created>
  <dcterms:modified xsi:type="dcterms:W3CDTF">2024-02-29T02:39:22Z</dcterms:modified>
</cp:coreProperties>
</file>