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00"/>
    <a:srgbClr val="DE2851"/>
    <a:srgbClr val="A51890"/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734E9-54D2-7A4C-AE4E-22CCA0B89D3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65803D6-2D66-C949-B4FE-8E4D3B4010A8}">
      <dgm:prSet phldrT="[Text]" custT="1"/>
      <dgm:spPr/>
      <dgm:t>
        <a:bodyPr/>
        <a:lstStyle/>
        <a:p>
          <a:r>
            <a:rPr lang="en-AU" sz="1600" b="1" baseline="0" dirty="0">
              <a:latin typeface="Century Gothic" panose="020B0502020202020204" pitchFamily="34" charset="0"/>
            </a:rPr>
            <a:t>Build wellbeing skills</a:t>
          </a:r>
        </a:p>
        <a:p>
          <a:r>
            <a:rPr lang="en-GB" sz="1600" b="0" baseline="0" dirty="0">
              <a:latin typeface="Century Gothic" panose="020B0502020202020204" pitchFamily="34" charset="0"/>
            </a:rPr>
            <a:t>Learn how to be at your best and help others through free workshops and opportunities</a:t>
          </a:r>
        </a:p>
      </dgm:t>
    </dgm:pt>
    <dgm:pt modelId="{D18103A3-DD49-2A4A-8B0C-50B8F656537A}" type="parTrans" cxnId="{DB9A17F0-ACA2-A04D-9D3D-B8B7A358828E}">
      <dgm:prSet/>
      <dgm:spPr/>
      <dgm:t>
        <a:bodyPr/>
        <a:lstStyle/>
        <a:p>
          <a:endParaRPr lang="en-GB" sz="1600" baseline="0">
            <a:latin typeface="Century Gothic" panose="020B0502020202020204" pitchFamily="34" charset="0"/>
          </a:endParaRPr>
        </a:p>
      </dgm:t>
    </dgm:pt>
    <dgm:pt modelId="{4C5B00F5-CD89-1747-A669-D2E2DF262183}" type="sibTrans" cxnId="{DB9A17F0-ACA2-A04D-9D3D-B8B7A358828E}">
      <dgm:prSet/>
      <dgm:spPr/>
      <dgm:t>
        <a:bodyPr/>
        <a:lstStyle/>
        <a:p>
          <a:endParaRPr lang="en-GB" sz="1600" baseline="0">
            <a:latin typeface="Century Gothic" panose="020B0502020202020204" pitchFamily="34" charset="0"/>
          </a:endParaRPr>
        </a:p>
      </dgm:t>
    </dgm:pt>
    <dgm:pt modelId="{CE2E41C7-1FC2-4443-BDF8-E17BA088BE6A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Counselling</a:t>
          </a:r>
        </a:p>
        <a:p>
          <a:r>
            <a:rPr lang="en-GB" sz="1600" b="0" baseline="0" dirty="0">
              <a:latin typeface="Century Gothic" panose="020B0502020202020204" pitchFamily="34" charset="0"/>
            </a:rPr>
            <a:t>Book online for free, private and confidential counselling for a range of issues</a:t>
          </a:r>
        </a:p>
      </dgm:t>
    </dgm:pt>
    <dgm:pt modelId="{7E3D1ABB-3CF7-4E6D-940E-039207AD5D7E}" type="parTrans" cxnId="{06BA1256-D0E1-49C3-8543-512D61AD74CF}">
      <dgm:prSet/>
      <dgm:spPr/>
      <dgm:t>
        <a:bodyPr/>
        <a:lstStyle/>
        <a:p>
          <a:endParaRPr lang="en-AU" sz="1600" baseline="0">
            <a:latin typeface="Century Gothic" panose="020B0502020202020204" pitchFamily="34" charset="0"/>
          </a:endParaRPr>
        </a:p>
      </dgm:t>
    </dgm:pt>
    <dgm:pt modelId="{D4DC9FBC-5815-49F5-8F5A-42F3A03D1329}" type="sibTrans" cxnId="{06BA1256-D0E1-49C3-8543-512D61AD74CF}">
      <dgm:prSet/>
      <dgm:spPr/>
      <dgm:t>
        <a:bodyPr/>
        <a:lstStyle/>
        <a:p>
          <a:endParaRPr lang="en-AU" sz="1600" baseline="0">
            <a:latin typeface="Century Gothic" panose="020B0502020202020204" pitchFamily="34" charset="0"/>
          </a:endParaRPr>
        </a:p>
      </dgm:t>
    </dgm:pt>
    <dgm:pt modelId="{5EBB0078-6D23-4887-85F3-970A6156C88B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Financial Help                                                                                            </a:t>
          </a:r>
          <a:r>
            <a:rPr lang="en-GB" sz="1600" b="0" baseline="0" dirty="0">
              <a:latin typeface="Century Gothic" panose="020B0502020202020204" pitchFamily="34" charset="0"/>
            </a:rPr>
            <a:t>Apply to loan or own a laptop or access financial help for severe financial hardship</a:t>
          </a:r>
          <a:endParaRPr lang="en-AU" sz="1600" b="0" baseline="0" dirty="0">
            <a:latin typeface="Century Gothic" panose="020B0502020202020204" pitchFamily="34" charset="0"/>
          </a:endParaRPr>
        </a:p>
      </dgm:t>
    </dgm:pt>
    <dgm:pt modelId="{71EE7C7E-F9CF-48C0-8EF8-19C1F98894AA}" type="parTrans" cxnId="{6C179B38-F308-4BA9-B150-77471C906CBA}">
      <dgm:prSet/>
      <dgm:spPr/>
      <dgm:t>
        <a:bodyPr/>
        <a:lstStyle/>
        <a:p>
          <a:endParaRPr lang="en-AU" sz="1600">
            <a:latin typeface="Century Gothic" panose="020B0502020202020204" pitchFamily="34" charset="0"/>
          </a:endParaRPr>
        </a:p>
      </dgm:t>
    </dgm:pt>
    <dgm:pt modelId="{4A8E71EE-C990-4FFD-9928-0AF7333CC5F5}" type="sibTrans" cxnId="{6C179B38-F308-4BA9-B150-77471C906CBA}">
      <dgm:prSet/>
      <dgm:spPr/>
      <dgm:t>
        <a:bodyPr/>
        <a:lstStyle/>
        <a:p>
          <a:endParaRPr lang="en-AU" sz="1600">
            <a:latin typeface="Century Gothic" panose="020B0502020202020204" pitchFamily="34" charset="0"/>
          </a:endParaRPr>
        </a:p>
      </dgm:t>
    </dgm:pt>
    <dgm:pt modelId="{40577111-7F51-4B3F-881D-9383B1B996E6}">
      <dgm:prSet phldrT="[Text]" custT="1"/>
      <dgm:spPr/>
      <dgm:t>
        <a:bodyPr/>
        <a:lstStyle/>
        <a:p>
          <a:r>
            <a:rPr lang="en-AU" sz="1600" b="1" baseline="0" dirty="0">
              <a:latin typeface="Century Gothic" panose="020B0502020202020204" pitchFamily="34" charset="0"/>
            </a:rPr>
            <a:t>The Living Room</a:t>
          </a:r>
        </a:p>
        <a:p>
          <a:r>
            <a:rPr lang="en-GB" sz="1600" b="0" baseline="0" dirty="0">
              <a:latin typeface="Century Gothic" panose="020B0502020202020204" pitchFamily="34" charset="0"/>
            </a:rPr>
            <a:t>Feeling stressed or lonely? Drop in to Shenton House and chat with a Peer Supporter between 11am-4pm, no appointment</a:t>
          </a:r>
        </a:p>
      </dgm:t>
    </dgm:pt>
    <dgm:pt modelId="{38F10644-9D60-4AC2-8FD2-5A6A6259AD47}" type="parTrans" cxnId="{A5189895-FA56-4B98-B8A8-49481EFBFFCC}">
      <dgm:prSet/>
      <dgm:spPr/>
      <dgm:t>
        <a:bodyPr/>
        <a:lstStyle/>
        <a:p>
          <a:endParaRPr lang="en-AU"/>
        </a:p>
      </dgm:t>
    </dgm:pt>
    <dgm:pt modelId="{1E1E3A0B-CB5D-42B6-9967-3136F45D9801}" type="sibTrans" cxnId="{A5189895-FA56-4B98-B8A8-49481EFBFFCC}">
      <dgm:prSet/>
      <dgm:spPr/>
      <dgm:t>
        <a:bodyPr/>
        <a:lstStyle/>
        <a:p>
          <a:endParaRPr lang="en-AU"/>
        </a:p>
      </dgm:t>
    </dgm:pt>
    <dgm:pt modelId="{781D159A-FEFF-4B07-A2BD-7A7DAE9EB457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International Student Support &amp; International Student Lounge</a:t>
          </a:r>
        </a:p>
        <a:p>
          <a:r>
            <a:rPr lang="en-GB" sz="1600" b="0" baseline="0" dirty="0">
              <a:latin typeface="Century Gothic" panose="020B0502020202020204" pitchFamily="34" charset="0"/>
            </a:rPr>
            <a:t>Come and visit us in Shenton House if you need to speak to a team member or meet other international students</a:t>
          </a:r>
        </a:p>
      </dgm:t>
    </dgm:pt>
    <dgm:pt modelId="{CC56714C-A4A6-4893-A9AA-7F3E724E63BC}" type="parTrans" cxnId="{B2D08F79-26BD-4B7C-B106-50DEEBC59AAB}">
      <dgm:prSet/>
      <dgm:spPr/>
      <dgm:t>
        <a:bodyPr/>
        <a:lstStyle/>
        <a:p>
          <a:endParaRPr lang="en-AU"/>
        </a:p>
      </dgm:t>
    </dgm:pt>
    <dgm:pt modelId="{2DB695CC-8A9A-49F5-B692-9DA9950F9030}" type="sibTrans" cxnId="{B2D08F79-26BD-4B7C-B106-50DEEBC59AAB}">
      <dgm:prSet/>
      <dgm:spPr/>
      <dgm:t>
        <a:bodyPr/>
        <a:lstStyle/>
        <a:p>
          <a:endParaRPr lang="en-AU"/>
        </a:p>
      </dgm:t>
    </dgm:pt>
    <dgm:pt modelId="{CC819D75-7AB0-CD47-AC6B-60ECF004B0BA}" type="pres">
      <dgm:prSet presAssocID="{666734E9-54D2-7A4C-AE4E-22CCA0B89D35}" presName="vert0" presStyleCnt="0">
        <dgm:presLayoutVars>
          <dgm:dir/>
          <dgm:animOne val="branch"/>
          <dgm:animLvl val="lvl"/>
        </dgm:presLayoutVars>
      </dgm:prSet>
      <dgm:spPr/>
    </dgm:pt>
    <dgm:pt modelId="{4B255943-66DD-624E-9EC7-5A3976851D13}" type="pres">
      <dgm:prSet presAssocID="{965803D6-2D66-C949-B4FE-8E4D3B4010A8}" presName="thickLine" presStyleLbl="alignNode1" presStyleIdx="0" presStyleCnt="5"/>
      <dgm:spPr/>
    </dgm:pt>
    <dgm:pt modelId="{3291A53B-13FB-674B-AE25-9F2FC004B3EF}" type="pres">
      <dgm:prSet presAssocID="{965803D6-2D66-C949-B4FE-8E4D3B4010A8}" presName="horz1" presStyleCnt="0"/>
      <dgm:spPr/>
    </dgm:pt>
    <dgm:pt modelId="{C67B238C-7EC1-904C-8FBD-FC030D7025F9}" type="pres">
      <dgm:prSet presAssocID="{965803D6-2D66-C949-B4FE-8E4D3B4010A8}" presName="tx1" presStyleLbl="revTx" presStyleIdx="0" presStyleCnt="5" custLinFactNeighborX="1711" custLinFactNeighborY="-23171"/>
      <dgm:spPr/>
    </dgm:pt>
    <dgm:pt modelId="{7872A7AF-ABAA-4F45-86C0-1AC7B9CECEE0}" type="pres">
      <dgm:prSet presAssocID="{965803D6-2D66-C949-B4FE-8E4D3B4010A8}" presName="vert1" presStyleCnt="0"/>
      <dgm:spPr/>
    </dgm:pt>
    <dgm:pt modelId="{5A87EE10-70A0-456C-A8F3-EF8B1910B3A6}" type="pres">
      <dgm:prSet presAssocID="{40577111-7F51-4B3F-881D-9383B1B996E6}" presName="thickLine" presStyleLbl="alignNode1" presStyleIdx="1" presStyleCnt="5"/>
      <dgm:spPr/>
    </dgm:pt>
    <dgm:pt modelId="{CC93C723-3CE4-4FE6-A8CE-3960F8FDF1C7}" type="pres">
      <dgm:prSet presAssocID="{40577111-7F51-4B3F-881D-9383B1B996E6}" presName="horz1" presStyleCnt="0"/>
      <dgm:spPr/>
    </dgm:pt>
    <dgm:pt modelId="{79CCCE4E-D451-4C42-BA18-5B5427E7AD2B}" type="pres">
      <dgm:prSet presAssocID="{40577111-7F51-4B3F-881D-9383B1B996E6}" presName="tx1" presStyleLbl="revTx" presStyleIdx="1" presStyleCnt="5" custLinFactNeighborY="-861"/>
      <dgm:spPr/>
    </dgm:pt>
    <dgm:pt modelId="{05D170D2-F16D-48CD-8543-3D3289E71E86}" type="pres">
      <dgm:prSet presAssocID="{40577111-7F51-4B3F-881D-9383B1B996E6}" presName="vert1" presStyleCnt="0"/>
      <dgm:spPr/>
    </dgm:pt>
    <dgm:pt modelId="{42CF00AD-45A6-48FC-A1B4-644AACF69719}" type="pres">
      <dgm:prSet presAssocID="{CE2E41C7-1FC2-4443-BDF8-E17BA088BE6A}" presName="thickLine" presStyleLbl="alignNode1" presStyleIdx="2" presStyleCnt="5"/>
      <dgm:spPr/>
    </dgm:pt>
    <dgm:pt modelId="{30FC3929-C84B-4409-A05D-99A0A8C1DF31}" type="pres">
      <dgm:prSet presAssocID="{CE2E41C7-1FC2-4443-BDF8-E17BA088BE6A}" presName="horz1" presStyleCnt="0"/>
      <dgm:spPr/>
    </dgm:pt>
    <dgm:pt modelId="{846A09C7-4190-4CE6-9D20-DD31A867A6B8}" type="pres">
      <dgm:prSet presAssocID="{CE2E41C7-1FC2-4443-BDF8-E17BA088BE6A}" presName="tx1" presStyleLbl="revTx" presStyleIdx="2" presStyleCnt="5" custLinFactNeighborX="68" custLinFactNeighborY="1928"/>
      <dgm:spPr/>
    </dgm:pt>
    <dgm:pt modelId="{1AEC1D3B-5395-41B6-B6F4-2E1C26C2980D}" type="pres">
      <dgm:prSet presAssocID="{CE2E41C7-1FC2-4443-BDF8-E17BA088BE6A}" presName="vert1" presStyleCnt="0"/>
      <dgm:spPr/>
    </dgm:pt>
    <dgm:pt modelId="{0D88C3B8-FC20-4DC6-8C11-8A980A2AD736}" type="pres">
      <dgm:prSet presAssocID="{781D159A-FEFF-4B07-A2BD-7A7DAE9EB457}" presName="thickLine" presStyleLbl="alignNode1" presStyleIdx="3" presStyleCnt="5"/>
      <dgm:spPr/>
    </dgm:pt>
    <dgm:pt modelId="{B0081131-3937-405B-8BBB-C3BE8A545801}" type="pres">
      <dgm:prSet presAssocID="{781D159A-FEFF-4B07-A2BD-7A7DAE9EB457}" presName="horz1" presStyleCnt="0"/>
      <dgm:spPr/>
    </dgm:pt>
    <dgm:pt modelId="{B7F0DEB4-AF4A-49E8-87ED-092EA0369DEE}" type="pres">
      <dgm:prSet presAssocID="{781D159A-FEFF-4B07-A2BD-7A7DAE9EB457}" presName="tx1" presStyleLbl="revTx" presStyleIdx="3" presStyleCnt="5"/>
      <dgm:spPr/>
    </dgm:pt>
    <dgm:pt modelId="{B2D24695-44F1-4B05-8F25-B04195D34105}" type="pres">
      <dgm:prSet presAssocID="{781D159A-FEFF-4B07-A2BD-7A7DAE9EB457}" presName="vert1" presStyleCnt="0"/>
      <dgm:spPr/>
    </dgm:pt>
    <dgm:pt modelId="{1EE2ABE1-55EA-4935-9F59-7CE82C80BE67}" type="pres">
      <dgm:prSet presAssocID="{5EBB0078-6D23-4887-85F3-970A6156C88B}" presName="thickLine" presStyleLbl="alignNode1" presStyleIdx="4" presStyleCnt="5"/>
      <dgm:spPr/>
    </dgm:pt>
    <dgm:pt modelId="{6A4AED33-D5DA-44FB-A26F-99D6FD5C2EF7}" type="pres">
      <dgm:prSet presAssocID="{5EBB0078-6D23-4887-85F3-970A6156C88B}" presName="horz1" presStyleCnt="0"/>
      <dgm:spPr/>
    </dgm:pt>
    <dgm:pt modelId="{6A2D028C-E72E-4A45-9E1E-E7B5A61C7AB7}" type="pres">
      <dgm:prSet presAssocID="{5EBB0078-6D23-4887-85F3-970A6156C88B}" presName="tx1" presStyleLbl="revTx" presStyleIdx="4" presStyleCnt="5" custLinFactNeighborX="-136" custLinFactNeighborY="9547"/>
      <dgm:spPr/>
    </dgm:pt>
    <dgm:pt modelId="{B36F7BFF-5DA1-463E-AC14-BEA6C3D4E0AA}" type="pres">
      <dgm:prSet presAssocID="{5EBB0078-6D23-4887-85F3-970A6156C88B}" presName="vert1" presStyleCnt="0"/>
      <dgm:spPr/>
    </dgm:pt>
  </dgm:ptLst>
  <dgm:cxnLst>
    <dgm:cxn modelId="{B258A606-BAFA-364E-8156-32786F1C5BCE}" type="presOf" srcId="{666734E9-54D2-7A4C-AE4E-22CCA0B89D35}" destId="{CC819D75-7AB0-CD47-AC6B-60ECF004B0BA}" srcOrd="0" destOrd="0" presId="urn:microsoft.com/office/officeart/2008/layout/LinedList"/>
    <dgm:cxn modelId="{93969916-AEDA-43F0-8CF1-7DA78DA83175}" type="presOf" srcId="{5EBB0078-6D23-4887-85F3-970A6156C88B}" destId="{6A2D028C-E72E-4A45-9E1E-E7B5A61C7AB7}" srcOrd="0" destOrd="0" presId="urn:microsoft.com/office/officeart/2008/layout/LinedList"/>
    <dgm:cxn modelId="{6C179B38-F308-4BA9-B150-77471C906CBA}" srcId="{666734E9-54D2-7A4C-AE4E-22CCA0B89D35}" destId="{5EBB0078-6D23-4887-85F3-970A6156C88B}" srcOrd="4" destOrd="0" parTransId="{71EE7C7E-F9CF-48C0-8EF8-19C1F98894AA}" sibTransId="{4A8E71EE-C990-4FFD-9928-0AF7333CC5F5}"/>
    <dgm:cxn modelId="{AA88A547-8A48-41A0-A2D9-95ADA5A82239}" type="presOf" srcId="{40577111-7F51-4B3F-881D-9383B1B996E6}" destId="{79CCCE4E-D451-4C42-BA18-5B5427E7AD2B}" srcOrd="0" destOrd="0" presId="urn:microsoft.com/office/officeart/2008/layout/LinedList"/>
    <dgm:cxn modelId="{7F3C476D-7B6F-B94B-B863-09E8DF8173D6}" type="presOf" srcId="{965803D6-2D66-C949-B4FE-8E4D3B4010A8}" destId="{C67B238C-7EC1-904C-8FBD-FC030D7025F9}" srcOrd="0" destOrd="0" presId="urn:microsoft.com/office/officeart/2008/layout/LinedList"/>
    <dgm:cxn modelId="{06BA1256-D0E1-49C3-8543-512D61AD74CF}" srcId="{666734E9-54D2-7A4C-AE4E-22CCA0B89D35}" destId="{CE2E41C7-1FC2-4443-BDF8-E17BA088BE6A}" srcOrd="2" destOrd="0" parTransId="{7E3D1ABB-3CF7-4E6D-940E-039207AD5D7E}" sibTransId="{D4DC9FBC-5815-49F5-8F5A-42F3A03D1329}"/>
    <dgm:cxn modelId="{B2D08F79-26BD-4B7C-B106-50DEEBC59AAB}" srcId="{666734E9-54D2-7A4C-AE4E-22CCA0B89D35}" destId="{781D159A-FEFF-4B07-A2BD-7A7DAE9EB457}" srcOrd="3" destOrd="0" parTransId="{CC56714C-A4A6-4893-A9AA-7F3E724E63BC}" sibTransId="{2DB695CC-8A9A-49F5-B692-9DA9950F9030}"/>
    <dgm:cxn modelId="{A5189895-FA56-4B98-B8A8-49481EFBFFCC}" srcId="{666734E9-54D2-7A4C-AE4E-22CCA0B89D35}" destId="{40577111-7F51-4B3F-881D-9383B1B996E6}" srcOrd="1" destOrd="0" parTransId="{38F10644-9D60-4AC2-8FD2-5A6A6259AD47}" sibTransId="{1E1E3A0B-CB5D-42B6-9967-3136F45D9801}"/>
    <dgm:cxn modelId="{CE2A4C96-4CC1-424A-AA3A-033611C994E1}" type="presOf" srcId="{CE2E41C7-1FC2-4443-BDF8-E17BA088BE6A}" destId="{846A09C7-4190-4CE6-9D20-DD31A867A6B8}" srcOrd="0" destOrd="0" presId="urn:microsoft.com/office/officeart/2008/layout/LinedList"/>
    <dgm:cxn modelId="{080231C2-2240-4192-9AA4-C0A126A25E8B}" type="presOf" srcId="{781D159A-FEFF-4B07-A2BD-7A7DAE9EB457}" destId="{B7F0DEB4-AF4A-49E8-87ED-092EA0369DEE}" srcOrd="0" destOrd="0" presId="urn:microsoft.com/office/officeart/2008/layout/LinedList"/>
    <dgm:cxn modelId="{DB9A17F0-ACA2-A04D-9D3D-B8B7A358828E}" srcId="{666734E9-54D2-7A4C-AE4E-22CCA0B89D35}" destId="{965803D6-2D66-C949-B4FE-8E4D3B4010A8}" srcOrd="0" destOrd="0" parTransId="{D18103A3-DD49-2A4A-8B0C-50B8F656537A}" sibTransId="{4C5B00F5-CD89-1747-A669-D2E2DF262183}"/>
    <dgm:cxn modelId="{776BD7E3-4997-084F-8B13-8D05108926F9}" type="presParOf" srcId="{CC819D75-7AB0-CD47-AC6B-60ECF004B0BA}" destId="{4B255943-66DD-624E-9EC7-5A3976851D13}" srcOrd="0" destOrd="0" presId="urn:microsoft.com/office/officeart/2008/layout/LinedList"/>
    <dgm:cxn modelId="{64EB21A3-379B-6C4B-B9EB-74757909B1DB}" type="presParOf" srcId="{CC819D75-7AB0-CD47-AC6B-60ECF004B0BA}" destId="{3291A53B-13FB-674B-AE25-9F2FC004B3EF}" srcOrd="1" destOrd="0" presId="urn:microsoft.com/office/officeart/2008/layout/LinedList"/>
    <dgm:cxn modelId="{83819FE0-99F0-8A4A-B173-DDA8B5B4345A}" type="presParOf" srcId="{3291A53B-13FB-674B-AE25-9F2FC004B3EF}" destId="{C67B238C-7EC1-904C-8FBD-FC030D7025F9}" srcOrd="0" destOrd="0" presId="urn:microsoft.com/office/officeart/2008/layout/LinedList"/>
    <dgm:cxn modelId="{781E185C-DDEB-8C4E-86C0-EE3E9A6AC4C1}" type="presParOf" srcId="{3291A53B-13FB-674B-AE25-9F2FC004B3EF}" destId="{7872A7AF-ABAA-4F45-86C0-1AC7B9CECEE0}" srcOrd="1" destOrd="0" presId="urn:microsoft.com/office/officeart/2008/layout/LinedList"/>
    <dgm:cxn modelId="{3086F773-2056-406C-BB2A-C6649C2F415E}" type="presParOf" srcId="{CC819D75-7AB0-CD47-AC6B-60ECF004B0BA}" destId="{5A87EE10-70A0-456C-A8F3-EF8B1910B3A6}" srcOrd="2" destOrd="0" presId="urn:microsoft.com/office/officeart/2008/layout/LinedList"/>
    <dgm:cxn modelId="{DA4EC25A-7788-4DB9-BD90-0F49FAB4894A}" type="presParOf" srcId="{CC819D75-7AB0-CD47-AC6B-60ECF004B0BA}" destId="{CC93C723-3CE4-4FE6-A8CE-3960F8FDF1C7}" srcOrd="3" destOrd="0" presId="urn:microsoft.com/office/officeart/2008/layout/LinedList"/>
    <dgm:cxn modelId="{BEF44651-FB2E-4C8D-B454-45395B7569A5}" type="presParOf" srcId="{CC93C723-3CE4-4FE6-A8CE-3960F8FDF1C7}" destId="{79CCCE4E-D451-4C42-BA18-5B5427E7AD2B}" srcOrd="0" destOrd="0" presId="urn:microsoft.com/office/officeart/2008/layout/LinedList"/>
    <dgm:cxn modelId="{AA6F1DDD-5A11-4264-A416-2DC516FD2ABB}" type="presParOf" srcId="{CC93C723-3CE4-4FE6-A8CE-3960F8FDF1C7}" destId="{05D170D2-F16D-48CD-8543-3D3289E71E86}" srcOrd="1" destOrd="0" presId="urn:microsoft.com/office/officeart/2008/layout/LinedList"/>
    <dgm:cxn modelId="{BA07F2BB-30FC-4F27-88AB-CACBFA6C4C24}" type="presParOf" srcId="{CC819D75-7AB0-CD47-AC6B-60ECF004B0BA}" destId="{42CF00AD-45A6-48FC-A1B4-644AACF69719}" srcOrd="4" destOrd="0" presId="urn:microsoft.com/office/officeart/2008/layout/LinedList"/>
    <dgm:cxn modelId="{2F83C543-149D-4994-AADF-D8707158860B}" type="presParOf" srcId="{CC819D75-7AB0-CD47-AC6B-60ECF004B0BA}" destId="{30FC3929-C84B-4409-A05D-99A0A8C1DF31}" srcOrd="5" destOrd="0" presId="urn:microsoft.com/office/officeart/2008/layout/LinedList"/>
    <dgm:cxn modelId="{605EB169-A023-4C0D-9D85-28259011A9CD}" type="presParOf" srcId="{30FC3929-C84B-4409-A05D-99A0A8C1DF31}" destId="{846A09C7-4190-4CE6-9D20-DD31A867A6B8}" srcOrd="0" destOrd="0" presId="urn:microsoft.com/office/officeart/2008/layout/LinedList"/>
    <dgm:cxn modelId="{0609F0EE-3D31-4B5D-B2A1-3FB6C20CBF51}" type="presParOf" srcId="{30FC3929-C84B-4409-A05D-99A0A8C1DF31}" destId="{1AEC1D3B-5395-41B6-B6F4-2E1C26C2980D}" srcOrd="1" destOrd="0" presId="urn:microsoft.com/office/officeart/2008/layout/LinedList"/>
    <dgm:cxn modelId="{CA5DA65C-DBE2-4624-803E-718C72BF4777}" type="presParOf" srcId="{CC819D75-7AB0-CD47-AC6B-60ECF004B0BA}" destId="{0D88C3B8-FC20-4DC6-8C11-8A980A2AD736}" srcOrd="6" destOrd="0" presId="urn:microsoft.com/office/officeart/2008/layout/LinedList"/>
    <dgm:cxn modelId="{18B94D6F-099E-400B-B013-33EFF37D9678}" type="presParOf" srcId="{CC819D75-7AB0-CD47-AC6B-60ECF004B0BA}" destId="{B0081131-3937-405B-8BBB-C3BE8A545801}" srcOrd="7" destOrd="0" presId="urn:microsoft.com/office/officeart/2008/layout/LinedList"/>
    <dgm:cxn modelId="{560BD0C3-7242-4024-99CD-0E1BD2FABD2E}" type="presParOf" srcId="{B0081131-3937-405B-8BBB-C3BE8A545801}" destId="{B7F0DEB4-AF4A-49E8-87ED-092EA0369DEE}" srcOrd="0" destOrd="0" presId="urn:microsoft.com/office/officeart/2008/layout/LinedList"/>
    <dgm:cxn modelId="{D2902779-DF2D-47EE-82B7-86A1116C0AA8}" type="presParOf" srcId="{B0081131-3937-405B-8BBB-C3BE8A545801}" destId="{B2D24695-44F1-4B05-8F25-B04195D34105}" srcOrd="1" destOrd="0" presId="urn:microsoft.com/office/officeart/2008/layout/LinedList"/>
    <dgm:cxn modelId="{9351FFAE-8BA6-454D-9F7F-F6A2D54D5EAD}" type="presParOf" srcId="{CC819D75-7AB0-CD47-AC6B-60ECF004B0BA}" destId="{1EE2ABE1-55EA-4935-9F59-7CE82C80BE67}" srcOrd="8" destOrd="0" presId="urn:microsoft.com/office/officeart/2008/layout/LinedList"/>
    <dgm:cxn modelId="{DBD66077-325A-47D2-B4DA-3A527B0BDF3E}" type="presParOf" srcId="{CC819D75-7AB0-CD47-AC6B-60ECF004B0BA}" destId="{6A4AED33-D5DA-44FB-A26F-99D6FD5C2EF7}" srcOrd="9" destOrd="0" presId="urn:microsoft.com/office/officeart/2008/layout/LinedList"/>
    <dgm:cxn modelId="{AD919443-572D-4987-8462-6F39C161914C}" type="presParOf" srcId="{6A4AED33-D5DA-44FB-A26F-99D6FD5C2EF7}" destId="{6A2D028C-E72E-4A45-9E1E-E7B5A61C7AB7}" srcOrd="0" destOrd="0" presId="urn:microsoft.com/office/officeart/2008/layout/LinedList"/>
    <dgm:cxn modelId="{8B79DB19-BF18-4C8C-BD1C-E0DB368C3A90}" type="presParOf" srcId="{6A4AED33-D5DA-44FB-A26F-99D6FD5C2EF7}" destId="{B36F7BFF-5DA1-463E-AC14-BEA6C3D4E0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734E9-54D2-7A4C-AE4E-22CCA0B89D3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081FBA-3BE3-6140-8615-7CEA34A96B77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Accessibility support</a:t>
          </a:r>
          <a:br>
            <a:rPr lang="en-GB" sz="1600" baseline="0" dirty="0">
              <a:latin typeface="Century Gothic" panose="020B0502020202020204" pitchFamily="34" charset="0"/>
            </a:rPr>
          </a:br>
          <a:r>
            <a:rPr lang="en-GB" sz="1600" baseline="0" dirty="0">
              <a:latin typeface="Century Gothic" panose="020B0502020202020204" pitchFamily="34" charset="0"/>
            </a:rPr>
            <a:t>Explore learning adjustments for a </a:t>
          </a:r>
          <a:r>
            <a:rPr lang="en-AU" sz="1600" b="0" i="0" dirty="0">
              <a:latin typeface="Century Gothic" panose="020B0502020202020204" pitchFamily="34" charset="0"/>
            </a:rPr>
            <a:t>physical or mental health condition or disability affecting your studies</a:t>
          </a:r>
          <a:endParaRPr lang="en-GB" sz="1600" baseline="0" dirty="0">
            <a:latin typeface="Century Gothic" panose="020B0502020202020204" pitchFamily="34" charset="0"/>
          </a:endParaRPr>
        </a:p>
      </dgm:t>
    </dgm:pt>
    <dgm:pt modelId="{C39B14F0-B58D-FE48-8B0E-DD43349F615D}" type="parTrans" cxnId="{80059011-C812-A740-A59B-9B897D656AA2}">
      <dgm:prSet/>
      <dgm:spPr/>
      <dgm:t>
        <a:bodyPr/>
        <a:lstStyle/>
        <a:p>
          <a:endParaRPr lang="en-GB" sz="1600" baseline="0">
            <a:latin typeface="Century Gothic" panose="020B0502020202020204" pitchFamily="34" charset="0"/>
          </a:endParaRPr>
        </a:p>
      </dgm:t>
    </dgm:pt>
    <dgm:pt modelId="{EC524521-541F-3846-94CC-7F31E05AA985}" type="sibTrans" cxnId="{80059011-C812-A740-A59B-9B897D656AA2}">
      <dgm:prSet/>
      <dgm:spPr/>
      <dgm:t>
        <a:bodyPr/>
        <a:lstStyle/>
        <a:p>
          <a:endParaRPr lang="en-GB" sz="1600" baseline="0">
            <a:latin typeface="Century Gothic" panose="020B0502020202020204" pitchFamily="34" charset="0"/>
          </a:endParaRPr>
        </a:p>
      </dgm:t>
    </dgm:pt>
    <dgm:pt modelId="{CE2E41C7-1FC2-4443-BDF8-E17BA088BE6A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Security                                                                                             </a:t>
          </a:r>
          <a:r>
            <a:rPr lang="en-GB" sz="1600" b="0" baseline="0" dirty="0">
              <a:latin typeface="Century Gothic" panose="020B0502020202020204" pitchFamily="34" charset="0"/>
            </a:rPr>
            <a:t>24/7 assistance and security escorts to car parks and College Row. Download the Safe Zone App</a:t>
          </a:r>
        </a:p>
      </dgm:t>
    </dgm:pt>
    <dgm:pt modelId="{7E3D1ABB-3CF7-4E6D-940E-039207AD5D7E}" type="parTrans" cxnId="{06BA1256-D0E1-49C3-8543-512D61AD74CF}">
      <dgm:prSet/>
      <dgm:spPr/>
      <dgm:t>
        <a:bodyPr/>
        <a:lstStyle/>
        <a:p>
          <a:endParaRPr lang="en-AU" sz="1600" baseline="0">
            <a:latin typeface="Century Gothic" panose="020B0502020202020204" pitchFamily="34" charset="0"/>
          </a:endParaRPr>
        </a:p>
      </dgm:t>
    </dgm:pt>
    <dgm:pt modelId="{D4DC9FBC-5815-49F5-8F5A-42F3A03D1329}" type="sibTrans" cxnId="{06BA1256-D0E1-49C3-8543-512D61AD74CF}">
      <dgm:prSet/>
      <dgm:spPr/>
      <dgm:t>
        <a:bodyPr/>
        <a:lstStyle/>
        <a:p>
          <a:endParaRPr lang="en-AU" sz="1600" baseline="0">
            <a:latin typeface="Century Gothic" panose="020B0502020202020204" pitchFamily="34" charset="0"/>
          </a:endParaRPr>
        </a:p>
      </dgm:t>
    </dgm:pt>
    <dgm:pt modelId="{15D22C44-77E6-44A3-94A0-AAED6E145A61}">
      <dgm:prSet phldrT="[Text]" custT="1"/>
      <dgm:spPr/>
      <dgm:t>
        <a:bodyPr/>
        <a:lstStyle/>
        <a:p>
          <a:r>
            <a:rPr lang="en-AU" sz="1600" b="1" baseline="0" dirty="0">
              <a:latin typeface="Century Gothic" panose="020B0502020202020204" pitchFamily="34" charset="0"/>
            </a:rPr>
            <a:t>Academic skills </a:t>
          </a:r>
        </a:p>
        <a:p>
          <a:r>
            <a:rPr lang="en-AU" sz="1600" b="0" baseline="0" dirty="0">
              <a:latin typeface="Century Gothic" panose="020B0502020202020204" pitchFamily="34" charset="0"/>
            </a:rPr>
            <a:t>Get advice, one-on-one support and workshops to improve your skills in academic writing, study, English language, research, maths and stats</a:t>
          </a:r>
          <a:endParaRPr lang="en-GB" sz="1600" b="0" baseline="0" dirty="0">
            <a:latin typeface="Century Gothic" panose="020B0502020202020204" pitchFamily="34" charset="0"/>
          </a:endParaRPr>
        </a:p>
      </dgm:t>
    </dgm:pt>
    <dgm:pt modelId="{91BCA7AB-0DCB-4499-B18D-936423DAC8DD}" type="parTrans" cxnId="{72A4B7AB-C7E0-47D0-AB27-8E89FEFA9519}">
      <dgm:prSet/>
      <dgm:spPr/>
      <dgm:t>
        <a:bodyPr/>
        <a:lstStyle/>
        <a:p>
          <a:endParaRPr lang="en-AU"/>
        </a:p>
      </dgm:t>
    </dgm:pt>
    <dgm:pt modelId="{2F39B548-8C89-46B6-B05B-2E95D2531C79}" type="sibTrans" cxnId="{72A4B7AB-C7E0-47D0-AB27-8E89FEFA9519}">
      <dgm:prSet/>
      <dgm:spPr/>
      <dgm:t>
        <a:bodyPr/>
        <a:lstStyle/>
        <a:p>
          <a:endParaRPr lang="en-AU"/>
        </a:p>
      </dgm:t>
    </dgm:pt>
    <dgm:pt modelId="{F07B4797-FDCB-4E08-893C-59F73AAA5EAF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Health and Medical Services</a:t>
          </a:r>
          <a:br>
            <a:rPr lang="en-GB" sz="1600" baseline="0" dirty="0">
              <a:latin typeface="Century Gothic" panose="020B0502020202020204" pitchFamily="34" charset="0"/>
            </a:rPr>
          </a:br>
          <a:r>
            <a:rPr lang="en-GB" sz="1600" baseline="0" dirty="0">
              <a:latin typeface="Century Gothic" panose="020B0502020202020204" pitchFamily="34" charset="0"/>
            </a:rPr>
            <a:t>Book online for an appointment with a GP (doctor). Bulk billed for domestic, OSHC covered for international students. Medibank are our preferred provider</a:t>
          </a:r>
        </a:p>
      </dgm:t>
    </dgm:pt>
    <dgm:pt modelId="{DAA62432-4049-467A-805D-8423F3B535F3}" type="parTrans" cxnId="{5D9A8D32-4FA9-410D-8462-2EDC9C88D7B9}">
      <dgm:prSet/>
      <dgm:spPr/>
      <dgm:t>
        <a:bodyPr/>
        <a:lstStyle/>
        <a:p>
          <a:endParaRPr lang="en-AU"/>
        </a:p>
      </dgm:t>
    </dgm:pt>
    <dgm:pt modelId="{D8D15028-9D23-4484-B76C-FBB85D404E42}" type="sibTrans" cxnId="{5D9A8D32-4FA9-410D-8462-2EDC9C88D7B9}">
      <dgm:prSet/>
      <dgm:spPr/>
      <dgm:t>
        <a:bodyPr/>
        <a:lstStyle/>
        <a:p>
          <a:endParaRPr lang="en-AU"/>
        </a:p>
      </dgm:t>
    </dgm:pt>
    <dgm:pt modelId="{7F7BDC92-69F1-4DC1-BA3E-B750624CCBC9}">
      <dgm:prSet phldrT="[Text]" custT="1"/>
      <dgm:spPr/>
      <dgm:t>
        <a:bodyPr/>
        <a:lstStyle/>
        <a:p>
          <a:r>
            <a:rPr lang="en-GB" sz="1600" b="1" baseline="0" dirty="0">
              <a:latin typeface="Century Gothic" panose="020B0502020202020204" pitchFamily="34" charset="0"/>
            </a:rPr>
            <a:t>Support for Sexual Assault and Harassment                           </a:t>
          </a:r>
          <a:r>
            <a:rPr lang="en-AU" sz="1600" b="0" baseline="0" dirty="0">
              <a:latin typeface="Century Gothic" panose="020B0502020202020204" pitchFamily="34" charset="0"/>
            </a:rPr>
            <a:t>Access confidential support from a specialist about safety, academic, wellbeing and reporting options</a:t>
          </a:r>
          <a:endParaRPr lang="en-GB" sz="1600" baseline="0" dirty="0">
            <a:latin typeface="Century Gothic" panose="020B0502020202020204" pitchFamily="34" charset="0"/>
          </a:endParaRPr>
        </a:p>
      </dgm:t>
    </dgm:pt>
    <dgm:pt modelId="{812FC811-F16A-4E6B-9F13-C9D63B6E8BD6}" type="parTrans" cxnId="{EB903FAB-02AB-4BA0-B426-99C2BE866599}">
      <dgm:prSet/>
      <dgm:spPr/>
      <dgm:t>
        <a:bodyPr/>
        <a:lstStyle/>
        <a:p>
          <a:endParaRPr lang="en-AU"/>
        </a:p>
      </dgm:t>
    </dgm:pt>
    <dgm:pt modelId="{3FCFCCA9-CD42-407C-B9F0-562DB437DBD3}" type="sibTrans" cxnId="{EB903FAB-02AB-4BA0-B426-99C2BE866599}">
      <dgm:prSet/>
      <dgm:spPr/>
      <dgm:t>
        <a:bodyPr/>
        <a:lstStyle/>
        <a:p>
          <a:endParaRPr lang="en-AU"/>
        </a:p>
      </dgm:t>
    </dgm:pt>
    <dgm:pt modelId="{CC819D75-7AB0-CD47-AC6B-60ECF004B0BA}" type="pres">
      <dgm:prSet presAssocID="{666734E9-54D2-7A4C-AE4E-22CCA0B89D35}" presName="vert0" presStyleCnt="0">
        <dgm:presLayoutVars>
          <dgm:dir/>
          <dgm:animOne val="branch"/>
          <dgm:animLvl val="lvl"/>
        </dgm:presLayoutVars>
      </dgm:prSet>
      <dgm:spPr/>
    </dgm:pt>
    <dgm:pt modelId="{D49C626A-8A41-47B9-B40F-DE3674571C64}" type="pres">
      <dgm:prSet presAssocID="{15D22C44-77E6-44A3-94A0-AAED6E145A61}" presName="thickLine" presStyleLbl="alignNode1" presStyleIdx="0" presStyleCnt="5"/>
      <dgm:spPr/>
    </dgm:pt>
    <dgm:pt modelId="{2B8C080A-5871-4975-86A0-09E1FFDFB115}" type="pres">
      <dgm:prSet presAssocID="{15D22C44-77E6-44A3-94A0-AAED6E145A61}" presName="horz1" presStyleCnt="0"/>
      <dgm:spPr/>
    </dgm:pt>
    <dgm:pt modelId="{5C329068-D231-4EC1-83F5-6DA2444E8B6C}" type="pres">
      <dgm:prSet presAssocID="{15D22C44-77E6-44A3-94A0-AAED6E145A61}" presName="tx1" presStyleLbl="revTx" presStyleIdx="0" presStyleCnt="5"/>
      <dgm:spPr/>
    </dgm:pt>
    <dgm:pt modelId="{3AE84549-B4E9-4FE3-93FD-71DA21E17859}" type="pres">
      <dgm:prSet presAssocID="{15D22C44-77E6-44A3-94A0-AAED6E145A61}" presName="vert1" presStyleCnt="0"/>
      <dgm:spPr/>
    </dgm:pt>
    <dgm:pt modelId="{CD1CBB39-A65C-7E49-9FF2-9379D6501BCA}" type="pres">
      <dgm:prSet presAssocID="{D0081FBA-3BE3-6140-8615-7CEA34A96B77}" presName="thickLine" presStyleLbl="alignNode1" presStyleIdx="1" presStyleCnt="5" custLinFactNeighborY="15204"/>
      <dgm:spPr/>
    </dgm:pt>
    <dgm:pt modelId="{8F73232F-EB7C-224C-A3E2-4B6F0A20A07A}" type="pres">
      <dgm:prSet presAssocID="{D0081FBA-3BE3-6140-8615-7CEA34A96B77}" presName="horz1" presStyleCnt="0"/>
      <dgm:spPr/>
    </dgm:pt>
    <dgm:pt modelId="{CB2CB191-D4CA-FC44-81B3-8B292AAFE8BD}" type="pres">
      <dgm:prSet presAssocID="{D0081FBA-3BE3-6140-8615-7CEA34A96B77}" presName="tx1" presStyleLbl="revTx" presStyleIdx="1" presStyleCnt="5" custLinFactNeighborY="27093"/>
      <dgm:spPr/>
    </dgm:pt>
    <dgm:pt modelId="{6272280C-744A-FA45-AFF6-488C276B76A4}" type="pres">
      <dgm:prSet presAssocID="{D0081FBA-3BE3-6140-8615-7CEA34A96B77}" presName="vert1" presStyleCnt="0"/>
      <dgm:spPr/>
    </dgm:pt>
    <dgm:pt modelId="{44F7DF95-127E-42E1-8782-27583D870FB8}" type="pres">
      <dgm:prSet presAssocID="{7F7BDC92-69F1-4DC1-BA3E-B750624CCBC9}" presName="thickLine" presStyleLbl="alignNode1" presStyleIdx="2" presStyleCnt="5" custLinFactNeighborY="14175"/>
      <dgm:spPr/>
    </dgm:pt>
    <dgm:pt modelId="{D549C58C-09E7-4D01-B3A3-69EDC5318F98}" type="pres">
      <dgm:prSet presAssocID="{7F7BDC92-69F1-4DC1-BA3E-B750624CCBC9}" presName="horz1" presStyleCnt="0"/>
      <dgm:spPr/>
    </dgm:pt>
    <dgm:pt modelId="{AF9F21C9-3E30-4961-A898-4BF356615DB8}" type="pres">
      <dgm:prSet presAssocID="{7F7BDC92-69F1-4DC1-BA3E-B750624CCBC9}" presName="tx1" presStyleLbl="revTx" presStyleIdx="2" presStyleCnt="5" custLinFactNeighborY="19621"/>
      <dgm:spPr/>
    </dgm:pt>
    <dgm:pt modelId="{02879F3E-8DAF-4CD8-87FE-22F3E1ADF553}" type="pres">
      <dgm:prSet presAssocID="{7F7BDC92-69F1-4DC1-BA3E-B750624CCBC9}" presName="vert1" presStyleCnt="0"/>
      <dgm:spPr/>
    </dgm:pt>
    <dgm:pt modelId="{9B05597F-AEFD-4FC4-AF84-A36DA2458717}" type="pres">
      <dgm:prSet presAssocID="{F07B4797-FDCB-4E08-893C-59F73AAA5EAF}" presName="thickLine" presStyleLbl="alignNode1" presStyleIdx="3" presStyleCnt="5" custLinFactNeighborY="-682"/>
      <dgm:spPr/>
    </dgm:pt>
    <dgm:pt modelId="{E1A69C04-634E-4314-B07E-52B321E12FEF}" type="pres">
      <dgm:prSet presAssocID="{F07B4797-FDCB-4E08-893C-59F73AAA5EAF}" presName="horz1" presStyleCnt="0"/>
      <dgm:spPr/>
    </dgm:pt>
    <dgm:pt modelId="{8C6B9F11-16C2-4B04-BA06-00F2356C6DCF}" type="pres">
      <dgm:prSet presAssocID="{F07B4797-FDCB-4E08-893C-59F73AAA5EAF}" presName="tx1" presStyleLbl="revTx" presStyleIdx="3" presStyleCnt="5" custLinFactNeighborY="5046"/>
      <dgm:spPr/>
    </dgm:pt>
    <dgm:pt modelId="{3B7280BF-DD4B-46CF-A755-E102E051FC78}" type="pres">
      <dgm:prSet presAssocID="{F07B4797-FDCB-4E08-893C-59F73AAA5EAF}" presName="vert1" presStyleCnt="0"/>
      <dgm:spPr/>
    </dgm:pt>
    <dgm:pt modelId="{42CF00AD-45A6-48FC-A1B4-644AACF69719}" type="pres">
      <dgm:prSet presAssocID="{CE2E41C7-1FC2-4443-BDF8-E17BA088BE6A}" presName="thickLine" presStyleLbl="alignNode1" presStyleIdx="4" presStyleCnt="5" custLinFactNeighborY="919"/>
      <dgm:spPr/>
    </dgm:pt>
    <dgm:pt modelId="{30FC3929-C84B-4409-A05D-99A0A8C1DF31}" type="pres">
      <dgm:prSet presAssocID="{CE2E41C7-1FC2-4443-BDF8-E17BA088BE6A}" presName="horz1" presStyleCnt="0"/>
      <dgm:spPr/>
    </dgm:pt>
    <dgm:pt modelId="{846A09C7-4190-4CE6-9D20-DD31A867A6B8}" type="pres">
      <dgm:prSet presAssocID="{CE2E41C7-1FC2-4443-BDF8-E17BA088BE6A}" presName="tx1" presStyleLbl="revTx" presStyleIdx="4" presStyleCnt="5" custScaleY="90865" custLinFactNeighborY="13401"/>
      <dgm:spPr/>
    </dgm:pt>
    <dgm:pt modelId="{1AEC1D3B-5395-41B6-B6F4-2E1C26C2980D}" type="pres">
      <dgm:prSet presAssocID="{CE2E41C7-1FC2-4443-BDF8-E17BA088BE6A}" presName="vert1" presStyleCnt="0"/>
      <dgm:spPr/>
    </dgm:pt>
  </dgm:ptLst>
  <dgm:cxnLst>
    <dgm:cxn modelId="{70701C02-26EC-D643-A3DE-909919D3225F}" type="presOf" srcId="{D0081FBA-3BE3-6140-8615-7CEA34A96B77}" destId="{CB2CB191-D4CA-FC44-81B3-8B292AAFE8BD}" srcOrd="0" destOrd="0" presId="urn:microsoft.com/office/officeart/2008/layout/LinedList"/>
    <dgm:cxn modelId="{B258A606-BAFA-364E-8156-32786F1C5BCE}" type="presOf" srcId="{666734E9-54D2-7A4C-AE4E-22CCA0B89D35}" destId="{CC819D75-7AB0-CD47-AC6B-60ECF004B0BA}" srcOrd="0" destOrd="0" presId="urn:microsoft.com/office/officeart/2008/layout/LinedList"/>
    <dgm:cxn modelId="{80059011-C812-A740-A59B-9B897D656AA2}" srcId="{666734E9-54D2-7A4C-AE4E-22CCA0B89D35}" destId="{D0081FBA-3BE3-6140-8615-7CEA34A96B77}" srcOrd="1" destOrd="0" parTransId="{C39B14F0-B58D-FE48-8B0E-DD43349F615D}" sibTransId="{EC524521-541F-3846-94CC-7F31E05AA985}"/>
    <dgm:cxn modelId="{5D9A8D32-4FA9-410D-8462-2EDC9C88D7B9}" srcId="{666734E9-54D2-7A4C-AE4E-22CCA0B89D35}" destId="{F07B4797-FDCB-4E08-893C-59F73AAA5EAF}" srcOrd="3" destOrd="0" parTransId="{DAA62432-4049-467A-805D-8423F3B535F3}" sibTransId="{D8D15028-9D23-4484-B76C-FBB85D404E42}"/>
    <dgm:cxn modelId="{06BA1256-D0E1-49C3-8543-512D61AD74CF}" srcId="{666734E9-54D2-7A4C-AE4E-22CCA0B89D35}" destId="{CE2E41C7-1FC2-4443-BDF8-E17BA088BE6A}" srcOrd="4" destOrd="0" parTransId="{7E3D1ABB-3CF7-4E6D-940E-039207AD5D7E}" sibTransId="{D4DC9FBC-5815-49F5-8F5A-42F3A03D1329}"/>
    <dgm:cxn modelId="{47C34983-1591-4741-80B7-C229F6456B9D}" type="presOf" srcId="{15D22C44-77E6-44A3-94A0-AAED6E145A61}" destId="{5C329068-D231-4EC1-83F5-6DA2444E8B6C}" srcOrd="0" destOrd="0" presId="urn:microsoft.com/office/officeart/2008/layout/LinedList"/>
    <dgm:cxn modelId="{CE2A4C96-4CC1-424A-AA3A-033611C994E1}" type="presOf" srcId="{CE2E41C7-1FC2-4443-BDF8-E17BA088BE6A}" destId="{846A09C7-4190-4CE6-9D20-DD31A867A6B8}" srcOrd="0" destOrd="0" presId="urn:microsoft.com/office/officeart/2008/layout/LinedList"/>
    <dgm:cxn modelId="{FFF6CF97-17DC-41AC-8DC0-A186D5E8873F}" type="presOf" srcId="{F07B4797-FDCB-4E08-893C-59F73AAA5EAF}" destId="{8C6B9F11-16C2-4B04-BA06-00F2356C6DCF}" srcOrd="0" destOrd="0" presId="urn:microsoft.com/office/officeart/2008/layout/LinedList"/>
    <dgm:cxn modelId="{344727A5-705B-403B-969F-5DCEDE86BAA5}" type="presOf" srcId="{7F7BDC92-69F1-4DC1-BA3E-B750624CCBC9}" destId="{AF9F21C9-3E30-4961-A898-4BF356615DB8}" srcOrd="0" destOrd="0" presId="urn:microsoft.com/office/officeart/2008/layout/LinedList"/>
    <dgm:cxn modelId="{EB903FAB-02AB-4BA0-B426-99C2BE866599}" srcId="{666734E9-54D2-7A4C-AE4E-22CCA0B89D35}" destId="{7F7BDC92-69F1-4DC1-BA3E-B750624CCBC9}" srcOrd="2" destOrd="0" parTransId="{812FC811-F16A-4E6B-9F13-C9D63B6E8BD6}" sibTransId="{3FCFCCA9-CD42-407C-B9F0-562DB437DBD3}"/>
    <dgm:cxn modelId="{72A4B7AB-C7E0-47D0-AB27-8E89FEFA9519}" srcId="{666734E9-54D2-7A4C-AE4E-22CCA0B89D35}" destId="{15D22C44-77E6-44A3-94A0-AAED6E145A61}" srcOrd="0" destOrd="0" parTransId="{91BCA7AB-0DCB-4499-B18D-936423DAC8DD}" sibTransId="{2F39B548-8C89-46B6-B05B-2E95D2531C79}"/>
    <dgm:cxn modelId="{411CBDD0-A5F1-4AE0-B4ED-66764A29D021}" type="presParOf" srcId="{CC819D75-7AB0-CD47-AC6B-60ECF004B0BA}" destId="{D49C626A-8A41-47B9-B40F-DE3674571C64}" srcOrd="0" destOrd="0" presId="urn:microsoft.com/office/officeart/2008/layout/LinedList"/>
    <dgm:cxn modelId="{22489DD8-5B3D-4FB9-81BE-86599E899C79}" type="presParOf" srcId="{CC819D75-7AB0-CD47-AC6B-60ECF004B0BA}" destId="{2B8C080A-5871-4975-86A0-09E1FFDFB115}" srcOrd="1" destOrd="0" presId="urn:microsoft.com/office/officeart/2008/layout/LinedList"/>
    <dgm:cxn modelId="{C8B8E332-444C-45E5-AA74-C4872B612699}" type="presParOf" srcId="{2B8C080A-5871-4975-86A0-09E1FFDFB115}" destId="{5C329068-D231-4EC1-83F5-6DA2444E8B6C}" srcOrd="0" destOrd="0" presId="urn:microsoft.com/office/officeart/2008/layout/LinedList"/>
    <dgm:cxn modelId="{FF35828F-E241-4023-9374-CD8C381D2ACD}" type="presParOf" srcId="{2B8C080A-5871-4975-86A0-09E1FFDFB115}" destId="{3AE84549-B4E9-4FE3-93FD-71DA21E17859}" srcOrd="1" destOrd="0" presId="urn:microsoft.com/office/officeart/2008/layout/LinedList"/>
    <dgm:cxn modelId="{96EF1916-C042-C84B-872B-515F436BDA83}" type="presParOf" srcId="{CC819D75-7AB0-CD47-AC6B-60ECF004B0BA}" destId="{CD1CBB39-A65C-7E49-9FF2-9379D6501BCA}" srcOrd="2" destOrd="0" presId="urn:microsoft.com/office/officeart/2008/layout/LinedList"/>
    <dgm:cxn modelId="{1FECA953-A794-BF43-9E61-747B2DAB45B8}" type="presParOf" srcId="{CC819D75-7AB0-CD47-AC6B-60ECF004B0BA}" destId="{8F73232F-EB7C-224C-A3E2-4B6F0A20A07A}" srcOrd="3" destOrd="0" presId="urn:microsoft.com/office/officeart/2008/layout/LinedList"/>
    <dgm:cxn modelId="{AB9CC426-9C91-B445-A80C-54741077C5EE}" type="presParOf" srcId="{8F73232F-EB7C-224C-A3E2-4B6F0A20A07A}" destId="{CB2CB191-D4CA-FC44-81B3-8B292AAFE8BD}" srcOrd="0" destOrd="0" presId="urn:microsoft.com/office/officeart/2008/layout/LinedList"/>
    <dgm:cxn modelId="{B160EB46-2BD6-DD44-BC53-D20AAC1724D6}" type="presParOf" srcId="{8F73232F-EB7C-224C-A3E2-4B6F0A20A07A}" destId="{6272280C-744A-FA45-AFF6-488C276B76A4}" srcOrd="1" destOrd="0" presId="urn:microsoft.com/office/officeart/2008/layout/LinedList"/>
    <dgm:cxn modelId="{24ECFE41-5F6D-4137-ADEF-AC8481795FC0}" type="presParOf" srcId="{CC819D75-7AB0-CD47-AC6B-60ECF004B0BA}" destId="{44F7DF95-127E-42E1-8782-27583D870FB8}" srcOrd="4" destOrd="0" presId="urn:microsoft.com/office/officeart/2008/layout/LinedList"/>
    <dgm:cxn modelId="{5BACCBED-3B6A-4ACC-A476-6782BBF930F6}" type="presParOf" srcId="{CC819D75-7AB0-CD47-AC6B-60ECF004B0BA}" destId="{D549C58C-09E7-4D01-B3A3-69EDC5318F98}" srcOrd="5" destOrd="0" presId="urn:microsoft.com/office/officeart/2008/layout/LinedList"/>
    <dgm:cxn modelId="{A92E9CC9-ACE9-45DA-9079-A96875650233}" type="presParOf" srcId="{D549C58C-09E7-4D01-B3A3-69EDC5318F98}" destId="{AF9F21C9-3E30-4961-A898-4BF356615DB8}" srcOrd="0" destOrd="0" presId="urn:microsoft.com/office/officeart/2008/layout/LinedList"/>
    <dgm:cxn modelId="{22B555E9-2C14-40E4-B164-2E4B3E54B8DD}" type="presParOf" srcId="{D549C58C-09E7-4D01-B3A3-69EDC5318F98}" destId="{02879F3E-8DAF-4CD8-87FE-22F3E1ADF553}" srcOrd="1" destOrd="0" presId="urn:microsoft.com/office/officeart/2008/layout/LinedList"/>
    <dgm:cxn modelId="{1BB806F3-99CC-41B9-9613-703A68E19044}" type="presParOf" srcId="{CC819D75-7AB0-CD47-AC6B-60ECF004B0BA}" destId="{9B05597F-AEFD-4FC4-AF84-A36DA2458717}" srcOrd="6" destOrd="0" presId="urn:microsoft.com/office/officeart/2008/layout/LinedList"/>
    <dgm:cxn modelId="{60F1ED87-028E-4698-A91C-8E3579420338}" type="presParOf" srcId="{CC819D75-7AB0-CD47-AC6B-60ECF004B0BA}" destId="{E1A69C04-634E-4314-B07E-52B321E12FEF}" srcOrd="7" destOrd="0" presId="urn:microsoft.com/office/officeart/2008/layout/LinedList"/>
    <dgm:cxn modelId="{C6831347-B20C-4B36-8970-62FB8C97E0FC}" type="presParOf" srcId="{E1A69C04-634E-4314-B07E-52B321E12FEF}" destId="{8C6B9F11-16C2-4B04-BA06-00F2356C6DCF}" srcOrd="0" destOrd="0" presId="urn:microsoft.com/office/officeart/2008/layout/LinedList"/>
    <dgm:cxn modelId="{9CD46616-D90D-4AE8-B0F8-B89A6C9F95D3}" type="presParOf" srcId="{E1A69C04-634E-4314-B07E-52B321E12FEF}" destId="{3B7280BF-DD4B-46CF-A755-E102E051FC78}" srcOrd="1" destOrd="0" presId="urn:microsoft.com/office/officeart/2008/layout/LinedList"/>
    <dgm:cxn modelId="{BA07F2BB-30FC-4F27-88AB-CACBFA6C4C24}" type="presParOf" srcId="{CC819D75-7AB0-CD47-AC6B-60ECF004B0BA}" destId="{42CF00AD-45A6-48FC-A1B4-644AACF69719}" srcOrd="8" destOrd="0" presId="urn:microsoft.com/office/officeart/2008/layout/LinedList"/>
    <dgm:cxn modelId="{2F83C543-149D-4994-AADF-D8707158860B}" type="presParOf" srcId="{CC819D75-7AB0-CD47-AC6B-60ECF004B0BA}" destId="{30FC3929-C84B-4409-A05D-99A0A8C1DF31}" srcOrd="9" destOrd="0" presId="urn:microsoft.com/office/officeart/2008/layout/LinedList"/>
    <dgm:cxn modelId="{605EB169-A023-4C0D-9D85-28259011A9CD}" type="presParOf" srcId="{30FC3929-C84B-4409-A05D-99A0A8C1DF31}" destId="{846A09C7-4190-4CE6-9D20-DD31A867A6B8}" srcOrd="0" destOrd="0" presId="urn:microsoft.com/office/officeart/2008/layout/LinedList"/>
    <dgm:cxn modelId="{0609F0EE-3D31-4B5D-B2A1-3FB6C20CBF51}" type="presParOf" srcId="{30FC3929-C84B-4409-A05D-99A0A8C1DF31}" destId="{1AEC1D3B-5395-41B6-B6F4-2E1C26C298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55943-66DD-624E-9EC7-5A3976851D13}">
      <dsp:nvSpPr>
        <dsp:cNvPr id="0" name=""/>
        <dsp:cNvSpPr/>
      </dsp:nvSpPr>
      <dsp:spPr>
        <a:xfrm>
          <a:off x="0" y="622"/>
          <a:ext cx="6201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B238C-7EC1-904C-8FBD-FC030D7025F9}">
      <dsp:nvSpPr>
        <dsp:cNvPr id="0" name=""/>
        <dsp:cNvSpPr/>
      </dsp:nvSpPr>
      <dsp:spPr>
        <a:xfrm>
          <a:off x="0" y="0"/>
          <a:ext cx="6201319" cy="101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baseline="0" dirty="0">
              <a:latin typeface="Century Gothic" panose="020B0502020202020204" pitchFamily="34" charset="0"/>
            </a:rPr>
            <a:t>Build wellbeing skills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 dirty="0">
              <a:latin typeface="Century Gothic" panose="020B0502020202020204" pitchFamily="34" charset="0"/>
            </a:rPr>
            <a:t>Learn how to be at your best and help others through free workshops and opportunities</a:t>
          </a:r>
        </a:p>
      </dsp:txBody>
      <dsp:txXfrm>
        <a:off x="0" y="0"/>
        <a:ext cx="6201319" cy="1019512"/>
      </dsp:txXfrm>
    </dsp:sp>
    <dsp:sp modelId="{5A87EE10-70A0-456C-A8F3-EF8B1910B3A6}">
      <dsp:nvSpPr>
        <dsp:cNvPr id="0" name=""/>
        <dsp:cNvSpPr/>
      </dsp:nvSpPr>
      <dsp:spPr>
        <a:xfrm>
          <a:off x="0" y="1020135"/>
          <a:ext cx="6201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CCE4E-D451-4C42-BA18-5B5427E7AD2B}">
      <dsp:nvSpPr>
        <dsp:cNvPr id="0" name=""/>
        <dsp:cNvSpPr/>
      </dsp:nvSpPr>
      <dsp:spPr>
        <a:xfrm>
          <a:off x="0" y="1011357"/>
          <a:ext cx="6201319" cy="101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baseline="0" dirty="0">
              <a:latin typeface="Century Gothic" panose="020B0502020202020204" pitchFamily="34" charset="0"/>
            </a:rPr>
            <a:t>The Living Room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 dirty="0">
              <a:latin typeface="Century Gothic" panose="020B0502020202020204" pitchFamily="34" charset="0"/>
            </a:rPr>
            <a:t>Feeling stressed or lonely? Drop in to Shenton House and chat with a Peer Supporter between 11am-4pm, no appointment</a:t>
          </a:r>
        </a:p>
      </dsp:txBody>
      <dsp:txXfrm>
        <a:off x="0" y="1011357"/>
        <a:ext cx="6201319" cy="1019512"/>
      </dsp:txXfrm>
    </dsp:sp>
    <dsp:sp modelId="{42CF00AD-45A6-48FC-A1B4-644AACF69719}">
      <dsp:nvSpPr>
        <dsp:cNvPr id="0" name=""/>
        <dsp:cNvSpPr/>
      </dsp:nvSpPr>
      <dsp:spPr>
        <a:xfrm>
          <a:off x="0" y="2039647"/>
          <a:ext cx="6201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A09C7-4190-4CE6-9D20-DD31A867A6B8}">
      <dsp:nvSpPr>
        <dsp:cNvPr id="0" name=""/>
        <dsp:cNvSpPr/>
      </dsp:nvSpPr>
      <dsp:spPr>
        <a:xfrm>
          <a:off x="0" y="2059303"/>
          <a:ext cx="6201319" cy="101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Counselling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 dirty="0">
              <a:latin typeface="Century Gothic" panose="020B0502020202020204" pitchFamily="34" charset="0"/>
            </a:rPr>
            <a:t>Book online for free, private and confidential counselling for a range of issues</a:t>
          </a:r>
        </a:p>
      </dsp:txBody>
      <dsp:txXfrm>
        <a:off x="0" y="2059303"/>
        <a:ext cx="6201319" cy="1019512"/>
      </dsp:txXfrm>
    </dsp:sp>
    <dsp:sp modelId="{0D88C3B8-FC20-4DC6-8C11-8A980A2AD736}">
      <dsp:nvSpPr>
        <dsp:cNvPr id="0" name=""/>
        <dsp:cNvSpPr/>
      </dsp:nvSpPr>
      <dsp:spPr>
        <a:xfrm>
          <a:off x="0" y="3059160"/>
          <a:ext cx="6201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DEB4-AF4A-49E8-87ED-092EA0369DEE}">
      <dsp:nvSpPr>
        <dsp:cNvPr id="0" name=""/>
        <dsp:cNvSpPr/>
      </dsp:nvSpPr>
      <dsp:spPr>
        <a:xfrm>
          <a:off x="0" y="3059160"/>
          <a:ext cx="6201319" cy="101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International Student Support &amp; International Student Lounge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 dirty="0">
              <a:latin typeface="Century Gothic" panose="020B0502020202020204" pitchFamily="34" charset="0"/>
            </a:rPr>
            <a:t>Come and visit us in Shenton House if you need to speak to a team member or meet other international students</a:t>
          </a:r>
        </a:p>
      </dsp:txBody>
      <dsp:txXfrm>
        <a:off x="0" y="3059160"/>
        <a:ext cx="6201319" cy="1019512"/>
      </dsp:txXfrm>
    </dsp:sp>
    <dsp:sp modelId="{1EE2ABE1-55EA-4935-9F59-7CE82C80BE67}">
      <dsp:nvSpPr>
        <dsp:cNvPr id="0" name=""/>
        <dsp:cNvSpPr/>
      </dsp:nvSpPr>
      <dsp:spPr>
        <a:xfrm>
          <a:off x="0" y="4078672"/>
          <a:ext cx="6201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028C-E72E-4A45-9E1E-E7B5A61C7AB7}">
      <dsp:nvSpPr>
        <dsp:cNvPr id="0" name=""/>
        <dsp:cNvSpPr/>
      </dsp:nvSpPr>
      <dsp:spPr>
        <a:xfrm>
          <a:off x="0" y="4079295"/>
          <a:ext cx="6201319" cy="101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Financial Help                                                                                            </a:t>
          </a:r>
          <a:r>
            <a:rPr lang="en-GB" sz="1600" b="0" kern="1200" baseline="0" dirty="0">
              <a:latin typeface="Century Gothic" panose="020B0502020202020204" pitchFamily="34" charset="0"/>
            </a:rPr>
            <a:t>Apply to loan or own a laptop or access financial help for severe financial hardship</a:t>
          </a:r>
          <a:endParaRPr lang="en-AU" sz="1600" b="0" kern="1200" baseline="0" dirty="0">
            <a:latin typeface="Century Gothic" panose="020B0502020202020204" pitchFamily="34" charset="0"/>
          </a:endParaRPr>
        </a:p>
      </dsp:txBody>
      <dsp:txXfrm>
        <a:off x="0" y="4079295"/>
        <a:ext cx="6201319" cy="1019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C626A-8A41-47B9-B40F-DE3674571C64}">
      <dsp:nvSpPr>
        <dsp:cNvPr id="0" name=""/>
        <dsp:cNvSpPr/>
      </dsp:nvSpPr>
      <dsp:spPr>
        <a:xfrm>
          <a:off x="0" y="1407"/>
          <a:ext cx="6512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29068-D231-4EC1-83F5-6DA2444E8B6C}">
      <dsp:nvSpPr>
        <dsp:cNvPr id="0" name=""/>
        <dsp:cNvSpPr/>
      </dsp:nvSpPr>
      <dsp:spPr>
        <a:xfrm>
          <a:off x="0" y="1407"/>
          <a:ext cx="6512180" cy="107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baseline="0" dirty="0">
              <a:latin typeface="Century Gothic" panose="020B0502020202020204" pitchFamily="34" charset="0"/>
            </a:rPr>
            <a:t>Academic skills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kern="1200" baseline="0" dirty="0">
              <a:latin typeface="Century Gothic" panose="020B0502020202020204" pitchFamily="34" charset="0"/>
            </a:rPr>
            <a:t>Get advice, one-on-one support and workshops to improve your skills in academic writing, study, English language, research, maths and stats</a:t>
          </a:r>
          <a:endParaRPr lang="en-GB" sz="1600" b="0" kern="1200" baseline="0" dirty="0">
            <a:latin typeface="Century Gothic" panose="020B0502020202020204" pitchFamily="34" charset="0"/>
          </a:endParaRPr>
        </a:p>
      </dsp:txBody>
      <dsp:txXfrm>
        <a:off x="0" y="1407"/>
        <a:ext cx="6512180" cy="1073749"/>
      </dsp:txXfrm>
    </dsp:sp>
    <dsp:sp modelId="{CD1CBB39-A65C-7E49-9FF2-9379D6501BCA}">
      <dsp:nvSpPr>
        <dsp:cNvPr id="0" name=""/>
        <dsp:cNvSpPr/>
      </dsp:nvSpPr>
      <dsp:spPr>
        <a:xfrm>
          <a:off x="0" y="1238410"/>
          <a:ext cx="6512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CB191-D4CA-FC44-81B3-8B292AAFE8BD}">
      <dsp:nvSpPr>
        <dsp:cNvPr id="0" name=""/>
        <dsp:cNvSpPr/>
      </dsp:nvSpPr>
      <dsp:spPr>
        <a:xfrm>
          <a:off x="0" y="1366068"/>
          <a:ext cx="6512180" cy="107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Accessibility support</a:t>
          </a:r>
          <a:br>
            <a:rPr lang="en-GB" sz="1600" kern="1200" baseline="0" dirty="0">
              <a:latin typeface="Century Gothic" panose="020B0502020202020204" pitchFamily="34" charset="0"/>
            </a:rPr>
          </a:br>
          <a:r>
            <a:rPr lang="en-GB" sz="1600" kern="1200" baseline="0" dirty="0">
              <a:latin typeface="Century Gothic" panose="020B0502020202020204" pitchFamily="34" charset="0"/>
            </a:rPr>
            <a:t>Explore learning adjustments for a </a:t>
          </a:r>
          <a:r>
            <a:rPr lang="en-AU" sz="1600" b="0" i="0" kern="1200" dirty="0">
              <a:latin typeface="Century Gothic" panose="020B0502020202020204" pitchFamily="34" charset="0"/>
            </a:rPr>
            <a:t>physical or mental health condition or disability affecting your studies</a:t>
          </a:r>
          <a:endParaRPr lang="en-GB" sz="1600" kern="1200" baseline="0" dirty="0">
            <a:latin typeface="Century Gothic" panose="020B0502020202020204" pitchFamily="34" charset="0"/>
          </a:endParaRPr>
        </a:p>
      </dsp:txBody>
      <dsp:txXfrm>
        <a:off x="0" y="1366068"/>
        <a:ext cx="6512180" cy="1073749"/>
      </dsp:txXfrm>
    </dsp:sp>
    <dsp:sp modelId="{44F7DF95-127E-42E1-8782-27583D870FB8}">
      <dsp:nvSpPr>
        <dsp:cNvPr id="0" name=""/>
        <dsp:cNvSpPr/>
      </dsp:nvSpPr>
      <dsp:spPr>
        <a:xfrm>
          <a:off x="0" y="2301111"/>
          <a:ext cx="6512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21C9-3E30-4961-A898-4BF356615DB8}">
      <dsp:nvSpPr>
        <dsp:cNvPr id="0" name=""/>
        <dsp:cNvSpPr/>
      </dsp:nvSpPr>
      <dsp:spPr>
        <a:xfrm>
          <a:off x="0" y="2359587"/>
          <a:ext cx="6512180" cy="107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Support for Sexual Assault and Harassment                           </a:t>
          </a:r>
          <a:r>
            <a:rPr lang="en-AU" sz="1600" b="0" kern="1200" baseline="0" dirty="0">
              <a:latin typeface="Century Gothic" panose="020B0502020202020204" pitchFamily="34" charset="0"/>
            </a:rPr>
            <a:t>Access confidential support from a specialist about safety, academic, wellbeing and reporting options</a:t>
          </a:r>
          <a:endParaRPr lang="en-GB" sz="1600" kern="1200" baseline="0" dirty="0">
            <a:latin typeface="Century Gothic" panose="020B0502020202020204" pitchFamily="34" charset="0"/>
          </a:endParaRPr>
        </a:p>
      </dsp:txBody>
      <dsp:txXfrm>
        <a:off x="0" y="2359587"/>
        <a:ext cx="6512180" cy="1073749"/>
      </dsp:txXfrm>
    </dsp:sp>
    <dsp:sp modelId="{9B05597F-AEFD-4FC4-AF84-A36DA2458717}">
      <dsp:nvSpPr>
        <dsp:cNvPr id="0" name=""/>
        <dsp:cNvSpPr/>
      </dsp:nvSpPr>
      <dsp:spPr>
        <a:xfrm>
          <a:off x="0" y="3215334"/>
          <a:ext cx="6512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B9F11-16C2-4B04-BA06-00F2356C6DCF}">
      <dsp:nvSpPr>
        <dsp:cNvPr id="0" name=""/>
        <dsp:cNvSpPr/>
      </dsp:nvSpPr>
      <dsp:spPr>
        <a:xfrm>
          <a:off x="0" y="3276838"/>
          <a:ext cx="6512180" cy="107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Health and Medical Services</a:t>
          </a:r>
          <a:br>
            <a:rPr lang="en-GB" sz="1600" kern="1200" baseline="0" dirty="0">
              <a:latin typeface="Century Gothic" panose="020B0502020202020204" pitchFamily="34" charset="0"/>
            </a:rPr>
          </a:br>
          <a:r>
            <a:rPr lang="en-GB" sz="1600" kern="1200" baseline="0" dirty="0">
              <a:latin typeface="Century Gothic" panose="020B0502020202020204" pitchFamily="34" charset="0"/>
            </a:rPr>
            <a:t>Book online for an appointment with a GP (doctor). Bulk billed for domestic, OSHC covered for international students. Medibank are our preferred provider</a:t>
          </a:r>
        </a:p>
      </dsp:txBody>
      <dsp:txXfrm>
        <a:off x="0" y="3276838"/>
        <a:ext cx="6512180" cy="1073749"/>
      </dsp:txXfrm>
    </dsp:sp>
    <dsp:sp modelId="{42CF00AD-45A6-48FC-A1B4-644AACF69719}">
      <dsp:nvSpPr>
        <dsp:cNvPr id="0" name=""/>
        <dsp:cNvSpPr/>
      </dsp:nvSpPr>
      <dsp:spPr>
        <a:xfrm>
          <a:off x="0" y="4305373"/>
          <a:ext cx="6512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A09C7-4190-4CE6-9D20-DD31A867A6B8}">
      <dsp:nvSpPr>
        <dsp:cNvPr id="0" name=""/>
        <dsp:cNvSpPr/>
      </dsp:nvSpPr>
      <dsp:spPr>
        <a:xfrm>
          <a:off x="0" y="4297814"/>
          <a:ext cx="6512180" cy="9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baseline="0" dirty="0">
              <a:latin typeface="Century Gothic" panose="020B0502020202020204" pitchFamily="34" charset="0"/>
            </a:rPr>
            <a:t>Security                                                                                             </a:t>
          </a:r>
          <a:r>
            <a:rPr lang="en-GB" sz="1600" b="0" kern="1200" baseline="0" dirty="0">
              <a:latin typeface="Century Gothic" panose="020B0502020202020204" pitchFamily="34" charset="0"/>
            </a:rPr>
            <a:t>24/7 assistance and security escorts to car parks and College Row. Download the Safe Zone App</a:t>
          </a:r>
        </a:p>
      </dsp:txBody>
      <dsp:txXfrm>
        <a:off x="0" y="4297814"/>
        <a:ext cx="6512180" cy="97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B6C4-13AC-4497-ABEB-AC37F430B7C1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D80C-DDB2-4F3C-8F8C-F9BF2B85BE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21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73726">
              <a:lnSpc>
                <a:spcPct val="117999"/>
              </a:lnSpc>
              <a:defRPr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There are a range of UWA support services available at no cost or low cost. </a:t>
            </a:r>
          </a:p>
          <a:p>
            <a:pPr defTabSz="473726">
              <a:lnSpc>
                <a:spcPct val="117999"/>
              </a:lnSpc>
              <a:defRPr/>
            </a:pP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73726">
              <a:lnSpc>
                <a:spcPct val="117999"/>
              </a:lnSpc>
              <a:defRPr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These services are accredited, confidential, and not linked with your academic profile or your visa to study in Australia. </a:t>
            </a:r>
          </a:p>
          <a:p>
            <a:endParaRPr lang="en-AU"/>
          </a:p>
          <a:p>
            <a:r>
              <a:rPr lang="en-AU"/>
              <a:t>If you are not enrolled at UWA, you can access the counselling and medical services at your enrolled university.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C1EDD-1236-3645-BF27-2A450BDC57D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13CB-F0F3-4D16-9B63-DF00C89805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AU"/>
              <a:t>UWA Health Promotion Unit | Nov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73726">
              <a:lnSpc>
                <a:spcPct val="117999"/>
              </a:lnSpc>
              <a:defRPr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There are a range of UWA support services available at no cost or low cost. </a:t>
            </a:r>
          </a:p>
          <a:p>
            <a:pPr defTabSz="473726">
              <a:lnSpc>
                <a:spcPct val="117999"/>
              </a:lnSpc>
              <a:defRPr/>
            </a:pP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73726">
              <a:lnSpc>
                <a:spcPct val="117999"/>
              </a:lnSpc>
              <a:defRPr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These services are accredited, confidential, and not linked with your academic profile or your visa to study in Australia. </a:t>
            </a:r>
          </a:p>
          <a:p>
            <a:endParaRPr lang="en-AU"/>
          </a:p>
          <a:p>
            <a:r>
              <a:rPr lang="en-AU"/>
              <a:t>If you are not enrolled at UWA, you can access the counselling and medical services at your enrolled university.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C1EDD-1236-3645-BF27-2A450BDC57D6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13CB-F0F3-4D16-9B63-DF00C89805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AU"/>
              <a:t>UWA Health Promotion Unit | Nov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AC11-1BC4-4DF9-8D4F-974D8858A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DD5B-25AD-40F7-B0B6-0125CC26C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157A-F48C-4826-B694-FD4D1C84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A8F4-4400-4420-B3BA-ACD4175B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791F-4E14-4F8E-B5DF-73C0D843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4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1195-98AA-44C4-89D4-F1C1476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C9BC9-720C-4A95-93E0-FE2E0CF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E6D5-CEBA-42C2-895E-2461980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BD40-D022-464C-B85D-1C87D2A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8749-64D5-4279-8FB1-227B6F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5F9D-03FD-455C-8DEE-CBFD49E58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D20E-1902-45CE-99A5-A2356691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051A-47F6-429F-B977-5F1B013B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0D59-83CE-4D9B-ADA2-35DC4BC4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9065-FE9F-46BE-AFA9-4FACC371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6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s -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191E2E73-D09F-244B-8FE4-4D3A4C47581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4351" y="4086225"/>
            <a:ext cx="4057649" cy="358647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D3547A0-DD94-994C-A512-00077B60C58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057651" y="4086224"/>
            <a:ext cx="4079874" cy="277177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F30D03-FDF2-2346-B0B6-D12AB5293B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028385" y="0"/>
            <a:ext cx="4054475" cy="562292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CF9F4B59-419A-CB46-A2F4-C3168EB6707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66731" y="-1"/>
            <a:ext cx="5094987" cy="385232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39490" y="1247775"/>
            <a:ext cx="3852802" cy="1565275"/>
          </a:xfr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54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Lorem </a:t>
            </a:r>
            <a:r>
              <a:rPr lang="en-GB" err="1"/>
              <a:t>etu</a:t>
            </a:r>
            <a:r>
              <a:rPr lang="en-GB"/>
              <a:t> ipsum </a:t>
            </a:r>
            <a:r>
              <a:rPr lang="en-GB" err="1"/>
              <a:t>dolor</a:t>
            </a:r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27AAFD76-C9AE-F247-8690-A771B6FD9BC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49740" y="4086225"/>
            <a:ext cx="1276350" cy="26035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BD3EF75-F6EA-E146-8EFF-72217B12B5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72091" y="1247776"/>
            <a:ext cx="254000" cy="30988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5A54A25-32F0-3041-AECD-CDE46B95DD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7992" y="1264882"/>
            <a:ext cx="4450211" cy="2604545"/>
          </a:xfrm>
          <a:solidFill>
            <a:schemeClr val="bg1"/>
          </a:solidFill>
        </p:spPr>
        <p:txBody>
          <a:bodyPr rIns="432000" numCol="1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Nam sed </a:t>
            </a:r>
            <a:r>
              <a:rPr lang="en-US" err="1"/>
              <a:t>sollicitudin</a:t>
            </a:r>
            <a:r>
              <a:rPr lang="en-US"/>
              <a:t> ipsum. </a:t>
            </a:r>
            <a:r>
              <a:rPr lang="en-US" err="1"/>
              <a:t>Donec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non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. 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4631-2B87-3D41-8609-B39DBA6AFADB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7418124F-EB35-E84D-8CDE-0FA0BD733BB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57650" y="4086226"/>
            <a:ext cx="4079875" cy="2771773"/>
          </a:xfrm>
        </p:spPr>
        <p:txBody>
          <a:bodyPr lIns="503999" tIns="503999" rIns="503999" numCol="1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Nam sed </a:t>
            </a:r>
            <a:r>
              <a:rPr lang="en-US" err="1"/>
              <a:t>sollicitudin</a:t>
            </a:r>
            <a:r>
              <a:rPr lang="en-US"/>
              <a:t> ipsum. </a:t>
            </a:r>
            <a:r>
              <a:rPr lang="en-US" err="1"/>
              <a:t>Donec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non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vestibulum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02D1981B-9DEB-F143-BAB6-328180340805}"/>
              </a:ext>
            </a:extLst>
          </p:cNvPr>
          <p:cNvSpPr txBox="1">
            <a:spLocks/>
          </p:cNvSpPr>
          <p:nvPr userDrawn="1"/>
        </p:nvSpPr>
        <p:spPr>
          <a:xfrm>
            <a:off x="485775" y="60515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7F179468-E8DD-9C43-B31C-B64D8188D98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749740" y="4367212"/>
            <a:ext cx="1762123" cy="3787775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2C79A2-628F-5C41-979E-EA4834E8F5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8463" y="511175"/>
            <a:ext cx="1750937" cy="5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0A41-2E42-477F-B098-86B9FF4D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81D4-765A-4408-8004-F4C7FBC9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4BC9-A547-4471-992C-2AB68337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C5C3-E24E-466D-B328-98CBA1D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DC22-DE86-4A24-9068-AD36B81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1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4D83-C8A9-4744-B671-2F358D19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A1DB1-7344-4C81-B3C6-4F91A554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48EC-5C34-4693-97B0-AD32E27A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0435-5583-443D-8D90-03EE1D31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A4BB-7255-47AD-A029-A808F9D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767A-EBC8-41B9-9886-4FC88121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D57-6613-4BFC-82F7-630BF32F9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F1B7-2C48-489D-892B-65A97229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13B4-E19B-4385-A423-1B87E7AC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E533-4AA6-4D64-BCA0-98FB971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7656-0B60-4BF1-8298-CEE61A43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6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AF50-A9A1-4438-8C54-EAB55F56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33A6-4B48-431C-8282-C21751FD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6250-4AAA-4AED-B68E-FCEAFE52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79B1B-85EF-44A2-BBAA-C392191D3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8E00D-87E2-4B1C-8413-0CAFE86B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E4741-8A82-455A-9B4A-B4F56D8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40C94-B75B-40D0-9408-9DF6C16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1E9D-E02B-47BE-BEF6-8C508A2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B480-84A8-4688-8AB7-D846FE73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2CE4-935B-43CC-9945-53B6BD5C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84EC-4593-42D7-B0B6-E056050B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341D6-4FC4-40AE-AB9B-3AC338F7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32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1F085-685F-4E14-9993-AC416A01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25A-0FA3-4FE0-A1AF-770EF56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1DDC8-6428-478B-A618-ADBC7AD9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1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71B-7198-413F-8B2F-9E632EF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D753-31D2-49CB-B2C7-8552227D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6A213-FAED-40EE-B2B3-433DD2873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47F7-F7D0-44B8-A058-B23021C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26A9-EB6C-4C84-B5C2-B46B1C2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64E2-7F36-48F8-90E0-C5199CC0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3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491-7C10-478D-97B4-F5B73299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83A-4013-4FA8-B2BB-795DD8B65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10591-6F22-4436-BBD5-BF184C75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3D47-BE7D-486C-8DB5-6B586E07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ED72-63E1-4F9B-9C5B-EB6DDA15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DF6C-2983-4F99-8526-02B18C70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F6E5C-2B7B-460D-B204-F5258552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3274-D372-424A-A63F-2C1279BB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898B-E30A-48B7-A06C-E5E196BA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6711-2347-4567-A99B-6D702D22E5FB}" type="datetimeFigureOut">
              <a:rPr lang="en-AU" smtClean="0"/>
              <a:t>15/02/2024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4E8A-BAC3-4CD5-B7D0-F90CA2D5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6C79-F379-48BE-BB93-2A06892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94FB-9FAD-4001-B98A-E15794974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4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1FB0281-1484-4920-89C6-8373ABE13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756243"/>
              </p:ext>
            </p:extLst>
          </p:nvPr>
        </p:nvGraphicFramePr>
        <p:xfrm>
          <a:off x="5488657" y="1766458"/>
          <a:ext cx="6201319" cy="509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Placeholder 7" descr="Qr code&#10;&#10;Description automatically generated">
            <a:extLst>
              <a:ext uri="{FF2B5EF4-FFF2-40B4-BE49-F238E27FC236}">
                <a16:creationId xmlns:a16="http://schemas.microsoft.com/office/drawing/2014/main" id="{B1859074-F6DA-44A8-8192-C9F35E626C9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" b="5810"/>
          <a:stretch>
            <a:fillRect/>
          </a:stretch>
        </p:blipFill>
        <p:spPr>
          <a:xfrm>
            <a:off x="-121924" y="4123591"/>
            <a:ext cx="3012098" cy="2662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21BBF-A358-4B12-BB0F-8B6D083B5E00}"/>
              </a:ext>
            </a:extLst>
          </p:cNvPr>
          <p:cNvSpPr txBox="1"/>
          <p:nvPr/>
        </p:nvSpPr>
        <p:spPr>
          <a:xfrm rot="20725090">
            <a:off x="2711059" y="4878119"/>
            <a:ext cx="187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00B2A9"/>
                </a:solidFill>
                <a:latin typeface="Flood Std" panose="03090602040405060206" pitchFamily="66" charset="0"/>
              </a:rPr>
              <a:t>BOOKMARK YOUR SERVICES DIRECTORY</a:t>
            </a:r>
          </a:p>
        </p:txBody>
      </p:sp>
      <p:pic>
        <p:nvPicPr>
          <p:cNvPr id="8" name="Graphic 7" descr="Arrow: Counter-clockwise curve with solid fill">
            <a:extLst>
              <a:ext uri="{FF2B5EF4-FFF2-40B4-BE49-F238E27FC236}">
                <a16:creationId xmlns:a16="http://schemas.microsoft.com/office/drawing/2014/main" id="{B7900CA6-2CC9-4FFA-8343-510C184F3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762818" y="4249686"/>
            <a:ext cx="914400" cy="103057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176182D-3A79-4BD8-A0EB-C8550499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5306" y="195700"/>
            <a:ext cx="8532454" cy="811006"/>
          </a:xfrm>
        </p:spPr>
        <p:txBody>
          <a:bodyPr/>
          <a:lstStyle/>
          <a:p>
            <a:r>
              <a:rPr lang="en-US" sz="4000" dirty="0"/>
              <a:t>Your Success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EFEC59-052B-489C-B7B2-97D48F59C638}"/>
              </a:ext>
            </a:extLst>
          </p:cNvPr>
          <p:cNvSpPr txBox="1">
            <a:spLocks/>
          </p:cNvSpPr>
          <p:nvPr/>
        </p:nvSpPr>
        <p:spPr>
          <a:xfrm>
            <a:off x="4481595" y="886593"/>
            <a:ext cx="9321280" cy="1457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alatino"/>
              </a:rPr>
              <a:t>and Wellbeing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86793-8FD1-4482-A503-8DB77C1369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147" y="-1261379"/>
            <a:ext cx="2662338" cy="266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FF167-4B9F-42CB-8B94-60CCD3CBB3E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00" y="339695"/>
            <a:ext cx="3513991" cy="35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1FB0281-1484-4920-89C6-8373ABE13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266856"/>
              </p:ext>
            </p:extLst>
          </p:nvPr>
        </p:nvGraphicFramePr>
        <p:xfrm>
          <a:off x="5438516" y="1488141"/>
          <a:ext cx="6512180" cy="527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Qr code&#10;&#10;Description automatically generated">
            <a:extLst>
              <a:ext uri="{FF2B5EF4-FFF2-40B4-BE49-F238E27FC236}">
                <a16:creationId xmlns:a16="http://schemas.microsoft.com/office/drawing/2014/main" id="{D92BB72D-B880-4E9A-B4A4-33850B7AED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" b="5810"/>
          <a:stretch>
            <a:fillRect/>
          </a:stretch>
        </p:blipFill>
        <p:spPr>
          <a:xfrm>
            <a:off x="-148819" y="4123591"/>
            <a:ext cx="3012098" cy="26623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B1C16-50A3-42C9-9D9C-C8EE8D4CE6D0}"/>
              </a:ext>
            </a:extLst>
          </p:cNvPr>
          <p:cNvSpPr txBox="1"/>
          <p:nvPr/>
        </p:nvSpPr>
        <p:spPr>
          <a:xfrm rot="20725090">
            <a:off x="2711059" y="4878119"/>
            <a:ext cx="187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00B2A9"/>
                </a:solidFill>
                <a:latin typeface="Flood Std" panose="03090602040405060206" pitchFamily="66" charset="0"/>
              </a:rPr>
              <a:t>BOOKMARK YOUR SERVICES DIRECTORY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7C2FC09-8988-4D2C-97A7-169D3EF8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8242" y="157183"/>
            <a:ext cx="8532454" cy="811006"/>
          </a:xfrm>
        </p:spPr>
        <p:txBody>
          <a:bodyPr/>
          <a:lstStyle/>
          <a:p>
            <a:r>
              <a:rPr lang="en-US" sz="4000" dirty="0"/>
              <a:t>Your Success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BEC7387-848C-4939-B77F-1332C10B9F06}"/>
              </a:ext>
            </a:extLst>
          </p:cNvPr>
          <p:cNvSpPr txBox="1">
            <a:spLocks/>
          </p:cNvSpPr>
          <p:nvPr/>
        </p:nvSpPr>
        <p:spPr>
          <a:xfrm>
            <a:off x="4006465" y="794627"/>
            <a:ext cx="9321280" cy="1457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alatino"/>
              </a:rPr>
              <a:t>and Wellbeing Services</a:t>
            </a:r>
          </a:p>
        </p:txBody>
      </p:sp>
      <p:pic>
        <p:nvPicPr>
          <p:cNvPr id="25" name="Graphic 24" descr="Arrow: Counter-clockwise curve with solid fill">
            <a:extLst>
              <a:ext uri="{FF2B5EF4-FFF2-40B4-BE49-F238E27FC236}">
                <a16:creationId xmlns:a16="http://schemas.microsoft.com/office/drawing/2014/main" id="{2C3A6F5F-F74A-4046-B66B-9CDEF5297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762818" y="4249686"/>
            <a:ext cx="914400" cy="1030576"/>
          </a:xfrm>
          <a:prstGeom prst="rect">
            <a:avLst/>
          </a:prstGeom>
        </p:spPr>
      </p:pic>
      <p:pic>
        <p:nvPicPr>
          <p:cNvPr id="13" name="Picture Placeholder 17" descr="A picture containing tree, outdoor, person, dog&#10;&#10;Description automatically generated">
            <a:extLst>
              <a:ext uri="{FF2B5EF4-FFF2-40B4-BE49-F238E27FC236}">
                <a16:creationId xmlns:a16="http://schemas.microsoft.com/office/drawing/2014/main" id="{39837FE6-E795-4ADA-819A-CA808C4E915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154025"/>
            <a:ext cx="2988175" cy="4144134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59FCC-0193-4B19-9610-93F516D2C9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3702" y="-102962"/>
            <a:ext cx="292633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7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370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Flood Std</vt:lpstr>
      <vt:lpstr>Palatino</vt:lpstr>
      <vt:lpstr>Office Theme</vt:lpstr>
      <vt:lpstr>Your Success</vt:lpstr>
      <vt:lpstr>Your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Hawkins</dc:creator>
  <cp:lastModifiedBy>Cosimo Faiello</cp:lastModifiedBy>
  <cp:revision>5</cp:revision>
  <dcterms:created xsi:type="dcterms:W3CDTF">2022-12-06T01:29:31Z</dcterms:created>
  <dcterms:modified xsi:type="dcterms:W3CDTF">2024-02-15T04:19:56Z</dcterms:modified>
</cp:coreProperties>
</file>