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623" r:id="rId2"/>
    <p:sldId id="629" r:id="rId3"/>
    <p:sldId id="466" r:id="rId4"/>
    <p:sldId id="622" r:id="rId5"/>
    <p:sldId id="628" r:id="rId6"/>
    <p:sldId id="633" r:id="rId7"/>
    <p:sldId id="626" r:id="rId8"/>
    <p:sldId id="630" r:id="rId9"/>
    <p:sldId id="627" r:id="rId10"/>
    <p:sldId id="632" r:id="rId11"/>
    <p:sldId id="6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3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086225-6C86-4FD2-8BF7-38287A4BEDAD}" v="2" dt="2024-03-03T10:59:23.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0" autoAdjust="0"/>
    <p:restoredTop sz="46424" autoAdjust="0"/>
  </p:normalViewPr>
  <p:slideViewPr>
    <p:cSldViewPr snapToGrid="0">
      <p:cViewPr varScale="1">
        <p:scale>
          <a:sx n="31" d="100"/>
          <a:sy n="31" d="100"/>
        </p:scale>
        <p:origin x="2020" y="28"/>
      </p:cViewPr>
      <p:guideLst/>
    </p:cSldViewPr>
  </p:slideViewPr>
  <p:notesTextViewPr>
    <p:cViewPr>
      <p:scale>
        <a:sx n="1" d="1"/>
        <a:sy n="1" d="1"/>
      </p:scale>
      <p:origin x="0" y="-4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Boden-Hawes" userId="10232a96-c69d-43e2-bb76-ad72d49a0cf2" providerId="ADAL" clId="{42F67A6F-F802-4C90-88DB-23233EB72907}"/>
    <pc:docChg chg="undo redo custSel addSld delSld modSld sldOrd">
      <pc:chgData name="Kelly Boden-Hawes" userId="10232a96-c69d-43e2-bb76-ad72d49a0cf2" providerId="ADAL" clId="{42F67A6F-F802-4C90-88DB-23233EB72907}" dt="2024-02-15T07:53:51.692" v="5810"/>
      <pc:docMkLst>
        <pc:docMk/>
      </pc:docMkLst>
      <pc:sldChg chg="mod ord modShow">
        <pc:chgData name="Kelly Boden-Hawes" userId="10232a96-c69d-43e2-bb76-ad72d49a0cf2" providerId="ADAL" clId="{42F67A6F-F802-4C90-88DB-23233EB72907}" dt="2024-02-08T05:54:45.355" v="3125"/>
        <pc:sldMkLst>
          <pc:docMk/>
          <pc:sldMk cId="2147177498" sldId="466"/>
        </pc:sldMkLst>
      </pc:sldChg>
      <pc:sldChg chg="modSp mod modAnim modShow modNotesTx">
        <pc:chgData name="Kelly Boden-Hawes" userId="10232a96-c69d-43e2-bb76-ad72d49a0cf2" providerId="ADAL" clId="{42F67A6F-F802-4C90-88DB-23233EB72907}" dt="2024-02-08T06:04:36.607" v="3675" actId="20577"/>
        <pc:sldMkLst>
          <pc:docMk/>
          <pc:sldMk cId="1491074278" sldId="622"/>
        </pc:sldMkLst>
        <pc:spChg chg="mod">
          <ac:chgData name="Kelly Boden-Hawes" userId="10232a96-c69d-43e2-bb76-ad72d49a0cf2" providerId="ADAL" clId="{42F67A6F-F802-4C90-88DB-23233EB72907}" dt="2024-02-08T05:52:01.355" v="2738" actId="1036"/>
          <ac:spMkLst>
            <pc:docMk/>
            <pc:sldMk cId="1491074278" sldId="622"/>
            <ac:spMk id="2" creationId="{DD7EE65B-9600-8386-6F3B-1752B6682400}"/>
          </ac:spMkLst>
        </pc:spChg>
        <pc:spChg chg="mod">
          <ac:chgData name="Kelly Boden-Hawes" userId="10232a96-c69d-43e2-bb76-ad72d49a0cf2" providerId="ADAL" clId="{42F67A6F-F802-4C90-88DB-23233EB72907}" dt="2024-02-08T05:51:57.267" v="2728" actId="1036"/>
          <ac:spMkLst>
            <pc:docMk/>
            <pc:sldMk cId="1491074278" sldId="622"/>
            <ac:spMk id="3" creationId="{593ACF10-7018-9997-4B5F-F1D1C6FC3BAA}"/>
          </ac:spMkLst>
        </pc:spChg>
      </pc:sldChg>
      <pc:sldChg chg="addSp delSp modSp mod ord modNotesTx">
        <pc:chgData name="Kelly Boden-Hawes" userId="10232a96-c69d-43e2-bb76-ad72d49a0cf2" providerId="ADAL" clId="{42F67A6F-F802-4C90-88DB-23233EB72907}" dt="2024-02-08T06:51:30.561" v="5710" actId="404"/>
        <pc:sldMkLst>
          <pc:docMk/>
          <pc:sldMk cId="2737690513" sldId="623"/>
        </pc:sldMkLst>
        <pc:spChg chg="mod">
          <ac:chgData name="Kelly Boden-Hawes" userId="10232a96-c69d-43e2-bb76-ad72d49a0cf2" providerId="ADAL" clId="{42F67A6F-F802-4C90-88DB-23233EB72907}" dt="2024-02-08T06:30:07.537" v="5513" actId="20577"/>
          <ac:spMkLst>
            <pc:docMk/>
            <pc:sldMk cId="2737690513" sldId="623"/>
            <ac:spMk id="2" creationId="{DD7EE65B-9600-8386-6F3B-1752B6682400}"/>
          </ac:spMkLst>
        </pc:spChg>
        <pc:spChg chg="mod">
          <ac:chgData name="Kelly Boden-Hawes" userId="10232a96-c69d-43e2-bb76-ad72d49a0cf2" providerId="ADAL" clId="{42F67A6F-F802-4C90-88DB-23233EB72907}" dt="2024-02-08T06:51:30.561" v="5710" actId="404"/>
          <ac:spMkLst>
            <pc:docMk/>
            <pc:sldMk cId="2737690513" sldId="623"/>
            <ac:spMk id="3" creationId="{593ACF10-7018-9997-4B5F-F1D1C6FC3BAA}"/>
          </ac:spMkLst>
        </pc:spChg>
        <pc:spChg chg="add mod">
          <ac:chgData name="Kelly Boden-Hawes" userId="10232a96-c69d-43e2-bb76-ad72d49a0cf2" providerId="ADAL" clId="{42F67A6F-F802-4C90-88DB-23233EB72907}" dt="2024-02-08T06:51:24.024" v="5708" actId="207"/>
          <ac:spMkLst>
            <pc:docMk/>
            <pc:sldMk cId="2737690513" sldId="623"/>
            <ac:spMk id="4" creationId="{D08E117F-34CF-C794-3717-2F282D3B8379}"/>
          </ac:spMkLst>
        </pc:spChg>
        <pc:spChg chg="add del mod">
          <ac:chgData name="Kelly Boden-Hawes" userId="10232a96-c69d-43e2-bb76-ad72d49a0cf2" providerId="ADAL" clId="{42F67A6F-F802-4C90-88DB-23233EB72907}" dt="2024-02-08T06:51:13.482" v="5701" actId="478"/>
          <ac:spMkLst>
            <pc:docMk/>
            <pc:sldMk cId="2737690513" sldId="623"/>
            <ac:spMk id="5" creationId="{6A636904-6A21-0B3B-311C-6406DC499BDD}"/>
          </ac:spMkLst>
        </pc:spChg>
      </pc:sldChg>
      <pc:sldChg chg="del">
        <pc:chgData name="Kelly Boden-Hawes" userId="10232a96-c69d-43e2-bb76-ad72d49a0cf2" providerId="ADAL" clId="{42F67A6F-F802-4C90-88DB-23233EB72907}" dt="2024-02-08T05:29:49.516" v="585" actId="47"/>
        <pc:sldMkLst>
          <pc:docMk/>
          <pc:sldMk cId="2438253029" sldId="624"/>
        </pc:sldMkLst>
      </pc:sldChg>
      <pc:sldChg chg="addSp delSp modSp del mod ord modShow">
        <pc:chgData name="Kelly Boden-Hawes" userId="10232a96-c69d-43e2-bb76-ad72d49a0cf2" providerId="ADAL" clId="{42F67A6F-F802-4C90-88DB-23233EB72907}" dt="2024-02-08T05:40:03.742" v="1288" actId="47"/>
        <pc:sldMkLst>
          <pc:docMk/>
          <pc:sldMk cId="594069698" sldId="625"/>
        </pc:sldMkLst>
        <pc:spChg chg="mod">
          <ac:chgData name="Kelly Boden-Hawes" userId="10232a96-c69d-43e2-bb76-ad72d49a0cf2" providerId="ADAL" clId="{42F67A6F-F802-4C90-88DB-23233EB72907}" dt="2024-02-08T05:31:52.430" v="783" actId="13926"/>
          <ac:spMkLst>
            <pc:docMk/>
            <pc:sldMk cId="594069698" sldId="625"/>
            <ac:spMk id="2" creationId="{DD7EE65B-9600-8386-6F3B-1752B6682400}"/>
          </ac:spMkLst>
        </pc:spChg>
        <pc:spChg chg="del mod">
          <ac:chgData name="Kelly Boden-Hawes" userId="10232a96-c69d-43e2-bb76-ad72d49a0cf2" providerId="ADAL" clId="{42F67A6F-F802-4C90-88DB-23233EB72907}" dt="2024-02-08T05:30:02.173" v="601" actId="478"/>
          <ac:spMkLst>
            <pc:docMk/>
            <pc:sldMk cId="594069698" sldId="625"/>
            <ac:spMk id="3" creationId="{EAFDBFDF-2719-015F-888F-9994C3A1AA22}"/>
          </ac:spMkLst>
        </pc:spChg>
        <pc:spChg chg="add mod">
          <ac:chgData name="Kelly Boden-Hawes" userId="10232a96-c69d-43e2-bb76-ad72d49a0cf2" providerId="ADAL" clId="{42F67A6F-F802-4C90-88DB-23233EB72907}" dt="2024-02-08T05:32:19.990" v="961" actId="20577"/>
          <ac:spMkLst>
            <pc:docMk/>
            <pc:sldMk cId="594069698" sldId="625"/>
            <ac:spMk id="5" creationId="{7B65C2F5-7F3C-B0ED-104E-C3F5E82D303D}"/>
          </ac:spMkLst>
        </pc:spChg>
        <pc:spChg chg="del">
          <ac:chgData name="Kelly Boden-Hawes" userId="10232a96-c69d-43e2-bb76-ad72d49a0cf2" providerId="ADAL" clId="{42F67A6F-F802-4C90-88DB-23233EB72907}" dt="2024-02-08T05:30:48.245" v="662" actId="478"/>
          <ac:spMkLst>
            <pc:docMk/>
            <pc:sldMk cId="594069698" sldId="625"/>
            <ac:spMk id="9" creationId="{085DC3DB-FE81-03D8-683B-9305F1378EDD}"/>
          </ac:spMkLst>
        </pc:spChg>
        <pc:spChg chg="del">
          <ac:chgData name="Kelly Boden-Hawes" userId="10232a96-c69d-43e2-bb76-ad72d49a0cf2" providerId="ADAL" clId="{42F67A6F-F802-4C90-88DB-23233EB72907}" dt="2024-02-08T05:30:03.773" v="602" actId="478"/>
          <ac:spMkLst>
            <pc:docMk/>
            <pc:sldMk cId="594069698" sldId="625"/>
            <ac:spMk id="12" creationId="{2E98DC1D-8C06-44CD-95B5-15D1655BFBFE}"/>
          </ac:spMkLst>
        </pc:spChg>
        <pc:picChg chg="del">
          <ac:chgData name="Kelly Boden-Hawes" userId="10232a96-c69d-43e2-bb76-ad72d49a0cf2" providerId="ADAL" clId="{42F67A6F-F802-4C90-88DB-23233EB72907}" dt="2024-02-08T05:30:06.823" v="603" actId="478"/>
          <ac:picMkLst>
            <pc:docMk/>
            <pc:sldMk cId="594069698" sldId="625"/>
            <ac:picMk id="6" creationId="{3E0CBD65-DAEF-CE79-9D74-40DA7D45360E}"/>
          </ac:picMkLst>
        </pc:picChg>
        <pc:picChg chg="del">
          <ac:chgData name="Kelly Boden-Hawes" userId="10232a96-c69d-43e2-bb76-ad72d49a0cf2" providerId="ADAL" clId="{42F67A6F-F802-4C90-88DB-23233EB72907}" dt="2024-02-08T05:29:59.389" v="599" actId="478"/>
          <ac:picMkLst>
            <pc:docMk/>
            <pc:sldMk cId="594069698" sldId="625"/>
            <ac:picMk id="11" creationId="{28D98A34-D2CC-86B3-D393-B0E4EB312146}"/>
          </ac:picMkLst>
        </pc:picChg>
      </pc:sldChg>
      <pc:sldChg chg="addSp delSp modSp mod ord delAnim modAnim modShow modNotesTx">
        <pc:chgData name="Kelly Boden-Hawes" userId="10232a96-c69d-43e2-bb76-ad72d49a0cf2" providerId="ADAL" clId="{42F67A6F-F802-4C90-88DB-23233EB72907}" dt="2024-02-15T07:53:51.692" v="5810"/>
        <pc:sldMkLst>
          <pc:docMk/>
          <pc:sldMk cId="692782495" sldId="626"/>
        </pc:sldMkLst>
        <pc:spChg chg="mod">
          <ac:chgData name="Kelly Boden-Hawes" userId="10232a96-c69d-43e2-bb76-ad72d49a0cf2" providerId="ADAL" clId="{42F67A6F-F802-4C90-88DB-23233EB72907}" dt="2024-02-15T07:50:59.167" v="5808" actId="20577"/>
          <ac:spMkLst>
            <pc:docMk/>
            <pc:sldMk cId="692782495" sldId="626"/>
            <ac:spMk id="2" creationId="{DD7EE65B-9600-8386-6F3B-1752B6682400}"/>
          </ac:spMkLst>
        </pc:spChg>
        <pc:spChg chg="del mod">
          <ac:chgData name="Kelly Boden-Hawes" userId="10232a96-c69d-43e2-bb76-ad72d49a0cf2" providerId="ADAL" clId="{42F67A6F-F802-4C90-88DB-23233EB72907}" dt="2024-02-08T05:25:41.639" v="352" actId="478"/>
          <ac:spMkLst>
            <pc:docMk/>
            <pc:sldMk cId="692782495" sldId="626"/>
            <ac:spMk id="3" creationId="{593ACF10-7018-9997-4B5F-F1D1C6FC3BAA}"/>
          </ac:spMkLst>
        </pc:spChg>
        <pc:spChg chg="add del mod">
          <ac:chgData name="Kelly Boden-Hawes" userId="10232a96-c69d-43e2-bb76-ad72d49a0cf2" providerId="ADAL" clId="{42F67A6F-F802-4C90-88DB-23233EB72907}" dt="2024-02-08T05:25:44.003" v="353" actId="478"/>
          <ac:spMkLst>
            <pc:docMk/>
            <pc:sldMk cId="692782495" sldId="626"/>
            <ac:spMk id="6" creationId="{3111220D-8D4E-C2D2-D69C-FEDAE6383C15}"/>
          </ac:spMkLst>
        </pc:spChg>
        <pc:spChg chg="add mod">
          <ac:chgData name="Kelly Boden-Hawes" userId="10232a96-c69d-43e2-bb76-ad72d49a0cf2" providerId="ADAL" clId="{42F67A6F-F802-4C90-88DB-23233EB72907}" dt="2024-02-08T06:02:52.209" v="3663" actId="1076"/>
          <ac:spMkLst>
            <pc:docMk/>
            <pc:sldMk cId="692782495" sldId="626"/>
            <ac:spMk id="7" creationId="{AF6048B6-D29B-DD93-08EC-8E53F5649AF2}"/>
          </ac:spMkLst>
        </pc:spChg>
        <pc:spChg chg="add mod">
          <ac:chgData name="Kelly Boden-Hawes" userId="10232a96-c69d-43e2-bb76-ad72d49a0cf2" providerId="ADAL" clId="{42F67A6F-F802-4C90-88DB-23233EB72907}" dt="2024-02-08T06:02:40.601" v="3660" actId="1076"/>
          <ac:spMkLst>
            <pc:docMk/>
            <pc:sldMk cId="692782495" sldId="626"/>
            <ac:spMk id="8" creationId="{81F484BE-76D8-8592-39D6-7ED3A4D1E54B}"/>
          </ac:spMkLst>
        </pc:spChg>
        <pc:spChg chg="add del mod">
          <ac:chgData name="Kelly Boden-Hawes" userId="10232a96-c69d-43e2-bb76-ad72d49a0cf2" providerId="ADAL" clId="{42F67A6F-F802-4C90-88DB-23233EB72907}" dt="2024-02-08T05:28:00.628" v="533" actId="478"/>
          <ac:spMkLst>
            <pc:docMk/>
            <pc:sldMk cId="692782495" sldId="626"/>
            <ac:spMk id="9" creationId="{1F25572E-A256-AB35-EE8A-E99651696FBD}"/>
          </ac:spMkLst>
        </pc:spChg>
        <pc:spChg chg="add mod">
          <ac:chgData name="Kelly Boden-Hawes" userId="10232a96-c69d-43e2-bb76-ad72d49a0cf2" providerId="ADAL" clId="{42F67A6F-F802-4C90-88DB-23233EB72907}" dt="2024-02-08T06:01:15.062" v="3649" actId="207"/>
          <ac:spMkLst>
            <pc:docMk/>
            <pc:sldMk cId="692782495" sldId="626"/>
            <ac:spMk id="16" creationId="{48A04C21-501A-FCA9-1522-5813FA32F532}"/>
          </ac:spMkLst>
        </pc:spChg>
        <pc:spChg chg="add mod">
          <ac:chgData name="Kelly Boden-Hawes" userId="10232a96-c69d-43e2-bb76-ad72d49a0cf2" providerId="ADAL" clId="{42F67A6F-F802-4C90-88DB-23233EB72907}" dt="2024-02-15T07:50:47.242" v="5807" actId="20577"/>
          <ac:spMkLst>
            <pc:docMk/>
            <pc:sldMk cId="692782495" sldId="626"/>
            <ac:spMk id="17" creationId="{97DDA69A-1B3D-ED19-1C78-0E3FD8239DC1}"/>
          </ac:spMkLst>
        </pc:spChg>
        <pc:graphicFrameChg chg="add mod modGraphic">
          <ac:chgData name="Kelly Boden-Hawes" userId="10232a96-c69d-43e2-bb76-ad72d49a0cf2" providerId="ADAL" clId="{42F67A6F-F802-4C90-88DB-23233EB72907}" dt="2024-02-15T07:53:51.692" v="5810"/>
          <ac:graphicFrameMkLst>
            <pc:docMk/>
            <pc:sldMk cId="692782495" sldId="626"/>
            <ac:graphicFrameMk id="4" creationId="{896752D6-F7B1-B6BE-5235-8DE6DD316B60}"/>
          </ac:graphicFrameMkLst>
        </pc:graphicFrameChg>
        <pc:cxnChg chg="add del mod">
          <ac:chgData name="Kelly Boden-Hawes" userId="10232a96-c69d-43e2-bb76-ad72d49a0cf2" providerId="ADAL" clId="{42F67A6F-F802-4C90-88DB-23233EB72907}" dt="2024-02-08T06:02:32.289" v="3659" actId="478"/>
          <ac:cxnSpMkLst>
            <pc:docMk/>
            <pc:sldMk cId="692782495" sldId="626"/>
            <ac:cxnSpMk id="11" creationId="{6AD5D482-B4A1-B337-B9DD-6A867BECC4C7}"/>
          </ac:cxnSpMkLst>
        </pc:cxnChg>
        <pc:cxnChg chg="add mod">
          <ac:chgData name="Kelly Boden-Hawes" userId="10232a96-c69d-43e2-bb76-ad72d49a0cf2" providerId="ADAL" clId="{42F67A6F-F802-4C90-88DB-23233EB72907}" dt="2024-02-08T06:02:44.266" v="3661" actId="14100"/>
          <ac:cxnSpMkLst>
            <pc:docMk/>
            <pc:sldMk cId="692782495" sldId="626"/>
            <ac:cxnSpMk id="12" creationId="{DF1158EA-0A6A-7480-1587-166ED7F09D35}"/>
          </ac:cxnSpMkLst>
        </pc:cxnChg>
        <pc:cxnChg chg="add del mod">
          <ac:chgData name="Kelly Boden-Hawes" userId="10232a96-c69d-43e2-bb76-ad72d49a0cf2" providerId="ADAL" clId="{42F67A6F-F802-4C90-88DB-23233EB72907}" dt="2024-02-08T06:02:47.246" v="3662" actId="478"/>
          <ac:cxnSpMkLst>
            <pc:docMk/>
            <pc:sldMk cId="692782495" sldId="626"/>
            <ac:cxnSpMk id="13" creationId="{D7BA1467-6C8F-AB84-B088-4754B3331C27}"/>
          </ac:cxnSpMkLst>
        </pc:cxnChg>
        <pc:cxnChg chg="add mod">
          <ac:chgData name="Kelly Boden-Hawes" userId="10232a96-c69d-43e2-bb76-ad72d49a0cf2" providerId="ADAL" clId="{42F67A6F-F802-4C90-88DB-23233EB72907}" dt="2024-02-08T06:02:55.378" v="3664" actId="14100"/>
          <ac:cxnSpMkLst>
            <pc:docMk/>
            <pc:sldMk cId="692782495" sldId="626"/>
            <ac:cxnSpMk id="15" creationId="{8E1337CA-F526-4C34-960B-9345F59775B3}"/>
          </ac:cxnSpMkLst>
        </pc:cxnChg>
      </pc:sldChg>
      <pc:sldChg chg="modSp add mod modNotesTx">
        <pc:chgData name="Kelly Boden-Hawes" userId="10232a96-c69d-43e2-bb76-ad72d49a0cf2" providerId="ADAL" clId="{42F67A6F-F802-4C90-88DB-23233EB72907}" dt="2024-02-08T06:29:33.228" v="5437" actId="1035"/>
        <pc:sldMkLst>
          <pc:docMk/>
          <pc:sldMk cId="601551312" sldId="627"/>
        </pc:sldMkLst>
        <pc:spChg chg="mod">
          <ac:chgData name="Kelly Boden-Hawes" userId="10232a96-c69d-43e2-bb76-ad72d49a0cf2" providerId="ADAL" clId="{42F67A6F-F802-4C90-88DB-23233EB72907}" dt="2024-02-08T06:29:30.435" v="5425" actId="1035"/>
          <ac:spMkLst>
            <pc:docMk/>
            <pc:sldMk cId="601551312" sldId="627"/>
            <ac:spMk id="2" creationId="{DD7EE65B-9600-8386-6F3B-1752B6682400}"/>
          </ac:spMkLst>
        </pc:spChg>
        <pc:spChg chg="mod">
          <ac:chgData name="Kelly Boden-Hawes" userId="10232a96-c69d-43e2-bb76-ad72d49a0cf2" providerId="ADAL" clId="{42F67A6F-F802-4C90-88DB-23233EB72907}" dt="2024-02-08T06:29:33.228" v="5437" actId="1035"/>
          <ac:spMkLst>
            <pc:docMk/>
            <pc:sldMk cId="601551312" sldId="627"/>
            <ac:spMk id="5" creationId="{7B65C2F5-7F3C-B0ED-104E-C3F5E82D303D}"/>
          </ac:spMkLst>
        </pc:spChg>
      </pc:sldChg>
      <pc:sldChg chg="add del">
        <pc:chgData name="Kelly Boden-Hawes" userId="10232a96-c69d-43e2-bb76-ad72d49a0cf2" providerId="ADAL" clId="{42F67A6F-F802-4C90-88DB-23233EB72907}" dt="2024-02-08T05:31:35.032" v="751" actId="2890"/>
        <pc:sldMkLst>
          <pc:docMk/>
          <pc:sldMk cId="2622685300" sldId="627"/>
        </pc:sldMkLst>
      </pc:sldChg>
      <pc:sldChg chg="modSp add mod modNotesTx">
        <pc:chgData name="Kelly Boden-Hawes" userId="10232a96-c69d-43e2-bb76-ad72d49a0cf2" providerId="ADAL" clId="{42F67A6F-F802-4C90-88DB-23233EB72907}" dt="2024-02-15T07:50:23.599" v="5766" actId="27636"/>
        <pc:sldMkLst>
          <pc:docMk/>
          <pc:sldMk cId="1003582042" sldId="628"/>
        </pc:sldMkLst>
        <pc:spChg chg="mod">
          <ac:chgData name="Kelly Boden-Hawes" userId="10232a96-c69d-43e2-bb76-ad72d49a0cf2" providerId="ADAL" clId="{42F67A6F-F802-4C90-88DB-23233EB72907}" dt="2024-02-08T05:51:48.864" v="2716" actId="1035"/>
          <ac:spMkLst>
            <pc:docMk/>
            <pc:sldMk cId="1003582042" sldId="628"/>
            <ac:spMk id="2" creationId="{DD7EE65B-9600-8386-6F3B-1752B6682400}"/>
          </ac:spMkLst>
        </pc:spChg>
        <pc:spChg chg="mod">
          <ac:chgData name="Kelly Boden-Hawes" userId="10232a96-c69d-43e2-bb76-ad72d49a0cf2" providerId="ADAL" clId="{42F67A6F-F802-4C90-88DB-23233EB72907}" dt="2024-02-15T07:50:23.599" v="5766" actId="27636"/>
          <ac:spMkLst>
            <pc:docMk/>
            <pc:sldMk cId="1003582042" sldId="628"/>
            <ac:spMk id="3" creationId="{593ACF10-7018-9997-4B5F-F1D1C6FC3BAA}"/>
          </ac:spMkLst>
        </pc:spChg>
      </pc:sldChg>
      <pc:sldChg chg="add ord">
        <pc:chgData name="Kelly Boden-Hawes" userId="10232a96-c69d-43e2-bb76-ad72d49a0cf2" providerId="ADAL" clId="{42F67A6F-F802-4C90-88DB-23233EB72907}" dt="2024-02-08T05:54:41.939" v="3121"/>
        <pc:sldMkLst>
          <pc:docMk/>
          <pc:sldMk cId="2538764744" sldId="629"/>
        </pc:sldMkLst>
      </pc:sldChg>
      <pc:sldChg chg="addSp delSp modSp add mod ord modAnim">
        <pc:chgData name="Kelly Boden-Hawes" userId="10232a96-c69d-43e2-bb76-ad72d49a0cf2" providerId="ADAL" clId="{42F67A6F-F802-4C90-88DB-23233EB72907}" dt="2024-02-08T06:21:17.853" v="4921" actId="14100"/>
        <pc:sldMkLst>
          <pc:docMk/>
          <pc:sldMk cId="81535505" sldId="630"/>
        </pc:sldMkLst>
        <pc:spChg chg="mod">
          <ac:chgData name="Kelly Boden-Hawes" userId="10232a96-c69d-43e2-bb76-ad72d49a0cf2" providerId="ADAL" clId="{42F67A6F-F802-4C90-88DB-23233EB72907}" dt="2024-02-08T06:06:00.871" v="3843" actId="20577"/>
          <ac:spMkLst>
            <pc:docMk/>
            <pc:sldMk cId="81535505" sldId="630"/>
            <ac:spMk id="2" creationId="{DD7EE65B-9600-8386-6F3B-1752B6682400}"/>
          </ac:spMkLst>
        </pc:spChg>
        <pc:spChg chg="mod">
          <ac:chgData name="Kelly Boden-Hawes" userId="10232a96-c69d-43e2-bb76-ad72d49a0cf2" providerId="ADAL" clId="{42F67A6F-F802-4C90-88DB-23233EB72907}" dt="2024-02-08T06:16:05.264" v="4837" actId="15"/>
          <ac:spMkLst>
            <pc:docMk/>
            <pc:sldMk cId="81535505" sldId="630"/>
            <ac:spMk id="3" creationId="{593ACF10-7018-9997-4B5F-F1D1C6FC3BAA}"/>
          </ac:spMkLst>
        </pc:spChg>
        <pc:grpChg chg="del mod">
          <ac:chgData name="Kelly Boden-Hawes" userId="10232a96-c69d-43e2-bb76-ad72d49a0cf2" providerId="ADAL" clId="{42F67A6F-F802-4C90-88DB-23233EB72907}" dt="2024-02-08T06:16:51.729" v="4860" actId="478"/>
          <ac:grpSpMkLst>
            <pc:docMk/>
            <pc:sldMk cId="81535505" sldId="630"/>
            <ac:grpSpMk id="15" creationId="{8BA604A2-6C36-2B2C-AD7C-72DEA260467B}"/>
          </ac:grpSpMkLst>
        </pc:grpChg>
        <pc:grpChg chg="add mod">
          <ac:chgData name="Kelly Boden-Hawes" userId="10232a96-c69d-43e2-bb76-ad72d49a0cf2" providerId="ADAL" clId="{42F67A6F-F802-4C90-88DB-23233EB72907}" dt="2024-02-08T06:21:17.853" v="4921" actId="14100"/>
          <ac:grpSpMkLst>
            <pc:docMk/>
            <pc:sldMk cId="81535505" sldId="630"/>
            <ac:grpSpMk id="17" creationId="{069449B0-52C5-2362-A03C-529B8557BFBB}"/>
          </ac:grpSpMkLst>
        </pc:grpChg>
        <pc:picChg chg="add mod">
          <ac:chgData name="Kelly Boden-Hawes" userId="10232a96-c69d-43e2-bb76-ad72d49a0cf2" providerId="ADAL" clId="{42F67A6F-F802-4C90-88DB-23233EB72907}" dt="2024-02-08T06:21:17.853" v="4921" actId="14100"/>
          <ac:picMkLst>
            <pc:docMk/>
            <pc:sldMk cId="81535505" sldId="630"/>
            <ac:picMk id="16" creationId="{EB29B6E4-2D91-E2CB-8A41-892885BA28D0}"/>
          </ac:picMkLst>
        </pc:picChg>
        <pc:picChg chg="add mod">
          <ac:chgData name="Kelly Boden-Hawes" userId="10232a96-c69d-43e2-bb76-ad72d49a0cf2" providerId="ADAL" clId="{42F67A6F-F802-4C90-88DB-23233EB72907}" dt="2024-02-08T06:21:17.853" v="4921" actId="14100"/>
          <ac:picMkLst>
            <pc:docMk/>
            <pc:sldMk cId="81535505" sldId="630"/>
            <ac:picMk id="1026" creationId="{D0BE195A-7529-5B5C-C661-574C8C5163FD}"/>
          </ac:picMkLst>
        </pc:picChg>
        <pc:inkChg chg="add del">
          <ac:chgData name="Kelly Boden-Hawes" userId="10232a96-c69d-43e2-bb76-ad72d49a0cf2" providerId="ADAL" clId="{42F67A6F-F802-4C90-88DB-23233EB72907}" dt="2024-02-08T06:16:22.473" v="4840" actId="9405"/>
          <ac:inkMkLst>
            <pc:docMk/>
            <pc:sldMk cId="81535505" sldId="630"/>
            <ac:inkMk id="4" creationId="{44259202-75DF-1B25-B26E-3549B301A1CB}"/>
          </ac:inkMkLst>
        </pc:inkChg>
        <pc:inkChg chg="add del">
          <ac:chgData name="Kelly Boden-Hawes" userId="10232a96-c69d-43e2-bb76-ad72d49a0cf2" providerId="ADAL" clId="{42F67A6F-F802-4C90-88DB-23233EB72907}" dt="2024-02-08T06:16:28.342" v="4844" actId="9405"/>
          <ac:inkMkLst>
            <pc:docMk/>
            <pc:sldMk cId="81535505" sldId="630"/>
            <ac:inkMk id="5" creationId="{755D8F39-5A39-5496-ACE0-994093901C47}"/>
          </ac:inkMkLst>
        </pc:inkChg>
        <pc:inkChg chg="add del">
          <ac:chgData name="Kelly Boden-Hawes" userId="10232a96-c69d-43e2-bb76-ad72d49a0cf2" providerId="ADAL" clId="{42F67A6F-F802-4C90-88DB-23233EB72907}" dt="2024-02-08T06:16:27.877" v="4843" actId="9405"/>
          <ac:inkMkLst>
            <pc:docMk/>
            <pc:sldMk cId="81535505" sldId="630"/>
            <ac:inkMk id="6" creationId="{703F0A6B-5408-18EE-272A-FC3CD1EEAD0D}"/>
          </ac:inkMkLst>
        </pc:inkChg>
        <pc:inkChg chg="add del">
          <ac:chgData name="Kelly Boden-Hawes" userId="10232a96-c69d-43e2-bb76-ad72d49a0cf2" providerId="ADAL" clId="{42F67A6F-F802-4C90-88DB-23233EB72907}" dt="2024-02-08T06:16:32.322" v="4848" actId="9405"/>
          <ac:inkMkLst>
            <pc:docMk/>
            <pc:sldMk cId="81535505" sldId="630"/>
            <ac:inkMk id="7" creationId="{F54B4442-2BA5-9506-0E62-197D0852EC42}"/>
          </ac:inkMkLst>
        </pc:inkChg>
        <pc:inkChg chg="add del">
          <ac:chgData name="Kelly Boden-Hawes" userId="10232a96-c69d-43e2-bb76-ad72d49a0cf2" providerId="ADAL" clId="{42F67A6F-F802-4C90-88DB-23233EB72907}" dt="2024-02-08T06:16:31.879" v="4847" actId="9405"/>
          <ac:inkMkLst>
            <pc:docMk/>
            <pc:sldMk cId="81535505" sldId="630"/>
            <ac:inkMk id="8" creationId="{3D091070-9848-C4C7-F657-616EC2BA42AD}"/>
          </ac:inkMkLst>
        </pc:inkChg>
        <pc:inkChg chg="add del">
          <ac:chgData name="Kelly Boden-Hawes" userId="10232a96-c69d-43e2-bb76-ad72d49a0cf2" providerId="ADAL" clId="{42F67A6F-F802-4C90-88DB-23233EB72907}" dt="2024-02-08T06:16:36.375" v="4852" actId="9405"/>
          <ac:inkMkLst>
            <pc:docMk/>
            <pc:sldMk cId="81535505" sldId="630"/>
            <ac:inkMk id="9" creationId="{DB2E14EA-C14A-5C6B-01DD-7DD19F711307}"/>
          </ac:inkMkLst>
        </pc:inkChg>
        <pc:inkChg chg="add del">
          <ac:chgData name="Kelly Boden-Hawes" userId="10232a96-c69d-43e2-bb76-ad72d49a0cf2" providerId="ADAL" clId="{42F67A6F-F802-4C90-88DB-23233EB72907}" dt="2024-02-08T06:16:35.911" v="4851" actId="9405"/>
          <ac:inkMkLst>
            <pc:docMk/>
            <pc:sldMk cId="81535505" sldId="630"/>
            <ac:inkMk id="10" creationId="{4211B043-4C8B-F752-A59B-1F2B4AA914C2}"/>
          </ac:inkMkLst>
        </pc:inkChg>
        <pc:inkChg chg="add del">
          <ac:chgData name="Kelly Boden-Hawes" userId="10232a96-c69d-43e2-bb76-ad72d49a0cf2" providerId="ADAL" clId="{42F67A6F-F802-4C90-88DB-23233EB72907}" dt="2024-02-08T06:16:40.095" v="4856" actId="9405"/>
          <ac:inkMkLst>
            <pc:docMk/>
            <pc:sldMk cId="81535505" sldId="630"/>
            <ac:inkMk id="11" creationId="{4D571426-6DF3-EAE5-0770-7793AB39CFE7}"/>
          </ac:inkMkLst>
        </pc:inkChg>
        <pc:inkChg chg="add del">
          <ac:chgData name="Kelly Boden-Hawes" userId="10232a96-c69d-43e2-bb76-ad72d49a0cf2" providerId="ADAL" clId="{42F67A6F-F802-4C90-88DB-23233EB72907}" dt="2024-02-08T06:16:39.555" v="4855" actId="9405"/>
          <ac:inkMkLst>
            <pc:docMk/>
            <pc:sldMk cId="81535505" sldId="630"/>
            <ac:inkMk id="12" creationId="{EC236E9D-31F0-2CF2-2AD4-856AA14777B6}"/>
          </ac:inkMkLst>
        </pc:inkChg>
        <pc:inkChg chg="add mod">
          <ac:chgData name="Kelly Boden-Hawes" userId="10232a96-c69d-43e2-bb76-ad72d49a0cf2" providerId="ADAL" clId="{42F67A6F-F802-4C90-88DB-23233EB72907}" dt="2024-02-08T06:16:45.211" v="4859"/>
          <ac:inkMkLst>
            <pc:docMk/>
            <pc:sldMk cId="81535505" sldId="630"/>
            <ac:inkMk id="13" creationId="{F8D379AD-1C98-C200-6727-4534B1A35E46}"/>
          </ac:inkMkLst>
        </pc:inkChg>
        <pc:inkChg chg="add mod">
          <ac:chgData name="Kelly Boden-Hawes" userId="10232a96-c69d-43e2-bb76-ad72d49a0cf2" providerId="ADAL" clId="{42F67A6F-F802-4C90-88DB-23233EB72907}" dt="2024-02-08T06:16:45.211" v="4859"/>
          <ac:inkMkLst>
            <pc:docMk/>
            <pc:sldMk cId="81535505" sldId="630"/>
            <ac:inkMk id="14" creationId="{3E39D507-6DB5-5FA4-57AC-C9B172A41DC2}"/>
          </ac:inkMkLst>
        </pc:inkChg>
      </pc:sldChg>
      <pc:sldChg chg="modSp add mod">
        <pc:chgData name="Kelly Boden-Hawes" userId="10232a96-c69d-43e2-bb76-ad72d49a0cf2" providerId="ADAL" clId="{42F67A6F-F802-4C90-88DB-23233EB72907}" dt="2024-02-15T05:36:23.282" v="5739" actId="27636"/>
        <pc:sldMkLst>
          <pc:docMk/>
          <pc:sldMk cId="1216864800" sldId="631"/>
        </pc:sldMkLst>
        <pc:spChg chg="mod">
          <ac:chgData name="Kelly Boden-Hawes" userId="10232a96-c69d-43e2-bb76-ad72d49a0cf2" providerId="ADAL" clId="{42F67A6F-F802-4C90-88DB-23233EB72907}" dt="2024-02-08T06:29:50.856" v="5483" actId="1035"/>
          <ac:spMkLst>
            <pc:docMk/>
            <pc:sldMk cId="1216864800" sldId="631"/>
            <ac:spMk id="2" creationId="{DD7EE65B-9600-8386-6F3B-1752B6682400}"/>
          </ac:spMkLst>
        </pc:spChg>
        <pc:spChg chg="mod">
          <ac:chgData name="Kelly Boden-Hawes" userId="10232a96-c69d-43e2-bb76-ad72d49a0cf2" providerId="ADAL" clId="{42F67A6F-F802-4C90-88DB-23233EB72907}" dt="2024-02-15T05:36:23.282" v="5739" actId="27636"/>
          <ac:spMkLst>
            <pc:docMk/>
            <pc:sldMk cId="1216864800" sldId="631"/>
            <ac:spMk id="5" creationId="{7B65C2F5-7F3C-B0ED-104E-C3F5E82D303D}"/>
          </ac:spMkLst>
        </pc:spChg>
      </pc:sldChg>
      <pc:sldChg chg="modSp add mod">
        <pc:chgData name="Kelly Boden-Hawes" userId="10232a96-c69d-43e2-bb76-ad72d49a0cf2" providerId="ADAL" clId="{42F67A6F-F802-4C90-88DB-23233EB72907}" dt="2024-02-08T06:38:06.500" v="5690" actId="20577"/>
        <pc:sldMkLst>
          <pc:docMk/>
          <pc:sldMk cId="1620695191" sldId="632"/>
        </pc:sldMkLst>
        <pc:spChg chg="mod">
          <ac:chgData name="Kelly Boden-Hawes" userId="10232a96-c69d-43e2-bb76-ad72d49a0cf2" providerId="ADAL" clId="{42F67A6F-F802-4C90-88DB-23233EB72907}" dt="2024-02-08T06:38:06.500" v="5690" actId="20577"/>
          <ac:spMkLst>
            <pc:docMk/>
            <pc:sldMk cId="1620695191" sldId="632"/>
            <ac:spMk id="2" creationId="{DD7EE65B-9600-8386-6F3B-1752B6682400}"/>
          </ac:spMkLst>
        </pc:spChg>
        <pc:spChg chg="mod">
          <ac:chgData name="Kelly Boden-Hawes" userId="10232a96-c69d-43e2-bb76-ad72d49a0cf2" providerId="ADAL" clId="{42F67A6F-F802-4C90-88DB-23233EB72907}" dt="2024-02-08T06:29:39.682" v="5461" actId="1035"/>
          <ac:spMkLst>
            <pc:docMk/>
            <pc:sldMk cId="1620695191" sldId="632"/>
            <ac:spMk id="5" creationId="{7B65C2F5-7F3C-B0ED-104E-C3F5E82D303D}"/>
          </ac:spMkLst>
        </pc:spChg>
      </pc:sldChg>
      <pc:sldChg chg="modSp add del mod">
        <pc:chgData name="Kelly Boden-Hawes" userId="10232a96-c69d-43e2-bb76-ad72d49a0cf2" providerId="ADAL" clId="{42F67A6F-F802-4C90-88DB-23233EB72907}" dt="2024-02-08T06:32:20.272" v="5575" actId="2890"/>
        <pc:sldMkLst>
          <pc:docMk/>
          <pc:sldMk cId="655882291" sldId="633"/>
        </pc:sldMkLst>
        <pc:spChg chg="mod">
          <ac:chgData name="Kelly Boden-Hawes" userId="10232a96-c69d-43e2-bb76-ad72d49a0cf2" providerId="ADAL" clId="{42F67A6F-F802-4C90-88DB-23233EB72907}" dt="2024-02-08T06:32:19.604" v="5574" actId="20577"/>
          <ac:spMkLst>
            <pc:docMk/>
            <pc:sldMk cId="655882291" sldId="633"/>
            <ac:spMk id="2" creationId="{DD7EE65B-9600-8386-6F3B-1752B6682400}"/>
          </ac:spMkLst>
        </pc:spChg>
      </pc:sldChg>
    </pc:docChg>
  </pc:docChgLst>
  <pc:docChgLst>
    <pc:chgData name="Kelly Boden-Hawes" userId="10232a96-c69d-43e2-bb76-ad72d49a0cf2" providerId="ADAL" clId="{EB1FE4AE-A34E-4E97-AAFA-DFB5762902BD}"/>
    <pc:docChg chg="undo custSel addSld modSld">
      <pc:chgData name="Kelly Boden-Hawes" userId="10232a96-c69d-43e2-bb76-ad72d49a0cf2" providerId="ADAL" clId="{EB1FE4AE-A34E-4E97-AAFA-DFB5762902BD}" dt="2023-08-08T04:49:54.020" v="170" actId="20577"/>
      <pc:docMkLst>
        <pc:docMk/>
      </pc:docMkLst>
      <pc:sldChg chg="modSp mod">
        <pc:chgData name="Kelly Boden-Hawes" userId="10232a96-c69d-43e2-bb76-ad72d49a0cf2" providerId="ADAL" clId="{EB1FE4AE-A34E-4E97-AAFA-DFB5762902BD}" dt="2023-08-08T04:47:20.644" v="112" actId="20577"/>
        <pc:sldMkLst>
          <pc:docMk/>
          <pc:sldMk cId="2737690513" sldId="623"/>
        </pc:sldMkLst>
        <pc:spChg chg="mod">
          <ac:chgData name="Kelly Boden-Hawes" userId="10232a96-c69d-43e2-bb76-ad72d49a0cf2" providerId="ADAL" clId="{EB1FE4AE-A34E-4E97-AAFA-DFB5762902BD}" dt="2023-08-08T04:46:27.965" v="20" actId="20577"/>
          <ac:spMkLst>
            <pc:docMk/>
            <pc:sldMk cId="2737690513" sldId="623"/>
            <ac:spMk id="2" creationId="{DD7EE65B-9600-8386-6F3B-1752B6682400}"/>
          </ac:spMkLst>
        </pc:spChg>
        <pc:spChg chg="mod">
          <ac:chgData name="Kelly Boden-Hawes" userId="10232a96-c69d-43e2-bb76-ad72d49a0cf2" providerId="ADAL" clId="{EB1FE4AE-A34E-4E97-AAFA-DFB5762902BD}" dt="2023-08-08T04:47:20.644" v="112" actId="20577"/>
          <ac:spMkLst>
            <pc:docMk/>
            <pc:sldMk cId="2737690513" sldId="623"/>
            <ac:spMk id="3" creationId="{593ACF10-7018-9997-4B5F-F1D1C6FC3BAA}"/>
          </ac:spMkLst>
        </pc:spChg>
      </pc:sldChg>
      <pc:sldChg chg="addSp delSp modSp mod">
        <pc:chgData name="Kelly Boden-Hawes" userId="10232a96-c69d-43e2-bb76-ad72d49a0cf2" providerId="ADAL" clId="{EB1FE4AE-A34E-4E97-AAFA-DFB5762902BD}" dt="2023-08-08T04:46:11.166" v="13" actId="14826"/>
        <pc:sldMkLst>
          <pc:docMk/>
          <pc:sldMk cId="2438253029" sldId="624"/>
        </pc:sldMkLst>
        <pc:spChg chg="add del mod">
          <ac:chgData name="Kelly Boden-Hawes" userId="10232a96-c69d-43e2-bb76-ad72d49a0cf2" providerId="ADAL" clId="{EB1FE4AE-A34E-4E97-AAFA-DFB5762902BD}" dt="2023-08-08T04:45:57.200" v="11" actId="478"/>
          <ac:spMkLst>
            <pc:docMk/>
            <pc:sldMk cId="2438253029" sldId="624"/>
            <ac:spMk id="6" creationId="{47BA7061-733E-DB16-A6D2-AA3A8DB4917D}"/>
          </ac:spMkLst>
        </pc:spChg>
        <pc:picChg chg="add del mod">
          <ac:chgData name="Kelly Boden-Hawes" userId="10232a96-c69d-43e2-bb76-ad72d49a0cf2" providerId="ADAL" clId="{EB1FE4AE-A34E-4E97-AAFA-DFB5762902BD}" dt="2023-08-08T04:45:58.474" v="12" actId="478"/>
          <ac:picMkLst>
            <pc:docMk/>
            <pc:sldMk cId="2438253029" sldId="624"/>
            <ac:picMk id="4" creationId="{78B22B68-1877-F126-BBB7-04BD05635DD9}"/>
          </ac:picMkLst>
        </pc:picChg>
        <pc:picChg chg="add del mod">
          <ac:chgData name="Kelly Boden-Hawes" userId="10232a96-c69d-43e2-bb76-ad72d49a0cf2" providerId="ADAL" clId="{EB1FE4AE-A34E-4E97-AAFA-DFB5762902BD}" dt="2023-08-08T04:46:11.166" v="13" actId="14826"/>
          <ac:picMkLst>
            <pc:docMk/>
            <pc:sldMk cId="2438253029" sldId="624"/>
            <ac:picMk id="7" creationId="{87FAC3DC-98EB-E794-20D2-29F6C74C92E4}"/>
          </ac:picMkLst>
        </pc:picChg>
      </pc:sldChg>
      <pc:sldChg chg="addSp modSp mod">
        <pc:chgData name="Kelly Boden-Hawes" userId="10232a96-c69d-43e2-bb76-ad72d49a0cf2" providerId="ADAL" clId="{EB1FE4AE-A34E-4E97-AAFA-DFB5762902BD}" dt="2023-08-08T04:49:54.020" v="170" actId="20577"/>
        <pc:sldMkLst>
          <pc:docMk/>
          <pc:sldMk cId="594069698" sldId="625"/>
        </pc:sldMkLst>
        <pc:spChg chg="add mod">
          <ac:chgData name="Kelly Boden-Hawes" userId="10232a96-c69d-43e2-bb76-ad72d49a0cf2" providerId="ADAL" clId="{EB1FE4AE-A34E-4E97-AAFA-DFB5762902BD}" dt="2023-08-08T04:49:54.020" v="170" actId="20577"/>
          <ac:spMkLst>
            <pc:docMk/>
            <pc:sldMk cId="594069698" sldId="625"/>
            <ac:spMk id="3" creationId="{EAFDBFDF-2719-015F-888F-9994C3A1AA22}"/>
          </ac:spMkLst>
        </pc:spChg>
        <pc:spChg chg="mod">
          <ac:chgData name="Kelly Boden-Hawes" userId="10232a96-c69d-43e2-bb76-ad72d49a0cf2" providerId="ADAL" clId="{EB1FE4AE-A34E-4E97-AAFA-DFB5762902BD}" dt="2023-08-08T04:49:13.733" v="130" actId="13926"/>
          <ac:spMkLst>
            <pc:docMk/>
            <pc:sldMk cId="594069698" sldId="625"/>
            <ac:spMk id="9" creationId="{085DC3DB-FE81-03D8-683B-9305F1378EDD}"/>
          </ac:spMkLst>
        </pc:spChg>
        <pc:picChg chg="mod">
          <ac:chgData name="Kelly Boden-Hawes" userId="10232a96-c69d-43e2-bb76-ad72d49a0cf2" providerId="ADAL" clId="{EB1FE4AE-A34E-4E97-AAFA-DFB5762902BD}" dt="2023-08-08T04:49:24.839" v="131" actId="14826"/>
          <ac:picMkLst>
            <pc:docMk/>
            <pc:sldMk cId="594069698" sldId="625"/>
            <ac:picMk id="11" creationId="{28D98A34-D2CC-86B3-D393-B0E4EB312146}"/>
          </ac:picMkLst>
        </pc:picChg>
      </pc:sldChg>
      <pc:sldChg chg="modSp add mod">
        <pc:chgData name="Kelly Boden-Hawes" userId="10232a96-c69d-43e2-bb76-ad72d49a0cf2" providerId="ADAL" clId="{EB1FE4AE-A34E-4E97-AAFA-DFB5762902BD}" dt="2023-08-08T04:47:31.764" v="129" actId="20577"/>
        <pc:sldMkLst>
          <pc:docMk/>
          <pc:sldMk cId="692782495" sldId="626"/>
        </pc:sldMkLst>
        <pc:spChg chg="mod">
          <ac:chgData name="Kelly Boden-Hawes" userId="10232a96-c69d-43e2-bb76-ad72d49a0cf2" providerId="ADAL" clId="{EB1FE4AE-A34E-4E97-AAFA-DFB5762902BD}" dt="2023-08-08T04:47:31.764" v="129" actId="20577"/>
          <ac:spMkLst>
            <pc:docMk/>
            <pc:sldMk cId="692782495" sldId="626"/>
            <ac:spMk id="2" creationId="{DD7EE65B-9600-8386-6F3B-1752B6682400}"/>
          </ac:spMkLst>
        </pc:spChg>
      </pc:sldChg>
    </pc:docChg>
  </pc:docChgLst>
  <pc:docChgLst>
    <pc:chgData name="Kelly Boden-Hawes" userId="10232a96-c69d-43e2-bb76-ad72d49a0cf2" providerId="ADAL" clId="{F3086225-6C86-4FD2-8BF7-38287A4BEDAD}"/>
    <pc:docChg chg="undo custSel addSld delSld modSld">
      <pc:chgData name="Kelly Boden-Hawes" userId="10232a96-c69d-43e2-bb76-ad72d49a0cf2" providerId="ADAL" clId="{F3086225-6C86-4FD2-8BF7-38287A4BEDAD}" dt="2024-03-05T07:26:47.846" v="73" actId="20577"/>
      <pc:docMkLst>
        <pc:docMk/>
      </pc:docMkLst>
      <pc:sldChg chg="modSp mod modNotesTx">
        <pc:chgData name="Kelly Boden-Hawes" userId="10232a96-c69d-43e2-bb76-ad72d49a0cf2" providerId="ADAL" clId="{F3086225-6C86-4FD2-8BF7-38287A4BEDAD}" dt="2024-03-05T07:26:47.846" v="73" actId="20577"/>
        <pc:sldMkLst>
          <pc:docMk/>
          <pc:sldMk cId="2538764744" sldId="629"/>
        </pc:sldMkLst>
        <pc:spChg chg="mod">
          <ac:chgData name="Kelly Boden-Hawes" userId="10232a96-c69d-43e2-bb76-ad72d49a0cf2" providerId="ADAL" clId="{F3086225-6C86-4FD2-8BF7-38287A4BEDAD}" dt="2024-03-03T10:54:49.980" v="14" actId="20577"/>
          <ac:spMkLst>
            <pc:docMk/>
            <pc:sldMk cId="2538764744" sldId="629"/>
            <ac:spMk id="3" creationId="{593ACF10-7018-9997-4B5F-F1D1C6FC3BAA}"/>
          </ac:spMkLst>
        </pc:spChg>
      </pc:sldChg>
      <pc:sldChg chg="modSp mod">
        <pc:chgData name="Kelly Boden-Hawes" userId="10232a96-c69d-43e2-bb76-ad72d49a0cf2" providerId="ADAL" clId="{F3086225-6C86-4FD2-8BF7-38287A4BEDAD}" dt="2024-03-03T10:56:12.974" v="62" actId="20577"/>
        <pc:sldMkLst>
          <pc:docMk/>
          <pc:sldMk cId="1216864800" sldId="631"/>
        </pc:sldMkLst>
        <pc:spChg chg="mod">
          <ac:chgData name="Kelly Boden-Hawes" userId="10232a96-c69d-43e2-bb76-ad72d49a0cf2" providerId="ADAL" clId="{F3086225-6C86-4FD2-8BF7-38287A4BEDAD}" dt="2024-03-03T10:56:12.974" v="62" actId="20577"/>
          <ac:spMkLst>
            <pc:docMk/>
            <pc:sldMk cId="1216864800" sldId="631"/>
            <ac:spMk id="5" creationId="{7B65C2F5-7F3C-B0ED-104E-C3F5E82D303D}"/>
          </ac:spMkLst>
        </pc:spChg>
      </pc:sldChg>
      <pc:sldChg chg="addSp modSp add mod">
        <pc:chgData name="Kelly Boden-Hawes" userId="10232a96-c69d-43e2-bb76-ad72d49a0cf2" providerId="ADAL" clId="{F3086225-6C86-4FD2-8BF7-38287A4BEDAD}" dt="2024-03-03T10:59:36.221" v="69" actId="1076"/>
        <pc:sldMkLst>
          <pc:docMk/>
          <pc:sldMk cId="1489587196" sldId="633"/>
        </pc:sldMkLst>
        <pc:spChg chg="mod">
          <ac:chgData name="Kelly Boden-Hawes" userId="10232a96-c69d-43e2-bb76-ad72d49a0cf2" providerId="ADAL" clId="{F3086225-6C86-4FD2-8BF7-38287A4BEDAD}" dt="2024-03-03T10:55:56.701" v="59" actId="20577"/>
          <ac:spMkLst>
            <pc:docMk/>
            <pc:sldMk cId="1489587196" sldId="633"/>
            <ac:spMk id="2" creationId="{DD7EE65B-9600-8386-6F3B-1752B6682400}"/>
          </ac:spMkLst>
        </pc:spChg>
        <pc:spChg chg="mod">
          <ac:chgData name="Kelly Boden-Hawes" userId="10232a96-c69d-43e2-bb76-ad72d49a0cf2" providerId="ADAL" clId="{F3086225-6C86-4FD2-8BF7-38287A4BEDAD}" dt="2024-03-03T10:56:31.644" v="65" actId="5793"/>
          <ac:spMkLst>
            <pc:docMk/>
            <pc:sldMk cId="1489587196" sldId="633"/>
            <ac:spMk id="3" creationId="{593ACF10-7018-9997-4B5F-F1D1C6FC3BAA}"/>
          </ac:spMkLst>
        </pc:spChg>
        <pc:picChg chg="add mod">
          <ac:chgData name="Kelly Boden-Hawes" userId="10232a96-c69d-43e2-bb76-ad72d49a0cf2" providerId="ADAL" clId="{F3086225-6C86-4FD2-8BF7-38287A4BEDAD}" dt="2024-03-03T10:59:36.221" v="69" actId="1076"/>
          <ac:picMkLst>
            <pc:docMk/>
            <pc:sldMk cId="1489587196" sldId="633"/>
            <ac:picMk id="5" creationId="{EC271625-9008-E296-3C08-C57212C72812}"/>
          </ac:picMkLst>
        </pc:picChg>
      </pc:sldChg>
      <pc:sldChg chg="add del">
        <pc:chgData name="Kelly Boden-Hawes" userId="10232a96-c69d-43e2-bb76-ad72d49a0cf2" providerId="ADAL" clId="{F3086225-6C86-4FD2-8BF7-38287A4BEDAD}" dt="2024-03-03T10:55:42.144" v="16" actId="2890"/>
        <pc:sldMkLst>
          <pc:docMk/>
          <pc:sldMk cId="3827339709" sldId="6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4C308-113B-411B-A252-5A1E2A737A39}" type="doc">
      <dgm:prSet loTypeId="urn:microsoft.com/office/officeart/2005/8/layout/hProcess9" loCatId="process" qsTypeId="urn:microsoft.com/office/officeart/2005/8/quickstyle/simple1" qsCatId="simple" csTypeId="urn:microsoft.com/office/officeart/2005/8/colors/accent1_2" csCatId="accent1" phldr="1"/>
      <dgm:spPr/>
    </dgm:pt>
    <dgm:pt modelId="{8013B628-1F18-4F77-93A8-63E606EE6E32}">
      <dgm:prSet phldrT="[Text]"/>
      <dgm:spPr/>
      <dgm:t>
        <a:bodyPr/>
        <a:lstStyle/>
        <a:p>
          <a:r>
            <a:rPr lang="en-AU" b="1" dirty="0"/>
            <a:t>PLAN</a:t>
          </a:r>
        </a:p>
      </dgm:t>
    </dgm:pt>
    <dgm:pt modelId="{CF684B25-2DE2-4FB0-A333-0E7B0EF188F6}" type="parTrans" cxnId="{F15B7E85-96A4-412D-B20B-A3F5B9EEA292}">
      <dgm:prSet/>
      <dgm:spPr/>
      <dgm:t>
        <a:bodyPr/>
        <a:lstStyle/>
        <a:p>
          <a:endParaRPr lang="en-AU"/>
        </a:p>
      </dgm:t>
    </dgm:pt>
    <dgm:pt modelId="{B371BDEF-C3D4-44D4-8B06-3D1DF7C7D783}" type="sibTrans" cxnId="{F15B7E85-96A4-412D-B20B-A3F5B9EEA292}">
      <dgm:prSet/>
      <dgm:spPr/>
      <dgm:t>
        <a:bodyPr/>
        <a:lstStyle/>
        <a:p>
          <a:endParaRPr lang="en-AU"/>
        </a:p>
      </dgm:t>
    </dgm:pt>
    <dgm:pt modelId="{76A144BE-5920-4A13-9047-54C2F1B32CA2}">
      <dgm:prSet phldrT="[Text]"/>
      <dgm:spPr/>
      <dgm:t>
        <a:bodyPr/>
        <a:lstStyle/>
        <a:p>
          <a:r>
            <a:rPr lang="en-AU" b="1" dirty="0"/>
            <a:t>REVIEW</a:t>
          </a:r>
        </a:p>
      </dgm:t>
    </dgm:pt>
    <dgm:pt modelId="{FB72550E-3C35-4503-8AAF-0D795BA55EB5}" type="parTrans" cxnId="{4F2FF7EE-FC9D-429A-8F3D-5B7AFD609559}">
      <dgm:prSet/>
      <dgm:spPr/>
      <dgm:t>
        <a:bodyPr/>
        <a:lstStyle/>
        <a:p>
          <a:endParaRPr lang="en-AU"/>
        </a:p>
      </dgm:t>
    </dgm:pt>
    <dgm:pt modelId="{EF7FE445-0BAB-4B9E-888F-585ABF68C22F}" type="sibTrans" cxnId="{4F2FF7EE-FC9D-429A-8F3D-5B7AFD609559}">
      <dgm:prSet/>
      <dgm:spPr/>
      <dgm:t>
        <a:bodyPr/>
        <a:lstStyle/>
        <a:p>
          <a:endParaRPr lang="en-AU"/>
        </a:p>
      </dgm:t>
    </dgm:pt>
    <dgm:pt modelId="{FF2357F8-7FEF-451A-91EF-3CB414F50A3F}">
      <dgm:prSet phldrT="[Text]"/>
      <dgm:spPr/>
      <dgm:t>
        <a:bodyPr/>
        <a:lstStyle/>
        <a:p>
          <a:r>
            <a:rPr lang="en-AU" b="1" dirty="0"/>
            <a:t>FEEDBACK</a:t>
          </a:r>
        </a:p>
      </dgm:t>
    </dgm:pt>
    <dgm:pt modelId="{B8D7D14F-AB73-47DD-8F08-D4D8476ADFF6}" type="parTrans" cxnId="{C68FCE44-97D6-4C91-8D6E-1BAB2BE87740}">
      <dgm:prSet/>
      <dgm:spPr/>
      <dgm:t>
        <a:bodyPr/>
        <a:lstStyle/>
        <a:p>
          <a:endParaRPr lang="en-AU"/>
        </a:p>
      </dgm:t>
    </dgm:pt>
    <dgm:pt modelId="{0A318C60-3F25-424A-AE16-22CA4491DB56}" type="sibTrans" cxnId="{C68FCE44-97D6-4C91-8D6E-1BAB2BE87740}">
      <dgm:prSet/>
      <dgm:spPr/>
      <dgm:t>
        <a:bodyPr/>
        <a:lstStyle/>
        <a:p>
          <a:endParaRPr lang="en-AU"/>
        </a:p>
      </dgm:t>
    </dgm:pt>
    <dgm:pt modelId="{DF090940-5544-483E-85BD-013255CDE572}">
      <dgm:prSet phldrT="[Text]"/>
      <dgm:spPr/>
      <dgm:t>
        <a:bodyPr/>
        <a:lstStyle/>
        <a:p>
          <a:r>
            <a:rPr lang="en-AU" dirty="0"/>
            <a:t>Decide how to conduct the reflection</a:t>
          </a:r>
        </a:p>
      </dgm:t>
    </dgm:pt>
    <dgm:pt modelId="{F66DAA85-7372-4D8D-91BE-5EC694D57C37}" type="parTrans" cxnId="{90EA5BB8-4CF1-4D74-9124-0416A87C150A}">
      <dgm:prSet/>
      <dgm:spPr/>
      <dgm:t>
        <a:bodyPr/>
        <a:lstStyle/>
        <a:p>
          <a:endParaRPr lang="en-AU"/>
        </a:p>
      </dgm:t>
    </dgm:pt>
    <dgm:pt modelId="{274927E2-B297-44FA-A4E0-0DDCC3BF0BA3}" type="sibTrans" cxnId="{90EA5BB8-4CF1-4D74-9124-0416A87C150A}">
      <dgm:prSet/>
      <dgm:spPr/>
      <dgm:t>
        <a:bodyPr/>
        <a:lstStyle/>
        <a:p>
          <a:endParaRPr lang="en-AU"/>
        </a:p>
      </dgm:t>
    </dgm:pt>
    <dgm:pt modelId="{09FC8E35-3A83-4288-93BA-72C2F7B95F52}">
      <dgm:prSet phldrT="[Text]"/>
      <dgm:spPr/>
      <dgm:t>
        <a:bodyPr/>
        <a:lstStyle/>
        <a:p>
          <a:r>
            <a:rPr lang="en-AU" dirty="0"/>
            <a:t>Conduct the reflection</a:t>
          </a:r>
        </a:p>
      </dgm:t>
    </dgm:pt>
    <dgm:pt modelId="{342E358F-6782-4A5D-A75B-49B09E545A80}" type="parTrans" cxnId="{3CEB39FF-33EE-4559-B4AE-E0E70D70DBA6}">
      <dgm:prSet/>
      <dgm:spPr/>
      <dgm:t>
        <a:bodyPr/>
        <a:lstStyle/>
        <a:p>
          <a:endParaRPr lang="en-AU"/>
        </a:p>
      </dgm:t>
    </dgm:pt>
    <dgm:pt modelId="{08A77383-E7E2-439C-8D72-00E9CE49FD04}" type="sibTrans" cxnId="{3CEB39FF-33EE-4559-B4AE-E0E70D70DBA6}">
      <dgm:prSet/>
      <dgm:spPr/>
      <dgm:t>
        <a:bodyPr/>
        <a:lstStyle/>
        <a:p>
          <a:endParaRPr lang="en-AU"/>
        </a:p>
      </dgm:t>
    </dgm:pt>
    <dgm:pt modelId="{AAFACB49-09C8-4BB6-8819-80B753644C00}">
      <dgm:prSet phldrT="[Text]"/>
      <dgm:spPr/>
      <dgm:t>
        <a:bodyPr/>
        <a:lstStyle/>
        <a:p>
          <a:r>
            <a:rPr lang="en-AU" dirty="0"/>
            <a:t>Present feedback and self-reflect</a:t>
          </a:r>
        </a:p>
      </dgm:t>
    </dgm:pt>
    <dgm:pt modelId="{FAA904FD-7AFE-4A84-80A5-868CFA37AF55}" type="parTrans" cxnId="{F5CA5A64-A781-4CEE-AF7D-04B7B614C5D5}">
      <dgm:prSet/>
      <dgm:spPr/>
      <dgm:t>
        <a:bodyPr/>
        <a:lstStyle/>
        <a:p>
          <a:endParaRPr lang="en-AU"/>
        </a:p>
      </dgm:t>
    </dgm:pt>
    <dgm:pt modelId="{81A54586-D8D9-434E-AD34-40D8880AFB14}" type="sibTrans" cxnId="{F5CA5A64-A781-4CEE-AF7D-04B7B614C5D5}">
      <dgm:prSet/>
      <dgm:spPr/>
      <dgm:t>
        <a:bodyPr/>
        <a:lstStyle/>
        <a:p>
          <a:endParaRPr lang="en-AU"/>
        </a:p>
      </dgm:t>
    </dgm:pt>
    <dgm:pt modelId="{85781AF3-79E8-449F-8F52-9AEA731E6D47}">
      <dgm:prSet phldrT="[Text]"/>
      <dgm:spPr/>
      <dgm:t>
        <a:bodyPr/>
        <a:lstStyle/>
        <a:p>
          <a:r>
            <a:rPr lang="en-AU" b="1" dirty="0"/>
            <a:t>RESPOND</a:t>
          </a:r>
        </a:p>
      </dgm:t>
    </dgm:pt>
    <dgm:pt modelId="{8170E09E-260B-49D4-8D22-AD5DF4FDD3E0}" type="parTrans" cxnId="{D3D3ECE7-0DC5-4E57-B0AD-9BF0B49EC0C5}">
      <dgm:prSet/>
      <dgm:spPr/>
      <dgm:t>
        <a:bodyPr/>
        <a:lstStyle/>
        <a:p>
          <a:endParaRPr lang="en-AU"/>
        </a:p>
      </dgm:t>
    </dgm:pt>
    <dgm:pt modelId="{4977E466-34B4-4CEC-8416-DE3E55244165}" type="sibTrans" cxnId="{D3D3ECE7-0DC5-4E57-B0AD-9BF0B49EC0C5}">
      <dgm:prSet/>
      <dgm:spPr/>
      <dgm:t>
        <a:bodyPr/>
        <a:lstStyle/>
        <a:p>
          <a:endParaRPr lang="en-AU"/>
        </a:p>
      </dgm:t>
    </dgm:pt>
    <dgm:pt modelId="{813DEEFA-6AC7-40B9-A04C-825BB8B8B8B4}">
      <dgm:prSet phldrT="[Text]"/>
      <dgm:spPr/>
      <dgm:t>
        <a:bodyPr/>
        <a:lstStyle/>
        <a:p>
          <a:r>
            <a:rPr lang="en-AU" dirty="0"/>
            <a:t>Discuss feedback and set new goals</a:t>
          </a:r>
        </a:p>
      </dgm:t>
    </dgm:pt>
    <dgm:pt modelId="{448BEF1C-DCD2-448B-97D7-D26EA060335A}" type="parTrans" cxnId="{A194F596-2C02-444F-9417-69C5DAAED3B7}">
      <dgm:prSet/>
      <dgm:spPr/>
      <dgm:t>
        <a:bodyPr/>
        <a:lstStyle/>
        <a:p>
          <a:endParaRPr lang="en-AU"/>
        </a:p>
      </dgm:t>
    </dgm:pt>
    <dgm:pt modelId="{E6959610-3ECE-4C8C-8CD6-473569982B15}" type="sibTrans" cxnId="{A194F596-2C02-444F-9417-69C5DAAED3B7}">
      <dgm:prSet/>
      <dgm:spPr/>
      <dgm:t>
        <a:bodyPr/>
        <a:lstStyle/>
        <a:p>
          <a:endParaRPr lang="en-AU"/>
        </a:p>
      </dgm:t>
    </dgm:pt>
    <dgm:pt modelId="{F94508ED-F42B-4513-88B5-EF602094C611}" type="pres">
      <dgm:prSet presAssocID="{1B74C308-113B-411B-A252-5A1E2A737A39}" presName="CompostProcess" presStyleCnt="0">
        <dgm:presLayoutVars>
          <dgm:dir/>
          <dgm:resizeHandles val="exact"/>
        </dgm:presLayoutVars>
      </dgm:prSet>
      <dgm:spPr/>
    </dgm:pt>
    <dgm:pt modelId="{6BC069B1-7045-47ED-8B4B-B8AFC039DB5D}" type="pres">
      <dgm:prSet presAssocID="{1B74C308-113B-411B-A252-5A1E2A737A39}" presName="arrow" presStyleLbl="bgShp" presStyleIdx="0" presStyleCnt="1" custScaleX="117647" custLinFactNeighborX="-138" custLinFactNeighborY="9887"/>
      <dgm:spPr/>
    </dgm:pt>
    <dgm:pt modelId="{13F2EEA1-FEC5-4709-9288-E8C19318C6ED}" type="pres">
      <dgm:prSet presAssocID="{1B74C308-113B-411B-A252-5A1E2A737A39}" presName="linearProcess" presStyleCnt="0"/>
      <dgm:spPr/>
    </dgm:pt>
    <dgm:pt modelId="{E31E2E4A-6427-465D-AC12-C6E72CE0F4CF}" type="pres">
      <dgm:prSet presAssocID="{8013B628-1F18-4F77-93A8-63E606EE6E32}" presName="textNode" presStyleLbl="node1" presStyleIdx="0" presStyleCnt="4">
        <dgm:presLayoutVars>
          <dgm:bulletEnabled val="1"/>
        </dgm:presLayoutVars>
      </dgm:prSet>
      <dgm:spPr/>
    </dgm:pt>
    <dgm:pt modelId="{DB680FBE-4E9E-48EA-8E04-EB9A9556CC94}" type="pres">
      <dgm:prSet presAssocID="{B371BDEF-C3D4-44D4-8B06-3D1DF7C7D783}" presName="sibTrans" presStyleCnt="0"/>
      <dgm:spPr/>
    </dgm:pt>
    <dgm:pt modelId="{67ECB0CE-F72B-4A0E-A917-AD3E78DB0C44}" type="pres">
      <dgm:prSet presAssocID="{76A144BE-5920-4A13-9047-54C2F1B32CA2}" presName="textNode" presStyleLbl="node1" presStyleIdx="1" presStyleCnt="4">
        <dgm:presLayoutVars>
          <dgm:bulletEnabled val="1"/>
        </dgm:presLayoutVars>
      </dgm:prSet>
      <dgm:spPr/>
    </dgm:pt>
    <dgm:pt modelId="{34D02F33-1737-4B8C-AFFE-92280AA4FE3E}" type="pres">
      <dgm:prSet presAssocID="{EF7FE445-0BAB-4B9E-888F-585ABF68C22F}" presName="sibTrans" presStyleCnt="0"/>
      <dgm:spPr/>
    </dgm:pt>
    <dgm:pt modelId="{61CBD663-845B-4D54-AF21-A0F3362F51D7}" type="pres">
      <dgm:prSet presAssocID="{FF2357F8-7FEF-451A-91EF-3CB414F50A3F}" presName="textNode" presStyleLbl="node1" presStyleIdx="2" presStyleCnt="4">
        <dgm:presLayoutVars>
          <dgm:bulletEnabled val="1"/>
        </dgm:presLayoutVars>
      </dgm:prSet>
      <dgm:spPr/>
    </dgm:pt>
    <dgm:pt modelId="{27590C67-941E-438E-B6B6-05DAAD62CA58}" type="pres">
      <dgm:prSet presAssocID="{0A318C60-3F25-424A-AE16-22CA4491DB56}" presName="sibTrans" presStyleCnt="0"/>
      <dgm:spPr/>
    </dgm:pt>
    <dgm:pt modelId="{920E833F-F246-4EF8-A681-50E5AA0C3D10}" type="pres">
      <dgm:prSet presAssocID="{85781AF3-79E8-449F-8F52-9AEA731E6D47}" presName="textNode" presStyleLbl="node1" presStyleIdx="3" presStyleCnt="4">
        <dgm:presLayoutVars>
          <dgm:bulletEnabled val="1"/>
        </dgm:presLayoutVars>
      </dgm:prSet>
      <dgm:spPr/>
    </dgm:pt>
  </dgm:ptLst>
  <dgm:cxnLst>
    <dgm:cxn modelId="{DBFD7C1F-A95F-4774-AB50-77E9E0E7DA39}" type="presOf" srcId="{85781AF3-79E8-449F-8F52-9AEA731E6D47}" destId="{920E833F-F246-4EF8-A681-50E5AA0C3D10}" srcOrd="0" destOrd="0" presId="urn:microsoft.com/office/officeart/2005/8/layout/hProcess9"/>
    <dgm:cxn modelId="{FABE5833-18E4-45EE-AB0C-620270B6CE85}" type="presOf" srcId="{76A144BE-5920-4A13-9047-54C2F1B32CA2}" destId="{67ECB0CE-F72B-4A0E-A917-AD3E78DB0C44}" srcOrd="0" destOrd="0" presId="urn:microsoft.com/office/officeart/2005/8/layout/hProcess9"/>
    <dgm:cxn modelId="{B04F8442-5BAF-4B1E-9B3F-997D55BC6E0A}" type="presOf" srcId="{09FC8E35-3A83-4288-93BA-72C2F7B95F52}" destId="{67ECB0CE-F72B-4A0E-A917-AD3E78DB0C44}" srcOrd="0" destOrd="1" presId="urn:microsoft.com/office/officeart/2005/8/layout/hProcess9"/>
    <dgm:cxn modelId="{F5CA5A64-A781-4CEE-AF7D-04B7B614C5D5}" srcId="{FF2357F8-7FEF-451A-91EF-3CB414F50A3F}" destId="{AAFACB49-09C8-4BB6-8819-80B753644C00}" srcOrd="0" destOrd="0" parTransId="{FAA904FD-7AFE-4A84-80A5-868CFA37AF55}" sibTransId="{81A54586-D8D9-434E-AD34-40D8880AFB14}"/>
    <dgm:cxn modelId="{C68FCE44-97D6-4C91-8D6E-1BAB2BE87740}" srcId="{1B74C308-113B-411B-A252-5A1E2A737A39}" destId="{FF2357F8-7FEF-451A-91EF-3CB414F50A3F}" srcOrd="2" destOrd="0" parTransId="{B8D7D14F-AB73-47DD-8F08-D4D8476ADFF6}" sibTransId="{0A318C60-3F25-424A-AE16-22CA4491DB56}"/>
    <dgm:cxn modelId="{9B44EB52-04A3-48EC-B492-A2120D1FC049}" type="presOf" srcId="{813DEEFA-6AC7-40B9-A04C-825BB8B8B8B4}" destId="{920E833F-F246-4EF8-A681-50E5AA0C3D10}" srcOrd="0" destOrd="1" presId="urn:microsoft.com/office/officeart/2005/8/layout/hProcess9"/>
    <dgm:cxn modelId="{5A37B67A-1F27-475C-B4C7-74233B1CEEB8}" type="presOf" srcId="{DF090940-5544-483E-85BD-013255CDE572}" destId="{E31E2E4A-6427-465D-AC12-C6E72CE0F4CF}" srcOrd="0" destOrd="1" presId="urn:microsoft.com/office/officeart/2005/8/layout/hProcess9"/>
    <dgm:cxn modelId="{769A5B80-6024-4F09-AD20-6A9508E7B899}" type="presOf" srcId="{FF2357F8-7FEF-451A-91EF-3CB414F50A3F}" destId="{61CBD663-845B-4D54-AF21-A0F3362F51D7}" srcOrd="0" destOrd="0" presId="urn:microsoft.com/office/officeart/2005/8/layout/hProcess9"/>
    <dgm:cxn modelId="{F15B7E85-96A4-412D-B20B-A3F5B9EEA292}" srcId="{1B74C308-113B-411B-A252-5A1E2A737A39}" destId="{8013B628-1F18-4F77-93A8-63E606EE6E32}" srcOrd="0" destOrd="0" parTransId="{CF684B25-2DE2-4FB0-A333-0E7B0EF188F6}" sibTransId="{B371BDEF-C3D4-44D4-8B06-3D1DF7C7D783}"/>
    <dgm:cxn modelId="{43009290-2575-4E4B-93C2-7E3216BE4955}" type="presOf" srcId="{1B74C308-113B-411B-A252-5A1E2A737A39}" destId="{F94508ED-F42B-4513-88B5-EF602094C611}" srcOrd="0" destOrd="0" presId="urn:microsoft.com/office/officeart/2005/8/layout/hProcess9"/>
    <dgm:cxn modelId="{9764FD92-D83B-4160-932D-D1433E1EE4C1}" type="presOf" srcId="{AAFACB49-09C8-4BB6-8819-80B753644C00}" destId="{61CBD663-845B-4D54-AF21-A0F3362F51D7}" srcOrd="0" destOrd="1" presId="urn:microsoft.com/office/officeart/2005/8/layout/hProcess9"/>
    <dgm:cxn modelId="{A194F596-2C02-444F-9417-69C5DAAED3B7}" srcId="{85781AF3-79E8-449F-8F52-9AEA731E6D47}" destId="{813DEEFA-6AC7-40B9-A04C-825BB8B8B8B4}" srcOrd="0" destOrd="0" parTransId="{448BEF1C-DCD2-448B-97D7-D26EA060335A}" sibTransId="{E6959610-3ECE-4C8C-8CD6-473569982B15}"/>
    <dgm:cxn modelId="{9329499C-9815-451D-823C-954A0DC1C8F6}" type="presOf" srcId="{8013B628-1F18-4F77-93A8-63E606EE6E32}" destId="{E31E2E4A-6427-465D-AC12-C6E72CE0F4CF}" srcOrd="0" destOrd="0" presId="urn:microsoft.com/office/officeart/2005/8/layout/hProcess9"/>
    <dgm:cxn modelId="{90EA5BB8-4CF1-4D74-9124-0416A87C150A}" srcId="{8013B628-1F18-4F77-93A8-63E606EE6E32}" destId="{DF090940-5544-483E-85BD-013255CDE572}" srcOrd="0" destOrd="0" parTransId="{F66DAA85-7372-4D8D-91BE-5EC694D57C37}" sibTransId="{274927E2-B297-44FA-A4E0-0DDCC3BF0BA3}"/>
    <dgm:cxn modelId="{D3D3ECE7-0DC5-4E57-B0AD-9BF0B49EC0C5}" srcId="{1B74C308-113B-411B-A252-5A1E2A737A39}" destId="{85781AF3-79E8-449F-8F52-9AEA731E6D47}" srcOrd="3" destOrd="0" parTransId="{8170E09E-260B-49D4-8D22-AD5DF4FDD3E0}" sibTransId="{4977E466-34B4-4CEC-8416-DE3E55244165}"/>
    <dgm:cxn modelId="{4F2FF7EE-FC9D-429A-8F3D-5B7AFD609559}" srcId="{1B74C308-113B-411B-A252-5A1E2A737A39}" destId="{76A144BE-5920-4A13-9047-54C2F1B32CA2}" srcOrd="1" destOrd="0" parTransId="{FB72550E-3C35-4503-8AAF-0D795BA55EB5}" sibTransId="{EF7FE445-0BAB-4B9E-888F-585ABF68C22F}"/>
    <dgm:cxn modelId="{3CEB39FF-33EE-4559-B4AE-E0E70D70DBA6}" srcId="{76A144BE-5920-4A13-9047-54C2F1B32CA2}" destId="{09FC8E35-3A83-4288-93BA-72C2F7B95F52}" srcOrd="0" destOrd="0" parTransId="{342E358F-6782-4A5D-A75B-49B09E545A80}" sibTransId="{08A77383-E7E2-439C-8D72-00E9CE49FD04}"/>
    <dgm:cxn modelId="{C95CD46C-BA27-4979-81C5-A6C552E12280}" type="presParOf" srcId="{F94508ED-F42B-4513-88B5-EF602094C611}" destId="{6BC069B1-7045-47ED-8B4B-B8AFC039DB5D}" srcOrd="0" destOrd="0" presId="urn:microsoft.com/office/officeart/2005/8/layout/hProcess9"/>
    <dgm:cxn modelId="{3995F204-1382-4669-943C-3D108D7912F4}" type="presParOf" srcId="{F94508ED-F42B-4513-88B5-EF602094C611}" destId="{13F2EEA1-FEC5-4709-9288-E8C19318C6ED}" srcOrd="1" destOrd="0" presId="urn:microsoft.com/office/officeart/2005/8/layout/hProcess9"/>
    <dgm:cxn modelId="{CC3F38CF-0B46-4CAB-8EFA-42C4B49C3912}" type="presParOf" srcId="{13F2EEA1-FEC5-4709-9288-E8C19318C6ED}" destId="{E31E2E4A-6427-465D-AC12-C6E72CE0F4CF}" srcOrd="0" destOrd="0" presId="urn:microsoft.com/office/officeart/2005/8/layout/hProcess9"/>
    <dgm:cxn modelId="{AAAD8A0B-3FBF-4AA4-876F-AC0FF344D988}" type="presParOf" srcId="{13F2EEA1-FEC5-4709-9288-E8C19318C6ED}" destId="{DB680FBE-4E9E-48EA-8E04-EB9A9556CC94}" srcOrd="1" destOrd="0" presId="urn:microsoft.com/office/officeart/2005/8/layout/hProcess9"/>
    <dgm:cxn modelId="{79B9C5E6-E496-49C7-84F9-9DC649C2E0F5}" type="presParOf" srcId="{13F2EEA1-FEC5-4709-9288-E8C19318C6ED}" destId="{67ECB0CE-F72B-4A0E-A917-AD3E78DB0C44}" srcOrd="2" destOrd="0" presId="urn:microsoft.com/office/officeart/2005/8/layout/hProcess9"/>
    <dgm:cxn modelId="{7E7A4CCA-A259-4EBA-A6A5-1CF03B26C6DC}" type="presParOf" srcId="{13F2EEA1-FEC5-4709-9288-E8C19318C6ED}" destId="{34D02F33-1737-4B8C-AFFE-92280AA4FE3E}" srcOrd="3" destOrd="0" presId="urn:microsoft.com/office/officeart/2005/8/layout/hProcess9"/>
    <dgm:cxn modelId="{AEEA5600-DBD8-44AC-BA69-60B455857BE6}" type="presParOf" srcId="{13F2EEA1-FEC5-4709-9288-E8C19318C6ED}" destId="{61CBD663-845B-4D54-AF21-A0F3362F51D7}" srcOrd="4" destOrd="0" presId="urn:microsoft.com/office/officeart/2005/8/layout/hProcess9"/>
    <dgm:cxn modelId="{716B0AD0-1E58-4CC5-9D9B-B0BC1D5D2088}" type="presParOf" srcId="{13F2EEA1-FEC5-4709-9288-E8C19318C6ED}" destId="{27590C67-941E-438E-B6B6-05DAAD62CA58}" srcOrd="5" destOrd="0" presId="urn:microsoft.com/office/officeart/2005/8/layout/hProcess9"/>
    <dgm:cxn modelId="{1683E795-7E96-4848-8937-0D88FBBDA437}" type="presParOf" srcId="{13F2EEA1-FEC5-4709-9288-E8C19318C6ED}" destId="{920E833F-F246-4EF8-A681-50E5AA0C3D1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069B1-7045-47ED-8B4B-B8AFC039DB5D}">
      <dsp:nvSpPr>
        <dsp:cNvPr id="0" name=""/>
        <dsp:cNvSpPr/>
      </dsp:nvSpPr>
      <dsp:spPr>
        <a:xfrm>
          <a:off x="0" y="0"/>
          <a:ext cx="10037411" cy="44724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E2E4A-6427-465D-AC12-C6E72CE0F4CF}">
      <dsp:nvSpPr>
        <dsp:cNvPr id="0" name=""/>
        <dsp:cNvSpPr/>
      </dsp:nvSpPr>
      <dsp:spPr>
        <a:xfrm>
          <a:off x="5023"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dirty="0"/>
            <a:t>PLAN</a:t>
          </a:r>
        </a:p>
        <a:p>
          <a:pPr marL="228600" lvl="1" indent="-228600" algn="l" defTabSz="933450">
            <a:lnSpc>
              <a:spcPct val="90000"/>
            </a:lnSpc>
            <a:spcBef>
              <a:spcPct val="0"/>
            </a:spcBef>
            <a:spcAft>
              <a:spcPct val="15000"/>
            </a:spcAft>
            <a:buChar char="•"/>
          </a:pPr>
          <a:r>
            <a:rPr lang="en-AU" sz="2100" kern="1200" dirty="0"/>
            <a:t>Decide how to conduct the reflection</a:t>
          </a:r>
        </a:p>
      </dsp:txBody>
      <dsp:txXfrm>
        <a:off x="92353" y="1429057"/>
        <a:ext cx="2241573" cy="1614310"/>
      </dsp:txXfrm>
    </dsp:sp>
    <dsp:sp modelId="{67ECB0CE-F72B-4A0E-A917-AD3E78DB0C44}">
      <dsp:nvSpPr>
        <dsp:cNvPr id="0" name=""/>
        <dsp:cNvSpPr/>
      </dsp:nvSpPr>
      <dsp:spPr>
        <a:xfrm>
          <a:off x="2542068"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dirty="0"/>
            <a:t>REVIEW</a:t>
          </a:r>
        </a:p>
        <a:p>
          <a:pPr marL="228600" lvl="1" indent="-228600" algn="l" defTabSz="933450">
            <a:lnSpc>
              <a:spcPct val="90000"/>
            </a:lnSpc>
            <a:spcBef>
              <a:spcPct val="0"/>
            </a:spcBef>
            <a:spcAft>
              <a:spcPct val="15000"/>
            </a:spcAft>
            <a:buChar char="•"/>
          </a:pPr>
          <a:r>
            <a:rPr lang="en-AU" sz="2100" kern="1200" dirty="0"/>
            <a:t>Conduct the reflection</a:t>
          </a:r>
        </a:p>
      </dsp:txBody>
      <dsp:txXfrm>
        <a:off x="2629398" y="1429057"/>
        <a:ext cx="2241573" cy="1614310"/>
      </dsp:txXfrm>
    </dsp:sp>
    <dsp:sp modelId="{61CBD663-845B-4D54-AF21-A0F3362F51D7}">
      <dsp:nvSpPr>
        <dsp:cNvPr id="0" name=""/>
        <dsp:cNvSpPr/>
      </dsp:nvSpPr>
      <dsp:spPr>
        <a:xfrm>
          <a:off x="5079114"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dirty="0"/>
            <a:t>FEEDBACK</a:t>
          </a:r>
        </a:p>
        <a:p>
          <a:pPr marL="228600" lvl="1" indent="-228600" algn="l" defTabSz="933450">
            <a:lnSpc>
              <a:spcPct val="90000"/>
            </a:lnSpc>
            <a:spcBef>
              <a:spcPct val="0"/>
            </a:spcBef>
            <a:spcAft>
              <a:spcPct val="15000"/>
            </a:spcAft>
            <a:buChar char="•"/>
          </a:pPr>
          <a:r>
            <a:rPr lang="en-AU" sz="2100" kern="1200" dirty="0"/>
            <a:t>Present feedback and self-reflect</a:t>
          </a:r>
        </a:p>
      </dsp:txBody>
      <dsp:txXfrm>
        <a:off x="5166444" y="1429057"/>
        <a:ext cx="2241573" cy="1614310"/>
      </dsp:txXfrm>
    </dsp:sp>
    <dsp:sp modelId="{920E833F-F246-4EF8-A681-50E5AA0C3D10}">
      <dsp:nvSpPr>
        <dsp:cNvPr id="0" name=""/>
        <dsp:cNvSpPr/>
      </dsp:nvSpPr>
      <dsp:spPr>
        <a:xfrm>
          <a:off x="7616159"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dirty="0"/>
            <a:t>RESPOND</a:t>
          </a:r>
        </a:p>
        <a:p>
          <a:pPr marL="228600" lvl="1" indent="-228600" algn="l" defTabSz="933450">
            <a:lnSpc>
              <a:spcPct val="90000"/>
            </a:lnSpc>
            <a:spcBef>
              <a:spcPct val="0"/>
            </a:spcBef>
            <a:spcAft>
              <a:spcPct val="15000"/>
            </a:spcAft>
            <a:buChar char="•"/>
          </a:pPr>
          <a:r>
            <a:rPr lang="en-AU" sz="2100" kern="1200" dirty="0"/>
            <a:t>Discuss feedback and set new goals</a:t>
          </a:r>
        </a:p>
      </dsp:txBody>
      <dsp:txXfrm>
        <a:off x="7703489" y="1429057"/>
        <a:ext cx="2241573" cy="16143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9E8A-2CFC-44BB-BB48-5F2DEE68261A}" type="datetimeFigureOut">
              <a:rPr lang="en-AU" smtClean="0"/>
              <a:t>5/03/2024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EA669-CB1E-4BE7-89F0-2A8538125604}" type="slidenum">
              <a:rPr lang="en-AU" smtClean="0"/>
              <a:t>‹#›</a:t>
            </a:fld>
            <a:endParaRPr lang="en-AU"/>
          </a:p>
        </p:txBody>
      </p:sp>
    </p:spTree>
    <p:extLst>
      <p:ext uri="{BB962C8B-B14F-4D97-AF65-F5344CB8AC3E}">
        <p14:creationId xmlns:p14="http://schemas.microsoft.com/office/powerpoint/2010/main" val="170618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587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102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9667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UniAccess</a:t>
            </a:r>
            <a:r>
              <a:rPr lang="en-AU" dirty="0"/>
              <a:t> – physical or mental health conditions, neurodivergent, disabilities, carers– temporary or ongoing: take stress out of needing special consideration (alter exam conditions, allow extra time for assignments, student support assistants e.g. note takers, makes course materials more accessible </a:t>
            </a:r>
          </a:p>
          <a:p>
            <a:endParaRPr lang="en-AU" dirty="0"/>
          </a:p>
          <a:p>
            <a:r>
              <a:rPr lang="en-AU" dirty="0"/>
              <a:t>The Living Room – drop in student wellbeing space at </a:t>
            </a:r>
            <a:r>
              <a:rPr lang="en-AU" dirty="0" err="1"/>
              <a:t>shenton</a:t>
            </a:r>
            <a:r>
              <a:rPr lang="en-AU" dirty="0"/>
              <a:t> house – feeling lonely, stressed, upset, unsure about study, worrying – provides free short term support and information (sometimes there are therapy dogs) and yoga</a:t>
            </a:r>
          </a:p>
          <a:p>
            <a:endParaRPr lang="en-AU" dirty="0"/>
          </a:p>
          <a:p>
            <a:r>
              <a:rPr lang="en-AU" dirty="0"/>
              <a:t>Study Smarter – improve writing, communication, presentation, English, maths, stats, time management etc. drop in sessions or one on one consultations </a:t>
            </a:r>
          </a:p>
          <a:p>
            <a:endParaRPr lang="en-AU" dirty="0"/>
          </a:p>
          <a:p>
            <a:r>
              <a:rPr lang="en-AU" dirty="0"/>
              <a:t>International Student Support Team: settling in and adjusting to life, support services, visa issues, fee issues, referrals to professionals</a:t>
            </a:r>
          </a:p>
          <a:p>
            <a:endParaRPr lang="en-AU" dirty="0"/>
          </a:p>
          <a:p>
            <a:r>
              <a:rPr lang="en-AU" dirty="0"/>
              <a:t>Robin Winkler: cheap - (final year) psychologists for </a:t>
            </a:r>
            <a:r>
              <a:rPr lang="en-AU" dirty="0" err="1"/>
              <a:t>uwa</a:t>
            </a:r>
            <a:r>
              <a:rPr lang="en-AU" dirty="0"/>
              <a:t> students – group and individual sessions  </a:t>
            </a:r>
            <a:r>
              <a:rPr lang="en-AU"/>
              <a:t>- $20</a:t>
            </a:r>
            <a:r>
              <a:rPr lang="en-AU" dirty="0"/>
              <a:t>, shorter wait times</a:t>
            </a:r>
          </a:p>
          <a:p>
            <a:endParaRPr lang="en-AU" dirty="0"/>
          </a:p>
          <a:p>
            <a:r>
              <a:rPr lang="en-AU" dirty="0"/>
              <a:t>Guild student assist: Social workers independent from the </a:t>
            </a:r>
            <a:r>
              <a:rPr lang="en-AU" dirty="0" err="1"/>
              <a:t>uni</a:t>
            </a:r>
            <a:r>
              <a:rPr lang="en-AU" dirty="0"/>
              <a:t> offer help with welfare and finances, financial support: short term no interest loans, the pantry (free food and necessities no questions asked) </a:t>
            </a:r>
          </a:p>
          <a:p>
            <a:endParaRPr lang="en-AU" dirty="0"/>
          </a:p>
          <a:p>
            <a:endParaRPr lang="en-AU" dirty="0"/>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00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47593" rtl="0" eaLnBrk="1" fontAlgn="auto" latinLnBrk="0" hangingPunct="1">
              <a:lnSpc>
                <a:spcPct val="100000"/>
              </a:lnSpc>
              <a:spcBef>
                <a:spcPts val="0"/>
              </a:spcBef>
              <a:spcAft>
                <a:spcPts val="0"/>
              </a:spcAft>
              <a:buClrTx/>
              <a:buSzTx/>
              <a:buFontTx/>
              <a:buNone/>
              <a:tabLst/>
              <a:defRPr/>
            </a:pPr>
            <a:fld id="{039C1EDD-1236-3645-BF27-2A450BDC57D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759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857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33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721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6213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PLAN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Self-reflection and consideration of goals, team members, progression, and code of conduct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Questions to ask: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aspects of the team will you be reviewing?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format will you be delivering the feedback?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How often will you be repeating the cycle?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e.g.: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Aspects for review: punctuality, preparedness for meetings, flexibility, listening to others’ ideas, completing tasks on schedule</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Format: Pen and paper feedback given during team meetings</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Frequency: Once halfway through assignment and once a week before the due date</a:t>
            </a:r>
          </a:p>
          <a:p>
            <a:pPr marL="457200">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REVIEW</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Conduct review of chosen aspects of team progression, attitude, areas for improvement, etc</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e.g.: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Written comments on each aspect up for review</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Numerical scale from 0 to 5 for each aspect of review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Grade similar to assignment grades: NP,P,C,D,HD</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FEEDBACK</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Present team members with feedback using format previously decided upon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NB: Give each member a chance to silently reflect on feedback and compare it to their self-reflection. Potentially conduct ‘respond’ session separately or provide feedback over Teams/Messenger the day before your team meeting.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RESPOND</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Have a team discussion to consider and respond to feedback</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Questions to consider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Does everyone agree with the feedback they were given?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Are there disputes or misunderstandings?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are your tangible goals for moving forward?</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will you improve as an individual?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will you improve as a team?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Make sure you document these goals and outcomes. </a:t>
            </a:r>
          </a:p>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84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504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403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44311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96245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43957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and Pic - 0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540E362-4F0E-9641-8E15-F615497ACEB8}"/>
              </a:ext>
            </a:extLst>
          </p:cNvPr>
          <p:cNvSpPr>
            <a:spLocks noGrp="1"/>
          </p:cNvSpPr>
          <p:nvPr>
            <p:ph type="pic" sz="quarter" idx="14"/>
          </p:nvPr>
        </p:nvSpPr>
        <p:spPr>
          <a:xfrm>
            <a:off x="-7933" y="0"/>
            <a:ext cx="5584824" cy="6858000"/>
          </a:xfrm>
          <a:solidFill>
            <a:schemeClr val="bg2"/>
          </a:solidFill>
        </p:spPr>
        <p:txBody>
          <a:bodyPr/>
          <a:lstStyle>
            <a:lvl1pPr marL="0" indent="0">
              <a:buNone/>
              <a:defRPr>
                <a:latin typeface="Century Gothic" panose="020B0502020202020204" pitchFamily="34" charset="0"/>
              </a:defRPr>
            </a:lvl1pPr>
          </a:lstStyle>
          <a:p>
            <a:r>
              <a:rPr lang="en-GB"/>
              <a:t>Click icon to add picture</a:t>
            </a:r>
            <a:endParaRPr lang="en-US"/>
          </a:p>
        </p:txBody>
      </p:sp>
      <p:sp>
        <p:nvSpPr>
          <p:cNvPr id="5" name="Picture Placeholder 4">
            <a:extLst>
              <a:ext uri="{FF2B5EF4-FFF2-40B4-BE49-F238E27FC236}">
                <a16:creationId xmlns:a16="http://schemas.microsoft.com/office/drawing/2014/main" id="{8F4C5DB3-3BAC-4749-A64C-BE6FAF4C72C8}"/>
              </a:ext>
            </a:extLst>
          </p:cNvPr>
          <p:cNvSpPr>
            <a:spLocks noGrp="1"/>
          </p:cNvSpPr>
          <p:nvPr>
            <p:ph type="pic" sz="quarter" idx="21"/>
          </p:nvPr>
        </p:nvSpPr>
        <p:spPr>
          <a:xfrm>
            <a:off x="4046542" y="1042036"/>
            <a:ext cx="1530351" cy="5815965"/>
          </a:xfrm>
          <a:solidFill>
            <a:schemeClr val="bg1"/>
          </a:solidFill>
        </p:spPr>
        <p:txBody>
          <a:bodyPr/>
          <a:lstStyle>
            <a:lvl1pPr marL="0" indent="0">
              <a:buNone/>
              <a:defRPr>
                <a:noFill/>
              </a:defRPr>
            </a:lvl1pPr>
          </a:lstStyle>
          <a:p>
            <a:endParaRPr lang="en-US"/>
          </a:p>
        </p:txBody>
      </p:sp>
      <p:sp>
        <p:nvSpPr>
          <p:cNvPr id="2" name="Title 1">
            <a:extLst>
              <a:ext uri="{FF2B5EF4-FFF2-40B4-BE49-F238E27FC236}">
                <a16:creationId xmlns:a16="http://schemas.microsoft.com/office/drawing/2014/main" id="{D14DD03B-B0DB-E742-8753-5980F4B39383}"/>
              </a:ext>
            </a:extLst>
          </p:cNvPr>
          <p:cNvSpPr>
            <a:spLocks noGrp="1"/>
          </p:cNvSpPr>
          <p:nvPr>
            <p:ph type="ctrTitle" hasCustomPrompt="1"/>
          </p:nvPr>
        </p:nvSpPr>
        <p:spPr>
          <a:xfrm>
            <a:off x="5296861" y="1531184"/>
            <a:ext cx="6373625" cy="971873"/>
          </a:xfrm>
          <a:noFill/>
        </p:spPr>
        <p:txBody>
          <a:bodyPr lIns="251999" tIns="180000" rIns="251999" bIns="180000" anchor="t">
            <a:noAutofit/>
          </a:bodyPr>
          <a:lstStyle>
            <a:lvl1pPr algn="l">
              <a:defRPr sz="4050" b="1" i="0">
                <a:solidFill>
                  <a:schemeClr val="tx1"/>
                </a:solidFill>
                <a:latin typeface="Century Gothic" panose="020B0502020202020204" pitchFamily="34" charset="0"/>
              </a:defRPr>
            </a:lvl1pPr>
          </a:lstStyle>
          <a:p>
            <a:r>
              <a:rPr lang="en-GB"/>
              <a:t>Lorem ipsum</a:t>
            </a:r>
            <a:endParaRPr lang="en-US"/>
          </a:p>
        </p:txBody>
      </p:sp>
      <p:sp>
        <p:nvSpPr>
          <p:cNvPr id="3" name="Subtitle 2">
            <a:extLst>
              <a:ext uri="{FF2B5EF4-FFF2-40B4-BE49-F238E27FC236}">
                <a16:creationId xmlns:a16="http://schemas.microsoft.com/office/drawing/2014/main" id="{FC5598E1-5E62-8249-ACFC-AF934FCA28C4}"/>
              </a:ext>
            </a:extLst>
          </p:cNvPr>
          <p:cNvSpPr>
            <a:spLocks noGrp="1"/>
          </p:cNvSpPr>
          <p:nvPr>
            <p:ph type="subTitle" idx="1" hasCustomPrompt="1"/>
          </p:nvPr>
        </p:nvSpPr>
        <p:spPr>
          <a:xfrm>
            <a:off x="5330825" y="3553510"/>
            <a:ext cx="5969752" cy="3565821"/>
          </a:xfrm>
        </p:spPr>
        <p:txBody>
          <a:bodyPr lIns="251999" tIns="216000" rIns="251999" bIns="216000">
            <a:noAutofit/>
          </a:bodyPr>
          <a:lstStyle>
            <a:lvl1pPr marL="257175" marR="0" indent="-257175" algn="l" defTabSz="685800" rtl="0" eaLnBrk="1" fontAlgn="auto" latinLnBrk="0" hangingPunct="1">
              <a:lnSpc>
                <a:spcPct val="100000"/>
              </a:lnSpc>
              <a:spcBef>
                <a:spcPts val="750"/>
              </a:spcBef>
              <a:spcAft>
                <a:spcPts val="0"/>
              </a:spcAft>
              <a:buClrTx/>
              <a:buSzTx/>
              <a:buFont typeface="+mj-lt"/>
              <a:buAutoNum type="arabicPeriod"/>
              <a:tabLst/>
              <a:defRPr sz="1350" b="0" i="0">
                <a:solidFill>
                  <a:schemeClr val="tx1"/>
                </a:solidFill>
                <a:latin typeface="Century Gothic" panose="020B0502020202020204" pitchFamily="34" charset="0"/>
                <a:ea typeface="Palatino" pitchFamily="2"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Nam </a:t>
            </a:r>
            <a:r>
              <a:rPr lang="en-GB" err="1"/>
              <a:t>sed</a:t>
            </a:r>
            <a:r>
              <a:rPr lang="en-GB"/>
              <a:t> </a:t>
            </a:r>
            <a:r>
              <a:rPr lang="en-GB" err="1"/>
              <a:t>sollicitudin</a:t>
            </a:r>
            <a:r>
              <a:rPr lang="en-GB"/>
              <a:t> ipsum. </a:t>
            </a:r>
            <a:r>
              <a:rPr lang="en-GB" err="1"/>
              <a:t>Donec</a:t>
            </a:r>
            <a:r>
              <a:rPr lang="en-GB"/>
              <a:t> </a:t>
            </a:r>
            <a:r>
              <a:rPr lang="en-GB" err="1"/>
              <a:t>egestas</a:t>
            </a:r>
            <a:r>
              <a:rPr lang="en-GB"/>
              <a:t> </a:t>
            </a:r>
            <a:r>
              <a:rPr lang="en-GB" err="1"/>
              <a:t>eros</a:t>
            </a:r>
            <a:r>
              <a:rPr lang="en-GB"/>
              <a:t> non </a:t>
            </a:r>
            <a:r>
              <a:rPr lang="en-GB" err="1"/>
              <a:t>orci</a:t>
            </a:r>
            <a:r>
              <a:rPr lang="en-GB"/>
              <a:t> </a:t>
            </a:r>
            <a:r>
              <a:rPr lang="en-GB" err="1"/>
              <a:t>varius</a:t>
            </a:r>
            <a:r>
              <a:rPr lang="en-GB"/>
              <a:t> </a:t>
            </a:r>
            <a:r>
              <a:rPr lang="en-GB" err="1"/>
              <a:t>auctor</a:t>
            </a:r>
            <a:r>
              <a:rPr lang="en-GB"/>
              <a:t>. </a:t>
            </a:r>
          </a:p>
          <a:p>
            <a:r>
              <a:rPr lang="en-GB"/>
              <a:t>Nam </a:t>
            </a:r>
            <a:r>
              <a:rPr lang="en-GB" err="1"/>
              <a:t>sed</a:t>
            </a:r>
            <a:r>
              <a:rPr lang="en-GB"/>
              <a:t> </a:t>
            </a:r>
            <a:r>
              <a:rPr lang="en-GB" err="1"/>
              <a:t>sollicitudin</a:t>
            </a:r>
            <a:r>
              <a:rPr lang="en-GB"/>
              <a:t> ipsum. </a:t>
            </a:r>
            <a:r>
              <a:rPr lang="en-GB" err="1"/>
              <a:t>Donec</a:t>
            </a:r>
            <a:r>
              <a:rPr lang="en-GB"/>
              <a:t> </a:t>
            </a:r>
            <a:r>
              <a:rPr lang="en-GB" err="1"/>
              <a:t>egestas</a:t>
            </a:r>
            <a:r>
              <a:rPr lang="en-GB"/>
              <a:t> </a:t>
            </a:r>
            <a:r>
              <a:rPr lang="en-GB" err="1"/>
              <a:t>eros</a:t>
            </a:r>
            <a:r>
              <a:rPr lang="en-GB"/>
              <a:t> non </a:t>
            </a:r>
            <a:r>
              <a:rPr lang="en-GB" err="1"/>
              <a:t>orci</a:t>
            </a:r>
            <a:r>
              <a:rPr lang="en-GB"/>
              <a:t> </a:t>
            </a:r>
            <a:r>
              <a:rPr lang="en-GB" err="1"/>
              <a:t>varius</a:t>
            </a:r>
            <a:r>
              <a:rPr lang="en-GB"/>
              <a:t> </a:t>
            </a:r>
            <a:r>
              <a:rPr lang="en-GB" err="1"/>
              <a:t>auctor</a:t>
            </a:r>
            <a:r>
              <a:rPr lang="en-GB"/>
              <a:t>. </a:t>
            </a:r>
          </a:p>
          <a:p>
            <a:pPr marL="257175" marR="0" lvl="0" indent="-257175" algn="l" defTabSz="685800" rtl="0" eaLnBrk="1" fontAlgn="auto" latinLnBrk="0" hangingPunct="1">
              <a:lnSpc>
                <a:spcPct val="100000"/>
              </a:lnSpc>
              <a:spcBef>
                <a:spcPts val="750"/>
              </a:spcBef>
              <a:spcAft>
                <a:spcPts val="0"/>
              </a:spcAft>
              <a:buClrTx/>
              <a:buSzTx/>
              <a:buFont typeface="+mj-lt"/>
              <a:buAutoNum type="arabicPeriod"/>
              <a:tabLst/>
              <a:defRPr/>
            </a:pPr>
            <a:r>
              <a:rPr lang="en-GB" err="1"/>
              <a:t>Donec</a:t>
            </a:r>
            <a:r>
              <a:rPr lang="en-GB"/>
              <a:t> </a:t>
            </a:r>
            <a:r>
              <a:rPr lang="en-GB" err="1"/>
              <a:t>egestas</a:t>
            </a:r>
            <a:r>
              <a:rPr lang="en-GB"/>
              <a:t> </a:t>
            </a:r>
            <a:r>
              <a:rPr lang="en-GB" err="1"/>
              <a:t>eros</a:t>
            </a:r>
            <a:r>
              <a:rPr lang="en-GB"/>
              <a:t> non </a:t>
            </a:r>
            <a:r>
              <a:rPr lang="en-GB" err="1"/>
              <a:t>orci</a:t>
            </a:r>
            <a:r>
              <a:rPr lang="en-GB"/>
              <a:t> </a:t>
            </a:r>
            <a:r>
              <a:rPr lang="en-GB" err="1"/>
              <a:t>varius</a:t>
            </a:r>
            <a:r>
              <a:rPr lang="en-GB"/>
              <a:t> </a:t>
            </a:r>
            <a:r>
              <a:rPr lang="en-GB" err="1"/>
              <a:t>auctor</a:t>
            </a:r>
            <a:r>
              <a:rPr lang="en-GB"/>
              <a:t>. </a:t>
            </a:r>
          </a:p>
        </p:txBody>
      </p:sp>
      <p:sp>
        <p:nvSpPr>
          <p:cNvPr id="13" name="Text Placeholder 12">
            <a:extLst>
              <a:ext uri="{FF2B5EF4-FFF2-40B4-BE49-F238E27FC236}">
                <a16:creationId xmlns:a16="http://schemas.microsoft.com/office/drawing/2014/main" id="{910B57BE-1D38-8848-B025-8E85CBA2CC73}"/>
              </a:ext>
            </a:extLst>
          </p:cNvPr>
          <p:cNvSpPr>
            <a:spLocks noGrp="1"/>
          </p:cNvSpPr>
          <p:nvPr>
            <p:ph type="body" sz="quarter" idx="15" hasCustomPrompt="1"/>
          </p:nvPr>
        </p:nvSpPr>
        <p:spPr>
          <a:xfrm>
            <a:off x="6598321" y="2343398"/>
            <a:ext cx="6373625" cy="903512"/>
          </a:xfrm>
        </p:spPr>
        <p:txBody>
          <a:bodyPr tIns="288000" bIns="36000">
            <a:noAutofit/>
          </a:bodyPr>
          <a:lstStyle>
            <a:lvl1pPr marL="0" indent="0">
              <a:lnSpc>
                <a:spcPct val="70000"/>
              </a:lnSpc>
              <a:buNone/>
              <a:defRPr sz="4050" b="0" i="0">
                <a:solidFill>
                  <a:schemeClr val="tx1"/>
                </a:solidFill>
                <a:latin typeface="Palatino Linotype" panose="02040502050505030304" pitchFamily="18" charset="0"/>
                <a:ea typeface="Palatino" pitchFamily="2" charset="77"/>
              </a:defRPr>
            </a:lvl1pPr>
          </a:lstStyle>
          <a:p>
            <a:pPr lvl="0"/>
            <a:r>
              <a:rPr lang="en-US"/>
              <a:t>dolor sit </a:t>
            </a:r>
            <a:r>
              <a:rPr lang="en-US" err="1"/>
              <a:t>amet</a:t>
            </a:r>
            <a:endParaRPr lang="en-US"/>
          </a:p>
        </p:txBody>
      </p:sp>
      <p:sp>
        <p:nvSpPr>
          <p:cNvPr id="10" name="Picture Placeholder 11">
            <a:extLst>
              <a:ext uri="{FF2B5EF4-FFF2-40B4-BE49-F238E27FC236}">
                <a16:creationId xmlns:a16="http://schemas.microsoft.com/office/drawing/2014/main" id="{061A19B1-775C-4F40-B10E-13F079DF402F}"/>
              </a:ext>
            </a:extLst>
          </p:cNvPr>
          <p:cNvSpPr>
            <a:spLocks noGrp="1"/>
          </p:cNvSpPr>
          <p:nvPr>
            <p:ph type="pic" sz="quarter" idx="16"/>
          </p:nvPr>
        </p:nvSpPr>
        <p:spPr>
          <a:xfrm>
            <a:off x="4057650" y="839580"/>
            <a:ext cx="1530351" cy="260350"/>
          </a:xfrm>
          <a:solidFill>
            <a:schemeClr val="tx2"/>
          </a:solidFill>
        </p:spPr>
        <p:txBody>
          <a:bodyPr/>
          <a:lstStyle>
            <a:lvl1pPr marL="0" indent="0">
              <a:buNone/>
              <a:defRPr>
                <a:noFill/>
              </a:defRPr>
            </a:lvl1pPr>
          </a:lstStyle>
          <a:p>
            <a:r>
              <a:rPr lang="en-GB"/>
              <a:t>Click icon to add picture</a:t>
            </a:r>
            <a:endParaRPr lang="en-US"/>
          </a:p>
        </p:txBody>
      </p:sp>
      <p:sp>
        <p:nvSpPr>
          <p:cNvPr id="15" name="Picture Placeholder 11">
            <a:extLst>
              <a:ext uri="{FF2B5EF4-FFF2-40B4-BE49-F238E27FC236}">
                <a16:creationId xmlns:a16="http://schemas.microsoft.com/office/drawing/2014/main" id="{3AC8A89E-AC27-C649-B3CD-058EA5146A43}"/>
              </a:ext>
            </a:extLst>
          </p:cNvPr>
          <p:cNvSpPr>
            <a:spLocks noGrp="1"/>
          </p:cNvSpPr>
          <p:nvPr>
            <p:ph type="pic" sz="quarter" idx="17" hasCustomPrompt="1"/>
          </p:nvPr>
        </p:nvSpPr>
        <p:spPr>
          <a:xfrm>
            <a:off x="4046542" y="839582"/>
            <a:ext cx="261935" cy="1782759"/>
          </a:xfrm>
          <a:solidFill>
            <a:schemeClr val="tx2"/>
          </a:solidFill>
        </p:spPr>
        <p:txBody>
          <a:bodyPr/>
          <a:lstStyle>
            <a:lvl1pPr marL="0" indent="0">
              <a:buNone/>
              <a:defRPr>
                <a:noFill/>
              </a:defRPr>
            </a:lvl1pPr>
          </a:lstStyle>
          <a:p>
            <a:r>
              <a:rPr lang="en-US"/>
              <a:t> </a:t>
            </a:r>
          </a:p>
        </p:txBody>
      </p:sp>
      <p:sp>
        <p:nvSpPr>
          <p:cNvPr id="12" name="Slide Number Placeholder 5">
            <a:extLst>
              <a:ext uri="{FF2B5EF4-FFF2-40B4-BE49-F238E27FC236}">
                <a16:creationId xmlns:a16="http://schemas.microsoft.com/office/drawing/2014/main" id="{306ED429-829E-B040-B590-4458C397AA93}"/>
              </a:ext>
            </a:extLst>
          </p:cNvPr>
          <p:cNvSpPr>
            <a:spLocks noGrp="1"/>
          </p:cNvSpPr>
          <p:nvPr>
            <p:ph type="sldNum" sz="quarter" idx="20"/>
          </p:nvPr>
        </p:nvSpPr>
        <p:spPr>
          <a:xfrm>
            <a:off x="8963025" y="6050502"/>
            <a:ext cx="2743200" cy="365125"/>
          </a:xfrm>
        </p:spPr>
        <p:txBody>
          <a:bodyPr rIns="0"/>
          <a:lstStyle/>
          <a:p>
            <a:fld id="{B099420A-AB6D-9F48-90BA-0FEF9014BA36}" type="slidenum">
              <a:rPr lang="en-US" smtClean="0"/>
              <a:pPr/>
              <a:t>‹#›</a:t>
            </a:fld>
            <a:endParaRPr lang="en-US"/>
          </a:p>
        </p:txBody>
      </p:sp>
      <p:pic>
        <p:nvPicPr>
          <p:cNvPr id="14" name="Picture 13">
            <a:extLst>
              <a:ext uri="{FF2B5EF4-FFF2-40B4-BE49-F238E27FC236}">
                <a16:creationId xmlns:a16="http://schemas.microsoft.com/office/drawing/2014/main" id="{C53BA295-166A-784D-927A-85AC3F536638}"/>
              </a:ext>
            </a:extLst>
          </p:cNvPr>
          <p:cNvPicPr>
            <a:picLocks noChangeAspect="1"/>
          </p:cNvPicPr>
          <p:nvPr userDrawn="1"/>
        </p:nvPicPr>
        <p:blipFill>
          <a:blip r:embed="rId2"/>
          <a:stretch>
            <a:fillRect/>
          </a:stretch>
        </p:blipFill>
        <p:spPr>
          <a:xfrm>
            <a:off x="9958464" y="511177"/>
            <a:ext cx="1750937" cy="579447"/>
          </a:xfrm>
          <a:prstGeom prst="rect">
            <a:avLst/>
          </a:prstGeom>
        </p:spPr>
      </p:pic>
    </p:spTree>
    <p:extLst>
      <p:ext uri="{BB962C8B-B14F-4D97-AF65-F5344CB8AC3E}">
        <p14:creationId xmlns:p14="http://schemas.microsoft.com/office/powerpoint/2010/main" val="63759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379156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40796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108370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06604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414507"/>
            <a:ext cx="10972800" cy="1143000"/>
          </a:xfrm>
        </p:spPr>
        <p:txBody>
          <a:bodyPr/>
          <a:lstStyle/>
          <a:p>
            <a:r>
              <a:rPr lang="en-AU"/>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grpSp>
        <p:nvGrpSpPr>
          <p:cNvPr id="6" name="Group 5">
            <a:extLst>
              <a:ext uri="{FF2B5EF4-FFF2-40B4-BE49-F238E27FC236}">
                <a16:creationId xmlns:a16="http://schemas.microsoft.com/office/drawing/2014/main" id="{09BFFC9D-4CB1-2549-AC7E-516B10460933}"/>
              </a:ext>
            </a:extLst>
          </p:cNvPr>
          <p:cNvGrpSpPr/>
          <p:nvPr userDrawn="1"/>
        </p:nvGrpSpPr>
        <p:grpSpPr>
          <a:xfrm>
            <a:off x="12619" y="-1"/>
            <a:ext cx="12179381" cy="1152395"/>
            <a:chOff x="9464" y="-15765"/>
            <a:chExt cx="12189762" cy="1019239"/>
          </a:xfrm>
        </p:grpSpPr>
        <p:pic>
          <p:nvPicPr>
            <p:cNvPr id="7" name="Picture 6">
              <a:extLst>
                <a:ext uri="{FF2B5EF4-FFF2-40B4-BE49-F238E27FC236}">
                  <a16:creationId xmlns:a16="http://schemas.microsoft.com/office/drawing/2014/main" id="{4CCF6541-48D9-D143-BBEA-DE85BA7DF853}"/>
                </a:ext>
              </a:extLst>
            </p:cNvPr>
            <p:cNvPicPr>
              <a:picLocks noChangeAspect="1"/>
            </p:cNvPicPr>
            <p:nvPr/>
          </p:nvPicPr>
          <p:blipFill>
            <a:blip r:embed="rId2"/>
            <a:stretch>
              <a:fillRect/>
            </a:stretch>
          </p:blipFill>
          <p:spPr>
            <a:xfrm>
              <a:off x="10664716" y="1"/>
              <a:ext cx="1534510" cy="996584"/>
            </a:xfrm>
            <a:prstGeom prst="rect">
              <a:avLst/>
            </a:prstGeom>
          </p:spPr>
        </p:pic>
        <p:pic>
          <p:nvPicPr>
            <p:cNvPr id="8" name="Picture 7">
              <a:extLst>
                <a:ext uri="{FF2B5EF4-FFF2-40B4-BE49-F238E27FC236}">
                  <a16:creationId xmlns:a16="http://schemas.microsoft.com/office/drawing/2014/main" id="{701254C1-894A-9946-BF03-7511C438B077}"/>
                </a:ext>
              </a:extLst>
            </p:cNvPr>
            <p:cNvPicPr>
              <a:picLocks noChangeAspect="1"/>
            </p:cNvPicPr>
            <p:nvPr/>
          </p:nvPicPr>
          <p:blipFill>
            <a:blip r:embed="rId3"/>
            <a:stretch>
              <a:fillRect/>
            </a:stretch>
          </p:blipFill>
          <p:spPr>
            <a:xfrm>
              <a:off x="9464" y="0"/>
              <a:ext cx="1524000" cy="1003300"/>
            </a:xfrm>
            <a:prstGeom prst="rect">
              <a:avLst/>
            </a:prstGeom>
          </p:spPr>
        </p:pic>
        <p:pic>
          <p:nvPicPr>
            <p:cNvPr id="9" name="Picture 8">
              <a:extLst>
                <a:ext uri="{FF2B5EF4-FFF2-40B4-BE49-F238E27FC236}">
                  <a16:creationId xmlns:a16="http://schemas.microsoft.com/office/drawing/2014/main" id="{54291135-B098-3B49-BF0D-6025A848270E}"/>
                </a:ext>
              </a:extLst>
            </p:cNvPr>
            <p:cNvPicPr>
              <a:picLocks noChangeAspect="1"/>
            </p:cNvPicPr>
            <p:nvPr/>
          </p:nvPicPr>
          <p:blipFill>
            <a:blip r:embed="rId4"/>
            <a:stretch>
              <a:fillRect/>
            </a:stretch>
          </p:blipFill>
          <p:spPr>
            <a:xfrm>
              <a:off x="1508235" y="-12526"/>
              <a:ext cx="1524000" cy="1016000"/>
            </a:xfrm>
            <a:prstGeom prst="rect">
              <a:avLst/>
            </a:prstGeom>
          </p:spPr>
        </p:pic>
        <p:pic>
          <p:nvPicPr>
            <p:cNvPr id="10" name="Picture 9">
              <a:extLst>
                <a:ext uri="{FF2B5EF4-FFF2-40B4-BE49-F238E27FC236}">
                  <a16:creationId xmlns:a16="http://schemas.microsoft.com/office/drawing/2014/main" id="{6D304D7E-7774-194B-9B3B-8257B9A8755C}"/>
                </a:ext>
              </a:extLst>
            </p:cNvPr>
            <p:cNvPicPr>
              <a:picLocks noChangeAspect="1"/>
            </p:cNvPicPr>
            <p:nvPr/>
          </p:nvPicPr>
          <p:blipFill>
            <a:blip r:embed="rId5"/>
            <a:stretch>
              <a:fillRect/>
            </a:stretch>
          </p:blipFill>
          <p:spPr>
            <a:xfrm>
              <a:off x="4540470" y="0"/>
              <a:ext cx="1504950" cy="1003300"/>
            </a:xfrm>
            <a:prstGeom prst="rect">
              <a:avLst/>
            </a:prstGeom>
          </p:spPr>
        </p:pic>
        <p:pic>
          <p:nvPicPr>
            <p:cNvPr id="11" name="Picture 10">
              <a:extLst>
                <a:ext uri="{FF2B5EF4-FFF2-40B4-BE49-F238E27FC236}">
                  <a16:creationId xmlns:a16="http://schemas.microsoft.com/office/drawing/2014/main" id="{84A0105E-766F-9846-8801-9AF8ECBF82C9}"/>
                </a:ext>
              </a:extLst>
            </p:cNvPr>
            <p:cNvPicPr>
              <a:picLocks noChangeAspect="1"/>
            </p:cNvPicPr>
            <p:nvPr/>
          </p:nvPicPr>
          <p:blipFill>
            <a:blip r:embed="rId6"/>
            <a:stretch>
              <a:fillRect/>
            </a:stretch>
          </p:blipFill>
          <p:spPr>
            <a:xfrm>
              <a:off x="6045420" y="0"/>
              <a:ext cx="1606111" cy="999608"/>
            </a:xfrm>
            <a:prstGeom prst="rect">
              <a:avLst/>
            </a:prstGeom>
          </p:spPr>
        </p:pic>
        <p:pic>
          <p:nvPicPr>
            <p:cNvPr id="12" name="Picture 11">
              <a:extLst>
                <a:ext uri="{FF2B5EF4-FFF2-40B4-BE49-F238E27FC236}">
                  <a16:creationId xmlns:a16="http://schemas.microsoft.com/office/drawing/2014/main" id="{89BF7194-9129-0644-A9B4-920E46A43307}"/>
                </a:ext>
              </a:extLst>
            </p:cNvPr>
            <p:cNvPicPr>
              <a:picLocks noChangeAspect="1"/>
            </p:cNvPicPr>
            <p:nvPr/>
          </p:nvPicPr>
          <p:blipFill>
            <a:blip r:embed="rId7"/>
            <a:stretch>
              <a:fillRect/>
            </a:stretch>
          </p:blipFill>
          <p:spPr>
            <a:xfrm>
              <a:off x="7651531" y="-15765"/>
              <a:ext cx="1534510" cy="1012350"/>
            </a:xfrm>
            <a:prstGeom prst="rect">
              <a:avLst/>
            </a:prstGeom>
          </p:spPr>
        </p:pic>
        <p:pic>
          <p:nvPicPr>
            <p:cNvPr id="13" name="Picture 12">
              <a:extLst>
                <a:ext uri="{FF2B5EF4-FFF2-40B4-BE49-F238E27FC236}">
                  <a16:creationId xmlns:a16="http://schemas.microsoft.com/office/drawing/2014/main" id="{5FE3319D-D71B-0C4E-A1E1-AC016A825880}"/>
                </a:ext>
              </a:extLst>
            </p:cNvPr>
            <p:cNvPicPr>
              <a:picLocks noChangeAspect="1"/>
            </p:cNvPicPr>
            <p:nvPr/>
          </p:nvPicPr>
          <p:blipFill>
            <a:blip r:embed="rId8"/>
            <a:stretch>
              <a:fillRect/>
            </a:stretch>
          </p:blipFill>
          <p:spPr>
            <a:xfrm>
              <a:off x="9186041" y="-1"/>
              <a:ext cx="1621562" cy="996585"/>
            </a:xfrm>
            <a:prstGeom prst="rect">
              <a:avLst/>
            </a:prstGeom>
          </p:spPr>
        </p:pic>
        <p:pic>
          <p:nvPicPr>
            <p:cNvPr id="14" name="Picture 13">
              <a:extLst>
                <a:ext uri="{FF2B5EF4-FFF2-40B4-BE49-F238E27FC236}">
                  <a16:creationId xmlns:a16="http://schemas.microsoft.com/office/drawing/2014/main" id="{6A5FF90B-3AD3-DC4F-B06D-DC7596C56011}"/>
                </a:ext>
              </a:extLst>
            </p:cNvPr>
            <p:cNvPicPr>
              <a:picLocks noChangeAspect="1"/>
            </p:cNvPicPr>
            <p:nvPr/>
          </p:nvPicPr>
          <p:blipFill>
            <a:blip r:embed="rId9"/>
            <a:stretch>
              <a:fillRect/>
            </a:stretch>
          </p:blipFill>
          <p:spPr>
            <a:xfrm>
              <a:off x="3002675" y="-10048"/>
              <a:ext cx="1534510" cy="1012350"/>
            </a:xfrm>
            <a:prstGeom prst="rect">
              <a:avLst/>
            </a:prstGeom>
          </p:spPr>
        </p:pic>
      </p:grpSp>
    </p:spTree>
    <p:extLst>
      <p:ext uri="{BB962C8B-B14F-4D97-AF65-F5344CB8AC3E}">
        <p14:creationId xmlns:p14="http://schemas.microsoft.com/office/powerpoint/2010/main" val="30657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74760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70415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3/5/2024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349335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21" Type="http://schemas.openxmlformats.org/officeDocument/2006/relationships/image" Target="../media/image8.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image" Target="../media/image6.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951" y="1254010"/>
            <a:ext cx="10972800" cy="1143000"/>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776614" y="2543042"/>
            <a:ext cx="10697228" cy="3909056"/>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grpSp>
        <p:nvGrpSpPr>
          <p:cNvPr id="25" name="Group 24">
            <a:extLst>
              <a:ext uri="{FF2B5EF4-FFF2-40B4-BE49-F238E27FC236}">
                <a16:creationId xmlns:a16="http://schemas.microsoft.com/office/drawing/2014/main" id="{A37209BA-94EB-CE46-870D-B15B88972857}"/>
              </a:ext>
            </a:extLst>
          </p:cNvPr>
          <p:cNvGrpSpPr/>
          <p:nvPr userDrawn="1"/>
        </p:nvGrpSpPr>
        <p:grpSpPr>
          <a:xfrm>
            <a:off x="-14094" y="1"/>
            <a:ext cx="12216559" cy="762001"/>
            <a:chOff x="9464" y="-12526"/>
            <a:chExt cx="12216557" cy="1016001"/>
          </a:xfrm>
        </p:grpSpPr>
        <p:pic>
          <p:nvPicPr>
            <p:cNvPr id="26" name="Picture 25">
              <a:extLst>
                <a:ext uri="{FF2B5EF4-FFF2-40B4-BE49-F238E27FC236}">
                  <a16:creationId xmlns:a16="http://schemas.microsoft.com/office/drawing/2014/main" id="{F6EC1700-4141-5B4D-BD51-F132486065E1}"/>
                </a:ext>
              </a:extLst>
            </p:cNvPr>
            <p:cNvPicPr>
              <a:picLocks noChangeAspect="1"/>
            </p:cNvPicPr>
            <p:nvPr/>
          </p:nvPicPr>
          <p:blipFill>
            <a:blip r:embed="rId14"/>
            <a:stretch>
              <a:fillRect/>
            </a:stretch>
          </p:blipFill>
          <p:spPr>
            <a:xfrm>
              <a:off x="10691511" y="-12526"/>
              <a:ext cx="1534510" cy="1016000"/>
            </a:xfrm>
            <a:prstGeom prst="rect">
              <a:avLst/>
            </a:prstGeom>
          </p:spPr>
        </p:pic>
        <p:pic>
          <p:nvPicPr>
            <p:cNvPr id="27" name="Picture 26">
              <a:extLst>
                <a:ext uri="{FF2B5EF4-FFF2-40B4-BE49-F238E27FC236}">
                  <a16:creationId xmlns:a16="http://schemas.microsoft.com/office/drawing/2014/main" id="{DEECD362-7ACD-C44C-998D-510F256C21B9}"/>
                </a:ext>
              </a:extLst>
            </p:cNvPr>
            <p:cNvPicPr>
              <a:picLocks noChangeAspect="1"/>
            </p:cNvPicPr>
            <p:nvPr/>
          </p:nvPicPr>
          <p:blipFill>
            <a:blip r:embed="rId15"/>
            <a:stretch>
              <a:fillRect/>
            </a:stretch>
          </p:blipFill>
          <p:spPr>
            <a:xfrm>
              <a:off x="9464" y="-12526"/>
              <a:ext cx="1524000" cy="1016000"/>
            </a:xfrm>
            <a:prstGeom prst="rect">
              <a:avLst/>
            </a:prstGeom>
          </p:spPr>
        </p:pic>
        <p:pic>
          <p:nvPicPr>
            <p:cNvPr id="28" name="Picture 27">
              <a:extLst>
                <a:ext uri="{FF2B5EF4-FFF2-40B4-BE49-F238E27FC236}">
                  <a16:creationId xmlns:a16="http://schemas.microsoft.com/office/drawing/2014/main" id="{0FF9D792-734B-7741-935F-F41ACA5C9264}"/>
                </a:ext>
              </a:extLst>
            </p:cNvPr>
            <p:cNvPicPr>
              <a:picLocks noChangeAspect="1"/>
            </p:cNvPicPr>
            <p:nvPr/>
          </p:nvPicPr>
          <p:blipFill>
            <a:blip r:embed="rId16"/>
            <a:stretch>
              <a:fillRect/>
            </a:stretch>
          </p:blipFill>
          <p:spPr>
            <a:xfrm>
              <a:off x="1508235" y="-12526"/>
              <a:ext cx="1524000" cy="1016000"/>
            </a:xfrm>
            <a:prstGeom prst="rect">
              <a:avLst/>
            </a:prstGeom>
          </p:spPr>
        </p:pic>
        <p:pic>
          <p:nvPicPr>
            <p:cNvPr id="29" name="Picture 28">
              <a:extLst>
                <a:ext uri="{FF2B5EF4-FFF2-40B4-BE49-F238E27FC236}">
                  <a16:creationId xmlns:a16="http://schemas.microsoft.com/office/drawing/2014/main" id="{82EAF816-F129-2F4B-9350-39CEAF260F15}"/>
                </a:ext>
              </a:extLst>
            </p:cNvPr>
            <p:cNvPicPr>
              <a:picLocks noChangeAspect="1"/>
            </p:cNvPicPr>
            <p:nvPr/>
          </p:nvPicPr>
          <p:blipFill>
            <a:blip r:embed="rId17"/>
            <a:stretch>
              <a:fillRect/>
            </a:stretch>
          </p:blipFill>
          <p:spPr>
            <a:xfrm>
              <a:off x="4540470" y="-12526"/>
              <a:ext cx="1504951" cy="1016000"/>
            </a:xfrm>
            <a:prstGeom prst="rect">
              <a:avLst/>
            </a:prstGeom>
          </p:spPr>
        </p:pic>
        <p:pic>
          <p:nvPicPr>
            <p:cNvPr id="30" name="Picture 29">
              <a:extLst>
                <a:ext uri="{FF2B5EF4-FFF2-40B4-BE49-F238E27FC236}">
                  <a16:creationId xmlns:a16="http://schemas.microsoft.com/office/drawing/2014/main" id="{DDE9827F-FBC8-364A-B396-2D9123BDC47C}"/>
                </a:ext>
              </a:extLst>
            </p:cNvPr>
            <p:cNvPicPr>
              <a:picLocks noChangeAspect="1"/>
            </p:cNvPicPr>
            <p:nvPr/>
          </p:nvPicPr>
          <p:blipFill>
            <a:blip r:embed="rId18"/>
            <a:stretch>
              <a:fillRect/>
            </a:stretch>
          </p:blipFill>
          <p:spPr>
            <a:xfrm>
              <a:off x="6045420" y="-12526"/>
              <a:ext cx="1606111" cy="1016000"/>
            </a:xfrm>
            <a:prstGeom prst="rect">
              <a:avLst/>
            </a:prstGeom>
          </p:spPr>
        </p:pic>
        <p:pic>
          <p:nvPicPr>
            <p:cNvPr id="31" name="Picture 30">
              <a:extLst>
                <a:ext uri="{FF2B5EF4-FFF2-40B4-BE49-F238E27FC236}">
                  <a16:creationId xmlns:a16="http://schemas.microsoft.com/office/drawing/2014/main" id="{E8544B88-C551-8147-9E5E-E52697BA77D7}"/>
                </a:ext>
              </a:extLst>
            </p:cNvPr>
            <p:cNvPicPr>
              <a:picLocks noChangeAspect="1"/>
            </p:cNvPicPr>
            <p:nvPr/>
          </p:nvPicPr>
          <p:blipFill>
            <a:blip r:embed="rId19"/>
            <a:stretch>
              <a:fillRect/>
            </a:stretch>
          </p:blipFill>
          <p:spPr>
            <a:xfrm>
              <a:off x="7651531" y="-8876"/>
              <a:ext cx="1534510" cy="1012350"/>
            </a:xfrm>
            <a:prstGeom prst="rect">
              <a:avLst/>
            </a:prstGeom>
          </p:spPr>
        </p:pic>
        <p:pic>
          <p:nvPicPr>
            <p:cNvPr id="32" name="Picture 31">
              <a:extLst>
                <a:ext uri="{FF2B5EF4-FFF2-40B4-BE49-F238E27FC236}">
                  <a16:creationId xmlns:a16="http://schemas.microsoft.com/office/drawing/2014/main" id="{2BA33888-E1E9-DE43-97F9-3E438BAF2E5C}"/>
                </a:ext>
              </a:extLst>
            </p:cNvPr>
            <p:cNvPicPr>
              <a:picLocks noChangeAspect="1"/>
            </p:cNvPicPr>
            <p:nvPr/>
          </p:nvPicPr>
          <p:blipFill>
            <a:blip r:embed="rId20"/>
            <a:stretch>
              <a:fillRect/>
            </a:stretch>
          </p:blipFill>
          <p:spPr>
            <a:xfrm>
              <a:off x="9186041" y="-12525"/>
              <a:ext cx="1621563" cy="1016000"/>
            </a:xfrm>
            <a:prstGeom prst="rect">
              <a:avLst/>
            </a:prstGeom>
          </p:spPr>
        </p:pic>
        <p:pic>
          <p:nvPicPr>
            <p:cNvPr id="33" name="Picture 32">
              <a:extLst>
                <a:ext uri="{FF2B5EF4-FFF2-40B4-BE49-F238E27FC236}">
                  <a16:creationId xmlns:a16="http://schemas.microsoft.com/office/drawing/2014/main" id="{C590EA9D-3499-5C4A-9CE1-B9102786644D}"/>
                </a:ext>
              </a:extLst>
            </p:cNvPr>
            <p:cNvPicPr>
              <a:picLocks noChangeAspect="1"/>
            </p:cNvPicPr>
            <p:nvPr/>
          </p:nvPicPr>
          <p:blipFill>
            <a:blip r:embed="rId21"/>
            <a:stretch>
              <a:fillRect/>
            </a:stretch>
          </p:blipFill>
          <p:spPr>
            <a:xfrm>
              <a:off x="3002675" y="-8876"/>
              <a:ext cx="1534510" cy="1012350"/>
            </a:xfrm>
            <a:prstGeom prst="rect">
              <a:avLst/>
            </a:prstGeom>
          </p:spPr>
        </p:pic>
      </p:grpSp>
    </p:spTree>
    <p:extLst>
      <p:ext uri="{BB962C8B-B14F-4D97-AF65-F5344CB8AC3E}">
        <p14:creationId xmlns:p14="http://schemas.microsoft.com/office/powerpoint/2010/main" val="3120162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accent2">
              <a:lumMod val="50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accent1">
              <a:lumMod val="7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lumMod val="7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3">
              <a:lumMod val="7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ms.uwa.edu.au/ultra/courses/_90864_1/cl/outlin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p:txBody>
          <a:bodyPr/>
          <a:lstStyle/>
          <a:p>
            <a:r>
              <a:rPr lang="en-AU" dirty="0"/>
              <a:t>Practical Class: Week 2</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p:txBody>
          <a:bodyPr>
            <a:normAutofit/>
          </a:bodyPr>
          <a:lstStyle/>
          <a:p>
            <a:pPr marL="0" indent="0">
              <a:buNone/>
            </a:pPr>
            <a:endParaRPr lang="en-AU" dirty="0"/>
          </a:p>
          <a:p>
            <a:pPr marL="514350" indent="-514350" algn="ctr">
              <a:buAutoNum type="arabicPeriod"/>
            </a:pPr>
            <a:r>
              <a:rPr lang="en-AU" dirty="0"/>
              <a:t>Look Ahead and Setting Expectations</a:t>
            </a:r>
          </a:p>
          <a:p>
            <a:pPr marL="514350" indent="-514350" algn="ctr">
              <a:buAutoNum type="arabicPeriod"/>
            </a:pPr>
            <a:endParaRPr lang="en-AU" dirty="0"/>
          </a:p>
          <a:p>
            <a:pPr marL="514350" indent="-514350" algn="ctr">
              <a:buFont typeface="Arial"/>
              <a:buAutoNum type="arabicPeriod"/>
            </a:pPr>
            <a:r>
              <a:rPr lang="en-AU" dirty="0"/>
              <a:t>Chapters 2 and 3: Organisational Capability and Stakeholder Management</a:t>
            </a:r>
          </a:p>
          <a:p>
            <a:pPr marL="400050" lvl="1" indent="0" algn="ctr">
              <a:buNone/>
            </a:pPr>
            <a:endParaRPr lang="en-AU" dirty="0"/>
          </a:p>
          <a:p>
            <a:pPr marL="0" indent="0" algn="ctr">
              <a:buNone/>
            </a:pPr>
            <a:endParaRPr lang="en-AU" dirty="0"/>
          </a:p>
          <a:p>
            <a:pPr marL="514350" indent="-514350" algn="ctr">
              <a:buAutoNum type="arabicPeriod"/>
            </a:pPr>
            <a:endParaRPr lang="en-AU" dirty="0"/>
          </a:p>
          <a:p>
            <a:pPr marL="0" indent="0">
              <a:buNone/>
            </a:pPr>
            <a:endParaRPr lang="en-AU" dirty="0"/>
          </a:p>
          <a:p>
            <a:pPr marL="0" indent="0">
              <a:buNone/>
            </a:pPr>
            <a:endParaRPr lang="en-AU" sz="2800" i="1" dirty="0"/>
          </a:p>
          <a:p>
            <a:pPr marL="0" indent="0">
              <a:buNone/>
            </a:pPr>
            <a:endParaRPr lang="en-AU" sz="2800" i="1" dirty="0"/>
          </a:p>
          <a:p>
            <a:pPr marL="0" indent="0">
              <a:buNone/>
            </a:pPr>
            <a:endParaRPr lang="en-AU" sz="2800" i="1" dirty="0"/>
          </a:p>
        </p:txBody>
      </p:sp>
      <p:sp>
        <p:nvSpPr>
          <p:cNvPr id="4" name="TextBox 3">
            <a:extLst>
              <a:ext uri="{FF2B5EF4-FFF2-40B4-BE49-F238E27FC236}">
                <a16:creationId xmlns:a16="http://schemas.microsoft.com/office/drawing/2014/main" id="{D08E117F-34CF-C794-3717-2F282D3B8379}"/>
              </a:ext>
            </a:extLst>
          </p:cNvPr>
          <p:cNvSpPr txBox="1"/>
          <p:nvPr/>
        </p:nvSpPr>
        <p:spPr>
          <a:xfrm>
            <a:off x="75295" y="6308072"/>
            <a:ext cx="12041410" cy="369332"/>
          </a:xfrm>
          <a:prstGeom prst="rect">
            <a:avLst/>
          </a:prstGeom>
          <a:noFill/>
        </p:spPr>
        <p:txBody>
          <a:bodyPr wrap="square">
            <a:spAutoFit/>
          </a:bodyPr>
          <a:lstStyle/>
          <a:p>
            <a:pPr marL="400050" lvl="1"/>
            <a:r>
              <a:rPr lang="en-AU" i="1" dirty="0">
                <a:solidFill>
                  <a:schemeClr val="bg2">
                    <a:lumMod val="50000"/>
                  </a:schemeClr>
                </a:solidFill>
              </a:rPr>
              <a:t>Competencies: </a:t>
            </a:r>
            <a:r>
              <a:rPr lang="en-AU" b="1" i="1" dirty="0">
                <a:solidFill>
                  <a:srgbClr val="0B5395"/>
                </a:solidFill>
              </a:rPr>
              <a:t>Stakeholders</a:t>
            </a:r>
            <a:r>
              <a:rPr lang="en-AU" i="1" dirty="0">
                <a:solidFill>
                  <a:schemeClr val="bg2">
                    <a:lumMod val="50000"/>
                  </a:schemeClr>
                </a:solidFill>
              </a:rPr>
              <a:t> – Scope – Time – Cost – Quality – HR – Communication – Risk – Procurement – Integration </a:t>
            </a:r>
            <a:endParaRPr lang="en-AU" sz="1800" i="1" dirty="0">
              <a:solidFill>
                <a:schemeClr val="bg2">
                  <a:lumMod val="50000"/>
                </a:schemeClr>
              </a:solidFill>
            </a:endParaRPr>
          </a:p>
        </p:txBody>
      </p:sp>
    </p:spTree>
    <p:extLst>
      <p:ext uri="{BB962C8B-B14F-4D97-AF65-F5344CB8AC3E}">
        <p14:creationId xmlns:p14="http://schemas.microsoft.com/office/powerpoint/2010/main" val="273769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818070"/>
            <a:ext cx="10972800" cy="1143000"/>
          </a:xfrm>
        </p:spPr>
        <p:txBody>
          <a:bodyPr/>
          <a:lstStyle/>
          <a:p>
            <a:r>
              <a:rPr lang="en-AU" dirty="0"/>
              <a:t>Chapter 3: Stakeholder Management</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1871325"/>
            <a:ext cx="10697228" cy="4416598"/>
          </a:xfrm>
        </p:spPr>
        <p:txBody>
          <a:bodyPr>
            <a:normAutofit fontScale="92500" lnSpcReduction="10000"/>
          </a:bodyPr>
          <a:lstStyle/>
          <a:p>
            <a:pPr marL="0" indent="0">
              <a:buNone/>
            </a:pPr>
            <a:r>
              <a:rPr lang="en-AU" dirty="0"/>
              <a:t>Case Study Questions: </a:t>
            </a:r>
          </a:p>
          <a:p>
            <a:pPr marL="0" indent="0">
              <a:buNone/>
            </a:pPr>
            <a:endParaRPr lang="en-AU" sz="2200" dirty="0"/>
          </a:p>
          <a:p>
            <a:pPr marL="857250" lvl="1" indent="-457200">
              <a:buFont typeface="+mj-lt"/>
              <a:buAutoNum type="arabicPeriod"/>
            </a:pPr>
            <a:r>
              <a:rPr lang="en-AU" sz="2000" b="0" i="0" u="none" strike="noStrike" baseline="0" dirty="0"/>
              <a:t>What is the connection between stakeholder management and project success?</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Why does Marty think that simply identifying project stakeholders isn’t enough in order to</a:t>
            </a:r>
            <a:r>
              <a:rPr lang="en-AU" sz="2000" dirty="0"/>
              <a:t> </a:t>
            </a:r>
            <a:r>
              <a:rPr lang="en-AU" sz="2000" b="0" i="0" u="none" strike="noStrike" baseline="0" dirty="0"/>
              <a:t>ultimately engage, manage and control them?</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Planning for stakeholder management implies that ad hoc communication will not work. Justify this assertion.</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Why does Marty think stakeholder management is a process over time and not a point in time?</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What information would Marty capture in a stakeholder management matrix?</a:t>
            </a:r>
            <a:endParaRPr lang="en-AU" sz="3600" dirty="0"/>
          </a:p>
        </p:txBody>
      </p:sp>
    </p:spTree>
    <p:extLst>
      <p:ext uri="{BB962C8B-B14F-4D97-AF65-F5344CB8AC3E}">
        <p14:creationId xmlns:p14="http://schemas.microsoft.com/office/powerpoint/2010/main" val="162069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1020084"/>
            <a:ext cx="10972800" cy="1143000"/>
          </a:xfrm>
        </p:spPr>
        <p:txBody>
          <a:bodyPr/>
          <a:lstStyle/>
          <a:p>
            <a:r>
              <a:rPr lang="en-AU" dirty="0"/>
              <a:t>Check-in and Reminders</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2368234"/>
            <a:ext cx="10697228" cy="3909056"/>
          </a:xfrm>
        </p:spPr>
        <p:txBody>
          <a:bodyPr>
            <a:normAutofit fontScale="92500" lnSpcReduction="20000"/>
          </a:bodyPr>
          <a:lstStyle/>
          <a:p>
            <a:r>
              <a:rPr lang="en-AU" dirty="0"/>
              <a:t>One Page Summary:</a:t>
            </a:r>
          </a:p>
          <a:p>
            <a:pPr lvl="1"/>
            <a:r>
              <a:rPr lang="en-AU" dirty="0">
                <a:solidFill>
                  <a:srgbClr val="C00000"/>
                </a:solidFill>
              </a:rPr>
              <a:t>Email to Cosi by: </a:t>
            </a:r>
            <a:r>
              <a:rPr lang="en-AU" u="sng" dirty="0">
                <a:solidFill>
                  <a:srgbClr val="C00000"/>
                </a:solidFill>
              </a:rPr>
              <a:t>Friday 8</a:t>
            </a:r>
            <a:r>
              <a:rPr lang="en-AU" u="sng" baseline="30000" dirty="0">
                <a:solidFill>
                  <a:srgbClr val="C00000"/>
                </a:solidFill>
              </a:rPr>
              <a:t>th</a:t>
            </a:r>
            <a:r>
              <a:rPr lang="en-AU" u="sng" dirty="0">
                <a:solidFill>
                  <a:srgbClr val="C00000"/>
                </a:solidFill>
              </a:rPr>
              <a:t> March, 5pm</a:t>
            </a:r>
          </a:p>
          <a:p>
            <a:endParaRPr lang="en-AU" dirty="0"/>
          </a:p>
          <a:p>
            <a:r>
              <a:rPr lang="en-AU" dirty="0"/>
              <a:t>Weekly Check-In:</a:t>
            </a:r>
          </a:p>
          <a:p>
            <a:pPr lvl="1"/>
            <a:r>
              <a:rPr lang="en-AU" dirty="0"/>
              <a:t>Available: Tuesday 5</a:t>
            </a:r>
            <a:r>
              <a:rPr lang="en-AU" baseline="30000" dirty="0"/>
              <a:t>th</a:t>
            </a:r>
            <a:r>
              <a:rPr lang="en-AU" dirty="0"/>
              <a:t> March</a:t>
            </a:r>
          </a:p>
          <a:p>
            <a:pPr lvl="1"/>
            <a:endParaRPr lang="en-AU" dirty="0">
              <a:highlight>
                <a:srgbClr val="FFFF00"/>
              </a:highlight>
            </a:endParaRPr>
          </a:p>
          <a:p>
            <a:r>
              <a:rPr lang="en-AU" dirty="0"/>
              <a:t>Where are you at with your group project? </a:t>
            </a:r>
          </a:p>
          <a:p>
            <a:pPr lvl="1"/>
            <a:r>
              <a:rPr lang="en-AU" dirty="0"/>
              <a:t>Have you chosen your project? </a:t>
            </a:r>
          </a:p>
          <a:p>
            <a:pPr lvl="1"/>
            <a:r>
              <a:rPr lang="en-AU" dirty="0"/>
              <a:t>Have you finished your one-page summary?</a:t>
            </a:r>
            <a:endParaRPr lang="en-AU" dirty="0">
              <a:highlight>
                <a:srgbClr val="FFFF00"/>
              </a:highlight>
            </a:endParaRPr>
          </a:p>
        </p:txBody>
      </p:sp>
    </p:spTree>
    <p:extLst>
      <p:ext uri="{BB962C8B-B14F-4D97-AF65-F5344CB8AC3E}">
        <p14:creationId xmlns:p14="http://schemas.microsoft.com/office/powerpoint/2010/main" val="121686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p:txBody>
          <a:bodyPr/>
          <a:lstStyle/>
          <a:p>
            <a:r>
              <a:rPr lang="en-AU" dirty="0"/>
              <a:t>Some Helpful Student Services</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p:txBody>
          <a:bodyPr>
            <a:normAutofit lnSpcReduction="10000"/>
          </a:bodyPr>
          <a:lstStyle/>
          <a:p>
            <a:r>
              <a:rPr lang="en-AU" dirty="0" err="1"/>
              <a:t>UniAccess</a:t>
            </a:r>
            <a:endParaRPr lang="en-AU" dirty="0"/>
          </a:p>
          <a:p>
            <a:r>
              <a:rPr lang="en-AU" dirty="0"/>
              <a:t>The Living Room</a:t>
            </a:r>
          </a:p>
          <a:p>
            <a:r>
              <a:rPr lang="en-AU" dirty="0"/>
              <a:t>Study Smarter</a:t>
            </a:r>
          </a:p>
          <a:p>
            <a:r>
              <a:rPr lang="en-AU" dirty="0"/>
              <a:t>International Student Support Team</a:t>
            </a:r>
          </a:p>
          <a:p>
            <a:r>
              <a:rPr lang="en-AU" dirty="0"/>
              <a:t>Robin Winkler Clinic</a:t>
            </a:r>
          </a:p>
          <a:p>
            <a:r>
              <a:rPr lang="en-AU" dirty="0"/>
              <a:t>Guild student assist</a:t>
            </a:r>
          </a:p>
          <a:p>
            <a:r>
              <a:rPr lang="en-AU" dirty="0"/>
              <a:t>IT SOS Scheme</a:t>
            </a:r>
          </a:p>
          <a:p>
            <a:endParaRPr lang="en-AU" dirty="0"/>
          </a:p>
        </p:txBody>
      </p:sp>
    </p:spTree>
    <p:extLst>
      <p:ext uri="{BB962C8B-B14F-4D97-AF65-F5344CB8AC3E}">
        <p14:creationId xmlns:p14="http://schemas.microsoft.com/office/powerpoint/2010/main" val="253876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Graphical user interface, application&#10;&#10;Description automatically generated">
            <a:extLst>
              <a:ext uri="{FF2B5EF4-FFF2-40B4-BE49-F238E27FC236}">
                <a16:creationId xmlns:a16="http://schemas.microsoft.com/office/drawing/2014/main" id="{E9C07530-6A32-4F41-A4F7-07FAC6ABA40E}"/>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5294" t="8990" b="13853"/>
          <a:stretch/>
        </p:blipFill>
        <p:spPr>
          <a:xfrm>
            <a:off x="1318300" y="842962"/>
            <a:ext cx="4216919" cy="5157788"/>
          </a:xfrm>
        </p:spPr>
      </p:pic>
      <p:sp>
        <p:nvSpPr>
          <p:cNvPr id="9" name="Picture Placeholder 8">
            <a:extLst>
              <a:ext uri="{FF2B5EF4-FFF2-40B4-BE49-F238E27FC236}">
                <a16:creationId xmlns:a16="http://schemas.microsoft.com/office/drawing/2014/main" id="{DED82F69-E9DC-8B4C-91BD-FAB33DB77C79}"/>
              </a:ext>
            </a:extLst>
          </p:cNvPr>
          <p:cNvSpPr>
            <a:spLocks noGrp="1"/>
          </p:cNvSpPr>
          <p:nvPr>
            <p:ph type="pic" sz="quarter" idx="21"/>
          </p:nvPr>
        </p:nvSpPr>
        <p:spPr>
          <a:xfrm>
            <a:off x="4850963" y="1638776"/>
            <a:ext cx="860825" cy="4361974"/>
          </a:xfrm>
        </p:spPr>
      </p:sp>
      <p:sp>
        <p:nvSpPr>
          <p:cNvPr id="4" name="Title 3">
            <a:extLst>
              <a:ext uri="{FF2B5EF4-FFF2-40B4-BE49-F238E27FC236}">
                <a16:creationId xmlns:a16="http://schemas.microsoft.com/office/drawing/2014/main" id="{EDF722DD-2B6D-6642-8B52-723C58E9888A}"/>
              </a:ext>
            </a:extLst>
          </p:cNvPr>
          <p:cNvSpPr>
            <a:spLocks noGrp="1"/>
          </p:cNvSpPr>
          <p:nvPr>
            <p:ph type="ctrTitle"/>
          </p:nvPr>
        </p:nvSpPr>
        <p:spPr>
          <a:xfrm>
            <a:off x="5496645" y="1967181"/>
            <a:ext cx="4955574" cy="728905"/>
          </a:xfrm>
        </p:spPr>
        <p:txBody>
          <a:bodyPr/>
          <a:lstStyle/>
          <a:p>
            <a:r>
              <a:rPr lang="en-US" sz="3000" dirty="0"/>
              <a:t>Stay safer </a:t>
            </a:r>
            <a:r>
              <a:rPr lang="en-US" sz="3000" b="0" dirty="0"/>
              <a:t>at UWA with SafeZone</a:t>
            </a:r>
            <a:endParaRPr lang="en-US" sz="3000" dirty="0"/>
          </a:p>
        </p:txBody>
      </p:sp>
      <p:sp>
        <p:nvSpPr>
          <p:cNvPr id="7" name="Picture Placeholder 6">
            <a:extLst>
              <a:ext uri="{FF2B5EF4-FFF2-40B4-BE49-F238E27FC236}">
                <a16:creationId xmlns:a16="http://schemas.microsoft.com/office/drawing/2014/main" id="{51832945-C305-4945-875A-F44F27CA6C74}"/>
              </a:ext>
            </a:extLst>
          </p:cNvPr>
          <p:cNvSpPr>
            <a:spLocks noGrp="1"/>
          </p:cNvSpPr>
          <p:nvPr>
            <p:ph type="pic" sz="quarter" idx="16"/>
          </p:nvPr>
        </p:nvSpPr>
        <p:spPr>
          <a:xfrm>
            <a:off x="4852989" y="1486936"/>
            <a:ext cx="682231" cy="195263"/>
          </a:xfrm>
        </p:spPr>
      </p:sp>
      <p:sp>
        <p:nvSpPr>
          <p:cNvPr id="8" name="Picture Placeholder 7">
            <a:extLst>
              <a:ext uri="{FF2B5EF4-FFF2-40B4-BE49-F238E27FC236}">
                <a16:creationId xmlns:a16="http://schemas.microsoft.com/office/drawing/2014/main" id="{309638DD-ECA3-3D46-A37B-A3D962C2BAFB}"/>
              </a:ext>
            </a:extLst>
          </p:cNvPr>
          <p:cNvSpPr>
            <a:spLocks noGrp="1"/>
          </p:cNvSpPr>
          <p:nvPr>
            <p:ph type="pic" sz="quarter" idx="17"/>
          </p:nvPr>
        </p:nvSpPr>
        <p:spPr>
          <a:xfrm>
            <a:off x="4852988" y="1657637"/>
            <a:ext cx="196451" cy="1337069"/>
          </a:xfrm>
        </p:spPr>
      </p:sp>
      <p:sp>
        <p:nvSpPr>
          <p:cNvPr id="13" name="TextBox 12">
            <a:extLst>
              <a:ext uri="{FF2B5EF4-FFF2-40B4-BE49-F238E27FC236}">
                <a16:creationId xmlns:a16="http://schemas.microsoft.com/office/drawing/2014/main" id="{5931582E-BAB1-4ACA-9A68-D26D0472B76A}"/>
              </a:ext>
            </a:extLst>
          </p:cNvPr>
          <p:cNvSpPr txBox="1"/>
          <p:nvPr/>
        </p:nvSpPr>
        <p:spPr>
          <a:xfrm>
            <a:off x="5812014" y="3147666"/>
            <a:ext cx="4536736" cy="2377574"/>
          </a:xfrm>
          <a:prstGeom prst="rect">
            <a:avLst/>
          </a:prstGeom>
          <a:noFill/>
        </p:spPr>
        <p:txBody>
          <a:bodyPr wrap="square" rtlCol="0">
            <a:spAutoFit/>
          </a:bodyPr>
          <a:lstStyle/>
          <a:p>
            <a:pPr defTabSz="457200"/>
            <a:r>
              <a:rPr lang="en-AU" sz="1350" dirty="0">
                <a:solidFill>
                  <a:prstClr val="black"/>
                </a:solidFill>
                <a:latin typeface="Century Gothic" panose="020B0502020202020204" pitchFamily="34" charset="0"/>
              </a:rPr>
              <a:t>With the simple press of a button, you’ll be connected directly with UWA Security if you ever need help on campus, 24/7.</a:t>
            </a:r>
          </a:p>
          <a:p>
            <a:pPr defTabSz="457200"/>
            <a:endParaRPr lang="en-AU" sz="1350" dirty="0">
              <a:solidFill>
                <a:prstClr val="black"/>
              </a:solidFill>
              <a:latin typeface="Century Gothic" panose="020B0502020202020204" pitchFamily="34" charset="0"/>
            </a:endParaRPr>
          </a:p>
          <a:p>
            <a:pPr marL="214313" indent="-214313" defTabSz="457200">
              <a:buFont typeface="Arial" panose="020B0604020202020204" pitchFamily="34" charset="0"/>
              <a:buChar char="•"/>
            </a:pPr>
            <a:r>
              <a:rPr lang="en-AU" sz="1350" dirty="0">
                <a:solidFill>
                  <a:prstClr val="black"/>
                </a:solidFill>
                <a:latin typeface="Century Gothic" panose="020B0502020202020204" pitchFamily="34" charset="0"/>
              </a:rPr>
              <a:t>First aid</a:t>
            </a:r>
          </a:p>
          <a:p>
            <a:pPr marL="214313" indent="-214313" defTabSz="457200">
              <a:buFont typeface="Arial" panose="020B0604020202020204" pitchFamily="34" charset="0"/>
              <a:buChar char="•"/>
            </a:pPr>
            <a:r>
              <a:rPr lang="en-AU" sz="1350" dirty="0">
                <a:solidFill>
                  <a:prstClr val="black"/>
                </a:solidFill>
                <a:latin typeface="Century Gothic" panose="020B0502020202020204" pitchFamily="34" charset="0"/>
              </a:rPr>
              <a:t>Non-urgent assistance</a:t>
            </a:r>
          </a:p>
          <a:p>
            <a:pPr marL="214313" indent="-214313" defTabSz="457200">
              <a:buFont typeface="Arial" panose="020B0604020202020204" pitchFamily="34" charset="0"/>
              <a:buChar char="•"/>
            </a:pPr>
            <a:r>
              <a:rPr lang="en-AU" sz="1350" dirty="0">
                <a:solidFill>
                  <a:prstClr val="black"/>
                </a:solidFill>
                <a:latin typeface="Century Gothic" panose="020B0502020202020204" pitchFamily="34" charset="0"/>
              </a:rPr>
              <a:t>Emergency help</a:t>
            </a:r>
          </a:p>
          <a:p>
            <a:pPr marL="214313" indent="-214313" defTabSz="457200">
              <a:buFont typeface="Arial" panose="020B0604020202020204" pitchFamily="34" charset="0"/>
              <a:buChar char="•"/>
            </a:pPr>
            <a:r>
              <a:rPr lang="en-AU" sz="1350" dirty="0">
                <a:solidFill>
                  <a:prstClr val="black"/>
                </a:solidFill>
                <a:latin typeface="Century Gothic" panose="020B0502020202020204" pitchFamily="34" charset="0"/>
              </a:rPr>
              <a:t>Notifications</a:t>
            </a:r>
          </a:p>
          <a:p>
            <a:pPr marL="214313" indent="-214313" defTabSz="457200">
              <a:buFont typeface="Arial" panose="020B0604020202020204" pitchFamily="34" charset="0"/>
              <a:buChar char="•"/>
            </a:pPr>
            <a:r>
              <a:rPr lang="en-AU" sz="1350" dirty="0">
                <a:solidFill>
                  <a:prstClr val="black"/>
                </a:solidFill>
                <a:latin typeface="Century Gothic" panose="020B0502020202020204" pitchFamily="34" charset="0"/>
              </a:rPr>
              <a:t>Campus map</a:t>
            </a:r>
          </a:p>
          <a:p>
            <a:pPr defTabSz="457200"/>
            <a:endParaRPr lang="en-AU" sz="1350" dirty="0">
              <a:solidFill>
                <a:prstClr val="black"/>
              </a:solidFill>
              <a:latin typeface="Century Gothic" panose="020B0502020202020204" pitchFamily="34" charset="0"/>
            </a:endParaRPr>
          </a:p>
          <a:p>
            <a:pPr defTabSz="457200"/>
            <a:r>
              <a:rPr lang="en-AU" sz="1350" b="1" dirty="0">
                <a:solidFill>
                  <a:prstClr val="black"/>
                </a:solidFill>
                <a:latin typeface="Century Gothic" panose="020B0502020202020204" pitchFamily="34" charset="0"/>
              </a:rPr>
              <a:t>Download today! </a:t>
            </a:r>
          </a:p>
        </p:txBody>
      </p:sp>
      <p:pic>
        <p:nvPicPr>
          <p:cNvPr id="14" name="Picture 13">
            <a:extLst>
              <a:ext uri="{FF2B5EF4-FFF2-40B4-BE49-F238E27FC236}">
                <a16:creationId xmlns:a16="http://schemas.microsoft.com/office/drawing/2014/main" id="{D06EA318-D9E4-41FE-BF2B-939071C771BA}"/>
              </a:ext>
            </a:extLst>
          </p:cNvPr>
          <p:cNvPicPr>
            <a:picLocks noChangeAspect="1"/>
          </p:cNvPicPr>
          <p:nvPr/>
        </p:nvPicPr>
        <p:blipFill>
          <a:blip r:embed="rId4"/>
          <a:stretch>
            <a:fillRect/>
          </a:stretch>
        </p:blipFill>
        <p:spPr>
          <a:xfrm>
            <a:off x="8656589" y="4114325"/>
            <a:ext cx="1692161" cy="1692161"/>
          </a:xfrm>
          <a:prstGeom prst="rect">
            <a:avLst/>
          </a:prstGeom>
        </p:spPr>
      </p:pic>
    </p:spTree>
    <p:extLst>
      <p:ext uri="{BB962C8B-B14F-4D97-AF65-F5344CB8AC3E}">
        <p14:creationId xmlns:p14="http://schemas.microsoft.com/office/powerpoint/2010/main" val="214717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09600" y="1126642"/>
            <a:ext cx="10972800" cy="591568"/>
          </a:xfrm>
        </p:spPr>
        <p:txBody>
          <a:bodyPr>
            <a:normAutofit fontScale="90000"/>
          </a:bodyPr>
          <a:lstStyle/>
          <a:p>
            <a:r>
              <a:rPr lang="en-AU" dirty="0"/>
              <a:t>Practical Class Structure</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1941887"/>
            <a:ext cx="10697228" cy="4598131"/>
          </a:xfrm>
        </p:spPr>
        <p:txBody>
          <a:bodyPr>
            <a:normAutofit fontScale="85000" lnSpcReduction="20000"/>
          </a:bodyPr>
          <a:lstStyle/>
          <a:p>
            <a:r>
              <a:rPr lang="en-AU" sz="2800" dirty="0"/>
              <a:t>Week 1 – 6: Project Management Theory</a:t>
            </a:r>
          </a:p>
          <a:p>
            <a:pPr lvl="1"/>
            <a:r>
              <a:rPr lang="en-AU" sz="2400" dirty="0"/>
              <a:t>Each week dedicated to different project management competency</a:t>
            </a:r>
          </a:p>
          <a:p>
            <a:pPr lvl="2"/>
            <a:r>
              <a:rPr lang="en-AU" sz="2000" dirty="0"/>
              <a:t>Overviews of important topics/muddiest concepts*</a:t>
            </a:r>
          </a:p>
          <a:p>
            <a:pPr lvl="2"/>
            <a:r>
              <a:rPr lang="en-AU" sz="2000" dirty="0"/>
              <a:t>Class discussions on relevant case studies from the textbook</a:t>
            </a:r>
          </a:p>
          <a:p>
            <a:pPr lvl="2"/>
            <a:r>
              <a:rPr lang="en-AU" sz="2000" dirty="0"/>
              <a:t>Major Group project check ins</a:t>
            </a:r>
          </a:p>
          <a:p>
            <a:pPr lvl="2"/>
            <a:endParaRPr lang="en-AU" sz="2000" dirty="0"/>
          </a:p>
          <a:p>
            <a:r>
              <a:rPr lang="en-AU" sz="2800" dirty="0"/>
              <a:t>Week 7-8: Break</a:t>
            </a:r>
          </a:p>
          <a:p>
            <a:pPr lvl="1"/>
            <a:r>
              <a:rPr lang="en-AU" sz="2400" dirty="0"/>
              <a:t>Major group project submission</a:t>
            </a:r>
          </a:p>
          <a:p>
            <a:endParaRPr lang="en-AU" sz="2800" dirty="0"/>
          </a:p>
          <a:p>
            <a:r>
              <a:rPr lang="en-AU" sz="2800" dirty="0"/>
              <a:t>Week 9 – 12: Ethics in Project Management</a:t>
            </a:r>
          </a:p>
          <a:p>
            <a:pPr lvl="1"/>
            <a:r>
              <a:rPr lang="en-AU" sz="2400" dirty="0"/>
              <a:t>Each week focuses on difference concepts of ethical theory/practice</a:t>
            </a:r>
          </a:p>
          <a:p>
            <a:pPr lvl="2"/>
            <a:r>
              <a:rPr lang="en-AU" sz="2000" dirty="0"/>
              <a:t>Overviews of important topics/ethical frameworks</a:t>
            </a:r>
          </a:p>
          <a:p>
            <a:pPr lvl="2"/>
            <a:r>
              <a:rPr lang="en-AU" sz="2000" dirty="0"/>
              <a:t>Class discussions on case studies and ethical dilemmas in engineering</a:t>
            </a:r>
          </a:p>
          <a:p>
            <a:pPr lvl="2"/>
            <a:r>
              <a:rPr lang="en-AU" sz="2000" dirty="0"/>
              <a:t>Exam review</a:t>
            </a:r>
          </a:p>
        </p:txBody>
      </p:sp>
    </p:spTree>
    <p:extLst>
      <p:ext uri="{BB962C8B-B14F-4D97-AF65-F5344CB8AC3E}">
        <p14:creationId xmlns:p14="http://schemas.microsoft.com/office/powerpoint/2010/main" val="149107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937487"/>
            <a:ext cx="10972800" cy="1143000"/>
          </a:xfrm>
        </p:spPr>
        <p:txBody>
          <a:bodyPr/>
          <a:lstStyle/>
          <a:p>
            <a:r>
              <a:rPr lang="en-AU" dirty="0"/>
              <a:t>Class Expectations</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2080487"/>
            <a:ext cx="10697228" cy="4371611"/>
          </a:xfrm>
        </p:spPr>
        <p:txBody>
          <a:bodyPr>
            <a:normAutofit fontScale="85000" lnSpcReduction="10000"/>
          </a:bodyPr>
          <a:lstStyle/>
          <a:p>
            <a:r>
              <a:rPr lang="en-AU" dirty="0"/>
              <a:t>Flipped classroom approach</a:t>
            </a:r>
          </a:p>
          <a:p>
            <a:pPr lvl="1"/>
            <a:r>
              <a:rPr lang="en-AU" sz="2400" dirty="0"/>
              <a:t>Complete case study readings </a:t>
            </a:r>
            <a:r>
              <a:rPr lang="en-AU" sz="2400" i="1" dirty="0"/>
              <a:t>before</a:t>
            </a:r>
            <a:r>
              <a:rPr lang="en-AU" sz="2400" dirty="0"/>
              <a:t> coming to class (available in unit readings on LMS)</a:t>
            </a:r>
          </a:p>
          <a:p>
            <a:pPr lvl="1"/>
            <a:r>
              <a:rPr lang="en-AU" sz="2400" dirty="0"/>
              <a:t>Conduct group meetings regarding your project outside of class</a:t>
            </a:r>
          </a:p>
          <a:p>
            <a:pPr lvl="1"/>
            <a:endParaRPr lang="en-AU" dirty="0"/>
          </a:p>
          <a:p>
            <a:r>
              <a:rPr lang="en-AU" dirty="0"/>
              <a:t>Behaviour</a:t>
            </a:r>
          </a:p>
          <a:p>
            <a:pPr lvl="1"/>
            <a:r>
              <a:rPr lang="en-AU" sz="2400" dirty="0"/>
              <a:t>Be respectful of group members’ ideas and contributions</a:t>
            </a:r>
          </a:p>
          <a:p>
            <a:pPr lvl="1"/>
            <a:r>
              <a:rPr lang="en-AU" sz="2400" dirty="0"/>
              <a:t>Engage and participate to the best of your abilities</a:t>
            </a:r>
          </a:p>
          <a:p>
            <a:pPr lvl="1"/>
            <a:r>
              <a:rPr lang="en-AU" sz="2400" dirty="0"/>
              <a:t>Escalation of issues: </a:t>
            </a:r>
          </a:p>
          <a:p>
            <a:pPr marL="1371600" lvl="2" indent="-457200">
              <a:buFont typeface="+mj-lt"/>
              <a:buAutoNum type="arabicPeriod"/>
            </a:pPr>
            <a:r>
              <a:rPr lang="en-AU" sz="2000" dirty="0"/>
              <a:t>Reach out to group member</a:t>
            </a:r>
          </a:p>
          <a:p>
            <a:pPr marL="1371600" lvl="2" indent="-457200">
              <a:buFont typeface="+mj-lt"/>
              <a:buAutoNum type="arabicPeriod"/>
            </a:pPr>
            <a:r>
              <a:rPr lang="en-AU" sz="2000" dirty="0"/>
              <a:t>Raise with class facilitator (via email or after class)</a:t>
            </a:r>
          </a:p>
          <a:p>
            <a:pPr marL="1371600" lvl="2" indent="-457200">
              <a:buFont typeface="+mj-lt"/>
              <a:buAutoNum type="arabicPeriod"/>
            </a:pPr>
            <a:r>
              <a:rPr lang="en-AU" sz="2000" dirty="0"/>
              <a:t>Raise with Cosi </a:t>
            </a:r>
          </a:p>
          <a:p>
            <a:pPr marL="1371600" lvl="2" indent="-457200">
              <a:buFont typeface="+mj-lt"/>
              <a:buAutoNum type="arabicPeriod"/>
            </a:pPr>
            <a:r>
              <a:rPr lang="en-AU" sz="2000" dirty="0"/>
              <a:t>Request formal peer review (these are not to be taken lightly)</a:t>
            </a:r>
          </a:p>
          <a:p>
            <a:pPr marL="1371600" lvl="2" indent="-457200">
              <a:buFont typeface="+mj-lt"/>
              <a:buAutoNum type="arabicPeriod"/>
            </a:pPr>
            <a:endParaRPr lang="en-AU" sz="2000" dirty="0"/>
          </a:p>
          <a:p>
            <a:pPr lvl="2"/>
            <a:endParaRPr lang="en-AU" sz="2000" dirty="0"/>
          </a:p>
          <a:p>
            <a:pPr lvl="1"/>
            <a:endParaRPr lang="en-AU" dirty="0"/>
          </a:p>
          <a:p>
            <a:endParaRPr lang="en-AU" dirty="0"/>
          </a:p>
        </p:txBody>
      </p:sp>
    </p:spTree>
    <p:extLst>
      <p:ext uri="{BB962C8B-B14F-4D97-AF65-F5344CB8AC3E}">
        <p14:creationId xmlns:p14="http://schemas.microsoft.com/office/powerpoint/2010/main" val="100358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937487"/>
            <a:ext cx="10972800" cy="1143000"/>
          </a:xfrm>
        </p:spPr>
        <p:txBody>
          <a:bodyPr/>
          <a:lstStyle/>
          <a:p>
            <a:r>
              <a:rPr lang="en-AU" dirty="0"/>
              <a:t>Unit Readings and Weekly Check-Ins</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2080487"/>
            <a:ext cx="10697228" cy="4371611"/>
          </a:xfrm>
        </p:spPr>
        <p:txBody>
          <a:bodyPr>
            <a:normAutofit/>
          </a:bodyPr>
          <a:lstStyle/>
          <a:p>
            <a:pPr marL="914400" lvl="2" indent="0">
              <a:buNone/>
            </a:pPr>
            <a:endParaRPr lang="en-AU" sz="2000" dirty="0"/>
          </a:p>
          <a:p>
            <a:pPr lvl="2"/>
            <a:endParaRPr lang="en-AU" sz="2000" dirty="0"/>
          </a:p>
          <a:p>
            <a:pPr lvl="1"/>
            <a:endParaRPr lang="en-AU" dirty="0"/>
          </a:p>
          <a:p>
            <a:endParaRPr lang="en-AU" dirty="0"/>
          </a:p>
        </p:txBody>
      </p:sp>
      <p:pic>
        <p:nvPicPr>
          <p:cNvPr id="5" name="Graphic 4" descr="Internet with solid fill">
            <a:hlinkClick r:id="rId3"/>
            <a:extLst>
              <a:ext uri="{FF2B5EF4-FFF2-40B4-BE49-F238E27FC236}">
                <a16:creationId xmlns:a16="http://schemas.microsoft.com/office/drawing/2014/main" id="{EC271625-9008-E296-3C08-C57212C72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3429000"/>
            <a:ext cx="914400" cy="914400"/>
          </a:xfrm>
          <a:prstGeom prst="rect">
            <a:avLst/>
          </a:prstGeom>
        </p:spPr>
      </p:pic>
    </p:spTree>
    <p:extLst>
      <p:ext uri="{BB962C8B-B14F-4D97-AF65-F5344CB8AC3E}">
        <p14:creationId xmlns:p14="http://schemas.microsoft.com/office/powerpoint/2010/main" val="148958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09600" y="878829"/>
            <a:ext cx="10972800" cy="688628"/>
          </a:xfrm>
        </p:spPr>
        <p:txBody>
          <a:bodyPr>
            <a:normAutofit fontScale="90000"/>
          </a:bodyPr>
          <a:lstStyle/>
          <a:p>
            <a:r>
              <a:rPr lang="en-AU" dirty="0"/>
              <a:t>Farrell Reflection Model</a:t>
            </a:r>
          </a:p>
        </p:txBody>
      </p:sp>
      <p:graphicFrame>
        <p:nvGraphicFramePr>
          <p:cNvPr id="4" name="Diagram 3">
            <a:extLst>
              <a:ext uri="{FF2B5EF4-FFF2-40B4-BE49-F238E27FC236}">
                <a16:creationId xmlns:a16="http://schemas.microsoft.com/office/drawing/2014/main" id="{896752D6-F7B1-B6BE-5235-8DE6DD316B60}"/>
              </a:ext>
            </a:extLst>
          </p:cNvPr>
          <p:cNvGraphicFramePr/>
          <p:nvPr>
            <p:extLst>
              <p:ext uri="{D42A27DB-BD31-4B8C-83A1-F6EECF244321}">
                <p14:modId xmlns:p14="http://schemas.microsoft.com/office/powerpoint/2010/main" val="811844753"/>
              </p:ext>
            </p:extLst>
          </p:nvPr>
        </p:nvGraphicFramePr>
        <p:xfrm>
          <a:off x="1077291" y="1922932"/>
          <a:ext cx="10037417" cy="4472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AF6048B6-D29B-DD93-08EC-8E53F5649AF2}"/>
              </a:ext>
            </a:extLst>
          </p:cNvPr>
          <p:cNvSpPr txBox="1"/>
          <p:nvPr/>
        </p:nvSpPr>
        <p:spPr>
          <a:xfrm>
            <a:off x="1193801" y="2597445"/>
            <a:ext cx="952500" cy="369332"/>
          </a:xfrm>
          <a:prstGeom prst="rect">
            <a:avLst/>
          </a:prstGeom>
          <a:noFill/>
        </p:spPr>
        <p:txBody>
          <a:bodyPr wrap="square" rtlCol="0">
            <a:spAutoFit/>
          </a:bodyPr>
          <a:lstStyle/>
          <a:p>
            <a:pPr algn="ctr"/>
            <a:r>
              <a:rPr lang="en-AU" b="1" dirty="0"/>
              <a:t>Week 2</a:t>
            </a:r>
          </a:p>
        </p:txBody>
      </p:sp>
      <p:sp>
        <p:nvSpPr>
          <p:cNvPr id="8" name="TextBox 7">
            <a:extLst>
              <a:ext uri="{FF2B5EF4-FFF2-40B4-BE49-F238E27FC236}">
                <a16:creationId xmlns:a16="http://schemas.microsoft.com/office/drawing/2014/main" id="{81F484BE-76D8-8592-39D6-7ED3A4D1E54B}"/>
              </a:ext>
            </a:extLst>
          </p:cNvPr>
          <p:cNvSpPr txBox="1"/>
          <p:nvPr/>
        </p:nvSpPr>
        <p:spPr>
          <a:xfrm>
            <a:off x="3733318" y="2597445"/>
            <a:ext cx="1438274" cy="369332"/>
          </a:xfrm>
          <a:prstGeom prst="rect">
            <a:avLst/>
          </a:prstGeom>
          <a:noFill/>
        </p:spPr>
        <p:txBody>
          <a:bodyPr wrap="square" rtlCol="0">
            <a:spAutoFit/>
          </a:bodyPr>
          <a:lstStyle/>
          <a:p>
            <a:pPr algn="ctr"/>
            <a:r>
              <a:rPr lang="en-AU" b="1" dirty="0"/>
              <a:t>Week 4 or 5</a:t>
            </a:r>
          </a:p>
        </p:txBody>
      </p:sp>
      <p:cxnSp>
        <p:nvCxnSpPr>
          <p:cNvPr id="12" name="Straight Arrow Connector 11">
            <a:extLst>
              <a:ext uri="{FF2B5EF4-FFF2-40B4-BE49-F238E27FC236}">
                <a16:creationId xmlns:a16="http://schemas.microsoft.com/office/drawing/2014/main" id="{DF1158EA-0A6A-7480-1587-166ED7F09D35}"/>
              </a:ext>
            </a:extLst>
          </p:cNvPr>
          <p:cNvCxnSpPr>
            <a:cxnSpLocks/>
          </p:cNvCxnSpPr>
          <p:nvPr/>
        </p:nvCxnSpPr>
        <p:spPr>
          <a:xfrm>
            <a:off x="5323024" y="2782111"/>
            <a:ext cx="54059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E1337CA-F526-4C34-960B-9345F59775B3}"/>
              </a:ext>
            </a:extLst>
          </p:cNvPr>
          <p:cNvCxnSpPr>
            <a:cxnSpLocks/>
          </p:cNvCxnSpPr>
          <p:nvPr/>
        </p:nvCxnSpPr>
        <p:spPr>
          <a:xfrm>
            <a:off x="2184401" y="2782111"/>
            <a:ext cx="10871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itle 1">
            <a:extLst>
              <a:ext uri="{FF2B5EF4-FFF2-40B4-BE49-F238E27FC236}">
                <a16:creationId xmlns:a16="http://schemas.microsoft.com/office/drawing/2014/main" id="{48A04C21-501A-FCA9-1522-5813FA32F532}"/>
              </a:ext>
            </a:extLst>
          </p:cNvPr>
          <p:cNvSpPr txBox="1">
            <a:spLocks/>
          </p:cNvSpPr>
          <p:nvPr/>
        </p:nvSpPr>
        <p:spPr>
          <a:xfrm>
            <a:off x="716659" y="6390422"/>
            <a:ext cx="10972800" cy="306781"/>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accent2">
                    <a:lumMod val="50000"/>
                  </a:schemeClr>
                </a:solidFill>
                <a:latin typeface="+mj-lt"/>
                <a:ea typeface="+mj-ea"/>
                <a:cs typeface="+mj-cs"/>
              </a:defRPr>
            </a:lvl1pPr>
          </a:lstStyle>
          <a:p>
            <a:r>
              <a:rPr lang="en-AU" sz="2000" u="sng" dirty="0">
                <a:solidFill>
                  <a:srgbClr val="FF0000"/>
                </a:solidFill>
              </a:rPr>
              <a:t>NB: This model is not an assessable part of the unit; its intent is to assist you with team management.</a:t>
            </a:r>
          </a:p>
        </p:txBody>
      </p:sp>
      <p:sp>
        <p:nvSpPr>
          <p:cNvPr id="17" name="Content Placeholder 2">
            <a:extLst>
              <a:ext uri="{FF2B5EF4-FFF2-40B4-BE49-F238E27FC236}">
                <a16:creationId xmlns:a16="http://schemas.microsoft.com/office/drawing/2014/main" id="{97DDA69A-1B3D-ED19-1C78-0E3FD8239DC1}"/>
              </a:ext>
            </a:extLst>
          </p:cNvPr>
          <p:cNvSpPr>
            <a:spLocks noGrp="1"/>
          </p:cNvSpPr>
          <p:nvPr>
            <p:ph idx="1"/>
          </p:nvPr>
        </p:nvSpPr>
        <p:spPr>
          <a:xfrm>
            <a:off x="1053495" y="1479228"/>
            <a:ext cx="10528905" cy="688628"/>
          </a:xfrm>
        </p:spPr>
        <p:txBody>
          <a:bodyPr>
            <a:normAutofit/>
          </a:bodyPr>
          <a:lstStyle/>
          <a:p>
            <a:pPr marL="0" indent="0" algn="ctr">
              <a:buNone/>
            </a:pPr>
            <a:r>
              <a:rPr lang="en-AU" sz="2400" dirty="0"/>
              <a:t>A framework for conducting your own, informal, team reflections</a:t>
            </a:r>
          </a:p>
        </p:txBody>
      </p:sp>
    </p:spTree>
    <p:extLst>
      <p:ext uri="{BB962C8B-B14F-4D97-AF65-F5344CB8AC3E}">
        <p14:creationId xmlns:p14="http://schemas.microsoft.com/office/powerpoint/2010/main" val="69278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6BC069B1-7045-47ED-8B4B-B8AFC039DB5D}"/>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E31E2E4A-6427-465D-AC12-C6E72CE0F4C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67ECB0CE-F72B-4A0E-A917-AD3E78DB0C44}"/>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61CBD663-845B-4D54-AF21-A0F3362F51D7}"/>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920E833F-F246-4EF8-A681-50E5AA0C3D10}"/>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p:bldP spid="8" grpId="0"/>
      <p:bldP spid="16" grpId="0"/>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09600" y="1126642"/>
            <a:ext cx="10972800" cy="591568"/>
          </a:xfrm>
        </p:spPr>
        <p:txBody>
          <a:bodyPr>
            <a:normAutofit fontScale="90000"/>
          </a:bodyPr>
          <a:lstStyle/>
          <a:p>
            <a:r>
              <a:rPr lang="en-AU" dirty="0"/>
              <a:t>Major Group Project Weekly Goals</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1941887"/>
            <a:ext cx="10697228" cy="4448753"/>
          </a:xfrm>
        </p:spPr>
        <p:txBody>
          <a:bodyPr>
            <a:normAutofit/>
          </a:bodyPr>
          <a:lstStyle/>
          <a:p>
            <a:r>
              <a:rPr lang="en-AU" sz="2400" dirty="0"/>
              <a:t>It’s important for your group to set your own short-term milestones</a:t>
            </a:r>
          </a:p>
          <a:p>
            <a:r>
              <a:rPr lang="en-AU" sz="2400" dirty="0"/>
              <a:t>These are </a:t>
            </a:r>
            <a:r>
              <a:rPr lang="en-AU" sz="2400" i="1" dirty="0"/>
              <a:t>suggestions</a:t>
            </a:r>
            <a:r>
              <a:rPr lang="en-AU" sz="2400" dirty="0"/>
              <a:t> and can help ensure you’re on track to complete by the deadline</a:t>
            </a:r>
          </a:p>
          <a:p>
            <a:endParaRPr lang="en-AU" sz="2000" dirty="0"/>
          </a:p>
          <a:p>
            <a:pPr lvl="1"/>
            <a:r>
              <a:rPr lang="en-AU" sz="2000" dirty="0">
                <a:solidFill>
                  <a:srgbClr val="0B5395"/>
                </a:solidFill>
              </a:rPr>
              <a:t>Week 2</a:t>
            </a:r>
            <a:r>
              <a:rPr lang="en-AU" sz="2000" dirty="0"/>
              <a:t>: Choose project</a:t>
            </a:r>
          </a:p>
          <a:p>
            <a:pPr lvl="1"/>
            <a:r>
              <a:rPr lang="en-AU" sz="2000" dirty="0">
                <a:solidFill>
                  <a:srgbClr val="0B5395"/>
                </a:solidFill>
              </a:rPr>
              <a:t>Week 3</a:t>
            </a:r>
            <a:r>
              <a:rPr lang="en-AU" sz="2000" dirty="0"/>
              <a:t>: Reach out to stakeholders/manager/etc.</a:t>
            </a:r>
          </a:p>
          <a:p>
            <a:pPr lvl="1"/>
            <a:r>
              <a:rPr lang="en-AU" sz="2000" dirty="0">
                <a:solidFill>
                  <a:srgbClr val="0B5395"/>
                </a:solidFill>
              </a:rPr>
              <a:t>Week 4</a:t>
            </a:r>
            <a:r>
              <a:rPr lang="en-AU" sz="2000" dirty="0"/>
              <a:t>: Most research/information gathered</a:t>
            </a:r>
          </a:p>
          <a:p>
            <a:pPr marL="857250" lvl="2" indent="0">
              <a:spcBef>
                <a:spcPts val="1200"/>
              </a:spcBef>
              <a:spcAft>
                <a:spcPts val="600"/>
              </a:spcAft>
              <a:buNone/>
            </a:pPr>
            <a:r>
              <a:rPr lang="en-AU" sz="1800" i="1" dirty="0"/>
              <a:t>Raise with me if you haven’t found enough information online or heard back from stakeholders yet</a:t>
            </a:r>
          </a:p>
          <a:p>
            <a:pPr lvl="1"/>
            <a:r>
              <a:rPr lang="en-AU" sz="2000" dirty="0">
                <a:solidFill>
                  <a:srgbClr val="0B5395"/>
                </a:solidFill>
              </a:rPr>
              <a:t>Week 5</a:t>
            </a:r>
            <a:r>
              <a:rPr lang="en-AU" sz="2000" dirty="0"/>
              <a:t>: Writing underway</a:t>
            </a:r>
          </a:p>
          <a:p>
            <a:pPr lvl="1"/>
            <a:r>
              <a:rPr lang="en-AU" sz="2000" dirty="0">
                <a:solidFill>
                  <a:srgbClr val="0B5395"/>
                </a:solidFill>
              </a:rPr>
              <a:t>Week 6</a:t>
            </a:r>
            <a:r>
              <a:rPr lang="en-AU" sz="2000" dirty="0"/>
              <a:t>: Plan presentation structure</a:t>
            </a:r>
          </a:p>
          <a:p>
            <a:pPr lvl="1"/>
            <a:r>
              <a:rPr lang="en-AU" sz="2000" dirty="0">
                <a:solidFill>
                  <a:srgbClr val="0B5395"/>
                </a:solidFill>
              </a:rPr>
              <a:t>Week 7</a:t>
            </a:r>
            <a:r>
              <a:rPr lang="en-AU" sz="2000" dirty="0"/>
              <a:t>: Create and record presentation</a:t>
            </a:r>
          </a:p>
          <a:p>
            <a:endParaRPr lang="en-AU" sz="2000" dirty="0"/>
          </a:p>
        </p:txBody>
      </p:sp>
      <p:grpSp>
        <p:nvGrpSpPr>
          <p:cNvPr id="17" name="Group 16">
            <a:extLst>
              <a:ext uri="{FF2B5EF4-FFF2-40B4-BE49-F238E27FC236}">
                <a16:creationId xmlns:a16="http://schemas.microsoft.com/office/drawing/2014/main" id="{069449B0-52C5-2362-A03C-529B8557BFBB}"/>
              </a:ext>
            </a:extLst>
          </p:cNvPr>
          <p:cNvGrpSpPr/>
          <p:nvPr/>
        </p:nvGrpSpPr>
        <p:grpSpPr>
          <a:xfrm>
            <a:off x="718158" y="3271520"/>
            <a:ext cx="945506" cy="945506"/>
            <a:chOff x="718158" y="3271520"/>
            <a:chExt cx="945506" cy="945506"/>
          </a:xfrm>
        </p:grpSpPr>
        <p:pic>
          <p:nvPicPr>
            <p:cNvPr id="1026" name="Picture 2" descr="You Are Here PNG, Vector, PSD, and Clipart With Transparent Background for  Free Download | Pngtree">
              <a:extLst>
                <a:ext uri="{FF2B5EF4-FFF2-40B4-BE49-F238E27FC236}">
                  <a16:creationId xmlns:a16="http://schemas.microsoft.com/office/drawing/2014/main" id="{D0BE195A-7529-5B5C-C661-574C8C51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718158" y="3271520"/>
              <a:ext cx="945506" cy="9455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You Are Here PNG, Vector, PSD, and Clipart With Transparent Background for  Free Download | Pngtree">
              <a:extLst>
                <a:ext uri="{FF2B5EF4-FFF2-40B4-BE49-F238E27FC236}">
                  <a16:creationId xmlns:a16="http://schemas.microsoft.com/office/drawing/2014/main" id="{EB29B6E4-2D91-E2CB-8A41-892885BA28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79" t="16458" r="29782" b="42742"/>
            <a:stretch/>
          </p:blipFill>
          <p:spPr bwMode="auto">
            <a:xfrm>
              <a:off x="870869" y="3546153"/>
              <a:ext cx="405037" cy="385767"/>
            </a:xfrm>
            <a:prstGeom prst="ellipse">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153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2" presetClass="entr" presetSubtype="8"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807438"/>
            <a:ext cx="10972800" cy="1143000"/>
          </a:xfrm>
        </p:spPr>
        <p:txBody>
          <a:bodyPr/>
          <a:lstStyle/>
          <a:p>
            <a:r>
              <a:rPr lang="en-AU" dirty="0"/>
              <a:t>Chapter 2: Organisational Capability</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1935120"/>
            <a:ext cx="10697228" cy="4710223"/>
          </a:xfrm>
        </p:spPr>
        <p:txBody>
          <a:bodyPr>
            <a:normAutofit fontScale="92500" lnSpcReduction="20000"/>
          </a:bodyPr>
          <a:lstStyle/>
          <a:p>
            <a:pPr marL="0" indent="0">
              <a:buNone/>
            </a:pPr>
            <a:r>
              <a:rPr lang="en-AU" dirty="0"/>
              <a:t>Case Study Questions: </a:t>
            </a:r>
          </a:p>
          <a:p>
            <a:pPr marL="0" indent="0">
              <a:buNone/>
            </a:pPr>
            <a:endParaRPr lang="en-AU" sz="2400" dirty="0"/>
          </a:p>
          <a:p>
            <a:pPr marL="857250" lvl="1" indent="-457200">
              <a:buFont typeface="+mj-lt"/>
              <a:buAutoNum type="arabicPeriod"/>
            </a:pPr>
            <a:r>
              <a:rPr lang="en-AU" sz="2000" b="0" i="0" u="none" strike="noStrike" baseline="0" dirty="0"/>
              <a:t>What factors would have triggered the organisation to engage a project management consultant in the first place?</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What recommendations do you think Justin should put forward and how would each one benefit the project and the organisation?</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Is it really such a major issue that standard operating procedures are used ‘exclusively’ in planning and managing projects? Justify your answer.</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Justin identified a number of governance issues impacting the organisation’s project management practices. How could each of those cited be improved and what would be the direct benefit to the project and the organisation?</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What might the organisation look like when it achieves Level 2 project management maturity?</a:t>
            </a:r>
            <a:endParaRPr lang="en-AU" sz="2000" dirty="0"/>
          </a:p>
        </p:txBody>
      </p:sp>
    </p:spTree>
    <p:extLst>
      <p:ext uri="{BB962C8B-B14F-4D97-AF65-F5344CB8AC3E}">
        <p14:creationId xmlns:p14="http://schemas.microsoft.com/office/powerpoint/2010/main" val="601551312"/>
      </p:ext>
    </p:extLst>
  </p:cSld>
  <p:clrMapOvr>
    <a:masterClrMapping/>
  </p:clrMapOvr>
</p:sld>
</file>

<file path=ppt/theme/theme1.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1191</Words>
  <Application>Microsoft Office PowerPoint</Application>
  <PresentationFormat>Widescreen</PresentationFormat>
  <Paragraphs>176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Palatino Linotype</vt:lpstr>
      <vt:lpstr>1_Office Theme</vt:lpstr>
      <vt:lpstr>Practical Class: Week 2</vt:lpstr>
      <vt:lpstr>Some Helpful Student Services</vt:lpstr>
      <vt:lpstr>Stay safer at UWA with SafeZone</vt:lpstr>
      <vt:lpstr>Practical Class Structure</vt:lpstr>
      <vt:lpstr>Class Expectations</vt:lpstr>
      <vt:lpstr>Unit Readings and Weekly Check-Ins</vt:lpstr>
      <vt:lpstr>Farrell Reflection Model</vt:lpstr>
      <vt:lpstr>Major Group Project Weekly Goals</vt:lpstr>
      <vt:lpstr>Chapter 2: Organisational Capability</vt:lpstr>
      <vt:lpstr>Chapter 3: Stakeholder Management</vt:lpstr>
      <vt:lpstr>Check-in and 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stuff that might be helpful</dc:title>
  <dc:creator>Kelly Boden-Hawes</dc:creator>
  <cp:lastModifiedBy>Kelly Boden-Hawes</cp:lastModifiedBy>
  <cp:revision>2</cp:revision>
  <dcterms:created xsi:type="dcterms:W3CDTF">2023-08-02T05:59:03Z</dcterms:created>
  <dcterms:modified xsi:type="dcterms:W3CDTF">2024-03-05T07:26:52Z</dcterms:modified>
</cp:coreProperties>
</file>