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Sheet1!$B$2:$D$17</cx:f>
        <cx:lvl ptCount="16">
          <cx:pt idx="0">Leaf 1</cx:pt>
          <cx:pt idx="1">Leaf 2</cx:pt>
          <cx:pt idx="2">Leaf 3</cx:pt>
          <cx:pt idx="3">Leaf 4</cx:pt>
          <cx:pt idx="4">Leaf 5</cx:pt>
          <cx:pt idx="5"/>
          <cx:pt idx="6"/>
          <cx:pt idx="7">Leaf 8</cx:pt>
          <cx:pt idx="8"/>
          <cx:pt idx="9">Leaf 10</cx:pt>
          <cx:pt idx="10">Leaf 11</cx:pt>
          <cx:pt idx="11">Leaf 12</cx:pt>
          <cx:pt idx="12">Leaf 13</cx:pt>
          <cx:pt idx="13">Leaf 14</cx:pt>
          <cx:pt idx="14">Leaf 15</cx:pt>
          <cx:pt idx="15"/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Sheet1!$E$2:$E$17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/>
    <cx:plotArea>
      <cx:plotAreaRegion>
        <cx:series layoutId="sunburst" uniqueId="{D62B8736-98A7-41EA-BF2A-2AFBEA66D5B8}">
          <cx:tx>
            <cx:txData>
              <cx:f>Sheet1!$E$1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31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60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37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15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00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7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3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6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51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21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1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9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180D-41F1-437F-8B40-BA8DA4EC8D0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458A-14FA-4236-BA40-86572ADC5C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00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Proposal: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Interactive </a:t>
            </a:r>
            <a:r>
              <a:rPr lang="en-US" b="1" dirty="0"/>
              <a:t>Web-based "Sunburst Chart" Family Tree Management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6514"/>
            <a:ext cx="9144000" cy="1655762"/>
          </a:xfrm>
        </p:spPr>
        <p:txBody>
          <a:bodyPr/>
          <a:lstStyle/>
          <a:p>
            <a:r>
              <a:rPr lang="en-AU" dirty="0" smtClean="0"/>
              <a:t>August 2023</a:t>
            </a:r>
          </a:p>
          <a:p>
            <a:r>
              <a:rPr lang="en-AU" dirty="0" smtClean="0"/>
              <a:t>University of Western Australia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62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6019893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8767" y="188642"/>
            <a:ext cx="91140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AU" sz="3200" b="1" dirty="0" smtClean="0">
                <a:latin typeface="+mj-lt"/>
              </a:rPr>
              <a:t>Introduction: Sunburst chart</a:t>
            </a:r>
            <a:endParaRPr lang="en-AU" sz="32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5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8767" y="188642"/>
            <a:ext cx="101520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AU" sz="3200" b="1" dirty="0" smtClean="0">
                <a:latin typeface="+mj-lt"/>
              </a:rPr>
              <a:t>Introduction: Sunburst chart – crude attempt of family Tree</a:t>
            </a:r>
            <a:endParaRPr lang="en-AU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22" y="914400"/>
            <a:ext cx="5817787" cy="56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5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51" y="1008502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website creation (collecting data and displaying the sunburst chart)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Database for management of entries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Commenting </a:t>
            </a:r>
            <a:r>
              <a:rPr lang="en-US" dirty="0"/>
              <a:t>System: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Visitors </a:t>
            </a:r>
            <a:r>
              <a:rPr lang="en-US" dirty="0"/>
              <a:t>can </a:t>
            </a:r>
            <a:r>
              <a:rPr lang="en-US" dirty="0" smtClean="0"/>
              <a:t>provide </a:t>
            </a:r>
            <a:r>
              <a:rPr lang="en-US" dirty="0"/>
              <a:t>comments on specific chart </a:t>
            </a:r>
            <a:r>
              <a:rPr lang="en-US" dirty="0" smtClean="0"/>
              <a:t>elements (by clicking on the entries), </a:t>
            </a:r>
            <a:r>
              <a:rPr lang="en-US" dirty="0"/>
              <a:t>fostering communication and sharing of memories among family members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Authentication</a:t>
            </a:r>
            <a:r>
              <a:rPr lang="en-US" dirty="0"/>
              <a:t>: Secure login functionality for administrators and users, ensuring data </a:t>
            </a:r>
            <a:r>
              <a:rPr lang="en-US" dirty="0" smtClean="0"/>
              <a:t>privacy</a:t>
            </a:r>
            <a:endParaRPr lang="en-AU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8767" y="188642"/>
            <a:ext cx="91140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AU" sz="3200" b="1" dirty="0" smtClean="0">
                <a:latin typeface="+mj-lt"/>
              </a:rPr>
              <a:t>Interactive family tree – sunburst chart</a:t>
            </a:r>
            <a:endParaRPr lang="en-AU" sz="32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020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8767" y="188642"/>
            <a:ext cx="91140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AU" sz="3200" b="1" dirty="0" smtClean="0">
                <a:latin typeface="+mj-lt"/>
              </a:rPr>
              <a:t>Interactive family tree – sunburst chart</a:t>
            </a:r>
            <a:endParaRPr lang="en-AU" sz="3200" b="1" dirty="0" smtClean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8124"/>
          </a:xfrm>
        </p:spPr>
        <p:txBody>
          <a:bodyPr/>
          <a:lstStyle/>
          <a:p>
            <a:r>
              <a:rPr lang="en-AU" dirty="0" smtClean="0"/>
              <a:t>Data collection via web (biography, pictures, …)</a:t>
            </a:r>
          </a:p>
          <a:p>
            <a:r>
              <a:rPr lang="en-AU" dirty="0" smtClean="0"/>
              <a:t>Displaying data in Sunburst chart</a:t>
            </a:r>
          </a:p>
          <a:p>
            <a:pPr lvl="1"/>
            <a:r>
              <a:rPr lang="en-AU" dirty="0" smtClean="0"/>
              <a:t>Display sunburst chart in mobile/desktop browser (Zoom and pan)</a:t>
            </a:r>
          </a:p>
          <a:p>
            <a:pPr lvl="1"/>
            <a:r>
              <a:rPr lang="en-AU" dirty="0" smtClean="0"/>
              <a:t>Selecting entries of the sunburst chart by a third party to submit additional data via web</a:t>
            </a:r>
          </a:p>
          <a:p>
            <a:r>
              <a:rPr lang="en-AU" dirty="0" smtClean="0"/>
              <a:t>Local display of sunburst chart by Administrator (Print, export, etc.)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99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Proposal:  Interactive Web-based "Sunburst Chart" Family Tree Management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00079247@uwa.edu.au</dc:creator>
  <cp:lastModifiedBy>Nima</cp:lastModifiedBy>
  <cp:revision>5</cp:revision>
  <dcterms:created xsi:type="dcterms:W3CDTF">2017-08-26T06:37:26Z</dcterms:created>
  <dcterms:modified xsi:type="dcterms:W3CDTF">2023-07-31T06:49:56Z</dcterms:modified>
</cp:coreProperties>
</file>