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57"/>
  </p:notesMasterIdLst>
  <p:handoutMasterIdLst>
    <p:handoutMasterId r:id="rId58"/>
  </p:handoutMasterIdLst>
  <p:sldIdLst>
    <p:sldId id="1357" r:id="rId2"/>
    <p:sldId id="1438" r:id="rId3"/>
    <p:sldId id="343" r:id="rId4"/>
    <p:sldId id="258" r:id="rId5"/>
    <p:sldId id="1413" r:id="rId6"/>
    <p:sldId id="1334" r:id="rId7"/>
    <p:sldId id="1416" r:id="rId8"/>
    <p:sldId id="1420" r:id="rId9"/>
    <p:sldId id="1439" r:id="rId10"/>
    <p:sldId id="1440" r:id="rId11"/>
    <p:sldId id="1421" r:id="rId12"/>
    <p:sldId id="557" r:id="rId13"/>
    <p:sldId id="1442" r:id="rId14"/>
    <p:sldId id="1447" r:id="rId15"/>
    <p:sldId id="1446" r:id="rId16"/>
    <p:sldId id="1448" r:id="rId17"/>
    <p:sldId id="1350" r:id="rId18"/>
    <p:sldId id="1449" r:id="rId19"/>
    <p:sldId id="1326" r:id="rId20"/>
    <p:sldId id="1374" r:id="rId21"/>
    <p:sldId id="1373" r:id="rId22"/>
    <p:sldId id="1480" r:id="rId23"/>
    <p:sldId id="1481" r:id="rId24"/>
    <p:sldId id="1372" r:id="rId25"/>
    <p:sldId id="1482" r:id="rId26"/>
    <p:sldId id="1483" r:id="rId27"/>
    <p:sldId id="1425" r:id="rId28"/>
    <p:sldId id="1426" r:id="rId29"/>
    <p:sldId id="1427" r:id="rId30"/>
    <p:sldId id="1428" r:id="rId31"/>
    <p:sldId id="1430" r:id="rId32"/>
    <p:sldId id="1431" r:id="rId33"/>
    <p:sldId id="1432" r:id="rId34"/>
    <p:sldId id="1433" r:id="rId35"/>
    <p:sldId id="1436" r:id="rId36"/>
    <p:sldId id="1445" r:id="rId37"/>
    <p:sldId id="1443" r:id="rId38"/>
    <p:sldId id="1444" r:id="rId39"/>
    <p:sldId id="1360" r:id="rId40"/>
    <p:sldId id="1460" r:id="rId41"/>
    <p:sldId id="1461" r:id="rId42"/>
    <p:sldId id="1462" r:id="rId43"/>
    <p:sldId id="1463" r:id="rId44"/>
    <p:sldId id="1464" r:id="rId45"/>
    <p:sldId id="1465" r:id="rId46"/>
    <p:sldId id="1466" r:id="rId47"/>
    <p:sldId id="1467" r:id="rId48"/>
    <p:sldId id="1468" r:id="rId49"/>
    <p:sldId id="1469" r:id="rId50"/>
    <p:sldId id="1476" r:id="rId51"/>
    <p:sldId id="1470" r:id="rId52"/>
    <p:sldId id="1471" r:id="rId53"/>
    <p:sldId id="1472" r:id="rId54"/>
    <p:sldId id="1473" r:id="rId55"/>
    <p:sldId id="1459" r:id="rId56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 autoAdjust="0"/>
    <p:restoredTop sz="66268" autoAdjust="0"/>
  </p:normalViewPr>
  <p:slideViewPr>
    <p:cSldViewPr snapToGrid="0">
      <p:cViewPr varScale="1">
        <p:scale>
          <a:sx n="100" d="100"/>
          <a:sy n="100" d="100"/>
        </p:scale>
        <p:origin x="856" y="16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  <pc:docChgLst>
    <pc:chgData name="张 智" userId="36bdf691fd3510be" providerId="LiveId" clId="{5402EDA1-D713-4394-87DC-35CDF0141A82}"/>
    <pc:docChg chg="undo redo custSel addSld delSld modSld sldOrd">
      <pc:chgData name="张 智" userId="36bdf691fd3510be" providerId="LiveId" clId="{5402EDA1-D713-4394-87DC-35CDF0141A82}" dt="2023-08-22T06:25:51.314" v="41123" actId="20577"/>
      <pc:docMkLst>
        <pc:docMk/>
      </pc:docMkLst>
      <pc:sldChg chg="addSp delSp modSp add mod modNotesTx">
        <pc:chgData name="张 智" userId="36bdf691fd3510be" providerId="LiveId" clId="{5402EDA1-D713-4394-87DC-35CDF0141A82}" dt="2023-08-22T06:08:35.166" v="40963" actId="20577"/>
        <pc:sldMkLst>
          <pc:docMk/>
          <pc:sldMk cId="2850690858" sldId="258"/>
        </pc:sldMkLst>
        <pc:spChg chg="mod">
          <ac:chgData name="张 智" userId="36bdf691fd3510be" providerId="LiveId" clId="{5402EDA1-D713-4394-87DC-35CDF0141A82}" dt="2023-08-16T07:05:25.175" v="5124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05:22.829" v="5123" actId="1076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50.114" v="4579" actId="478"/>
          <ac:spMkLst>
            <pc:docMk/>
            <pc:sldMk cId="2850690858" sldId="258"/>
            <ac:spMk id="4" creationId="{5293465A-4C2A-754E-8F5A-63A08A730A0E}"/>
          </ac:spMkLst>
        </pc:spChg>
        <pc:spChg chg="add mod">
          <ac:chgData name="张 智" userId="36bdf691fd3510be" providerId="LiveId" clId="{5402EDA1-D713-4394-87DC-35CDF0141A82}" dt="2023-08-16T07:06:43.038" v="5181" actId="1076"/>
          <ac:spMkLst>
            <pc:docMk/>
            <pc:sldMk cId="2850690858" sldId="258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07:38.664" v="5187" actId="20577"/>
          <ac:spMkLst>
            <pc:docMk/>
            <pc:sldMk cId="2850690858" sldId="258"/>
            <ac:spMk id="6" creationId="{B519B1AC-AE0F-42B6-B4BA-8AECAB6A10CC}"/>
          </ac:spMkLst>
        </pc:spChg>
      </pc:sldChg>
      <pc:sldChg chg="modSp add mod modNotesTx">
        <pc:chgData name="张 智" userId="36bdf691fd3510be" providerId="LiveId" clId="{5402EDA1-D713-4394-87DC-35CDF0141A82}" dt="2023-08-22T06:00:06.474" v="40787" actId="20577"/>
        <pc:sldMkLst>
          <pc:docMk/>
          <pc:sldMk cId="1112541085" sldId="260"/>
        </pc:sldMkLst>
        <pc:spChg chg="mod">
          <ac:chgData name="张 智" userId="36bdf691fd3510be" providerId="LiveId" clId="{5402EDA1-D713-4394-87DC-35CDF0141A82}" dt="2023-08-21T06:49:50.095" v="21834" actId="20577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21T14:28:43.670" v="28811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delSp modSp add del mod">
        <pc:chgData name="张 智" userId="36bdf691fd3510be" providerId="LiveId" clId="{5402EDA1-D713-4394-87DC-35CDF0141A82}" dt="2023-08-16T07:13:24.349" v="5229" actId="2696"/>
        <pc:sldMkLst>
          <pc:docMk/>
          <pc:sldMk cId="1476963364" sldId="269"/>
        </pc:sldMkLst>
        <pc:spChg chg="mod">
          <ac:chgData name="张 智" userId="36bdf691fd3510be" providerId="LiveId" clId="{5402EDA1-D713-4394-87DC-35CDF0141A82}" dt="2023-08-16T06:29:02.472" v="4625" actId="1076"/>
          <ac:spMkLst>
            <pc:docMk/>
            <pc:sldMk cId="1476963364" sldId="269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6:29:10.075" v="4628" actId="20577"/>
          <ac:spMkLst>
            <pc:docMk/>
            <pc:sldMk cId="1476963364" sldId="269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22.304" v="4562" actId="478"/>
          <ac:spMkLst>
            <pc:docMk/>
            <pc:sldMk cId="1476963364" sldId="269"/>
            <ac:spMk id="4" creationId="{5293465A-4C2A-754E-8F5A-63A08A730A0E}"/>
          </ac:spMkLst>
        </pc:spChg>
      </pc:sldChg>
      <pc:sldChg chg="modSp add del mod">
        <pc:chgData name="张 智" userId="36bdf691fd3510be" providerId="LiveId" clId="{5402EDA1-D713-4394-87DC-35CDF0141A82}" dt="2023-08-16T14:11:10.923" v="7381" actId="2696"/>
        <pc:sldMkLst>
          <pc:docMk/>
          <pc:sldMk cId="463881166" sldId="277"/>
        </pc:sldMkLst>
        <pc:spChg chg="mod">
          <ac:chgData name="张 智" userId="36bdf691fd3510be" providerId="LiveId" clId="{5402EDA1-D713-4394-87DC-35CDF0141A82}" dt="2023-08-16T08:32:48.229" v="6619" actId="27636"/>
          <ac:spMkLst>
            <pc:docMk/>
            <pc:sldMk cId="463881166" sldId="277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1332339358" sldId="277"/>
        </pc:sldMkLst>
        <pc:spChg chg="mod">
          <ac:chgData name="张 智" userId="36bdf691fd3510be" providerId="LiveId" clId="{5402EDA1-D713-4394-87DC-35CDF0141A82}" dt="2023-08-16T03:23:44.311" v="4583" actId="27636"/>
          <ac:spMkLst>
            <pc:docMk/>
            <pc:sldMk cId="1332339358" sldId="277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6:20:03.324" v="4617" actId="2696"/>
        <pc:sldMkLst>
          <pc:docMk/>
          <pc:sldMk cId="2338250154" sldId="278"/>
        </pc:sldMkLst>
      </pc:sldChg>
      <pc:sldChg chg="modSp add del mod">
        <pc:chgData name="张 智" userId="36bdf691fd3510be" providerId="LiveId" clId="{5402EDA1-D713-4394-87DC-35CDF0141A82}" dt="2023-08-16T08:28:29.779" v="6574" actId="2696"/>
        <pc:sldMkLst>
          <pc:docMk/>
          <pc:sldMk cId="3541866018" sldId="278"/>
        </pc:sldMkLst>
        <pc:spChg chg="mod">
          <ac:chgData name="张 智" userId="36bdf691fd3510be" providerId="LiveId" clId="{5402EDA1-D713-4394-87DC-35CDF0141A82}" dt="2023-08-16T07:33:32.028" v="5409" actId="14100"/>
          <ac:spMkLst>
            <pc:docMk/>
            <pc:sldMk cId="3541866018" sldId="278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16:15.857" v="6448" actId="21"/>
          <ac:spMkLst>
            <pc:docMk/>
            <pc:sldMk cId="3541866018" sldId="27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4.910" v="5659" actId="2696"/>
        <pc:sldMkLst>
          <pc:docMk/>
          <pc:sldMk cId="1913900317" sldId="279"/>
        </pc:sldMkLst>
        <pc:spChg chg="mod">
          <ac:chgData name="张 智" userId="36bdf691fd3510be" providerId="LiveId" clId="{5402EDA1-D713-4394-87DC-35CDF0141A82}" dt="2023-08-16T03:23:44.317" v="4584" actId="27636"/>
          <ac:spMkLst>
            <pc:docMk/>
            <pc:sldMk cId="1913900317" sldId="279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7.135" v="5660" actId="2696"/>
        <pc:sldMkLst>
          <pc:docMk/>
          <pc:sldMk cId="295129211" sldId="280"/>
        </pc:sldMkLst>
        <pc:spChg chg="mod">
          <ac:chgData name="张 智" userId="36bdf691fd3510be" providerId="LiveId" clId="{5402EDA1-D713-4394-87DC-35CDF0141A82}" dt="2023-08-16T03:23:44.325" v="4585" actId="27636"/>
          <ac:spMkLst>
            <pc:docMk/>
            <pc:sldMk cId="295129211" sldId="28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9.478" v="5661" actId="2696"/>
        <pc:sldMkLst>
          <pc:docMk/>
          <pc:sldMk cId="1208137280" sldId="288"/>
        </pc:sldMkLst>
        <pc:spChg chg="mod">
          <ac:chgData name="张 智" userId="36bdf691fd3510be" providerId="LiveId" clId="{5402EDA1-D713-4394-87DC-35CDF0141A82}" dt="2023-08-16T03:23:44.333" v="4586" actId="27636"/>
          <ac:spMkLst>
            <pc:docMk/>
            <pc:sldMk cId="1208137280" sldId="28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2895985241" sldId="289"/>
        </pc:sldMkLst>
        <pc:spChg chg="mod">
          <ac:chgData name="张 智" userId="36bdf691fd3510be" providerId="LiveId" clId="{5402EDA1-D713-4394-87DC-35CDF0141A82}" dt="2023-08-16T03:23:44.338" v="4587" actId="27636"/>
          <ac:spMkLst>
            <pc:docMk/>
            <pc:sldMk cId="2895985241" sldId="289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8:30:36.818" v="6589" actId="2696"/>
        <pc:sldMkLst>
          <pc:docMk/>
          <pc:sldMk cId="3360080928" sldId="289"/>
        </pc:sldMkLst>
      </pc:sldChg>
      <pc:sldChg chg="modSp add del mod">
        <pc:chgData name="张 智" userId="36bdf691fd3510be" providerId="LiveId" clId="{5402EDA1-D713-4394-87DC-35CDF0141A82}" dt="2023-08-17T13:42:00.719" v="11932" actId="2696"/>
        <pc:sldMkLst>
          <pc:docMk/>
          <pc:sldMk cId="1539165755" sldId="290"/>
        </pc:sldMkLst>
        <pc:spChg chg="mod">
          <ac:chgData name="张 智" userId="36bdf691fd3510be" providerId="LiveId" clId="{5402EDA1-D713-4394-87DC-35CDF0141A82}" dt="2023-08-16T08:52:25.119" v="6681" actId="1076"/>
          <ac:spMkLst>
            <pc:docMk/>
            <pc:sldMk cId="1539165755" sldId="290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52:28.619" v="6682" actId="113"/>
          <ac:spMkLst>
            <pc:docMk/>
            <pc:sldMk cId="1539165755" sldId="29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7T13:42:20.518" v="11933" actId="2696"/>
        <pc:sldMkLst>
          <pc:docMk/>
          <pc:sldMk cId="3955519557" sldId="294"/>
        </pc:sldMkLst>
        <pc:spChg chg="mod">
          <ac:chgData name="张 智" userId="36bdf691fd3510be" providerId="LiveId" clId="{5402EDA1-D713-4394-87DC-35CDF0141A82}" dt="2023-08-17T13:24:28.604" v="11810" actId="2711"/>
          <ac:spMkLst>
            <pc:docMk/>
            <pc:sldMk cId="3955519557" sldId="294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" creationId="{A1777822-F08B-5D4F-9AFF-451D6BF548EF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4" creationId="{81F5DDB3-E553-6F4A-A0E2-CD8137ED01CE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2" creationId="{92F1C3B2-AA38-0C42-929E-F1303056F1CA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3" creationId="{E715C108-9055-964A-87F8-232A0228A4E2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4" creationId="{31A7E12A-9634-EF48-8152-4DE542848C41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5" creationId="{D095D2F6-FD59-BB4A-9104-C6F6F95075D4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7" creationId="{846D4264-B07D-5D46-8672-6C915B9AD970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8" creationId="{8E5F64CA-F12B-C048-868C-ABC919A2EB45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4" creationId="{5BF83FA2-305B-E646-90D7-B7A112EDB98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5" creationId="{D230F044-3C15-7D43-9212-FF5A623B083E}"/>
          </ac:spMkLst>
        </pc:spChg>
        <pc:grpChg chg="mod">
          <ac:chgData name="张 智" userId="36bdf691fd3510be" providerId="LiveId" clId="{5402EDA1-D713-4394-87DC-35CDF0141A82}" dt="2023-08-16T08:52:57.716" v="6692" actId="1076"/>
          <ac:grpSpMkLst>
            <pc:docMk/>
            <pc:sldMk cId="3955519557" sldId="294"/>
            <ac:grpSpMk id="13" creationId="{007F36C6-652C-3149-9D3B-D8ADD0EF9A0B}"/>
          </ac:grpSpMkLst>
        </pc:grp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7" creationId="{C71251D2-DAF3-DB41-B199-EB6B168D0CFD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9" creationId="{0E983205-672D-F141-8993-7D2135B9379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26" creationId="{50BA4E7C-5142-4E40-A1B5-4D832880D3B1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37" creationId="{8265CF20-F0E5-5C46-B14A-FBB42159977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0" creationId="{17D2E732-4C71-B94C-ABAF-779A021CC7EE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7" creationId="{AE00BF7B-300A-054A-B3C6-FB73A50CCD07}"/>
          </ac:picMkLst>
        </pc:pic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5" creationId="{36146CEA-0764-8C4C-B63A-3C9476664A33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6" creationId="{1E2B30CB-FC36-1D4F-AC7F-664FC71392C0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9" creationId="{8DD9EA37-B136-CD42-89D2-7E17C60035A9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28" creationId="{C2786D77-8158-1743-A829-105FD8FD44C1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1" creationId="{DEBEAAD0-A23E-E94C-BA3D-F7847F496AFE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4" creationId="{2ABA6C7E-0428-6346-80CE-52897CA6B912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3" creationId="{1C525F12-3F56-174B-96C1-5F7D6BCFABB0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8" creationId="{6C0997D6-09C3-8F4B-BFB8-5F8D16025A43}"/>
          </ac:cxnSpMkLst>
        </pc:cxnChg>
      </pc:sldChg>
      <pc:sldChg chg="modSp add del mod">
        <pc:chgData name="张 智" userId="36bdf691fd3510be" providerId="LiveId" clId="{5402EDA1-D713-4394-87DC-35CDF0141A82}" dt="2023-08-17T15:24:58.906" v="13791" actId="2696"/>
        <pc:sldMkLst>
          <pc:docMk/>
          <pc:sldMk cId="2129791650" sldId="298"/>
        </pc:sldMkLst>
        <pc:spChg chg="mod">
          <ac:chgData name="张 智" userId="36bdf691fd3510be" providerId="LiveId" clId="{5402EDA1-D713-4394-87DC-35CDF0141A82}" dt="2023-08-16T03:25:14.032" v="4612" actId="20577"/>
          <ac:spMkLst>
            <pc:docMk/>
            <pc:sldMk cId="2129791650" sldId="298"/>
            <ac:spMk id="2" creationId="{98ACEFEB-3C59-724C-9F6C-6099AD6EB856}"/>
          </ac:spMkLst>
        </pc:spChg>
      </pc:sldChg>
      <pc:sldChg chg="modSp add mod modNotesTx">
        <pc:chgData name="张 智" userId="36bdf691fd3510be" providerId="LiveId" clId="{5402EDA1-D713-4394-87DC-35CDF0141A82}" dt="2023-08-21T07:02:41.873" v="22513" actId="20577"/>
        <pc:sldMkLst>
          <pc:docMk/>
          <pc:sldMk cId="3039451630" sldId="343"/>
        </pc:sldMkLst>
        <pc:spChg chg="mod">
          <ac:chgData name="张 智" userId="36bdf691fd3510be" providerId="LiveId" clId="{5402EDA1-D713-4394-87DC-35CDF0141A82}" dt="2023-08-21T01:38:31.674" v="20743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Sp add del mod">
        <pc:chgData name="张 智" userId="36bdf691fd3510be" providerId="LiveId" clId="{5402EDA1-D713-4394-87DC-35CDF0141A82}" dt="2023-08-17T14:15:51.168" v="12837" actId="2696"/>
        <pc:sldMkLst>
          <pc:docMk/>
          <pc:sldMk cId="1558777975" sldId="418"/>
        </pc:sldMkLst>
        <pc:spChg chg="mod">
          <ac:chgData name="张 智" userId="36bdf691fd3510be" providerId="LiveId" clId="{5402EDA1-D713-4394-87DC-35CDF0141A82}" dt="2023-08-16T03:22:31.870" v="4581" actId="27636"/>
          <ac:spMkLst>
            <pc:docMk/>
            <pc:sldMk cId="1558777975" sldId="418"/>
            <ac:spMk id="3" creationId="{16E39FD5-37A8-4348-8381-91D726EF0830}"/>
          </ac:spMkLst>
        </pc:spChg>
      </pc:sldChg>
      <pc:sldChg chg="modSp add del mod">
        <pc:chgData name="张 智" userId="36bdf691fd3510be" providerId="LiveId" clId="{5402EDA1-D713-4394-87DC-35CDF0141A82}" dt="2023-08-17T13:31:12.644" v="11879" actId="2696"/>
        <pc:sldMkLst>
          <pc:docMk/>
          <pc:sldMk cId="274185263" sldId="434"/>
        </pc:sldMkLst>
        <pc:spChg chg="mod">
          <ac:chgData name="张 智" userId="36bdf691fd3510be" providerId="LiveId" clId="{5402EDA1-D713-4394-87DC-35CDF0141A82}" dt="2023-08-17T13:30:09.032" v="11874" actId="2711"/>
          <ac:spMkLst>
            <pc:docMk/>
            <pc:sldMk cId="274185263" sldId="434"/>
            <ac:spMk id="5" creationId="{0E613293-05F4-4C25-A705-89AAFB9C7AAD}"/>
          </ac:spMkLst>
        </pc:spChg>
        <pc:spChg chg="mod">
          <ac:chgData name="张 智" userId="36bdf691fd3510be" providerId="LiveId" clId="{5402EDA1-D713-4394-87DC-35CDF0141A82}" dt="2023-08-17T13:29:45.989" v="11871" actId="2711"/>
          <ac:spMkLst>
            <pc:docMk/>
            <pc:sldMk cId="274185263" sldId="434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30:19.598" v="11877" actId="14100"/>
          <ac:spMkLst>
            <pc:docMk/>
            <pc:sldMk cId="274185263" sldId="434"/>
            <ac:spMk id="9" creationId="{853EF04D-4AB1-442A-9119-2911AD52F027}"/>
          </ac:spMkLst>
        </pc:spChg>
      </pc:sldChg>
      <pc:sldChg chg="add del">
        <pc:chgData name="张 智" userId="36bdf691fd3510be" providerId="LiveId" clId="{5402EDA1-D713-4394-87DC-35CDF0141A82}" dt="2023-08-17T13:31:10.584" v="11878" actId="2696"/>
        <pc:sldMkLst>
          <pc:docMk/>
          <pc:sldMk cId="1092262459" sldId="435"/>
        </pc:sldMkLst>
      </pc:sldChg>
      <pc:sldChg chg="addSp delSp modSp add del mod">
        <pc:chgData name="张 智" userId="36bdf691fd3510be" providerId="LiveId" clId="{5402EDA1-D713-4394-87DC-35CDF0141A82}" dt="2023-08-17T14:16:13.481" v="12838" actId="2696"/>
        <pc:sldMkLst>
          <pc:docMk/>
          <pc:sldMk cId="374373565" sldId="557"/>
        </pc:sldMkLst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10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7:36.434" v="11851" actId="1035"/>
          <ac:spMkLst>
            <pc:docMk/>
            <pc:sldMk cId="374373565" sldId="557"/>
            <ac:spMk id="23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8:42.215" v="11868" actId="1076"/>
          <ac:spMkLst>
            <pc:docMk/>
            <pc:sldMk cId="374373565" sldId="557"/>
            <ac:spMk id="30" creationId="{00000000-0000-0000-0000-000000000000}"/>
          </ac:spMkLst>
        </pc:spChg>
        <pc:spChg chg="del mod topLvl">
          <ac:chgData name="张 智" userId="36bdf691fd3510be" providerId="LiveId" clId="{5402EDA1-D713-4394-87DC-35CDF0141A82}" dt="2023-08-17T13:28:36.004" v="11866" actId="478"/>
          <ac:spMkLst>
            <pc:docMk/>
            <pc:sldMk cId="374373565" sldId="557"/>
            <ac:spMk id="33" creationId="{00000000-0000-0000-0000-000000000000}"/>
          </ac:spMkLst>
        </pc:spChg>
        <pc:spChg chg="add mod">
          <ac:chgData name="张 智" userId="36bdf691fd3510be" providerId="LiveId" clId="{5402EDA1-D713-4394-87DC-35CDF0141A82}" dt="2023-08-17T13:28:46.607" v="11869" actId="1076"/>
          <ac:spMkLst>
            <pc:docMk/>
            <pc:sldMk cId="374373565" sldId="557"/>
            <ac:spMk id="38" creationId="{4B5A3BC6-EE94-436E-B016-480B5B36CAA3}"/>
          </ac:spMkLst>
        </pc:spChg>
        <pc:grpChg chg="del mod">
          <ac:chgData name="张 智" userId="36bdf691fd3510be" providerId="LiveId" clId="{5402EDA1-D713-4394-87DC-35CDF0141A82}" dt="2023-08-17T13:27:12.220" v="11840" actId="478"/>
          <ac:grpSpMkLst>
            <pc:docMk/>
            <pc:sldMk cId="374373565" sldId="557"/>
            <ac:grpSpMk id="21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7:44.799" v="11853" actId="478"/>
          <ac:grpSpMkLst>
            <pc:docMk/>
            <pc:sldMk cId="374373565" sldId="557"/>
            <ac:grpSpMk id="28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8:28.956" v="11863" actId="478"/>
          <ac:grpSpMkLst>
            <pc:docMk/>
            <pc:sldMk cId="374373565" sldId="557"/>
            <ac:grpSpMk id="31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5" creationId="{00000000-0000-0000-0000-000000000000}"/>
          </ac:picMkLst>
        </pc:picChg>
        <pc:picChg chg="del mod topLvl">
          <ac:chgData name="张 智" userId="36bdf691fd3510be" providerId="LiveId" clId="{5402EDA1-D713-4394-87DC-35CDF0141A82}" dt="2023-08-17T13:27:12.220" v="11840" actId="478"/>
          <ac:picMkLst>
            <pc:docMk/>
            <pc:sldMk cId="374373565" sldId="557"/>
            <ac:picMk id="22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7:44.799" v="11853" actId="478"/>
          <ac:picMkLst>
            <pc:docMk/>
            <pc:sldMk cId="374373565" sldId="557"/>
            <ac:picMk id="29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8:28.956" v="11863" actId="478"/>
          <ac:picMkLst>
            <pc:docMk/>
            <pc:sldMk cId="374373565" sldId="557"/>
            <ac:picMk id="32" creationId="{00000000-0000-0000-0000-000000000000}"/>
          </ac:picMkLst>
        </pc:pic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37" creationId="{E80C9EF7-B8A3-4F54-8599-DBEADC746C05}"/>
          </ac:cxnSpMkLst>
        </pc:cxnChg>
      </pc:sldChg>
      <pc:sldChg chg="addSp delSp modSp add mod modNotesTx">
        <pc:chgData name="张 智" userId="36bdf691fd3510be" providerId="LiveId" clId="{5402EDA1-D713-4394-87DC-35CDF0141A82}" dt="2023-08-21T08:46:44.210" v="27599" actId="20577"/>
        <pc:sldMkLst>
          <pc:docMk/>
          <pc:sldMk cId="2941864185" sldId="557"/>
        </pc:sldMkLst>
        <pc:spChg chg="add del mod">
          <ac:chgData name="张 智" userId="36bdf691fd3510be" providerId="LiveId" clId="{5402EDA1-D713-4394-87DC-35CDF0141A82}" dt="2023-08-17T14:47:57.046" v="13102" actId="21"/>
          <ac:spMkLst>
            <pc:docMk/>
            <pc:sldMk cId="2941864185" sldId="557"/>
            <ac:spMk id="2" creationId="{51A816CA-F7D9-4B11-AEA8-C5D3D3A71101}"/>
          </ac:spMkLst>
        </pc:spChg>
        <pc:spChg chg="mod">
          <ac:chgData name="张 智" userId="36bdf691fd3510be" providerId="LiveId" clId="{5402EDA1-D713-4394-87DC-35CDF0141A82}" dt="2023-08-21T08:26:24.947" v="26682" actId="1076"/>
          <ac:spMkLst>
            <pc:docMk/>
            <pc:sldMk cId="294186418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0" creationId="{00000000-0000-0000-0000-000000000000}"/>
          </ac:spMkLst>
        </pc:spChg>
        <pc:spChg chg="mod">
          <ac:chgData name="张 智" userId="36bdf691fd3510be" providerId="LiveId" clId="{5402EDA1-D713-4394-87DC-35CDF0141A82}" dt="2023-08-21T08:46:13.489" v="27583" actId="113"/>
          <ac:spMkLst>
            <pc:docMk/>
            <pc:sldMk cId="2941864185" sldId="557"/>
            <ac:spMk id="2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5:25:32.612" v="13794" actId="478"/>
          <ac:spMkLst>
            <pc:docMk/>
            <pc:sldMk cId="2941864185" sldId="557"/>
            <ac:spMk id="25" creationId="{0A17ACA4-81BB-4984-B50E-78966272C7EF}"/>
          </ac:spMkLst>
        </pc:spChg>
        <pc:spChg chg="add mod">
          <ac:chgData name="张 智" userId="36bdf691fd3510be" providerId="LiveId" clId="{5402EDA1-D713-4394-87DC-35CDF0141A82}" dt="2023-08-21T08:35:55.574" v="27175" actId="20578"/>
          <ac:spMkLst>
            <pc:docMk/>
            <pc:sldMk cId="2941864185" sldId="557"/>
            <ac:spMk id="28" creationId="{30E878E0-AE00-4237-A93A-AEB8811926F1}"/>
          </ac:spMkLst>
        </pc:spChg>
        <pc:spChg chg="add mod">
          <ac:chgData name="张 智" userId="36bdf691fd3510be" providerId="LiveId" clId="{5402EDA1-D713-4394-87DC-35CDF0141A82}" dt="2023-08-21T08:46:44.210" v="27599" actId="20577"/>
          <ac:spMkLst>
            <pc:docMk/>
            <pc:sldMk cId="2941864185" sldId="557"/>
            <ac:spMk id="29" creationId="{F4763BBC-D43C-45DF-A605-AEA07AFF8D5D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8" creationId="{4B5A3BC6-EE94-436E-B016-480B5B36CAA3}"/>
          </ac:spMkLst>
        </pc:s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5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6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7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5" creationId="{00000000-0000-0000-0000-000000000000}"/>
          </ac:cxnSpMkLst>
        </pc:cxnChg>
        <pc:cxnChg chg="add mod">
          <ac:chgData name="张 智" userId="36bdf691fd3510be" providerId="LiveId" clId="{5402EDA1-D713-4394-87DC-35CDF0141A82}" dt="2023-08-21T08:46:32.382" v="27589" actId="14100"/>
          <ac:cxnSpMkLst>
            <pc:docMk/>
            <pc:sldMk cId="2941864185" sldId="557"/>
            <ac:cxnSpMk id="24" creationId="{91328631-E3C4-465F-BFFD-C8D361C8A9C8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37" creationId="{E80C9EF7-B8A3-4F54-8599-DBEADC746C05}"/>
          </ac:cxnSpMkLst>
        </pc:cxnChg>
      </pc:sldChg>
      <pc:sldChg chg="del">
        <pc:chgData name="张 智" userId="36bdf691fd3510be" providerId="LiveId" clId="{5402EDA1-D713-4394-87DC-35CDF0141A82}" dt="2023-08-16T03:25:18.311" v="4613" actId="2696"/>
        <pc:sldMkLst>
          <pc:docMk/>
          <pc:sldMk cId="2485277827" sldId="1292"/>
        </pc:sldMkLst>
      </pc:sldChg>
      <pc:sldChg chg="delSp modSp del mod">
        <pc:chgData name="张 智" userId="36bdf691fd3510be" providerId="LiveId" clId="{5402EDA1-D713-4394-87DC-35CDF0141A82}" dt="2023-08-16T08:54:06.996" v="6693" actId="2696"/>
        <pc:sldMkLst>
          <pc:docMk/>
          <pc:sldMk cId="227866386" sldId="1324"/>
        </pc:sldMkLst>
        <pc:spChg chg="mod">
          <ac:chgData name="张 智" userId="36bdf691fd3510be" providerId="LiveId" clId="{5402EDA1-D713-4394-87DC-35CDF0141A82}" dt="2023-08-16T08:48:50.103" v="6657" actId="1076"/>
          <ac:spMkLst>
            <pc:docMk/>
            <pc:sldMk cId="227866386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49:41.338" v="6666" actId="20577"/>
          <ac:spMkLst>
            <pc:docMk/>
            <pc:sldMk cId="227866386" sldId="132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48:59.811" v="6659" actId="478"/>
          <ac:spMkLst>
            <pc:docMk/>
            <pc:sldMk cId="227866386" sldId="1324"/>
            <ac:spMk id="4" creationId="{00000000-0000-0000-0000-000000000000}"/>
          </ac:spMkLst>
        </pc:spChg>
      </pc:sldChg>
      <pc:sldChg chg="modSp add del mod modAnim">
        <pc:chgData name="张 智" userId="36bdf691fd3510be" providerId="LiveId" clId="{5402EDA1-D713-4394-87DC-35CDF0141A82}" dt="2023-08-17T15:11:42.056" v="13400" actId="2696"/>
        <pc:sldMkLst>
          <pc:docMk/>
          <pc:sldMk cId="1763762860" sldId="1324"/>
        </pc:sldMkLst>
        <pc:spChg chg="mod">
          <ac:chgData name="张 智" userId="36bdf691fd3510be" providerId="LiveId" clId="{5402EDA1-D713-4394-87DC-35CDF0141A82}" dt="2023-08-17T13:19:31.779" v="11805" actId="207"/>
          <ac:spMkLst>
            <pc:docMk/>
            <pc:sldMk cId="1763762860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39:33.730" v="12993" actId="108"/>
          <ac:spMkLst>
            <pc:docMk/>
            <pc:sldMk cId="1763762860" sldId="1324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5402EDA1-D713-4394-87DC-35CDF0141A82}" dt="2023-08-22T01:13:39.695" v="31046" actId="20577"/>
        <pc:sldMkLst>
          <pc:docMk/>
          <pc:sldMk cId="590366965" sldId="1326"/>
        </pc:sldMkLst>
        <pc:spChg chg="mod">
          <ac:chgData name="张 智" userId="36bdf691fd3510be" providerId="LiveId" clId="{5402EDA1-D713-4394-87DC-35CDF0141A82}" dt="2023-08-22T01:08:54.819" v="31037" actId="1076"/>
          <ac:spMkLst>
            <pc:docMk/>
            <pc:sldMk cId="590366965" sldId="132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1:08:49.138" v="31035" actId="14100"/>
          <ac:spMkLst>
            <pc:docMk/>
            <pc:sldMk cId="590366965" sldId="1326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22T01:08:51.666" v="31036" actId="1076"/>
          <ac:spMkLst>
            <pc:docMk/>
            <pc:sldMk cId="590366965" sldId="1326"/>
            <ac:spMk id="6" creationId="{CABF3C21-F117-4C68-99C9-0832D234D817}"/>
          </ac:spMkLst>
        </pc:spChg>
        <pc:picChg chg="add mod">
          <ac:chgData name="张 智" userId="36bdf691fd3510be" providerId="LiveId" clId="{5402EDA1-D713-4394-87DC-35CDF0141A82}" dt="2023-08-14T01:56:19.589" v="276" actId="1076"/>
          <ac:picMkLst>
            <pc:docMk/>
            <pc:sldMk cId="590366965" sldId="1326"/>
            <ac:picMk id="5" creationId="{ACFA79EF-2B18-42D5-988E-51061AD8001E}"/>
          </ac:picMkLst>
        </pc:picChg>
      </pc:sldChg>
      <pc:sldChg chg="del">
        <pc:chgData name="张 智" userId="36bdf691fd3510be" providerId="LiveId" clId="{5402EDA1-D713-4394-87DC-35CDF0141A82}" dt="2023-08-14T05:43:25.667" v="3812" actId="47"/>
        <pc:sldMkLst>
          <pc:docMk/>
          <pc:sldMk cId="1032128612" sldId="1327"/>
        </pc:sldMkLst>
      </pc:sldChg>
      <pc:sldChg chg="del">
        <pc:chgData name="张 智" userId="36bdf691fd3510be" providerId="LiveId" clId="{5402EDA1-D713-4394-87DC-35CDF0141A82}" dt="2023-08-13T14:08:27.467" v="29" actId="47"/>
        <pc:sldMkLst>
          <pc:docMk/>
          <pc:sldMk cId="514196321" sldId="1329"/>
        </pc:sldMkLst>
      </pc:sldChg>
      <pc:sldChg chg="addSp delSp modSp add del mod modNotesTx">
        <pc:chgData name="张 智" userId="36bdf691fd3510be" providerId="LiveId" clId="{5402EDA1-D713-4394-87DC-35CDF0141A82}" dt="2023-08-17T09:08:04.679" v="11363" actId="2696"/>
        <pc:sldMkLst>
          <pc:docMk/>
          <pc:sldMk cId="2536694230" sldId="1330"/>
        </pc:sldMkLst>
        <pc:spChg chg="mod">
          <ac:chgData name="张 智" userId="36bdf691fd3510be" providerId="LiveId" clId="{5402EDA1-D713-4394-87DC-35CDF0141A82}" dt="2023-08-14T05:52:54.337" v="3943" actId="1076"/>
          <ac:spMkLst>
            <pc:docMk/>
            <pc:sldMk cId="2536694230" sldId="133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4T05:53:17.065" v="3945" actId="478"/>
          <ac:spMkLst>
            <pc:docMk/>
            <pc:sldMk cId="2536694230" sldId="1330"/>
            <ac:spMk id="4" creationId="{CBE99E32-E6A4-6246-B8C8-98BEDB107B86}"/>
          </ac:spMkLst>
        </pc:spChg>
        <pc:spChg chg="add mod">
          <ac:chgData name="张 智" userId="36bdf691fd3510be" providerId="LiveId" clId="{5402EDA1-D713-4394-87DC-35CDF0141A82}" dt="2023-08-14T05:53:42.657" v="3950" actId="1076"/>
          <ac:spMkLst>
            <pc:docMk/>
            <pc:sldMk cId="2536694230" sldId="1330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36.300" v="4021" actId="113"/>
          <ac:spMkLst>
            <pc:docMk/>
            <pc:sldMk cId="2536694230" sldId="1330"/>
            <ac:spMk id="6" creationId="{972568D4-9BA0-4060-B219-AD719557C303}"/>
          </ac:spMkLst>
        </pc:spChg>
      </pc:sldChg>
      <pc:sldChg chg="del">
        <pc:chgData name="张 智" userId="36bdf691fd3510be" providerId="LiveId" clId="{5402EDA1-D713-4394-87DC-35CDF0141A82}" dt="2023-08-13T14:08:30.313" v="30" actId="47"/>
        <pc:sldMkLst>
          <pc:docMk/>
          <pc:sldMk cId="3226273088" sldId="1331"/>
        </pc:sldMkLst>
      </pc:sldChg>
      <pc:sldChg chg="del">
        <pc:chgData name="张 智" userId="36bdf691fd3510be" providerId="LiveId" clId="{5402EDA1-D713-4394-87DC-35CDF0141A82}" dt="2023-08-17T14:50:45.091" v="13127" actId="2696"/>
        <pc:sldMkLst>
          <pc:docMk/>
          <pc:sldMk cId="1316585882" sldId="1332"/>
        </pc:sldMkLst>
      </pc:sldChg>
      <pc:sldChg chg="del">
        <pc:chgData name="张 智" userId="36bdf691fd3510be" providerId="LiveId" clId="{5402EDA1-D713-4394-87DC-35CDF0141A82}" dt="2023-08-17T13:33:18.888" v="11893" actId="2696"/>
        <pc:sldMkLst>
          <pc:docMk/>
          <pc:sldMk cId="4189895974" sldId="1333"/>
        </pc:sldMkLst>
      </pc:sldChg>
      <pc:sldChg chg="addSp delSp modSp add mod delAnim modAnim modNotesTx">
        <pc:chgData name="张 智" userId="36bdf691fd3510be" providerId="LiveId" clId="{5402EDA1-D713-4394-87DC-35CDF0141A82}" dt="2023-08-22T06:11:42.524" v="40976" actId="20577"/>
        <pc:sldMkLst>
          <pc:docMk/>
          <pc:sldMk cId="1252328963" sldId="1334"/>
        </pc:sldMkLst>
        <pc:spChg chg="mod">
          <ac:chgData name="张 智" userId="36bdf691fd3510be" providerId="LiveId" clId="{5402EDA1-D713-4394-87DC-35CDF0141A82}" dt="2023-08-16T07:41:15.356" v="5613" actId="1076"/>
          <ac:spMkLst>
            <pc:docMk/>
            <pc:sldMk cId="1252328963" sldId="13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6:11:42.524" v="40976" actId="20577"/>
          <ac:spMkLst>
            <pc:docMk/>
            <pc:sldMk cId="1252328963" sldId="133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7:21:10.138" v="5400" actId="478"/>
          <ac:spMkLst>
            <pc:docMk/>
            <pc:sldMk cId="1252328963" sldId="1334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38:00.030" v="5426" actId="478"/>
          <ac:spMkLst>
            <pc:docMk/>
            <pc:sldMk cId="1252328963" sldId="1334"/>
            <ac:spMk id="5" creationId="{900EF745-827E-4BAE-9382-77A614B89828}"/>
          </ac:spMkLst>
        </pc:spChg>
        <pc:spChg chg="add del mod">
          <ac:chgData name="张 智" userId="36bdf691fd3510be" providerId="LiveId" clId="{5402EDA1-D713-4394-87DC-35CDF0141A82}" dt="2023-08-16T07:43:53.693" v="5642" actId="478"/>
          <ac:spMkLst>
            <pc:docMk/>
            <pc:sldMk cId="1252328963" sldId="1334"/>
            <ac:spMk id="6" creationId="{6EDEA1CF-C438-4F93-BA0F-9FDEB81BBEDE}"/>
          </ac:spMkLst>
        </pc:spChg>
        <pc:spChg chg="add del mod">
          <ac:chgData name="张 智" userId="36bdf691fd3510be" providerId="LiveId" clId="{5402EDA1-D713-4394-87DC-35CDF0141A82}" dt="2023-08-16T08:13:20.959" v="6415" actId="478"/>
          <ac:spMkLst>
            <pc:docMk/>
            <pc:sldMk cId="1252328963" sldId="1334"/>
            <ac:spMk id="7" creationId="{3C6FDF4F-56F0-48CE-9E48-C56CB3475103}"/>
          </ac:spMkLst>
        </pc:spChg>
      </pc:sldChg>
      <pc:sldChg chg="add del modAnim">
        <pc:chgData name="张 智" userId="36bdf691fd3510be" providerId="LiveId" clId="{5402EDA1-D713-4394-87DC-35CDF0141A82}" dt="2023-08-16T07:19:34.007" v="5383" actId="2696"/>
        <pc:sldMkLst>
          <pc:docMk/>
          <pc:sldMk cId="1877261061" sldId="133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153483311" sldId="1334"/>
        </pc:sldMkLst>
      </pc:sldChg>
      <pc:sldChg chg="add del">
        <pc:chgData name="张 智" userId="36bdf691fd3510be" providerId="LiveId" clId="{5402EDA1-D713-4394-87DC-35CDF0141A82}" dt="2023-08-16T08:03:01.052" v="6079"/>
        <pc:sldMkLst>
          <pc:docMk/>
          <pc:sldMk cId="1075853991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66084872" sldId="1341"/>
        </pc:sldMkLst>
      </pc:sldChg>
      <pc:sldChg chg="delSp modSp add del mod modAnim modNotesTx">
        <pc:chgData name="张 智" userId="36bdf691fd3510be" providerId="LiveId" clId="{5402EDA1-D713-4394-87DC-35CDF0141A82}" dt="2023-08-16T08:13:38.613" v="6418" actId="2696"/>
        <pc:sldMkLst>
          <pc:docMk/>
          <pc:sldMk cId="3382148028" sldId="1341"/>
        </pc:sldMkLst>
        <pc:spChg chg="mod">
          <ac:chgData name="张 智" userId="36bdf691fd3510be" providerId="LiveId" clId="{5402EDA1-D713-4394-87DC-35CDF0141A82}" dt="2023-08-16T08:08:49.538" v="6246" actId="20577"/>
          <ac:spMkLst>
            <pc:docMk/>
            <pc:sldMk cId="3382148028" sldId="134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09:14.365" v="6254" actId="20577"/>
          <ac:spMkLst>
            <pc:docMk/>
            <pc:sldMk cId="3382148028" sldId="13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04:58.714" v="6194" actId="478"/>
          <ac:spMkLst>
            <pc:docMk/>
            <pc:sldMk cId="3382148028" sldId="1341"/>
            <ac:spMk id="4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6T08:02:55.535" v="6077" actId="2696"/>
        <pc:sldMkLst>
          <pc:docMk/>
          <pc:sldMk cId="4221796419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2160477735" sldId="1343"/>
        </pc:sldMkLst>
      </pc:sldChg>
      <pc:sldChg chg="add del">
        <pc:chgData name="张 智" userId="36bdf691fd3510be" providerId="LiveId" clId="{5402EDA1-D713-4394-87DC-35CDF0141A82}" dt="2023-08-16T08:30:27.537" v="6588" actId="2696"/>
        <pc:sldMkLst>
          <pc:docMk/>
          <pc:sldMk cId="2867353212" sldId="1343"/>
        </pc:sldMkLst>
      </pc:sldChg>
      <pc:sldChg chg="addSp delSp modSp add del mod modAnim modNotesTx">
        <pc:chgData name="张 智" userId="36bdf691fd3510be" providerId="LiveId" clId="{5402EDA1-D713-4394-87DC-35CDF0141A82}" dt="2023-08-17T13:24:02.526" v="11808" actId="2696"/>
        <pc:sldMkLst>
          <pc:docMk/>
          <pc:sldMk cId="4181001443" sldId="1343"/>
        </pc:sldMkLst>
        <pc:spChg chg="mod">
          <ac:chgData name="张 智" userId="36bdf691fd3510be" providerId="LiveId" clId="{5402EDA1-D713-4394-87DC-35CDF0141A82}" dt="2023-08-16T08:32:05.673" v="6615" actId="1076"/>
          <ac:spMkLst>
            <pc:docMk/>
            <pc:sldMk cId="4181001443" sldId="134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32:07.817" v="6616" actId="1076"/>
          <ac:spMkLst>
            <pc:docMk/>
            <pc:sldMk cId="4181001443" sldId="134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31:52.701" v="6614" actId="478"/>
          <ac:spMkLst>
            <pc:docMk/>
            <pc:sldMk cId="4181001443" sldId="1343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3:15.193" v="7502" actId="20577"/>
          <ac:spMkLst>
            <pc:docMk/>
            <pc:sldMk cId="4181001443" sldId="1343"/>
            <ac:spMk id="4" creationId="{3F308947-4F66-43E5-9430-255991EA9080}"/>
          </ac:spMkLst>
        </pc:spChg>
      </pc:sldChg>
      <pc:sldChg chg="add del">
        <pc:chgData name="张 智" userId="36bdf691fd3510be" providerId="LiveId" clId="{5402EDA1-D713-4394-87DC-35CDF0141A82}" dt="2023-08-16T14:12:27.388" v="7388" actId="2696"/>
        <pc:sldMkLst>
          <pc:docMk/>
          <pc:sldMk cId="1057070414" sldId="134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35572792" sldId="1344"/>
        </pc:sldMkLst>
      </pc:sldChg>
      <pc:sldChg chg="addSp delSp modSp add del mod modAnim">
        <pc:chgData name="张 智" userId="36bdf691fd3510be" providerId="LiveId" clId="{5402EDA1-D713-4394-87DC-35CDF0141A82}" dt="2023-08-16T14:13:11.200" v="7408" actId="2696"/>
        <pc:sldMkLst>
          <pc:docMk/>
          <pc:sldMk cId="3032483920" sldId="1344"/>
        </pc:sldMkLst>
        <pc:spChg chg="del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6" creationId="{5DA89AAE-EFAD-48B1-8A8C-63D31A0738C2}"/>
          </ac:spMkLst>
        </pc:spChg>
      </pc:sldChg>
      <pc:sldChg chg="delSp add del mod">
        <pc:chgData name="张 智" userId="36bdf691fd3510be" providerId="LiveId" clId="{5402EDA1-D713-4394-87DC-35CDF0141A82}" dt="2023-08-17T13:23:38.978" v="11807" actId="2696"/>
        <pc:sldMkLst>
          <pc:docMk/>
          <pc:sldMk cId="3704464014" sldId="1345"/>
        </pc:sldMkLst>
        <pc:spChg chg="del">
          <ac:chgData name="张 智" userId="36bdf691fd3510be" providerId="LiveId" clId="{5402EDA1-D713-4394-87DC-35CDF0141A82}" dt="2023-08-16T15:03:10.111" v="7780" actId="478"/>
          <ac:spMkLst>
            <pc:docMk/>
            <pc:sldMk cId="3704464014" sldId="1345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744523561" sldId="1345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15092791" sldId="1346"/>
        </pc:sldMkLst>
      </pc:sldChg>
      <pc:sldChg chg="add del">
        <pc:chgData name="张 智" userId="36bdf691fd3510be" providerId="LiveId" clId="{5402EDA1-D713-4394-87DC-35CDF0141A82}" dt="2023-08-16T03:25:51.925" v="4616" actId="2696"/>
        <pc:sldMkLst>
          <pc:docMk/>
          <pc:sldMk cId="2727222264" sldId="1346"/>
        </pc:sldMkLst>
      </pc:sldChg>
      <pc:sldChg chg="add del">
        <pc:chgData name="张 智" userId="36bdf691fd3510be" providerId="LiveId" clId="{5402EDA1-D713-4394-87DC-35CDF0141A82}" dt="2023-08-16T08:52:06.015" v="6670" actId="2696"/>
        <pc:sldMkLst>
          <pc:docMk/>
          <pc:sldMk cId="799241551" sldId="1347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89155838" sldId="1347"/>
        </pc:sldMkLst>
      </pc:sldChg>
      <pc:sldChg chg="del">
        <pc:chgData name="张 智" userId="36bdf691fd3510be" providerId="LiveId" clId="{5402EDA1-D713-4394-87DC-35CDF0141A82}" dt="2023-08-16T08:50:07.061" v="6667" actId="47"/>
        <pc:sldMkLst>
          <pc:docMk/>
          <pc:sldMk cId="148263487" sldId="1348"/>
        </pc:sldMkLst>
      </pc:sldChg>
      <pc:sldChg chg="del">
        <pc:chgData name="张 智" userId="36bdf691fd3510be" providerId="LiveId" clId="{5402EDA1-D713-4394-87DC-35CDF0141A82}" dt="2023-08-16T08:50:08.216" v="6668" actId="47"/>
        <pc:sldMkLst>
          <pc:docMk/>
          <pc:sldMk cId="3159785855" sldId="1349"/>
        </pc:sldMkLst>
      </pc:sldChg>
      <pc:sldChg chg="addSp delSp modSp mod ord modAnim modNotesTx">
        <pc:chgData name="张 智" userId="36bdf691fd3510be" providerId="LiveId" clId="{5402EDA1-D713-4394-87DC-35CDF0141A82}" dt="2023-08-21T15:36:35.324" v="30949" actId="20577"/>
        <pc:sldMkLst>
          <pc:docMk/>
          <pc:sldMk cId="3215069773" sldId="1350"/>
        </pc:sldMkLst>
        <pc:spChg chg="mod">
          <ac:chgData name="张 智" userId="36bdf691fd3510be" providerId="LiveId" clId="{5402EDA1-D713-4394-87DC-35CDF0141A82}" dt="2023-08-21T15:28:25.633" v="30504" actId="14100"/>
          <ac:spMkLst>
            <pc:docMk/>
            <pc:sldMk cId="3215069773" sldId="135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8:22.896" v="30503" actId="14100"/>
          <ac:spMkLst>
            <pc:docMk/>
            <pc:sldMk cId="3215069773" sldId="1350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8T03:12:07.691" v="16154" actId="478"/>
          <ac:spMkLst>
            <pc:docMk/>
            <pc:sldMk cId="3215069773" sldId="1350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21T15:29:24.345" v="30524" actId="1076"/>
          <ac:spMkLst>
            <pc:docMk/>
            <pc:sldMk cId="3215069773" sldId="1350"/>
            <ac:spMk id="6" creationId="{33DCC682-7890-43CE-82D2-B6B25F5CE9AD}"/>
          </ac:spMkLst>
        </pc:spChg>
        <pc:spChg chg="add mod">
          <ac:chgData name="张 智" userId="36bdf691fd3510be" providerId="LiveId" clId="{5402EDA1-D713-4394-87DC-35CDF0141A82}" dt="2023-08-18T16:08:06.441" v="17900" actId="1076"/>
          <ac:spMkLst>
            <pc:docMk/>
            <pc:sldMk cId="3215069773" sldId="1350"/>
            <ac:spMk id="7" creationId="{6BE8AAD7-9033-422E-8D35-5B5178B79B13}"/>
          </ac:spMkLst>
        </pc:spChg>
        <pc:spChg chg="add mod">
          <ac:chgData name="张 智" userId="36bdf691fd3510be" providerId="LiveId" clId="{5402EDA1-D713-4394-87DC-35CDF0141A82}" dt="2023-08-21T15:29:12.136" v="30521" actId="1076"/>
          <ac:spMkLst>
            <pc:docMk/>
            <pc:sldMk cId="3215069773" sldId="1350"/>
            <ac:spMk id="8" creationId="{FFA991B7-F9BD-4EAE-873C-BE193137179F}"/>
          </ac:spMkLst>
        </pc:spChg>
        <pc:spChg chg="add mod">
          <ac:chgData name="张 智" userId="36bdf691fd3510be" providerId="LiveId" clId="{5402EDA1-D713-4394-87DC-35CDF0141A82}" dt="2023-08-21T15:28:59.833" v="30518" actId="14100"/>
          <ac:spMkLst>
            <pc:docMk/>
            <pc:sldMk cId="3215069773" sldId="1350"/>
            <ac:spMk id="9" creationId="{324DB127-01DE-41E3-8AB4-239E833093E1}"/>
          </ac:spMkLst>
        </pc:spChg>
        <pc:picChg chg="add mod">
          <ac:chgData name="张 智" userId="36bdf691fd3510be" providerId="LiveId" clId="{5402EDA1-D713-4394-87DC-35CDF0141A82}" dt="2023-08-21T15:29:19.072" v="30523" actId="14100"/>
          <ac:picMkLst>
            <pc:docMk/>
            <pc:sldMk cId="3215069773" sldId="1350"/>
            <ac:picMk id="5" creationId="{A9BFF00F-958C-4495-A968-56F36A6EE6A9}"/>
          </ac:picMkLst>
        </pc:picChg>
      </pc:sldChg>
      <pc:sldChg chg="modSp del modAnim">
        <pc:chgData name="张 智" userId="36bdf691fd3510be" providerId="LiveId" clId="{5402EDA1-D713-4394-87DC-35CDF0141A82}" dt="2023-08-18T14:21:19.339" v="16181" actId="2696"/>
        <pc:sldMkLst>
          <pc:docMk/>
          <pc:sldMk cId="693548031" sldId="1351"/>
        </pc:sldMkLst>
        <pc:spChg chg="mod">
          <ac:chgData name="张 智" userId="36bdf691fd3510be" providerId="LiveId" clId="{5402EDA1-D713-4394-87DC-35CDF0141A82}" dt="2023-08-18T02:30:23.941" v="15176" actId="20577"/>
          <ac:spMkLst>
            <pc:docMk/>
            <pc:sldMk cId="693548031" sldId="1351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4:50:43.482" v="13126" actId="2696"/>
        <pc:sldMkLst>
          <pc:docMk/>
          <pc:sldMk cId="1032071373" sldId="1352"/>
        </pc:sldMkLst>
      </pc:sldChg>
      <pc:sldChg chg="del">
        <pc:chgData name="张 智" userId="36bdf691fd3510be" providerId="LiveId" clId="{5402EDA1-D713-4394-87DC-35CDF0141A82}" dt="2023-08-16T08:50:47.683" v="6669" actId="47"/>
        <pc:sldMkLst>
          <pc:docMk/>
          <pc:sldMk cId="4206262900" sldId="1353"/>
        </pc:sldMkLst>
      </pc:sldChg>
      <pc:sldChg chg="delSp del mod">
        <pc:chgData name="张 智" userId="36bdf691fd3510be" providerId="LiveId" clId="{5402EDA1-D713-4394-87DC-35CDF0141A82}" dt="2023-08-17T13:32:32.546" v="11890" actId="2696"/>
        <pc:sldMkLst>
          <pc:docMk/>
          <pc:sldMk cId="2685954574" sldId="1354"/>
        </pc:sldMkLst>
        <pc:spChg chg="del">
          <ac:chgData name="张 智" userId="36bdf691fd3510be" providerId="LiveId" clId="{5402EDA1-D713-4394-87DC-35CDF0141A82}" dt="2023-08-16T15:06:16.124" v="7781" actId="478"/>
          <ac:spMkLst>
            <pc:docMk/>
            <pc:sldMk cId="2685954574" sldId="1354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3:32:45.904" v="11891" actId="2696"/>
        <pc:sldMkLst>
          <pc:docMk/>
          <pc:sldMk cId="1219948862" sldId="1355"/>
        </pc:sldMkLst>
      </pc:sldChg>
      <pc:sldChg chg="del">
        <pc:chgData name="张 智" userId="36bdf691fd3510be" providerId="LiveId" clId="{5402EDA1-D713-4394-87DC-35CDF0141A82}" dt="2023-08-17T13:32:53.766" v="11892" actId="2696"/>
        <pc:sldMkLst>
          <pc:docMk/>
          <pc:sldMk cId="451890877" sldId="1356"/>
        </pc:sldMkLst>
      </pc:sldChg>
      <pc:sldChg chg="delSp modSp mod modNotesTx">
        <pc:chgData name="张 智" userId="36bdf691fd3510be" providerId="LiveId" clId="{5402EDA1-D713-4394-87DC-35CDF0141A82}" dt="2023-08-22T06:01:28.987" v="40839" actId="20577"/>
        <pc:sldMkLst>
          <pc:docMk/>
          <pc:sldMk cId="201535397" sldId="1357"/>
        </pc:sldMkLst>
        <pc:spChg chg="mod">
          <ac:chgData name="张 智" userId="36bdf691fd3510be" providerId="LiveId" clId="{5402EDA1-D713-4394-87DC-35CDF0141A82}" dt="2023-08-13T13:51:43.991" v="7" actId="20577"/>
          <ac:spMkLst>
            <pc:docMk/>
            <pc:sldMk cId="201535397" sldId="1357"/>
            <ac:spMk id="2" creationId="{4D81C55C-64EF-5A4C-AA55-00ED127F3859}"/>
          </ac:spMkLst>
        </pc:spChg>
        <pc:spChg chg="mod">
          <ac:chgData name="张 智" userId="36bdf691fd3510be" providerId="LiveId" clId="{5402EDA1-D713-4394-87DC-35CDF0141A82}" dt="2023-08-13T13:52:23.072" v="19" actId="14100"/>
          <ac:spMkLst>
            <pc:docMk/>
            <pc:sldMk cId="201535397" sldId="1357"/>
            <ac:spMk id="3" creationId="{0948071F-5629-E546-A495-2CF02BCF2F6C}"/>
          </ac:spMkLst>
        </pc:spChg>
        <pc:spChg chg="del">
          <ac:chgData name="张 智" userId="36bdf691fd3510be" providerId="LiveId" clId="{5402EDA1-D713-4394-87DC-35CDF0141A82}" dt="2023-08-13T13:51:26.613" v="0" actId="478"/>
          <ac:spMkLst>
            <pc:docMk/>
            <pc:sldMk cId="201535397" sldId="135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25.074" v="20" actId="478"/>
          <ac:spMkLst>
            <pc:docMk/>
            <pc:sldMk cId="201535397" sldId="1357"/>
            <ac:spMk id="5" creationId="{213B4352-6E12-074C-B434-FB86B89CA98F}"/>
          </ac:spMkLst>
        </pc:spChg>
      </pc:sldChg>
      <pc:sldChg chg="delSp modSp add del mod modNotesTx">
        <pc:chgData name="张 智" userId="36bdf691fd3510be" providerId="LiveId" clId="{5402EDA1-D713-4394-87DC-35CDF0141A82}" dt="2023-08-22T01:30:10.606" v="31164" actId="2696"/>
        <pc:sldMkLst>
          <pc:docMk/>
          <pc:sldMk cId="1144395491" sldId="1358"/>
        </pc:sldMkLst>
        <pc:spChg chg="mod">
          <ac:chgData name="张 智" userId="36bdf691fd3510be" providerId="LiveId" clId="{5402EDA1-D713-4394-87DC-35CDF0141A82}" dt="2023-08-14T03:11:42.698" v="2867" actId="20577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24:26.185" v="31129" actId="27636"/>
          <ac:spMkLst>
            <pc:docMk/>
            <pc:sldMk cId="1144395491" sldId="1358"/>
            <ac:spMk id="3" creationId="{3FE16A9C-2324-5945-B4B8-0E9FCC57A6F7}"/>
          </ac:spMkLst>
        </pc:spChg>
        <pc:spChg chg="del">
          <ac:chgData name="张 智" userId="36bdf691fd3510be" providerId="LiveId" clId="{5402EDA1-D713-4394-87DC-35CDF0141A82}" dt="2023-08-14T02:09:42.462" v="913" actId="478"/>
          <ac:spMkLst>
            <pc:docMk/>
            <pc:sldMk cId="1144395491" sldId="1358"/>
            <ac:spMk id="4" creationId="{683E4D0D-9F32-034F-A9ED-C2AFE31E656A}"/>
          </ac:spMkLst>
        </pc:spChg>
        <pc:spChg chg="del">
          <ac:chgData name="张 智" userId="36bdf691fd3510be" providerId="LiveId" clId="{5402EDA1-D713-4394-87DC-35CDF0141A82}" dt="2023-08-14T02:09:44.611" v="914" actId="478"/>
          <ac:spMkLst>
            <pc:docMk/>
            <pc:sldMk cId="1144395491" sldId="1358"/>
            <ac:spMk id="5" creationId="{BF8C038F-D688-2B46-BC8D-FC633465F261}"/>
          </ac:spMkLst>
        </pc:spChg>
      </pc:sldChg>
      <pc:sldChg chg="del">
        <pc:chgData name="张 智" userId="36bdf691fd3510be" providerId="LiveId" clId="{5402EDA1-D713-4394-87DC-35CDF0141A82}" dt="2023-08-14T02:09:15.094" v="886" actId="2696"/>
        <pc:sldMkLst>
          <pc:docMk/>
          <pc:sldMk cId="3031709979" sldId="1358"/>
        </pc:sldMkLst>
      </pc:sldChg>
      <pc:sldChg chg="addSp delSp modSp del mod modNotesTx">
        <pc:chgData name="张 智" userId="36bdf691fd3510be" providerId="LiveId" clId="{5402EDA1-D713-4394-87DC-35CDF0141A82}" dt="2023-08-20T14:00:27.001" v="18442" actId="2696"/>
        <pc:sldMkLst>
          <pc:docMk/>
          <pc:sldMk cId="3401202499" sldId="1360"/>
        </pc:sldMkLst>
        <pc:spChg chg="mod">
          <ac:chgData name="张 智" userId="36bdf691fd3510be" providerId="LiveId" clId="{5402EDA1-D713-4394-87DC-35CDF0141A82}" dt="2023-08-20T03:28:12.865" v="18299" actId="207"/>
          <ac:spMkLst>
            <pc:docMk/>
            <pc:sldMk cId="3401202499" sldId="136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0T03:24:48.981" v="18291" actId="478"/>
          <ac:spMkLst>
            <pc:docMk/>
            <pc:sldMk cId="3401202499" sldId="1360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0T03:24:49.659" v="18292" actId="478"/>
          <ac:spMkLst>
            <pc:docMk/>
            <pc:sldMk cId="3401202499" sldId="1360"/>
            <ac:spMk id="5" creationId="{5009F71D-795F-491B-90FB-78BCFB847C13}"/>
          </ac:spMkLst>
        </pc:spChg>
        <pc:picChg chg="add mod">
          <ac:chgData name="张 智" userId="36bdf691fd3510be" providerId="LiveId" clId="{5402EDA1-D713-4394-87DC-35CDF0141A82}" dt="2023-08-20T03:25:11.624" v="18298" actId="1076"/>
          <ac:picMkLst>
            <pc:docMk/>
            <pc:sldMk cId="3401202499" sldId="1360"/>
            <ac:picMk id="7" creationId="{82BAF67A-F191-46AA-A414-CAD0692558A5}"/>
          </ac:picMkLst>
        </pc:picChg>
      </pc:sldChg>
      <pc:sldChg chg="addSp delSp modSp add mod modNotesTx">
        <pc:chgData name="张 智" userId="36bdf691fd3510be" providerId="LiveId" clId="{5402EDA1-D713-4394-87DC-35CDF0141A82}" dt="2023-08-22T05:13:33.920" v="37762" actId="20577"/>
        <pc:sldMkLst>
          <pc:docMk/>
          <pc:sldMk cId="4054485024" sldId="1360"/>
        </pc:sldMkLst>
        <pc:spChg chg="mod">
          <ac:chgData name="张 智" userId="36bdf691fd3510be" providerId="LiveId" clId="{5402EDA1-D713-4394-87DC-35CDF0141A82}" dt="2023-08-21T01:59:14.835" v="20831" actId="20577"/>
          <ac:spMkLst>
            <pc:docMk/>
            <pc:sldMk cId="4054485024" sldId="1360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4:27:41.813" v="18499" actId="478"/>
          <ac:picMkLst>
            <pc:docMk/>
            <pc:sldMk cId="4054485024" sldId="1360"/>
            <ac:picMk id="4" creationId="{BB26ECA3-6F84-436C-8A07-C68054ECD4F4}"/>
          </ac:picMkLst>
        </pc:picChg>
        <pc:picChg chg="mod">
          <ac:chgData name="张 智" userId="36bdf691fd3510be" providerId="LiveId" clId="{5402EDA1-D713-4394-87DC-35CDF0141A82}" dt="2023-08-21T01:59:06.257" v="20826" actId="1076"/>
          <ac:picMkLst>
            <pc:docMk/>
            <pc:sldMk cId="4054485024" sldId="1360"/>
            <ac:picMk id="7" creationId="{82BAF67A-F191-46AA-A414-CAD0692558A5}"/>
          </ac:picMkLst>
        </pc:picChg>
      </pc:sldChg>
      <pc:sldChg chg="del">
        <pc:chgData name="张 智" userId="36bdf691fd3510be" providerId="LiveId" clId="{5402EDA1-D713-4394-87DC-35CDF0141A82}" dt="2023-08-14T03:04:49.875" v="2731" actId="2696"/>
        <pc:sldMkLst>
          <pc:docMk/>
          <pc:sldMk cId="1246020451" sldId="1361"/>
        </pc:sldMkLst>
      </pc:sldChg>
      <pc:sldChg chg="delSp modSp del mod">
        <pc:chgData name="张 智" userId="36bdf691fd3510be" providerId="LiveId" clId="{5402EDA1-D713-4394-87DC-35CDF0141A82}" dt="2023-08-18T02:21:25.735" v="15175" actId="2696"/>
        <pc:sldMkLst>
          <pc:docMk/>
          <pc:sldMk cId="1571513411" sldId="1362"/>
        </pc:sldMkLst>
        <pc:spChg chg="mod">
          <ac:chgData name="张 智" userId="36bdf691fd3510be" providerId="LiveId" clId="{5402EDA1-D713-4394-87DC-35CDF0141A82}" dt="2023-08-14T05:36:45.349" v="3458" actId="113"/>
          <ac:spMkLst>
            <pc:docMk/>
            <pc:sldMk cId="1571513411" sldId="1362"/>
            <ac:spMk id="2" creationId="{D22EFA50-EA49-DE47-98C9-610DF85CA5B4}"/>
          </ac:spMkLst>
        </pc:spChg>
        <pc:spChg chg="mod">
          <ac:chgData name="张 智" userId="36bdf691fd3510be" providerId="LiveId" clId="{5402EDA1-D713-4394-87DC-35CDF0141A82}" dt="2023-08-14T05:36:48.419" v="3459" actId="1076"/>
          <ac:spMkLst>
            <pc:docMk/>
            <pc:sldMk cId="1571513411" sldId="1362"/>
            <ac:spMk id="3" creationId="{41E2CE21-8037-F44D-9E06-225539C5382C}"/>
          </ac:spMkLst>
        </pc:spChg>
        <pc:spChg chg="del">
          <ac:chgData name="张 智" userId="36bdf691fd3510be" providerId="LiveId" clId="{5402EDA1-D713-4394-87DC-35CDF0141A82}" dt="2023-08-14T05:36:51.117" v="3460" actId="478"/>
          <ac:spMkLst>
            <pc:docMk/>
            <pc:sldMk cId="1571513411" sldId="1362"/>
            <ac:spMk id="4" creationId="{D430AB16-F838-1E43-BC30-208C2CF3ABE1}"/>
          </ac:spMkLst>
        </pc:spChg>
        <pc:spChg chg="del">
          <ac:chgData name="张 智" userId="36bdf691fd3510be" providerId="LiveId" clId="{5402EDA1-D713-4394-87DC-35CDF0141A82}" dt="2023-08-14T05:36:52.385" v="3461" actId="478"/>
          <ac:spMkLst>
            <pc:docMk/>
            <pc:sldMk cId="1571513411" sldId="1362"/>
            <ac:spMk id="5" creationId="{27ED0B03-FE1C-FB4F-831E-E6D955FF5511}"/>
          </ac:spMkLst>
        </pc:spChg>
      </pc:sldChg>
      <pc:sldChg chg="del">
        <pc:chgData name="张 智" userId="36bdf691fd3510be" providerId="LiveId" clId="{5402EDA1-D713-4394-87DC-35CDF0141A82}" dt="2023-08-13T14:08:25.171" v="27" actId="2696"/>
        <pc:sldMkLst>
          <pc:docMk/>
          <pc:sldMk cId="2964476656" sldId="1363"/>
        </pc:sldMkLst>
      </pc:sldChg>
      <pc:sldChg chg="del">
        <pc:chgData name="张 智" userId="36bdf691fd3510be" providerId="LiveId" clId="{5402EDA1-D713-4394-87DC-35CDF0141A82}" dt="2023-08-14T05:46:32.153" v="3848" actId="2696"/>
        <pc:sldMkLst>
          <pc:docMk/>
          <pc:sldMk cId="3104450703" sldId="1364"/>
        </pc:sldMkLst>
      </pc:sldChg>
      <pc:sldChg chg="delSp del mod">
        <pc:chgData name="张 智" userId="36bdf691fd3510be" providerId="LiveId" clId="{5402EDA1-D713-4394-87DC-35CDF0141A82}" dt="2023-08-17T03:32:14.220" v="7815" actId="47"/>
        <pc:sldMkLst>
          <pc:docMk/>
          <pc:sldMk cId="837157379" sldId="1365"/>
        </pc:sldMkLst>
        <pc:spChg chg="del">
          <ac:chgData name="张 智" userId="36bdf691fd3510be" providerId="LiveId" clId="{5402EDA1-D713-4394-87DC-35CDF0141A82}" dt="2023-08-16T15:10:36.116" v="7792" actId="478"/>
          <ac:spMkLst>
            <pc:docMk/>
            <pc:sldMk cId="837157379" sldId="1365"/>
            <ac:spMk id="4" creationId="{39C3A38A-59EF-4C45-811A-6CF165BA4E8C}"/>
          </ac:spMkLst>
        </pc:spChg>
        <pc:spChg chg="del">
          <ac:chgData name="张 智" userId="36bdf691fd3510be" providerId="LiveId" clId="{5402EDA1-D713-4394-87DC-35CDF0141A82}" dt="2023-08-16T15:10:37.506" v="7793" actId="478"/>
          <ac:spMkLst>
            <pc:docMk/>
            <pc:sldMk cId="837157379" sldId="1365"/>
            <ac:spMk id="5" creationId="{442887C2-5874-FA45-84BD-8D870E442D83}"/>
          </ac:spMkLst>
        </pc:spChg>
      </pc:sldChg>
      <pc:sldChg chg="del">
        <pc:chgData name="张 智" userId="36bdf691fd3510be" providerId="LiveId" clId="{5402EDA1-D713-4394-87DC-35CDF0141A82}" dt="2023-08-13T14:08:26.721" v="28" actId="47"/>
        <pc:sldMkLst>
          <pc:docMk/>
          <pc:sldMk cId="1526087667" sldId="1366"/>
        </pc:sldMkLst>
      </pc:sldChg>
      <pc:sldChg chg="delSp modSp del mod">
        <pc:chgData name="张 智" userId="36bdf691fd3510be" providerId="LiveId" clId="{5402EDA1-D713-4394-87DC-35CDF0141A82}" dt="2023-08-14T01:41:12.155" v="38" actId="2696"/>
        <pc:sldMkLst>
          <pc:docMk/>
          <pc:sldMk cId="3661060421" sldId="1367"/>
        </pc:sldMkLst>
        <pc:spChg chg="mod">
          <ac:chgData name="张 智" userId="36bdf691fd3510be" providerId="LiveId" clId="{5402EDA1-D713-4394-87DC-35CDF0141A82}" dt="2023-08-14T01:40:59.547" v="32" actId="21"/>
          <ac:spMkLst>
            <pc:docMk/>
            <pc:sldMk cId="3661060421" sldId="1367"/>
            <ac:spMk id="2" creationId="{4D81C55C-64EF-5A4C-AA55-00ED127F3859}"/>
          </ac:spMkLst>
        </pc:spChg>
        <pc:spChg chg="del">
          <ac:chgData name="张 智" userId="36bdf691fd3510be" providerId="LiveId" clId="{5402EDA1-D713-4394-87DC-35CDF0141A82}" dt="2023-08-13T13:52:31.766" v="21" actId="478"/>
          <ac:spMkLst>
            <pc:docMk/>
            <pc:sldMk cId="3661060421" sldId="136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32.894" v="22" actId="478"/>
          <ac:spMkLst>
            <pc:docMk/>
            <pc:sldMk cId="3661060421" sldId="1367"/>
            <ac:spMk id="5" creationId="{213B4352-6E12-074C-B434-FB86B89CA98F}"/>
          </ac:spMkLst>
        </pc:spChg>
      </pc:sldChg>
      <pc:sldChg chg="delSp add del mod">
        <pc:chgData name="张 智" userId="36bdf691fd3510be" providerId="LiveId" clId="{5402EDA1-D713-4394-87DC-35CDF0141A82}" dt="2023-08-14T01:43:53.796" v="39" actId="2696"/>
        <pc:sldMkLst>
          <pc:docMk/>
          <pc:sldMk cId="4056761651" sldId="1368"/>
        </pc:sldMkLst>
        <pc:spChg chg="del">
          <ac:chgData name="张 智" userId="36bdf691fd3510be" providerId="LiveId" clId="{5402EDA1-D713-4394-87DC-35CDF0141A82}" dt="2023-08-13T14:02:08.661" v="23" actId="478"/>
          <ac:spMkLst>
            <pc:docMk/>
            <pc:sldMk cId="4056761651" sldId="1368"/>
            <ac:spMk id="4" creationId="{2FE8A79C-FC85-E64F-9A9A-46E21C52ED2D}"/>
          </ac:spMkLst>
        </pc:spChg>
      </pc:sldChg>
      <pc:sldChg chg="addSp delSp modSp del mod">
        <pc:chgData name="张 智" userId="36bdf691fd3510be" providerId="LiveId" clId="{5402EDA1-D713-4394-87DC-35CDF0141A82}" dt="2023-08-20T15:04:14.352" v="20484" actId="47"/>
        <pc:sldMkLst>
          <pc:docMk/>
          <pc:sldMk cId="3832666790" sldId="1369"/>
        </pc:sldMkLst>
        <pc:spChg chg="mod">
          <ac:chgData name="张 智" userId="36bdf691fd3510be" providerId="LiveId" clId="{5402EDA1-D713-4394-87DC-35CDF0141A82}" dt="2023-08-16T15:12:04.213" v="7810" actId="14100"/>
          <ac:spMkLst>
            <pc:docMk/>
            <pc:sldMk cId="3832666790" sldId="1369"/>
            <ac:spMk id="2" creationId="{A5CCF6B4-7979-9940-B766-20C4C18E1646}"/>
          </ac:spMkLst>
        </pc:spChg>
        <pc:spChg chg="del mod">
          <ac:chgData name="张 智" userId="36bdf691fd3510be" providerId="LiveId" clId="{5402EDA1-D713-4394-87DC-35CDF0141A82}" dt="2023-08-20T03:29:19.011" v="18300" actId="478"/>
          <ac:spMkLst>
            <pc:docMk/>
            <pc:sldMk cId="3832666790" sldId="1369"/>
            <ac:spMk id="3" creationId="{45E2EF9A-10A8-474F-9555-C08506F4A2FA}"/>
          </ac:spMkLst>
        </pc:spChg>
        <pc:spChg chg="del">
          <ac:chgData name="张 智" userId="36bdf691fd3510be" providerId="LiveId" clId="{5402EDA1-D713-4394-87DC-35CDF0141A82}" dt="2023-08-16T14:40:14.509" v="7504" actId="478"/>
          <ac:spMkLst>
            <pc:docMk/>
            <pc:sldMk cId="3832666790" sldId="1369"/>
            <ac:spMk id="4" creationId="{6A7FA77F-0261-9D46-AC74-EC81973BAFC4}"/>
          </ac:spMkLst>
        </pc:spChg>
        <pc:spChg chg="add del mod">
          <ac:chgData name="张 智" userId="36bdf691fd3510be" providerId="LiveId" clId="{5402EDA1-D713-4394-87DC-35CDF0141A82}" dt="2023-08-20T03:29:21.069" v="18301" actId="478"/>
          <ac:spMkLst>
            <pc:docMk/>
            <pc:sldMk cId="3832666790" sldId="1369"/>
            <ac:spMk id="5" creationId="{99A2760E-E796-4FF0-A2EB-2E8EA239E5E3}"/>
          </ac:spMkLst>
        </pc:spChg>
        <pc:spChg chg="del">
          <ac:chgData name="张 智" userId="36bdf691fd3510be" providerId="LiveId" clId="{5402EDA1-D713-4394-87DC-35CDF0141A82}" dt="2023-08-16T14:40:13.761" v="7503" actId="478"/>
          <ac:spMkLst>
            <pc:docMk/>
            <pc:sldMk cId="3832666790" sldId="1369"/>
            <ac:spMk id="5" creationId="{D94B537E-47B5-644E-A78B-ADC01AE92722}"/>
          </ac:spMkLst>
        </pc:spChg>
        <pc:picChg chg="add mod">
          <ac:chgData name="张 智" userId="36bdf691fd3510be" providerId="LiveId" clId="{5402EDA1-D713-4394-87DC-35CDF0141A82}" dt="2023-08-20T03:29:22.816" v="18303" actId="1076"/>
          <ac:picMkLst>
            <pc:docMk/>
            <pc:sldMk cId="3832666790" sldId="1369"/>
            <ac:picMk id="7" creationId="{F5D8C485-20F8-4EBD-9EB9-B4F672C49B07}"/>
          </ac:picMkLst>
        </pc:picChg>
      </pc:sldChg>
      <pc:sldChg chg="delSp del mod">
        <pc:chgData name="张 智" userId="36bdf691fd3510be" providerId="LiveId" clId="{5402EDA1-D713-4394-87DC-35CDF0141A82}" dt="2023-08-17T03:31:59.181" v="7813" actId="47"/>
        <pc:sldMkLst>
          <pc:docMk/>
          <pc:sldMk cId="2390807174" sldId="1370"/>
        </pc:sldMkLst>
        <pc:spChg chg="del">
          <ac:chgData name="张 智" userId="36bdf691fd3510be" providerId="LiveId" clId="{5402EDA1-D713-4394-87DC-35CDF0141A82}" dt="2023-08-16T15:11:03.503" v="7796" actId="478"/>
          <ac:spMkLst>
            <pc:docMk/>
            <pc:sldMk cId="2390807174" sldId="1370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5:11:04.830" v="7797" actId="478"/>
          <ac:spMkLst>
            <pc:docMk/>
            <pc:sldMk cId="2390807174" sldId="1370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2:12.088" v="7814" actId="47"/>
        <pc:sldMkLst>
          <pc:docMk/>
          <pc:sldMk cId="3645090660" sldId="1371"/>
        </pc:sldMkLst>
        <pc:spChg chg="del">
          <ac:chgData name="张 智" userId="36bdf691fd3510be" providerId="LiveId" clId="{5402EDA1-D713-4394-87DC-35CDF0141A82}" dt="2023-08-16T15:10:50.466" v="7794" actId="478"/>
          <ac:spMkLst>
            <pc:docMk/>
            <pc:sldMk cId="3645090660" sldId="1371"/>
            <ac:spMk id="4" creationId="{21B6E59D-C35A-154C-886A-F6F6EF12C1FB}"/>
          </ac:spMkLst>
        </pc:spChg>
        <pc:spChg chg="del">
          <ac:chgData name="张 智" userId="36bdf691fd3510be" providerId="LiveId" clId="{5402EDA1-D713-4394-87DC-35CDF0141A82}" dt="2023-08-16T15:10:51.687" v="7795" actId="478"/>
          <ac:spMkLst>
            <pc:docMk/>
            <pc:sldMk cId="3645090660" sldId="1371"/>
            <ac:spMk id="5" creationId="{D6D66E15-9FF7-0747-AF12-0035AB7EFACB}"/>
          </ac:spMkLst>
        </pc:spChg>
      </pc:sldChg>
      <pc:sldChg chg="delSp modSp add mod modNotesTx">
        <pc:chgData name="张 智" userId="36bdf691fd3510be" providerId="LiveId" clId="{5402EDA1-D713-4394-87DC-35CDF0141A82}" dt="2023-08-22T02:17:53.904" v="32601" actId="20577"/>
        <pc:sldMkLst>
          <pc:docMk/>
          <pc:sldMk cId="1855926147" sldId="1372"/>
        </pc:sldMkLst>
        <pc:spChg chg="mod">
          <ac:chgData name="张 智" userId="36bdf691fd3510be" providerId="LiveId" clId="{5402EDA1-D713-4394-87DC-35CDF0141A82}" dt="2023-08-22T01:57:40.872" v="31921" actId="1076"/>
          <ac:spMkLst>
            <pc:docMk/>
            <pc:sldMk cId="1855926147" sldId="137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2:17:53.904" v="32601" actId="20577"/>
          <ac:spMkLst>
            <pc:docMk/>
            <pc:sldMk cId="1855926147" sldId="1372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14T01:54:30.895" v="243" actId="478"/>
          <ac:picMkLst>
            <pc:docMk/>
            <pc:sldMk cId="1855926147" sldId="1372"/>
            <ac:picMk id="5" creationId="{ACFA79EF-2B18-42D5-988E-51061AD8001E}"/>
          </ac:picMkLst>
        </pc:picChg>
      </pc:sldChg>
      <pc:sldChg chg="addSp delSp modSp add mod modNotesTx">
        <pc:chgData name="张 智" userId="36bdf691fd3510be" providerId="LiveId" clId="{5402EDA1-D713-4394-87DC-35CDF0141A82}" dt="2023-08-22T01:54:11.498" v="31838" actId="20577"/>
        <pc:sldMkLst>
          <pc:docMk/>
          <pc:sldMk cId="369015162" sldId="1373"/>
        </pc:sldMkLst>
        <pc:spChg chg="mod">
          <ac:chgData name="张 智" userId="36bdf691fd3510be" providerId="LiveId" clId="{5402EDA1-D713-4394-87DC-35CDF0141A82}" dt="2023-08-14T05:29:47.290" v="3020" actId="1076"/>
          <ac:spMkLst>
            <pc:docMk/>
            <pc:sldMk cId="369015162" sldId="137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2T01:26:46.021" v="31162" actId="478"/>
          <ac:spMkLst>
            <pc:docMk/>
            <pc:sldMk cId="369015162" sldId="1373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1:26:49.056" v="31163" actId="478"/>
          <ac:spMkLst>
            <pc:docMk/>
            <pc:sldMk cId="369015162" sldId="1373"/>
            <ac:spMk id="5" creationId="{20CEAE17-592A-4FA0-832F-615913C0275C}"/>
          </ac:spMkLst>
        </pc:spChg>
        <pc:spChg chg="del">
          <ac:chgData name="张 智" userId="36bdf691fd3510be" providerId="LiveId" clId="{5402EDA1-D713-4394-87DC-35CDF0141A82}" dt="2023-08-14T02:08:13.608" v="874" actId="478"/>
          <ac:spMkLst>
            <pc:docMk/>
            <pc:sldMk cId="369015162" sldId="1373"/>
            <ac:spMk id="6" creationId="{CABF3C21-F117-4C68-99C9-0832D234D817}"/>
          </ac:spMkLst>
        </pc:spChg>
        <pc:spChg chg="add del mod">
          <ac:chgData name="张 智" userId="36bdf691fd3510be" providerId="LiveId" clId="{5402EDA1-D713-4394-87DC-35CDF0141A82}" dt="2023-08-22T01:52:10.617" v="31726" actId="478"/>
          <ac:spMkLst>
            <pc:docMk/>
            <pc:sldMk cId="369015162" sldId="1373"/>
            <ac:spMk id="8" creationId="{25C58291-8FE4-45DD-BBDF-5F5D6D7DB62B}"/>
          </ac:spMkLst>
        </pc:spChg>
        <pc:spChg chg="add del mod">
          <ac:chgData name="张 智" userId="36bdf691fd3510be" providerId="LiveId" clId="{5402EDA1-D713-4394-87DC-35CDF0141A82}" dt="2023-08-22T01:52:12.796" v="31727" actId="478"/>
          <ac:spMkLst>
            <pc:docMk/>
            <pc:sldMk cId="369015162" sldId="1373"/>
            <ac:spMk id="9" creationId="{D8EAA27D-C69F-4E15-84AC-3481FB04E0BE}"/>
          </ac:spMkLst>
        </pc:spChg>
        <pc:spChg chg="add mod">
          <ac:chgData name="张 智" userId="36bdf691fd3510be" providerId="LiveId" clId="{5402EDA1-D713-4394-87DC-35CDF0141A82}" dt="2023-08-22T01:50:28.169" v="31716" actId="27636"/>
          <ac:spMkLst>
            <pc:docMk/>
            <pc:sldMk cId="369015162" sldId="1373"/>
            <ac:spMk id="10" creationId="{8094980C-4790-438E-BE00-60E7F6CDCE65}"/>
          </ac:spMkLst>
        </pc:spChg>
        <pc:spChg chg="add mod">
          <ac:chgData name="张 智" userId="36bdf691fd3510be" providerId="LiveId" clId="{5402EDA1-D713-4394-87DC-35CDF0141A82}" dt="2023-08-22T01:26:21.897" v="31149" actId="27636"/>
          <ac:spMkLst>
            <pc:docMk/>
            <pc:sldMk cId="369015162" sldId="1373"/>
            <ac:spMk id="11" creationId="{975D513C-5DCB-4B43-8020-1A695B882F80}"/>
          </ac:spMkLst>
        </pc:spChg>
        <pc:picChg chg="del">
          <ac:chgData name="张 智" userId="36bdf691fd3510be" providerId="LiveId" clId="{5402EDA1-D713-4394-87DC-35CDF0141A82}" dt="2023-08-14T02:08:17.997" v="876" actId="478"/>
          <ac:picMkLst>
            <pc:docMk/>
            <pc:sldMk cId="369015162" sldId="1373"/>
            <ac:picMk id="5" creationId="{ACFA79EF-2B18-42D5-988E-51061AD8001E}"/>
          </ac:picMkLst>
        </pc:picChg>
        <pc:picChg chg="add mod">
          <ac:chgData name="张 智" userId="36bdf691fd3510be" providerId="LiveId" clId="{5402EDA1-D713-4394-87DC-35CDF0141A82}" dt="2023-08-22T01:50:08.945" v="31710" actId="14100"/>
          <ac:picMkLst>
            <pc:docMk/>
            <pc:sldMk cId="369015162" sldId="1373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1:44:44.572" v="31552" actId="20577"/>
        <pc:sldMkLst>
          <pc:docMk/>
          <pc:sldMk cId="1049597773" sldId="1374"/>
        </pc:sldMkLst>
        <pc:spChg chg="mod">
          <ac:chgData name="张 智" userId="36bdf691fd3510be" providerId="LiveId" clId="{5402EDA1-D713-4394-87DC-35CDF0141A82}" dt="2023-08-22T01:30:18.594" v="31168" actId="20577"/>
          <ac:spMkLst>
            <pc:docMk/>
            <pc:sldMk cId="1049597773" sldId="1374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22T01:38:31.870" v="31370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delSp modSp add mod">
        <pc:chgData name="张 智" userId="36bdf691fd3510be" providerId="LiveId" clId="{5402EDA1-D713-4394-87DC-35CDF0141A82}" dt="2023-08-21T03:21:53.004" v="21421" actId="14100"/>
        <pc:sldMkLst>
          <pc:docMk/>
          <pc:sldMk cId="2249381299" sldId="1375"/>
        </pc:sldMkLst>
        <pc:spChg chg="del mod">
          <ac:chgData name="张 智" userId="36bdf691fd3510be" providerId="LiveId" clId="{5402EDA1-D713-4394-87DC-35CDF0141A82}" dt="2023-08-20T14:00:43.133" v="18445" actId="478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5402EDA1-D713-4394-87DC-35CDF0141A82}" dt="2023-08-21T03:21:53.004" v="21421" actId="14100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del mod">
        <pc:chgData name="张 智" userId="36bdf691fd3510be" providerId="LiveId" clId="{5402EDA1-D713-4394-87DC-35CDF0141A82}" dt="2023-08-17T09:08:02.113" v="11362" actId="2696"/>
        <pc:sldMkLst>
          <pc:docMk/>
          <pc:sldMk cId="2967069975" sldId="1375"/>
        </pc:sldMkLst>
        <pc:spChg chg="del">
          <ac:chgData name="张 智" userId="36bdf691fd3510be" providerId="LiveId" clId="{5402EDA1-D713-4394-87DC-35CDF0141A82}" dt="2023-08-17T07:12:48.334" v="8680" actId="478"/>
          <ac:spMkLst>
            <pc:docMk/>
            <pc:sldMk cId="2967069975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2:58.817" v="8684" actId="1076"/>
          <ac:spMkLst>
            <pc:docMk/>
            <pc:sldMk cId="2967069975" sldId="1375"/>
            <ac:spMk id="4" creationId="{CBE99E32-E6A4-6246-B8C8-98BEDB107B86}"/>
          </ac:spMkLst>
        </pc:spChg>
        <pc:spChg chg="add del mod">
          <ac:chgData name="张 智" userId="36bdf691fd3510be" providerId="LiveId" clId="{5402EDA1-D713-4394-87DC-35CDF0141A82}" dt="2023-08-17T07:12:50.498" v="8681" actId="478"/>
          <ac:spMkLst>
            <pc:docMk/>
            <pc:sldMk cId="2967069975" sldId="1375"/>
            <ac:spMk id="5" creationId="{E8264B62-B958-4E3A-A788-CDF5442234CE}"/>
          </ac:spMkLst>
        </pc:spChg>
        <pc:spChg chg="add mod">
          <ac:chgData name="张 智" userId="36bdf691fd3510be" providerId="LiveId" clId="{5402EDA1-D713-4394-87DC-35CDF0141A82}" dt="2023-08-17T07:12:50.862" v="8682"/>
          <ac:spMkLst>
            <pc:docMk/>
            <pc:sldMk cId="2967069975" sldId="1375"/>
            <ac:spMk id="6" creationId="{77904DF1-7D09-4C74-B621-63E8A08E4760}"/>
          </ac:spMkLst>
        </pc:spChg>
        <pc:spChg chg="add mod">
          <ac:chgData name="张 智" userId="36bdf691fd3510be" providerId="LiveId" clId="{5402EDA1-D713-4394-87DC-35CDF0141A82}" dt="2023-08-17T07:13:12.561" v="8688" actId="1076"/>
          <ac:spMkLst>
            <pc:docMk/>
            <pc:sldMk cId="2967069975" sldId="1375"/>
            <ac:spMk id="7" creationId="{47A9116C-A795-4354-8664-E80600092F3B}"/>
          </ac:spMkLst>
        </pc:spChg>
      </pc:sldChg>
      <pc:sldChg chg="delSp modSp add del mod">
        <pc:chgData name="张 智" userId="36bdf691fd3510be" providerId="LiveId" clId="{5402EDA1-D713-4394-87DC-35CDF0141A82}" dt="2023-08-17T07:12:34.745" v="8678" actId="2696"/>
        <pc:sldMkLst>
          <pc:docMk/>
          <pc:sldMk cId="3437632792" sldId="1375"/>
        </pc:sldMkLst>
        <pc:spChg chg="mod">
          <ac:chgData name="张 智" userId="36bdf691fd3510be" providerId="LiveId" clId="{5402EDA1-D713-4394-87DC-35CDF0141A82}" dt="2023-08-17T07:11:10.232" v="8672" actId="14100"/>
          <ac:spMkLst>
            <pc:docMk/>
            <pc:sldMk cId="3437632792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1:24.833" v="8677" actId="1076"/>
          <ac:spMkLst>
            <pc:docMk/>
            <pc:sldMk cId="343763279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7T07:10:44.566" v="8641" actId="478"/>
          <ac:spMkLst>
            <pc:docMk/>
            <pc:sldMk cId="3437632792" sldId="1375"/>
            <ac:spMk id="6" creationId="{40F965C8-1408-41F7-81D3-AF2B165A730D}"/>
          </ac:spMkLst>
        </pc:spChg>
      </pc:sldChg>
      <pc:sldChg chg="addSp delSp modSp add del mod modNotesTx">
        <pc:chgData name="张 智" userId="36bdf691fd3510be" providerId="LiveId" clId="{5402EDA1-D713-4394-87DC-35CDF0141A82}" dt="2023-08-17T07:10:32.175" v="8639" actId="2696"/>
        <pc:sldMkLst>
          <pc:docMk/>
          <pc:sldMk cId="3726900562" sldId="1375"/>
        </pc:sldMkLst>
        <pc:spChg chg="mod">
          <ac:chgData name="张 智" userId="36bdf691fd3510be" providerId="LiveId" clId="{5402EDA1-D713-4394-87DC-35CDF0141A82}" dt="2023-08-14T05:53:30.369" v="3948" actId="1076"/>
          <ac:spMkLst>
            <pc:docMk/>
            <pc:sldMk cId="372690056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4T05:53:20.856" v="3946" actId="478"/>
          <ac:spMkLst>
            <pc:docMk/>
            <pc:sldMk cId="3726900562" sldId="1375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41.521" v="4022"/>
          <ac:spMkLst>
            <pc:docMk/>
            <pc:sldMk cId="3726900562" sldId="1375"/>
            <ac:spMk id="6" creationId="{40F965C8-1408-41F7-81D3-AF2B165A730D}"/>
          </ac:spMkLst>
        </pc:spChg>
      </pc:sldChg>
      <pc:sldChg chg="add del">
        <pc:chgData name="张 智" userId="36bdf691fd3510be" providerId="LiveId" clId="{5402EDA1-D713-4394-87DC-35CDF0141A82}" dt="2023-08-14T05:43:24.656" v="3811" actId="47"/>
        <pc:sldMkLst>
          <pc:docMk/>
          <pc:sldMk cId="4123764365" sldId="1375"/>
        </pc:sldMkLst>
      </pc:sldChg>
      <pc:sldChg chg="delSp modSp add mod">
        <pc:chgData name="张 智" userId="36bdf691fd3510be" providerId="LiveId" clId="{5402EDA1-D713-4394-87DC-35CDF0141A82}" dt="2023-08-22T05:45:27.623" v="40458" actId="20577"/>
        <pc:sldMkLst>
          <pc:docMk/>
          <pc:sldMk cId="1101994472" sldId="1384"/>
        </pc:sldMkLst>
        <pc:spChg chg="del mod">
          <ac:chgData name="张 智" userId="36bdf691fd3510be" providerId="LiveId" clId="{5402EDA1-D713-4394-87DC-35CDF0141A82}" dt="2023-08-18T02:00:54.342" v="15062" actId="478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5402EDA1-D713-4394-87DC-35CDF0141A82}" dt="2023-08-22T05:45:27.623" v="40458" actId="20577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5402EDA1-D713-4394-87DC-35CDF0141A82}" dt="2023-08-21T03:26:11.836" v="21431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Sp delSp modSp add del mod modNotesTx">
        <pc:chgData name="张 智" userId="36bdf691fd3510be" providerId="LiveId" clId="{5402EDA1-D713-4394-87DC-35CDF0141A82}" dt="2023-08-20T03:19:19.341" v="18233" actId="2696"/>
        <pc:sldMkLst>
          <pc:docMk/>
          <pc:sldMk cId="2828958405" sldId="1412"/>
        </pc:sldMkLst>
        <pc:spChg chg="mod">
          <ac:chgData name="张 智" userId="36bdf691fd3510be" providerId="LiveId" clId="{5402EDA1-D713-4394-87DC-35CDF0141A82}" dt="2023-08-17T13:34:46.790" v="11927" actId="20577"/>
          <ac:spMkLst>
            <pc:docMk/>
            <pc:sldMk cId="2828958405" sldId="1412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7T13:34:11.108" v="11918" actId="478"/>
          <ac:spMkLst>
            <pc:docMk/>
            <pc:sldMk cId="2828958405" sldId="1412"/>
            <ac:spMk id="5" creationId="{2A4057F6-1E23-584E-AE1D-3089F26B0C84}"/>
          </ac:spMkLst>
        </pc:spChg>
        <pc:spChg chg="add del mod">
          <ac:chgData name="张 智" userId="36bdf691fd3510be" providerId="LiveId" clId="{5402EDA1-D713-4394-87DC-35CDF0141A82}" dt="2023-08-17T13:34:19.469" v="11920" actId="478"/>
          <ac:spMkLst>
            <pc:docMk/>
            <pc:sldMk cId="2828958405" sldId="1412"/>
            <ac:spMk id="6" creationId="{08932BC9-38CB-4FBA-B3BC-6CD1E475A29D}"/>
          </ac:spMkLst>
        </pc:spChg>
        <pc:spChg chg="del">
          <ac:chgData name="张 智" userId="36bdf691fd3510be" providerId="LiveId" clId="{5402EDA1-D713-4394-87DC-35CDF0141A82}" dt="2023-08-17T13:34:16.180" v="11919" actId="478"/>
          <ac:spMkLst>
            <pc:docMk/>
            <pc:sldMk cId="2828958405" sldId="1412"/>
            <ac:spMk id="7" creationId="{6F950042-9305-4A84-ADD0-40621D58E2F2}"/>
          </ac:spMkLst>
        </pc:spChg>
        <pc:spChg chg="add mod">
          <ac:chgData name="张 智" userId="36bdf691fd3510be" providerId="LiveId" clId="{5402EDA1-D713-4394-87DC-35CDF0141A82}" dt="2023-08-17T13:41:28.878" v="11931" actId="14100"/>
          <ac:spMkLst>
            <pc:docMk/>
            <pc:sldMk cId="2828958405" sldId="1412"/>
            <ac:spMk id="8" creationId="{42F06DDE-EED3-4EA8-BF84-1D3C35DFAAB9}"/>
          </ac:spMkLst>
        </pc:spChg>
        <pc:spChg chg="add mod">
          <ac:chgData name="张 智" userId="36bdf691fd3510be" providerId="LiveId" clId="{5402EDA1-D713-4394-87DC-35CDF0141A82}" dt="2023-08-17T13:34:42.494" v="11926" actId="20577"/>
          <ac:spMkLst>
            <pc:docMk/>
            <pc:sldMk cId="2828958405" sldId="1412"/>
            <ac:spMk id="9" creationId="{AB3F15C1-7B25-4B3A-840C-E5023FCEFF7A}"/>
          </ac:spMkLst>
        </pc:spChg>
      </pc:sldChg>
      <pc:sldChg chg="delSp modSp add del mod ord modNotesTx">
        <pc:chgData name="张 智" userId="36bdf691fd3510be" providerId="LiveId" clId="{5402EDA1-D713-4394-87DC-35CDF0141A82}" dt="2023-08-16T06:34:12.415" v="4738" actId="2696"/>
        <pc:sldMkLst>
          <pc:docMk/>
          <pc:sldMk cId="730212988" sldId="1413"/>
        </pc:sldMkLst>
        <pc:spChg chg="mod">
          <ac:chgData name="张 智" userId="36bdf691fd3510be" providerId="LiveId" clId="{5402EDA1-D713-4394-87DC-35CDF0141A82}" dt="2023-08-16T06:33:36.337" v="4732" actId="20577"/>
          <ac:spMkLst>
            <pc:docMk/>
            <pc:sldMk cId="730212988" sldId="1413"/>
            <ac:spMk id="5" creationId="{2A4057F6-1E23-584E-AE1D-3089F26B0C84}"/>
          </ac:spMkLst>
        </pc:spChg>
        <pc:spChg chg="del mod">
          <ac:chgData name="张 智" userId="36bdf691fd3510be" providerId="LiveId" clId="{5402EDA1-D713-4394-87DC-35CDF0141A82}" dt="2023-08-16T06:34:04.682" v="4735" actId="21"/>
          <ac:spMkLst>
            <pc:docMk/>
            <pc:sldMk cId="730212988" sldId="1413"/>
            <ac:spMk id="6" creationId="{4E2D75CC-887B-497D-8852-C0FCEB1FE68F}"/>
          </ac:spMkLst>
        </pc:spChg>
      </pc:sldChg>
      <pc:sldChg chg="addSp delSp modSp add mod modNotesTx">
        <pc:chgData name="张 智" userId="36bdf691fd3510be" providerId="LiveId" clId="{5402EDA1-D713-4394-87DC-35CDF0141A82}" dt="2023-08-22T06:10:25.911" v="40967" actId="20577"/>
        <pc:sldMkLst>
          <pc:docMk/>
          <pc:sldMk cId="2000226379" sldId="1413"/>
        </pc:sldMkLst>
        <pc:spChg chg="mod">
          <ac:chgData name="张 智" userId="36bdf691fd3510be" providerId="LiveId" clId="{5402EDA1-D713-4394-87DC-35CDF0141A82}" dt="2023-08-21T07:17:21.663" v="22903" actId="27636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13:52.109" v="5234" actId="1076"/>
          <ac:spMkLst>
            <pc:docMk/>
            <pc:sldMk cId="2000226379" sldId="1413"/>
            <ac:spMk id="3" creationId="{F7DD7DCB-C7E2-1B4F-BD83-3B7AF005DD76}"/>
          </ac:spMkLst>
        </pc:spChg>
        <pc:spChg chg="del mod">
          <ac:chgData name="张 智" userId="36bdf691fd3510be" providerId="LiveId" clId="{5402EDA1-D713-4394-87DC-35CDF0141A82}" dt="2023-08-16T06:46:26.951" v="4945" actId="478"/>
          <ac:spMkLst>
            <pc:docMk/>
            <pc:sldMk cId="2000226379" sldId="1413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19:26.946" v="5382" actId="113"/>
          <ac:spMkLst>
            <pc:docMk/>
            <pc:sldMk cId="2000226379" sldId="1413"/>
            <ac:spMk id="6" creationId="{81054097-D8C8-48D2-A6BC-010249B4666F}"/>
          </ac:spMkLst>
        </pc:spChg>
      </pc:sldChg>
      <pc:sldChg chg="addSp modSp add del mod modNotesTx">
        <pc:chgData name="张 智" userId="36bdf691fd3510be" providerId="LiveId" clId="{5402EDA1-D713-4394-87DC-35CDF0141A82}" dt="2023-08-22T06:14:23.615" v="41082" actId="20577"/>
        <pc:sldMkLst>
          <pc:docMk/>
          <pc:sldMk cId="2892280736" sldId="1414"/>
        </pc:sldMkLst>
        <pc:spChg chg="mod">
          <ac:chgData name="张 智" userId="36bdf691fd3510be" providerId="LiveId" clId="{5402EDA1-D713-4394-87DC-35CDF0141A82}" dt="2023-08-21T07:30:34.726" v="23793" actId="1076"/>
          <ac:spMkLst>
            <pc:docMk/>
            <pc:sldMk cId="2892280736" sldId="141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30:28.414" v="23791" actId="1076"/>
          <ac:spMkLst>
            <pc:docMk/>
            <pc:sldMk cId="2892280736" sldId="1414"/>
            <ac:spMk id="3" creationId="{00000000-0000-0000-0000-000000000000}"/>
          </ac:spMkLst>
        </pc:spChg>
        <pc:picChg chg="add mod">
          <ac:chgData name="张 智" userId="36bdf691fd3510be" providerId="LiveId" clId="{5402EDA1-D713-4394-87DC-35CDF0141A82}" dt="2023-08-21T07:30:29.823" v="23792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addSp delSp modSp add del mod">
        <pc:chgData name="张 智" userId="36bdf691fd3510be" providerId="LiveId" clId="{5402EDA1-D713-4394-87DC-35CDF0141A82}" dt="2023-08-16T07:44:25.907" v="5658" actId="2696"/>
        <pc:sldMkLst>
          <pc:docMk/>
          <pc:sldMk cId="801373083" sldId="1415"/>
        </pc:sldMkLst>
        <pc:spChg chg="del mod">
          <ac:chgData name="张 智" userId="36bdf691fd3510be" providerId="LiveId" clId="{5402EDA1-D713-4394-87DC-35CDF0141A82}" dt="2023-08-16T07:43:41.362" v="5637" actId="21"/>
          <ac:spMkLst>
            <pc:docMk/>
            <pc:sldMk cId="801373083" sldId="141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43:43.234" v="5638" actId="478"/>
          <ac:spMkLst>
            <pc:docMk/>
            <pc:sldMk cId="801373083" sldId="1415"/>
            <ac:spMk id="5" creationId="{FFEAB563-26E7-480C-87D8-7B9E9E997597}"/>
          </ac:spMkLst>
        </pc:spChg>
      </pc:sldChg>
      <pc:sldChg chg="modSp add del mod modNotesTx">
        <pc:chgData name="张 智" userId="36bdf691fd3510be" providerId="LiveId" clId="{5402EDA1-D713-4394-87DC-35CDF0141A82}" dt="2023-08-17T13:22:24.493" v="11806" actId="2696"/>
        <pc:sldMkLst>
          <pc:docMk/>
          <pc:sldMk cId="2288349448" sldId="1415"/>
        </pc:sldMkLst>
        <pc:spChg chg="mod">
          <ac:chgData name="张 智" userId="36bdf691fd3510be" providerId="LiveId" clId="{5402EDA1-D713-4394-87DC-35CDF0141A82}" dt="2023-08-16T14:03:36.309" v="6961" actId="21"/>
          <ac:spMkLst>
            <pc:docMk/>
            <pc:sldMk cId="2288349448" sldId="1415"/>
            <ac:spMk id="3" creationId="{00000000-0000-0000-0000-000000000000}"/>
          </ac:spMkLst>
        </pc:spChg>
      </pc:sldChg>
      <pc:sldChg chg="modSp add mod modAnim modNotesTx">
        <pc:chgData name="张 智" userId="36bdf691fd3510be" providerId="LiveId" clId="{5402EDA1-D713-4394-87DC-35CDF0141A82}" dt="2023-08-22T06:14:06.920" v="41073" actId="20577"/>
        <pc:sldMkLst>
          <pc:docMk/>
          <pc:sldMk cId="558857407" sldId="1416"/>
        </pc:sldMkLst>
        <pc:spChg chg="mod">
          <ac:chgData name="张 智" userId="36bdf691fd3510be" providerId="LiveId" clId="{5402EDA1-D713-4394-87DC-35CDF0141A82}" dt="2023-08-16T08:13:58.194" v="6421" actId="1076"/>
          <ac:spMkLst>
            <pc:docMk/>
            <pc:sldMk cId="558857407" sldId="141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4:00.785" v="6422" actId="1076"/>
          <ac:spMkLst>
            <pc:docMk/>
            <pc:sldMk cId="558857407" sldId="1416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6:12:07.983" v="40977" actId="113"/>
          <ac:spMkLst>
            <pc:docMk/>
            <pc:sldMk cId="558857407" sldId="1416"/>
            <ac:spMk id="7" creationId="{3C6FDF4F-56F0-48CE-9E48-C56CB3475103}"/>
          </ac:spMkLst>
        </pc:spChg>
      </pc:sldChg>
      <pc:sldChg chg="addSp modSp add mod modNotesTx">
        <pc:chgData name="张 智" userId="36bdf691fd3510be" providerId="LiveId" clId="{5402EDA1-D713-4394-87DC-35CDF0141A82}" dt="2023-08-21T08:15:56.463" v="26173" actId="20577"/>
        <pc:sldMkLst>
          <pc:docMk/>
          <pc:sldMk cId="1969054386" sldId="1417"/>
        </pc:sldMkLst>
        <pc:spChg chg="mod">
          <ac:chgData name="张 智" userId="36bdf691fd3510be" providerId="LiveId" clId="{5402EDA1-D713-4394-87DC-35CDF0141A82}" dt="2023-08-16T14:57:55.271" v="7694" actId="1076"/>
          <ac:spMkLst>
            <pc:docMk/>
            <pc:sldMk cId="1969054386" sldId="1417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4:57:46.078" v="7690" actId="14100"/>
          <ac:spMkLst>
            <pc:docMk/>
            <pc:sldMk cId="1969054386" sldId="1417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3.729" v="7495" actId="1076"/>
          <ac:spMkLst>
            <pc:docMk/>
            <pc:sldMk cId="1969054386" sldId="1417"/>
            <ac:spMk id="7" creationId="{31B766B6-1FF9-4645-9C86-89007D426304}"/>
          </ac:spMkLst>
        </pc:spChg>
        <pc:picChg chg="add mod">
          <ac:chgData name="张 智" userId="36bdf691fd3510be" providerId="LiveId" clId="{5402EDA1-D713-4394-87DC-35CDF0141A82}" dt="2023-08-16T14:57:52.407" v="7693" actId="1076"/>
          <ac:picMkLst>
            <pc:docMk/>
            <pc:sldMk cId="1969054386" sldId="1417"/>
            <ac:picMk id="5" creationId="{02991398-964D-41DD-8C09-FC0560ED2FA8}"/>
          </ac:picMkLst>
        </pc:picChg>
      </pc:sldChg>
      <pc:sldChg chg="addSp modSp add mod modNotesTx">
        <pc:chgData name="张 智" userId="36bdf691fd3510be" providerId="LiveId" clId="{5402EDA1-D713-4394-87DC-35CDF0141A82}" dt="2023-08-21T14:56:14.520" v="28876" actId="20577"/>
        <pc:sldMkLst>
          <pc:docMk/>
          <pc:sldMk cId="3597202691" sldId="1418"/>
        </pc:sldMkLst>
        <pc:spChg chg="mod">
          <ac:chgData name="张 智" userId="36bdf691fd3510be" providerId="LiveId" clId="{5402EDA1-D713-4394-87DC-35CDF0141A82}" dt="2023-08-16T15:01:07.173" v="7749" actId="14100"/>
          <ac:spMkLst>
            <pc:docMk/>
            <pc:sldMk cId="3597202691" sldId="141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8:52:16.400" v="27657" actId="20577"/>
          <ac:spMkLst>
            <pc:docMk/>
            <pc:sldMk cId="3597202691" sldId="1418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5:08:04.773" v="7791" actId="1076"/>
          <ac:spMkLst>
            <pc:docMk/>
            <pc:sldMk cId="3597202691" sldId="1418"/>
            <ac:spMk id="7" creationId="{9C39372D-43E6-45D9-96BF-B5BABFB1A04C}"/>
          </ac:spMkLst>
        </pc:spChg>
        <pc:picChg chg="add mod">
          <ac:chgData name="张 智" userId="36bdf691fd3510be" providerId="LiveId" clId="{5402EDA1-D713-4394-87DC-35CDF0141A82}" dt="2023-08-21T08:50:04.206" v="27637" actId="14100"/>
          <ac:picMkLst>
            <pc:docMk/>
            <pc:sldMk cId="3597202691" sldId="1418"/>
            <ac:picMk id="5" creationId="{3C34D09A-EDF6-49B1-B9E8-B19618185717}"/>
          </ac:picMkLst>
        </pc:picChg>
      </pc:sldChg>
      <pc:sldChg chg="modSp add del mod modNotesTx">
        <pc:chgData name="张 智" userId="36bdf691fd3510be" providerId="LiveId" clId="{5402EDA1-D713-4394-87DC-35CDF0141A82}" dt="2023-08-16T15:02:49.063" v="7779" actId="2696"/>
        <pc:sldMkLst>
          <pc:docMk/>
          <pc:sldMk cId="3432627345" sldId="1419"/>
        </pc:sldMkLst>
        <pc:spChg chg="mod">
          <ac:chgData name="张 智" userId="36bdf691fd3510be" providerId="LiveId" clId="{5402EDA1-D713-4394-87DC-35CDF0141A82}" dt="2023-08-16T14:10:53.305" v="7380" actId="1076"/>
          <ac:spMkLst>
            <pc:docMk/>
            <pc:sldMk cId="3432627345" sldId="141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5:02:06.287" v="7763" actId="21"/>
          <ac:spMkLst>
            <pc:docMk/>
            <pc:sldMk cId="3432627345" sldId="1419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5402EDA1-D713-4394-87DC-35CDF0141A82}" dt="2023-08-21T07:42:57.730" v="24788" actId="20577"/>
        <pc:sldMkLst>
          <pc:docMk/>
          <pc:sldMk cId="2713040449" sldId="1420"/>
        </pc:sldMkLst>
        <pc:spChg chg="mod">
          <ac:chgData name="张 智" userId="36bdf691fd3510be" providerId="LiveId" clId="{5402EDA1-D713-4394-87DC-35CDF0141A82}" dt="2023-08-16T14:58:10.886" v="7698" actId="1076"/>
          <ac:spMkLst>
            <pc:docMk/>
            <pc:sldMk cId="2713040449" sldId="142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7:40:06.284" v="24531" actId="21"/>
          <ac:spMkLst>
            <pc:docMk/>
            <pc:sldMk cId="2713040449" sldId="1420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5.937" v="7496"/>
          <ac:spMkLst>
            <pc:docMk/>
            <pc:sldMk cId="2713040449" sldId="1420"/>
            <ac:spMk id="6" creationId="{DC20F79E-153C-4A45-93B6-B08E2356CD4E}"/>
          </ac:spMkLst>
        </pc:spChg>
        <pc:picChg chg="mod">
          <ac:chgData name="张 智" userId="36bdf691fd3510be" providerId="LiveId" clId="{5402EDA1-D713-4394-87DC-35CDF0141A82}" dt="2023-08-16T14:58:18.599" v="7702" actId="1076"/>
          <ac:picMkLst>
            <pc:docMk/>
            <pc:sldMk cId="2713040449" sldId="1420"/>
            <ac:picMk id="5" creationId="{A78F1C2A-D8FA-49CD-9769-6123FCD33591}"/>
          </ac:picMkLst>
        </pc:picChg>
      </pc:sldChg>
      <pc:sldChg chg="modSp add mod modNotesTx">
        <pc:chgData name="张 智" userId="36bdf691fd3510be" providerId="LiveId" clId="{5402EDA1-D713-4394-87DC-35CDF0141A82}" dt="2023-08-21T08:24:50.073" v="26652" actId="20577"/>
        <pc:sldMkLst>
          <pc:docMk/>
          <pc:sldMk cId="3048608888" sldId="1421"/>
        </pc:sldMkLst>
        <pc:spChg chg="mod">
          <ac:chgData name="张 智" userId="36bdf691fd3510be" providerId="LiveId" clId="{5402EDA1-D713-4394-87DC-35CDF0141A82}" dt="2023-08-21T08:21:19.901" v="26261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18:44.116" v="26220" actId="1076"/>
          <ac:picMkLst>
            <pc:docMk/>
            <pc:sldMk cId="3048608888" sldId="1421"/>
            <ac:picMk id="5" creationId="{02991398-964D-41DD-8C09-FC0560ED2FA8}"/>
          </ac:picMkLst>
        </pc:picChg>
      </pc:sldChg>
      <pc:sldChg chg="modSp add del mod">
        <pc:chgData name="张 智" userId="36bdf691fd3510be" providerId="LiveId" clId="{5402EDA1-D713-4394-87DC-35CDF0141A82}" dt="2023-08-16T15:02:01.367" v="7762" actId="2696"/>
        <pc:sldMkLst>
          <pc:docMk/>
          <pc:sldMk cId="1057491066" sldId="1422"/>
        </pc:sldMkLst>
        <pc:spChg chg="mod">
          <ac:chgData name="张 智" userId="36bdf691fd3510be" providerId="LiveId" clId="{5402EDA1-D713-4394-87DC-35CDF0141A82}" dt="2023-08-16T14:57:04.469" v="7682" actId="20577"/>
          <ac:spMkLst>
            <pc:docMk/>
            <pc:sldMk cId="1057491066" sldId="1422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8T02:21:14.021" v="15172" actId="2696"/>
        <pc:sldMkLst>
          <pc:docMk/>
          <pc:sldMk cId="4108755666" sldId="1422"/>
        </pc:sldMkLst>
      </pc:sldChg>
      <pc:sldChg chg="modSp add del mod modNotesTx">
        <pc:chgData name="张 智" userId="36bdf691fd3510be" providerId="LiveId" clId="{5402EDA1-D713-4394-87DC-35CDF0141A82}" dt="2023-08-17T08:30:49.046" v="10234" actId="2696"/>
        <pc:sldMkLst>
          <pc:docMk/>
          <pc:sldMk cId="337919532" sldId="1423"/>
        </pc:sldMkLst>
        <pc:spChg chg="mod">
          <ac:chgData name="张 智" userId="36bdf691fd3510be" providerId="LiveId" clId="{5402EDA1-D713-4394-87DC-35CDF0141A82}" dt="2023-08-17T06:34:52.236" v="8113" actId="108"/>
          <ac:spMkLst>
            <pc:docMk/>
            <pc:sldMk cId="337919532" sldId="142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9:36.149" v="10231" actId="255"/>
          <ac:spMkLst>
            <pc:docMk/>
            <pc:sldMk cId="337919532" sldId="142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7T08:30:28.059" v="10232" actId="2696"/>
        <pc:sldMkLst>
          <pc:docMk/>
          <pc:sldMk cId="2974919043" sldId="1424"/>
        </pc:sldMkLst>
      </pc:sldChg>
      <pc:sldChg chg="modSp add mod modNotesTx">
        <pc:chgData name="张 智" userId="36bdf691fd3510be" providerId="LiveId" clId="{5402EDA1-D713-4394-87DC-35CDF0141A82}" dt="2023-08-22T02:35:28.606" v="33046" actId="20577"/>
        <pc:sldMkLst>
          <pc:docMk/>
          <pc:sldMk cId="3827594684" sldId="1424"/>
        </pc:sldMkLst>
        <pc:spChg chg="mod">
          <ac:chgData name="张 智" userId="36bdf691fd3510be" providerId="LiveId" clId="{5402EDA1-D713-4394-87DC-35CDF0141A82}" dt="2023-08-22T02:34:29.603" v="33039" actId="20577"/>
          <ac:spMkLst>
            <pc:docMk/>
            <pc:sldMk cId="3827594684" sldId="1424"/>
            <ac:spMk id="3" creationId="{00000000-0000-0000-0000-000000000000}"/>
          </ac:spMkLst>
        </pc:spChg>
      </pc:sldChg>
      <pc:sldChg chg="addSp delSp modSp add mod ord modNotesTx">
        <pc:chgData name="张 智" userId="36bdf691fd3510be" providerId="LiveId" clId="{5402EDA1-D713-4394-87DC-35CDF0141A82}" dt="2023-08-22T02:50:33.059" v="33268" actId="20577"/>
        <pc:sldMkLst>
          <pc:docMk/>
          <pc:sldMk cId="3157606205" sldId="1425"/>
        </pc:sldMkLst>
        <pc:spChg chg="mod">
          <ac:chgData name="张 智" userId="36bdf691fd3510be" providerId="LiveId" clId="{5402EDA1-D713-4394-87DC-35CDF0141A82}" dt="2023-08-17T06:57:20.594" v="8426" actId="108"/>
          <ac:spMkLst>
            <pc:docMk/>
            <pc:sldMk cId="3157606205" sldId="1425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22T02:50:33.059" v="33268" actId="20577"/>
          <ac:spMkLst>
            <pc:docMk/>
            <pc:sldMk cId="3157606205" sldId="142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6:58:31.147" v="8430" actId="478"/>
          <ac:spMkLst>
            <pc:docMk/>
            <pc:sldMk cId="3157606205" sldId="1425"/>
            <ac:spMk id="5" creationId="{84A100E1-F592-4E63-986C-8832B2756FCD}"/>
          </ac:spMkLst>
        </pc:spChg>
        <pc:picChg chg="add del mod">
          <ac:chgData name="张 智" userId="36bdf691fd3510be" providerId="LiveId" clId="{5402EDA1-D713-4394-87DC-35CDF0141A82}" dt="2023-08-17T07:05:33.105" v="8588" actId="478"/>
          <ac:picMkLst>
            <pc:docMk/>
            <pc:sldMk cId="3157606205" sldId="1425"/>
            <ac:picMk id="7" creationId="{C34A8BE9-272A-4B5B-A4CC-29F452923C51}"/>
          </ac:picMkLst>
        </pc:picChg>
      </pc:sldChg>
      <pc:sldChg chg="addSp delSp modSp add mod ord modNotesTx">
        <pc:chgData name="张 智" userId="36bdf691fd3510be" providerId="LiveId" clId="{5402EDA1-D713-4394-87DC-35CDF0141A82}" dt="2023-08-22T03:18:01.607" v="33575" actId="20577"/>
        <pc:sldMkLst>
          <pc:docMk/>
          <pc:sldMk cId="2189245151" sldId="1426"/>
        </pc:sldMkLst>
        <pc:spChg chg="mod">
          <ac:chgData name="张 智" userId="36bdf691fd3510be" providerId="LiveId" clId="{5402EDA1-D713-4394-87DC-35CDF0141A82}" dt="2023-08-17T07:05:46.730" v="8593" actId="14100"/>
          <ac:spMkLst>
            <pc:docMk/>
            <pc:sldMk cId="2189245151" sldId="142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07:05:38.659" v="8590" actId="478"/>
          <ac:spMkLst>
            <pc:docMk/>
            <pc:sldMk cId="2189245151" sldId="1426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5:41.253" v="8591" actId="478"/>
          <ac:spMkLst>
            <pc:docMk/>
            <pc:sldMk cId="2189245151" sldId="1426"/>
            <ac:spMk id="5" creationId="{71449ABA-D199-4234-9B95-E5890C095C4A}"/>
          </ac:spMkLst>
        </pc:spChg>
        <pc:spChg chg="add mod">
          <ac:chgData name="张 智" userId="36bdf691fd3510be" providerId="LiveId" clId="{5402EDA1-D713-4394-87DC-35CDF0141A82}" dt="2023-08-17T08:38:21.236" v="10526" actId="1076"/>
          <ac:spMkLst>
            <pc:docMk/>
            <pc:sldMk cId="2189245151" sldId="1426"/>
            <ac:spMk id="8" creationId="{8370F18F-8E36-4F31-958B-42B9E76D29C9}"/>
          </ac:spMkLst>
        </pc:spChg>
        <pc:picChg chg="mod">
          <ac:chgData name="张 智" userId="36bdf691fd3510be" providerId="LiveId" clId="{5402EDA1-D713-4394-87DC-35CDF0141A82}" dt="2023-08-17T07:05:51.753" v="8596" actId="1076"/>
          <ac:picMkLst>
            <pc:docMk/>
            <pc:sldMk cId="2189245151" sldId="1426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3:25:06.585" v="33994" actId="20577"/>
        <pc:sldMkLst>
          <pc:docMk/>
          <pc:sldMk cId="1362306075" sldId="1427"/>
        </pc:sldMkLst>
        <pc:spChg chg="mod">
          <ac:chgData name="张 智" userId="36bdf691fd3510be" providerId="LiveId" clId="{5402EDA1-D713-4394-87DC-35CDF0141A82}" dt="2023-08-17T08:27:52.812" v="10222" actId="20577"/>
          <ac:spMkLst>
            <pc:docMk/>
            <pc:sldMk cId="1362306075" sldId="142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3:19:00.336" v="33579" actId="1076"/>
          <ac:spMkLst>
            <pc:docMk/>
            <pc:sldMk cId="1362306075" sldId="1427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21:25.057" v="33811" actId="20577"/>
          <ac:spMkLst>
            <pc:docMk/>
            <pc:sldMk cId="1362306075" sldId="1427"/>
            <ac:spMk id="5" creationId="{A79D1FF7-0B2C-4CFC-991F-05103A538ED6}"/>
          </ac:spMkLst>
        </pc:spChg>
        <pc:picChg chg="del">
          <ac:chgData name="张 智" userId="36bdf691fd3510be" providerId="LiveId" clId="{5402EDA1-D713-4394-87DC-35CDF0141A82}" dt="2023-08-17T07:07:50.560" v="8627" actId="478"/>
          <ac:picMkLst>
            <pc:docMk/>
            <pc:sldMk cId="1362306075" sldId="1427"/>
            <ac:picMk id="7" creationId="{C34A8BE9-272A-4B5B-A4CC-29F452923C51}"/>
          </ac:picMkLst>
        </pc:picChg>
      </pc:sldChg>
      <pc:sldChg chg="addSp modSp add mod modNotesTx">
        <pc:chgData name="张 智" userId="36bdf691fd3510be" providerId="LiveId" clId="{5402EDA1-D713-4394-87DC-35CDF0141A82}" dt="2023-08-22T03:32:37.585" v="34194" actId="20577"/>
        <pc:sldMkLst>
          <pc:docMk/>
          <pc:sldMk cId="972710811" sldId="1428"/>
        </pc:sldMkLst>
        <pc:spChg chg="mod">
          <ac:chgData name="张 智" userId="36bdf691fd3510be" providerId="LiveId" clId="{5402EDA1-D713-4394-87DC-35CDF0141A82}" dt="2023-08-17T08:26:38.356" v="10194" actId="14100"/>
          <ac:spMkLst>
            <pc:docMk/>
            <pc:sldMk cId="972710811" sldId="142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3:31:44.303" v="34127" actId="1076"/>
          <ac:spMkLst>
            <pc:docMk/>
            <pc:sldMk cId="972710811" sldId="1428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22T03:31:30.047" v="34124" actId="14100"/>
          <ac:spMkLst>
            <pc:docMk/>
            <pc:sldMk cId="972710811" sldId="1428"/>
            <ac:spMk id="5" creationId="{C39EAAC1-8964-4BCF-B32A-9A89EE64634B}"/>
          </ac:spMkLst>
        </pc:spChg>
        <pc:spChg chg="add mod">
          <ac:chgData name="张 智" userId="36bdf691fd3510be" providerId="LiveId" clId="{5402EDA1-D713-4394-87DC-35CDF0141A82}" dt="2023-08-22T03:32:19.631" v="34172" actId="14100"/>
          <ac:spMkLst>
            <pc:docMk/>
            <pc:sldMk cId="972710811" sldId="1428"/>
            <ac:spMk id="6" creationId="{1E721762-677A-4FE1-B113-F92F94602FDA}"/>
          </ac:spMkLst>
        </pc:spChg>
      </pc:sldChg>
      <pc:sldChg chg="addSp delSp modSp add del mod modNotesTx">
        <pc:chgData name="张 智" userId="36bdf691fd3510be" providerId="LiveId" clId="{5402EDA1-D713-4394-87DC-35CDF0141A82}" dt="2023-08-17T08:27:41.920" v="10220" actId="2696"/>
        <pc:sldMkLst>
          <pc:docMk/>
          <pc:sldMk cId="3869225549" sldId="1429"/>
        </pc:sldMkLst>
        <pc:spChg chg="mod">
          <ac:chgData name="张 智" userId="36bdf691fd3510be" providerId="LiveId" clId="{5402EDA1-D713-4394-87DC-35CDF0141A82}" dt="2023-08-17T07:48:38.734" v="9274" actId="14100"/>
          <ac:spMkLst>
            <pc:docMk/>
            <pc:sldMk cId="3869225549" sldId="142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00:53.970" v="9418" actId="20577"/>
          <ac:spMkLst>
            <pc:docMk/>
            <pc:sldMk cId="3869225549" sldId="1429"/>
            <ac:spMk id="4" creationId="{C1D474CA-CA3C-46A9-BF3A-026768BDE282}"/>
          </ac:spMkLst>
        </pc:spChg>
        <pc:spChg chg="del">
          <ac:chgData name="张 智" userId="36bdf691fd3510be" providerId="LiveId" clId="{5402EDA1-D713-4394-87DC-35CDF0141A82}" dt="2023-08-17T07:48:41.557" v="9275" actId="478"/>
          <ac:spMkLst>
            <pc:docMk/>
            <pc:sldMk cId="3869225549" sldId="1429"/>
            <ac:spMk id="5" creationId="{C39EAAC1-8964-4BCF-B32A-9A89EE64634B}"/>
          </ac:spMkLst>
        </pc:spChg>
        <pc:spChg chg="add del mod">
          <ac:chgData name="张 智" userId="36bdf691fd3510be" providerId="LiveId" clId="{5402EDA1-D713-4394-87DC-35CDF0141A82}" dt="2023-08-17T07:48:45.525" v="9277" actId="478"/>
          <ac:spMkLst>
            <pc:docMk/>
            <pc:sldMk cId="3869225549" sldId="1429"/>
            <ac:spMk id="6" creationId="{E8DF8AC0-039F-4A88-A30F-041957A9E999}"/>
          </ac:spMkLst>
        </pc:spChg>
        <pc:spChg chg="add mod">
          <ac:chgData name="张 智" userId="36bdf691fd3510be" providerId="LiveId" clId="{5402EDA1-D713-4394-87DC-35CDF0141A82}" dt="2023-08-17T08:09:40.441" v="9730" actId="20577"/>
          <ac:spMkLst>
            <pc:docMk/>
            <pc:sldMk cId="3869225549" sldId="1429"/>
            <ac:spMk id="7" creationId="{EF3FEF0F-767E-4B51-A22C-E0D6FFA0DBC1}"/>
          </ac:spMkLst>
        </pc:spChg>
        <pc:spChg chg="add mod">
          <ac:chgData name="张 智" userId="36bdf691fd3510be" providerId="LiveId" clId="{5402EDA1-D713-4394-87DC-35CDF0141A82}" dt="2023-08-17T08:01:23.349" v="9426" actId="1076"/>
          <ac:spMkLst>
            <pc:docMk/>
            <pc:sldMk cId="3869225549" sldId="1429"/>
            <ac:spMk id="9" creationId="{1DB9188D-51FE-4B8F-9169-C570BD8E319C}"/>
          </ac:spMkLst>
        </pc:spChg>
      </pc:sldChg>
      <pc:sldChg chg="modSp add del mod modNotesTx">
        <pc:chgData name="张 智" userId="36bdf691fd3510be" providerId="LiveId" clId="{5402EDA1-D713-4394-87DC-35CDF0141A82}" dt="2023-08-17T08:09:55.993" v="9731" actId="2696"/>
        <pc:sldMkLst>
          <pc:docMk/>
          <pc:sldMk cId="878933657" sldId="1430"/>
        </pc:sldMkLst>
        <pc:spChg chg="mod">
          <ac:chgData name="张 智" userId="36bdf691fd3510be" providerId="LiveId" clId="{5402EDA1-D713-4394-87DC-35CDF0141A82}" dt="2023-08-17T07:57:18.607" v="9383" actId="1076"/>
          <ac:spMkLst>
            <pc:docMk/>
            <pc:sldMk cId="878933657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17T08:00:25.877" v="9399" actId="21"/>
          <ac:spMkLst>
            <pc:docMk/>
            <pc:sldMk cId="878933657" sldId="1430"/>
            <ac:spMk id="7" creationId="{EF3FEF0F-767E-4B51-A22C-E0D6FFA0DBC1}"/>
          </ac:spMkLst>
        </pc:spChg>
      </pc:sldChg>
      <pc:sldChg chg="modSp add mod modNotesTx">
        <pc:chgData name="张 智" userId="36bdf691fd3510be" providerId="LiveId" clId="{5402EDA1-D713-4394-87DC-35CDF0141A82}" dt="2023-08-22T04:25:15.293" v="34555" actId="20577"/>
        <pc:sldMkLst>
          <pc:docMk/>
          <pc:sldMk cId="4271675142" sldId="1430"/>
        </pc:sldMkLst>
        <pc:spChg chg="mod">
          <ac:chgData name="张 智" userId="36bdf691fd3510be" providerId="LiveId" clId="{5402EDA1-D713-4394-87DC-35CDF0141A82}" dt="2023-08-17T08:26:19.972" v="10185" actId="14100"/>
          <ac:spMkLst>
            <pc:docMk/>
            <pc:sldMk cId="4271675142" sldId="143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19:01.404" v="34427" actId="1076"/>
          <ac:spMkLst>
            <pc:docMk/>
            <pc:sldMk cId="4271675142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22T04:19:04.035" v="34428" actId="14100"/>
          <ac:spMkLst>
            <pc:docMk/>
            <pc:sldMk cId="4271675142" sldId="1430"/>
            <ac:spMk id="7" creationId="{EF3FEF0F-767E-4B51-A22C-E0D6FFA0DBC1}"/>
          </ac:spMkLst>
        </pc:spChg>
      </pc:sldChg>
      <pc:sldChg chg="addSp delSp modSp add mod modNotesTx">
        <pc:chgData name="张 智" userId="36bdf691fd3510be" providerId="LiveId" clId="{5402EDA1-D713-4394-87DC-35CDF0141A82}" dt="2023-08-22T04:40:45.068" v="35294" actId="20577"/>
        <pc:sldMkLst>
          <pc:docMk/>
          <pc:sldMk cId="489735103" sldId="1431"/>
        </pc:sldMkLst>
        <pc:spChg chg="mod">
          <ac:chgData name="张 智" userId="36bdf691fd3510be" providerId="LiveId" clId="{5402EDA1-D713-4394-87DC-35CDF0141A82}" dt="2023-08-17T08:11:47.764" v="9740" actId="2711"/>
          <ac:spMkLst>
            <pc:docMk/>
            <pc:sldMk cId="489735103" sldId="1431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8:26:58.109" v="10198"/>
          <ac:spMkLst>
            <pc:docMk/>
            <pc:sldMk cId="489735103" sldId="1431"/>
            <ac:spMk id="6" creationId="{60010637-5981-412E-9DC2-1D7261F92445}"/>
          </ac:spMkLst>
        </pc:spChg>
        <pc:spChg chg="add mod">
          <ac:chgData name="张 智" userId="36bdf691fd3510be" providerId="LiveId" clId="{5402EDA1-D713-4394-87DC-35CDF0141A82}" dt="2023-08-17T08:38:04.820" v="10520" actId="1076"/>
          <ac:spMkLst>
            <pc:docMk/>
            <pc:sldMk cId="489735103" sldId="1431"/>
            <ac:spMk id="8" creationId="{0E5C67C5-9D59-4FBC-B6FB-76A70D4AC5AE}"/>
          </ac:spMkLst>
        </pc:spChg>
        <pc:picChg chg="add mod">
          <ac:chgData name="张 智" userId="36bdf691fd3510be" providerId="LiveId" clId="{5402EDA1-D713-4394-87DC-35CDF0141A82}" dt="2023-08-17T08:19:25.981" v="9901" actId="1076"/>
          <ac:picMkLst>
            <pc:docMk/>
            <pc:sldMk cId="489735103" sldId="1431"/>
            <ac:picMk id="4" creationId="{7FDB31DA-FB26-44E9-8CC2-C65ECF55C360}"/>
          </ac:picMkLst>
        </pc:picChg>
        <pc:picChg chg="del">
          <ac:chgData name="张 智" userId="36bdf691fd3510be" providerId="LiveId" clId="{5402EDA1-D713-4394-87DC-35CDF0141A82}" dt="2023-08-17T08:11:49.391" v="9741" actId="478"/>
          <ac:picMkLst>
            <pc:docMk/>
            <pc:sldMk cId="489735103" sldId="1431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22T04:42:30.397" v="35452" actId="20577"/>
        <pc:sldMkLst>
          <pc:docMk/>
          <pc:sldMk cId="899998789" sldId="1432"/>
        </pc:sldMkLst>
        <pc:spChg chg="mod">
          <ac:chgData name="张 智" userId="36bdf691fd3510be" providerId="LiveId" clId="{5402EDA1-D713-4394-87DC-35CDF0141A82}" dt="2023-08-17T08:23:07.495" v="9982" actId="20577"/>
          <ac:spMkLst>
            <pc:docMk/>
            <pc:sldMk cId="899998789" sldId="143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2T04:31:38.593" v="34859" actId="20577"/>
          <ac:spMkLst>
            <pc:docMk/>
            <pc:sldMk cId="899998789" sldId="1432"/>
            <ac:spMk id="4" creationId="{C1D474CA-CA3C-46A9-BF3A-026768BDE282}"/>
          </ac:spMkLst>
        </pc:spChg>
        <pc:spChg chg="add del mod">
          <ac:chgData name="张 智" userId="36bdf691fd3510be" providerId="LiveId" clId="{5402EDA1-D713-4394-87DC-35CDF0141A82}" dt="2023-08-17T08:25:25.656" v="10172" actId="478"/>
          <ac:spMkLst>
            <pc:docMk/>
            <pc:sldMk cId="899998789" sldId="1432"/>
            <ac:spMk id="5" creationId="{E55B29E4-0E47-4A82-9551-DD21187A41DF}"/>
          </ac:spMkLst>
        </pc:spChg>
        <pc:spChg chg="add del mod">
          <ac:chgData name="张 智" userId="36bdf691fd3510be" providerId="LiveId" clId="{5402EDA1-D713-4394-87DC-35CDF0141A82}" dt="2023-08-17T08:27:11.800" v="10215" actId="478"/>
          <ac:spMkLst>
            <pc:docMk/>
            <pc:sldMk cId="899998789" sldId="1432"/>
            <ac:spMk id="6" creationId="{02FFA7A0-5D77-4E62-A2B3-E04A225271EE}"/>
          </ac:spMkLst>
        </pc:spChg>
        <pc:spChg chg="add mod">
          <ac:chgData name="张 智" userId="36bdf691fd3510be" providerId="LiveId" clId="{5402EDA1-D713-4394-87DC-35CDF0141A82}" dt="2023-08-17T08:27:22.172" v="10219" actId="1076"/>
          <ac:spMkLst>
            <pc:docMk/>
            <pc:sldMk cId="899998789" sldId="1432"/>
            <ac:spMk id="7" creationId="{E8203634-7D43-4777-B859-1809F9E6236B}"/>
          </ac:spMkLst>
        </pc:spChg>
      </pc:sldChg>
      <pc:sldChg chg="addSp delSp modSp add mod modNotesTx">
        <pc:chgData name="张 智" userId="36bdf691fd3510be" providerId="LiveId" clId="{5402EDA1-D713-4394-87DC-35CDF0141A82}" dt="2023-08-22T04:52:05.924" v="36162" actId="20577"/>
        <pc:sldMkLst>
          <pc:docMk/>
          <pc:sldMk cId="3707740235" sldId="1433"/>
        </pc:sldMkLst>
        <pc:spChg chg="mod">
          <ac:chgData name="张 智" userId="36bdf691fd3510be" providerId="LiveId" clId="{5402EDA1-D713-4394-87DC-35CDF0141A82}" dt="2023-08-17T08:48:31.795" v="10697" actId="1076"/>
          <ac:spMkLst>
            <pc:docMk/>
            <pc:sldMk cId="3707740235" sldId="1433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8:37:56.756" v="10517" actId="1076"/>
          <ac:spMkLst>
            <pc:docMk/>
            <pc:sldMk cId="3707740235" sldId="1433"/>
            <ac:spMk id="8" creationId="{C06EE92E-C6F7-4A86-88F1-FB6D27AE7FC5}"/>
          </ac:spMkLst>
        </pc:spChg>
        <pc:spChg chg="add mod">
          <ac:chgData name="张 智" userId="36bdf691fd3510be" providerId="LiveId" clId="{5402EDA1-D713-4394-87DC-35CDF0141A82}" dt="2023-08-17T08:50:14.380" v="10702" actId="20577"/>
          <ac:spMkLst>
            <pc:docMk/>
            <pc:sldMk cId="3707740235" sldId="1433"/>
            <ac:spMk id="9" creationId="{CA8F0938-8D7C-47D8-88F7-37F353560B5C}"/>
          </ac:spMkLst>
        </pc:spChg>
        <pc:picChg chg="add mod">
          <ac:chgData name="张 智" userId="36bdf691fd3510be" providerId="LiveId" clId="{5402EDA1-D713-4394-87DC-35CDF0141A82}" dt="2023-08-17T08:48:38.026" v="10699" actId="1076"/>
          <ac:picMkLst>
            <pc:docMk/>
            <pc:sldMk cId="3707740235" sldId="1433"/>
            <ac:picMk id="4" creationId="{AF057CCD-5BA7-4D07-8118-5291FB062AF9}"/>
          </ac:picMkLst>
        </pc:picChg>
        <pc:picChg chg="del">
          <ac:chgData name="张 智" userId="36bdf691fd3510be" providerId="LiveId" clId="{5402EDA1-D713-4394-87DC-35CDF0141A82}" dt="2023-08-17T08:36:20.369" v="10491" actId="478"/>
          <ac:picMkLst>
            <pc:docMk/>
            <pc:sldMk cId="3707740235" sldId="1433"/>
            <ac:picMk id="7" creationId="{C34A8BE9-272A-4B5B-A4CC-29F452923C51}"/>
          </ac:picMkLst>
        </pc:picChg>
      </pc:sldChg>
      <pc:sldChg chg="addSp delSp modSp add del mod modNotesTx">
        <pc:chgData name="张 智" userId="36bdf691fd3510be" providerId="LiveId" clId="{5402EDA1-D713-4394-87DC-35CDF0141A82}" dt="2023-08-22T04:49:30.657" v="35951" actId="2696"/>
        <pc:sldMkLst>
          <pc:docMk/>
          <pc:sldMk cId="2696519365" sldId="1434"/>
        </pc:sldMkLst>
        <pc:spChg chg="del mod">
          <ac:chgData name="张 智" userId="36bdf691fd3510be" providerId="LiveId" clId="{5402EDA1-D713-4394-87DC-35CDF0141A82}" dt="2023-08-17T09:11:26.247" v="11389" actId="478"/>
          <ac:spMkLst>
            <pc:docMk/>
            <pc:sldMk cId="2696519365" sldId="14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9:12:19.505" v="11444" actId="1076"/>
          <ac:spMkLst>
            <pc:docMk/>
            <pc:sldMk cId="2696519365" sldId="1434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9:11:28.308" v="11390" actId="478"/>
          <ac:spMkLst>
            <pc:docMk/>
            <pc:sldMk cId="2696519365" sldId="1434"/>
            <ac:spMk id="6" creationId="{13C3C3C8-F5DD-443E-809D-408675212510}"/>
          </ac:spMkLst>
        </pc:spChg>
        <pc:spChg chg="add mod">
          <ac:chgData name="张 智" userId="36bdf691fd3510be" providerId="LiveId" clId="{5402EDA1-D713-4394-87DC-35CDF0141A82}" dt="2023-08-22T04:47:40.856" v="35848" actId="20577"/>
          <ac:spMkLst>
            <pc:docMk/>
            <pc:sldMk cId="2696519365" sldId="1434"/>
            <ac:spMk id="7" creationId="{5229E88B-5E99-4BE8-A4B1-8D626B9B8A4F}"/>
          </ac:spMkLst>
        </pc:spChg>
        <pc:picChg chg="add del mod">
          <ac:chgData name="张 智" userId="36bdf691fd3510be" providerId="LiveId" clId="{5402EDA1-D713-4394-87DC-35CDF0141A82}" dt="2023-08-17T09:11:18.895" v="11388" actId="478"/>
          <ac:picMkLst>
            <pc:docMk/>
            <pc:sldMk cId="2696519365" sldId="1434"/>
            <ac:picMk id="4" creationId="{C15A2540-4A73-47F6-88E7-765CB6CFCF70}"/>
          </ac:picMkLst>
        </pc:picChg>
      </pc:sldChg>
      <pc:sldChg chg="addSp delSp modSp add del mod modNotesTx">
        <pc:chgData name="张 智" userId="36bdf691fd3510be" providerId="LiveId" clId="{5402EDA1-D713-4394-87DC-35CDF0141A82}" dt="2023-08-18T01:57:01.817" v="14929" actId="2696"/>
        <pc:sldMkLst>
          <pc:docMk/>
          <pc:sldMk cId="1916716730" sldId="1435"/>
        </pc:sldMkLst>
        <pc:spChg chg="mod">
          <ac:chgData name="张 智" userId="36bdf691fd3510be" providerId="LiveId" clId="{5402EDA1-D713-4394-87DC-35CDF0141A82}" dt="2023-08-17T09:06:56.310" v="11361" actId="20577"/>
          <ac:spMkLst>
            <pc:docMk/>
            <pc:sldMk cId="1916716730" sldId="143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1:21:09.739" v="13959" actId="2711"/>
          <ac:spMkLst>
            <pc:docMk/>
            <pc:sldMk cId="1916716730" sldId="143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01:48:07.891" v="14924" actId="478"/>
          <ac:spMkLst>
            <pc:docMk/>
            <pc:sldMk cId="1916716730" sldId="1435"/>
            <ac:spMk id="4" creationId="{EFC8F10E-23DA-49EE-83EC-7D11BCB4EFA8}"/>
          </ac:spMkLst>
        </pc:spChg>
        <pc:spChg chg="add del mod">
          <ac:chgData name="张 智" userId="36bdf691fd3510be" providerId="LiveId" clId="{5402EDA1-D713-4394-87DC-35CDF0141A82}" dt="2023-08-18T01:48:06.618" v="14923" actId="478"/>
          <ac:spMkLst>
            <pc:docMk/>
            <pc:sldMk cId="1916716730" sldId="1435"/>
            <ac:spMk id="5" creationId="{ABBBD4F2-FEA6-4BD2-8115-208CD2D3A2D5}"/>
          </ac:spMkLst>
        </pc:spChg>
        <pc:picChg chg="del">
          <ac:chgData name="张 智" userId="36bdf691fd3510be" providerId="LiveId" clId="{5402EDA1-D713-4394-87DC-35CDF0141A82}" dt="2023-08-17T09:08:31.925" v="11364" actId="478"/>
          <ac:picMkLst>
            <pc:docMk/>
            <pc:sldMk cId="1916716730" sldId="1435"/>
            <ac:picMk id="4" creationId="{C15A2540-4A73-47F6-88E7-765CB6CFCF70}"/>
          </ac:picMkLst>
        </pc:picChg>
        <pc:picChg chg="add mod">
          <ac:chgData name="张 智" userId="36bdf691fd3510be" providerId="LiveId" clId="{5402EDA1-D713-4394-87DC-35CDF0141A82}" dt="2023-08-18T01:48:29.175" v="14928" actId="1076"/>
          <ac:picMkLst>
            <pc:docMk/>
            <pc:sldMk cId="1916716730" sldId="1435"/>
            <ac:picMk id="7" creationId="{6AD6AF75-6462-41E6-978C-99D23F830028}"/>
          </ac:picMkLst>
        </pc:picChg>
      </pc:sldChg>
      <pc:sldChg chg="modSp add mod modNotesTx">
        <pc:chgData name="张 智" userId="36bdf691fd3510be" providerId="LiveId" clId="{5402EDA1-D713-4394-87DC-35CDF0141A82}" dt="2023-08-22T04:58:10.143" v="36470" actId="20577"/>
        <pc:sldMkLst>
          <pc:docMk/>
          <pc:sldMk cId="3391783939" sldId="1436"/>
        </pc:sldMkLst>
        <pc:spChg chg="mod">
          <ac:chgData name="张 智" userId="36bdf691fd3510be" providerId="LiveId" clId="{5402EDA1-D713-4394-87DC-35CDF0141A82}" dt="2023-08-22T04:56:02.944" v="36348" actId="21"/>
          <ac:spMkLst>
            <pc:docMk/>
            <pc:sldMk cId="3391783939" sldId="1436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2T04:56:02.579" v="36347" actId="1076"/>
          <ac:picMkLst>
            <pc:docMk/>
            <pc:sldMk cId="3391783939" sldId="1436"/>
            <ac:picMk id="4" creationId="{C15A2540-4A73-47F6-88E7-765CB6CFCF70}"/>
          </ac:picMkLst>
        </pc:picChg>
      </pc:sldChg>
      <pc:sldChg chg="modSp add del mod modNotesTx">
        <pc:chgData name="张 智" userId="36bdf691fd3510be" providerId="LiveId" clId="{5402EDA1-D713-4394-87DC-35CDF0141A82}" dt="2023-08-22T04:49:32.492" v="35952" actId="2696"/>
        <pc:sldMkLst>
          <pc:docMk/>
          <pc:sldMk cId="3692066391" sldId="1437"/>
        </pc:sldMkLst>
        <pc:spChg chg="mod">
          <ac:chgData name="张 智" userId="36bdf691fd3510be" providerId="LiveId" clId="{5402EDA1-D713-4394-87DC-35CDF0141A82}" dt="2023-08-22T04:49:11.497" v="35950" actId="20577"/>
          <ac:spMkLst>
            <pc:docMk/>
            <pc:sldMk cId="3692066391" sldId="1437"/>
            <ac:spMk id="7" creationId="{5229E88B-5E99-4BE8-A4B1-8D626B9B8A4F}"/>
          </ac:spMkLst>
        </pc:spChg>
      </pc:sldChg>
      <pc:sldChg chg="modSp add mod modNotesTx">
        <pc:chgData name="张 智" userId="36bdf691fd3510be" providerId="LiveId" clId="{5402EDA1-D713-4394-87DC-35CDF0141A82}" dt="2023-08-22T06:02:07.266" v="40852" actId="20577"/>
        <pc:sldMkLst>
          <pc:docMk/>
          <pc:sldMk cId="3987427386" sldId="1438"/>
        </pc:sldMkLst>
        <pc:spChg chg="mod">
          <ac:chgData name="张 智" userId="36bdf691fd3510be" providerId="LiveId" clId="{5402EDA1-D713-4394-87DC-35CDF0141A82}" dt="2023-08-21T14:23:01.942" v="28363" actId="14100"/>
          <ac:spMkLst>
            <pc:docMk/>
            <pc:sldMk cId="3987427386" sldId="143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4:24:12.648" v="28384"/>
          <ac:spMkLst>
            <pc:docMk/>
            <pc:sldMk cId="3987427386" sldId="1438"/>
            <ac:spMk id="5" creationId="{2A4057F6-1E23-584E-AE1D-3089F26B0C84}"/>
          </ac:spMkLst>
        </pc:spChg>
        <pc:spChg chg="mod">
          <ac:chgData name="张 智" userId="36bdf691fd3510be" providerId="LiveId" clId="{5402EDA1-D713-4394-87DC-35CDF0141A82}" dt="2023-08-22T05:59:21.947" v="40786" actId="20577"/>
          <ac:spMkLst>
            <pc:docMk/>
            <pc:sldMk cId="3987427386" sldId="1438"/>
            <ac:spMk id="6" creationId="{08932BC9-38CB-4FBA-B3BC-6CD1E475A29D}"/>
          </ac:spMkLst>
        </pc:spChg>
        <pc:spChg chg="mod">
          <ac:chgData name="张 智" userId="36bdf691fd3510be" providerId="LiveId" clId="{5402EDA1-D713-4394-87DC-35CDF0141A82}" dt="2023-08-21T14:23:07.435" v="28366" actId="20577"/>
          <ac:spMkLst>
            <pc:docMk/>
            <pc:sldMk cId="3987427386" sldId="1438"/>
            <ac:spMk id="7" creationId="{6F950042-9305-4A84-ADD0-40621D58E2F2}"/>
          </ac:spMkLst>
        </pc:spChg>
      </pc:sldChg>
      <pc:sldChg chg="addSp delSp modSp add mod modNotesTx">
        <pc:chgData name="张 智" userId="36bdf691fd3510be" providerId="LiveId" clId="{5402EDA1-D713-4394-87DC-35CDF0141A82}" dt="2023-08-22T06:23:46.953" v="41101" actId="20577"/>
        <pc:sldMkLst>
          <pc:docMk/>
          <pc:sldMk cId="1261749786" sldId="1439"/>
        </pc:sldMkLst>
        <pc:spChg chg="mod">
          <ac:chgData name="张 智" userId="36bdf691fd3510be" providerId="LiveId" clId="{5402EDA1-D713-4394-87DC-35CDF0141A82}" dt="2023-08-21T07:45:56.797" v="24932" actId="1076"/>
          <ac:spMkLst>
            <pc:docMk/>
            <pc:sldMk cId="1261749786" sldId="1439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13:44:45.004" v="11940" actId="478"/>
          <ac:spMkLst>
            <pc:docMk/>
            <pc:sldMk cId="1261749786" sldId="1439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3:44:53.310" v="11943" actId="478"/>
          <ac:spMkLst>
            <pc:docMk/>
            <pc:sldMk cId="1261749786" sldId="1439"/>
            <ac:spMk id="6" creationId="{DC20F79E-153C-4A45-93B6-B08E2356CD4E}"/>
          </ac:spMkLst>
        </pc:spChg>
        <pc:spChg chg="add del mod">
          <ac:chgData name="张 智" userId="36bdf691fd3510be" providerId="LiveId" clId="{5402EDA1-D713-4394-87DC-35CDF0141A82}" dt="2023-08-17T13:44:47.864" v="11941" actId="478"/>
          <ac:spMkLst>
            <pc:docMk/>
            <pc:sldMk cId="1261749786" sldId="1439"/>
            <ac:spMk id="7" creationId="{E4F4EF98-C131-4AF3-8628-F773DA039A5C}"/>
          </ac:spMkLst>
        </pc:spChg>
        <pc:spChg chg="add del mod">
          <ac:chgData name="张 智" userId="36bdf691fd3510be" providerId="LiveId" clId="{5402EDA1-D713-4394-87DC-35CDF0141A82}" dt="2023-08-17T13:53:45.522" v="12141" actId="478"/>
          <ac:spMkLst>
            <pc:docMk/>
            <pc:sldMk cId="1261749786" sldId="1439"/>
            <ac:spMk id="11" creationId="{8B17099E-8587-4577-9E2F-BF2CC460636C}"/>
          </ac:spMkLst>
        </pc:spChg>
        <pc:spChg chg="add mod">
          <ac:chgData name="张 智" userId="36bdf691fd3510be" providerId="LiveId" clId="{5402EDA1-D713-4394-87DC-35CDF0141A82}" dt="2023-08-22T06:23:04.402" v="41094" actId="20577"/>
          <ac:spMkLst>
            <pc:docMk/>
            <pc:sldMk cId="1261749786" sldId="1439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3:59:17.085" v="12263" actId="1076"/>
          <ac:spMkLst>
            <pc:docMk/>
            <pc:sldMk cId="1261749786" sldId="1439"/>
            <ac:spMk id="14" creationId="{699331A3-5BA1-4E29-B8C5-D1CACA17071A}"/>
          </ac:spMkLst>
        </pc:spChg>
        <pc:picChg chg="del">
          <ac:chgData name="张 智" userId="36bdf691fd3510be" providerId="LiveId" clId="{5402EDA1-D713-4394-87DC-35CDF0141A82}" dt="2023-08-17T13:44:49.317" v="11942" actId="478"/>
          <ac:picMkLst>
            <pc:docMk/>
            <pc:sldMk cId="1261749786" sldId="1439"/>
            <ac:picMk id="5" creationId="{A78F1C2A-D8FA-49CD-9769-6123FCD33591}"/>
          </ac:picMkLst>
        </pc:picChg>
        <pc:picChg chg="add mod">
          <ac:chgData name="张 智" userId="36bdf691fd3510be" providerId="LiveId" clId="{5402EDA1-D713-4394-87DC-35CDF0141A82}" dt="2023-08-21T07:45:48.557" v="24930" actId="1076"/>
          <ac:picMkLst>
            <pc:docMk/>
            <pc:sldMk cId="1261749786" sldId="1439"/>
            <ac:picMk id="9" creationId="{EABEBC99-FE12-4C08-8F66-681C8CA0FDFC}"/>
          </ac:picMkLst>
        </pc:picChg>
      </pc:sldChg>
      <pc:sldChg chg="addSp delSp modSp add mod modNotesTx">
        <pc:chgData name="张 智" userId="36bdf691fd3510be" providerId="LiveId" clId="{5402EDA1-D713-4394-87DC-35CDF0141A82}" dt="2023-08-22T06:25:51.314" v="41123" actId="20577"/>
        <pc:sldMkLst>
          <pc:docMk/>
          <pc:sldMk cId="293075615" sldId="1440"/>
        </pc:sldMkLst>
        <pc:spChg chg="mod">
          <ac:chgData name="张 智" userId="36bdf691fd3510be" providerId="LiveId" clId="{5402EDA1-D713-4394-87DC-35CDF0141A82}" dt="2023-08-21T07:54:47.037" v="25151" actId="20577"/>
          <ac:spMkLst>
            <pc:docMk/>
            <pc:sldMk cId="293075615" sldId="1440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7:57:15.630" v="25346" actId="1076"/>
          <ac:spMkLst>
            <pc:docMk/>
            <pc:sldMk cId="293075615" sldId="1440"/>
            <ac:spMk id="3" creationId="{74FE995D-1288-4F7A-A713-FC308C1589C8}"/>
          </ac:spMkLst>
        </pc:spChg>
        <pc:spChg chg="add del mod">
          <ac:chgData name="张 智" userId="36bdf691fd3510be" providerId="LiveId" clId="{5402EDA1-D713-4394-87DC-35CDF0141A82}" dt="2023-08-17T14:03:52.046" v="12363" actId="478"/>
          <ac:spMkLst>
            <pc:docMk/>
            <pc:sldMk cId="293075615" sldId="1440"/>
            <ac:spMk id="6" creationId="{A2CF9243-3842-41AE-9594-D612211FC651}"/>
          </ac:spMkLst>
        </pc:spChg>
        <pc:spChg chg="add mod">
          <ac:chgData name="张 智" userId="36bdf691fd3510be" providerId="LiveId" clId="{5402EDA1-D713-4394-87DC-35CDF0141A82}" dt="2023-08-17T13:59:19.772" v="12264"/>
          <ac:spMkLst>
            <pc:docMk/>
            <pc:sldMk cId="293075615" sldId="1440"/>
            <ac:spMk id="7" creationId="{BDDEDF76-91A9-4002-BB14-1DD5D585A824}"/>
          </ac:spMkLst>
        </pc:spChg>
        <pc:spChg chg="add mod">
          <ac:chgData name="张 智" userId="36bdf691fd3510be" providerId="LiveId" clId="{5402EDA1-D713-4394-87DC-35CDF0141A82}" dt="2023-08-21T07:58:01.432" v="25365" actId="113"/>
          <ac:spMkLst>
            <pc:docMk/>
            <pc:sldMk cId="293075615" sldId="1440"/>
            <ac:spMk id="8" creationId="{1F82827B-E44D-4F5A-9BB2-B4B07303D8EC}"/>
          </ac:spMkLst>
        </pc:spChg>
        <pc:spChg chg="add del mod">
          <ac:chgData name="张 智" userId="36bdf691fd3510be" providerId="LiveId" clId="{5402EDA1-D713-4394-87DC-35CDF0141A82}" dt="2023-08-17T14:10:04.934" v="12710" actId="478"/>
          <ac:spMkLst>
            <pc:docMk/>
            <pc:sldMk cId="293075615" sldId="1440"/>
            <ac:spMk id="10" creationId="{7E1CC294-ACD5-4CE3-B07E-728F5DA27BC5}"/>
          </ac:spMkLst>
        </pc:spChg>
        <pc:spChg chg="add del">
          <ac:chgData name="张 智" userId="36bdf691fd3510be" providerId="LiveId" clId="{5402EDA1-D713-4394-87DC-35CDF0141A82}" dt="2023-08-17T14:10:03.478" v="12709" actId="478"/>
          <ac:spMkLst>
            <pc:docMk/>
            <pc:sldMk cId="293075615" sldId="1440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21T08:10:56.596" v="25924" actId="14100"/>
          <ac:spMkLst>
            <pc:docMk/>
            <pc:sldMk cId="293075615" sldId="1440"/>
            <ac:spMk id="16" creationId="{0A9F4577-A724-4CAA-BA0E-23E02879F188}"/>
          </ac:spMkLst>
        </pc:spChg>
        <pc:picChg chg="add del mod">
          <ac:chgData name="张 智" userId="36bdf691fd3510be" providerId="LiveId" clId="{5402EDA1-D713-4394-87DC-35CDF0141A82}" dt="2023-08-17T14:45:41.065" v="13076" actId="478"/>
          <ac:picMkLst>
            <pc:docMk/>
            <pc:sldMk cId="293075615" sldId="1440"/>
            <ac:picMk id="4" creationId="{F4E5145D-7975-43CD-A7ED-E09C6174379E}"/>
          </ac:picMkLst>
        </pc:picChg>
        <pc:picChg chg="del">
          <ac:chgData name="张 智" userId="36bdf691fd3510be" providerId="LiveId" clId="{5402EDA1-D713-4394-87DC-35CDF0141A82}" dt="2023-08-17T13:58:24.849" v="12247" actId="478"/>
          <ac:picMkLst>
            <pc:docMk/>
            <pc:sldMk cId="293075615" sldId="1440"/>
            <ac:picMk id="9" creationId="{EABEBC99-FE12-4C08-8F66-681C8CA0FDFC}"/>
          </ac:picMkLst>
        </pc:picChg>
        <pc:picChg chg="add mod">
          <ac:chgData name="张 智" userId="36bdf691fd3510be" providerId="LiveId" clId="{5402EDA1-D713-4394-87DC-35CDF0141A82}" dt="2023-08-17T14:46:48.586" v="13097" actId="1076"/>
          <ac:picMkLst>
            <pc:docMk/>
            <pc:sldMk cId="293075615" sldId="1440"/>
            <ac:picMk id="13" creationId="{C59E34A0-89F2-4C55-B6B8-6E0C7523FF16}"/>
          </ac:picMkLst>
        </pc:picChg>
        <pc:picChg chg="add mod">
          <ac:chgData name="张 智" userId="36bdf691fd3510be" providerId="LiveId" clId="{5402EDA1-D713-4394-87DC-35CDF0141A82}" dt="2023-08-17T15:02:17.409" v="13176" actId="1076"/>
          <ac:picMkLst>
            <pc:docMk/>
            <pc:sldMk cId="293075615" sldId="1440"/>
            <ac:picMk id="15" creationId="{B172BFBD-9D52-414C-B2E8-391A66E94598}"/>
          </ac:picMkLst>
        </pc:picChg>
      </pc:sldChg>
      <pc:sldChg chg="delSp modSp add del mod">
        <pc:chgData name="张 智" userId="36bdf691fd3510be" providerId="LiveId" clId="{5402EDA1-D713-4394-87DC-35CDF0141A82}" dt="2023-08-17T15:24:03.986" v="13744" actId="2696"/>
        <pc:sldMkLst>
          <pc:docMk/>
          <pc:sldMk cId="1695056990" sldId="1441"/>
        </pc:sldMkLst>
        <pc:spChg chg="mod">
          <ac:chgData name="张 智" userId="36bdf691fd3510be" providerId="LiveId" clId="{5402EDA1-D713-4394-87DC-35CDF0141A82}" dt="2023-08-17T15:23:53.465" v="13739" actId="21"/>
          <ac:spMkLst>
            <pc:docMk/>
            <pc:sldMk cId="1695056990" sldId="14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5:17:00.488" v="13518" actId="478"/>
          <ac:spMkLst>
            <pc:docMk/>
            <pc:sldMk cId="1695056990" sldId="1441"/>
            <ac:spMk id="7" creationId="{31B766B6-1FF9-4645-9C86-89007D426304}"/>
          </ac:spMkLst>
        </pc:spChg>
        <pc:picChg chg="del">
          <ac:chgData name="张 智" userId="36bdf691fd3510be" providerId="LiveId" clId="{5402EDA1-D713-4394-87DC-35CDF0141A82}" dt="2023-08-17T15:16:49.684" v="13505" actId="478"/>
          <ac:picMkLst>
            <pc:docMk/>
            <pc:sldMk cId="1695056990" sldId="1441"/>
            <ac:picMk id="5" creationId="{02991398-964D-41DD-8C09-FC0560ED2FA8}"/>
          </ac:picMkLst>
        </pc:picChg>
      </pc:sldChg>
      <pc:sldChg chg="delSp modSp add mod modNotesTx">
        <pc:chgData name="张 智" userId="36bdf691fd3510be" providerId="LiveId" clId="{5402EDA1-D713-4394-87DC-35CDF0141A82}" dt="2023-08-21T08:43:55.743" v="27581" actId="20577"/>
        <pc:sldMkLst>
          <pc:docMk/>
          <pc:sldMk cId="2718276791" sldId="1442"/>
        </pc:sldMkLst>
        <pc:spChg chg="mod">
          <ac:chgData name="张 智" userId="36bdf691fd3510be" providerId="LiveId" clId="{5402EDA1-D713-4394-87DC-35CDF0141A82}" dt="2023-08-21T08:26:33.932" v="26685" actId="14100"/>
          <ac:spMkLst>
            <pc:docMk/>
            <pc:sldMk cId="2718276791" sldId="1442"/>
            <ac:spMk id="4" creationId="{00000000-0000-0000-0000-000000000000}"/>
          </ac:spMkLst>
        </pc:spChg>
        <pc:spChg chg="del">
          <ac:chgData name="张 智" userId="36bdf691fd3510be" providerId="LiveId" clId="{5402EDA1-D713-4394-87DC-35CDF0141A82}" dt="2023-08-17T15:25:17.715" v="13792" actId="478"/>
          <ac:spMkLst>
            <pc:docMk/>
            <pc:sldMk cId="2718276791" sldId="1442"/>
            <ac:spMk id="25" creationId="{0A17ACA4-81BB-4984-B50E-78966272C7EF}"/>
          </ac:spMkLst>
        </pc:spChg>
        <pc:spChg chg="mod">
          <ac:chgData name="张 智" userId="36bdf691fd3510be" providerId="LiveId" clId="{5402EDA1-D713-4394-87DC-35CDF0141A82}" dt="2023-08-17T15:37:39.039" v="13957" actId="20577"/>
          <ac:spMkLst>
            <pc:docMk/>
            <pc:sldMk cId="2718276791" sldId="1442"/>
            <ac:spMk id="28" creationId="{30E878E0-AE00-4237-A93A-AEB8811926F1}"/>
          </ac:spMkLst>
        </pc:spChg>
      </pc:sldChg>
      <pc:sldChg chg="addSp delSp modSp add mod modNotesTx">
        <pc:chgData name="张 智" userId="36bdf691fd3510be" providerId="LiveId" clId="{5402EDA1-D713-4394-87DC-35CDF0141A82}" dt="2023-08-22T05:07:56.265" v="37401" actId="20577"/>
        <pc:sldMkLst>
          <pc:docMk/>
          <pc:sldMk cId="2198507562" sldId="1443"/>
        </pc:sldMkLst>
        <pc:spChg chg="mod">
          <ac:chgData name="张 智" userId="36bdf691fd3510be" providerId="LiveId" clId="{5402EDA1-D713-4394-87DC-35CDF0141A82}" dt="2023-08-18T01:32:03.350" v="14336" actId="27636"/>
          <ac:spMkLst>
            <pc:docMk/>
            <pc:sldMk cId="2198507562" sldId="144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8T01:29:34.752" v="14237" actId="478"/>
          <ac:spMkLst>
            <pc:docMk/>
            <pc:sldMk cId="2198507562" sldId="1443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22T05:07:12.664" v="37354" actId="1076"/>
          <ac:spMkLst>
            <pc:docMk/>
            <pc:sldMk cId="2198507562" sldId="1443"/>
            <ac:spMk id="4" creationId="{EFC8F10E-23DA-49EE-83EC-7D11BCB4EFA8}"/>
          </ac:spMkLst>
        </pc:spChg>
        <pc:spChg chg="mod">
          <ac:chgData name="张 智" userId="36bdf691fd3510be" providerId="LiveId" clId="{5402EDA1-D713-4394-87DC-35CDF0141A82}" dt="2023-08-22T05:07:20.463" v="37356" actId="1076"/>
          <ac:spMkLst>
            <pc:docMk/>
            <pc:sldMk cId="2198507562" sldId="1443"/>
            <ac:spMk id="5" creationId="{ABBBD4F2-FEA6-4BD2-8115-208CD2D3A2D5}"/>
          </ac:spMkLst>
        </pc:spChg>
        <pc:spChg chg="add mod">
          <ac:chgData name="张 智" userId="36bdf691fd3510be" providerId="LiveId" clId="{5402EDA1-D713-4394-87DC-35CDF0141A82}" dt="2023-08-22T05:07:05.888" v="37350" actId="1076"/>
          <ac:spMkLst>
            <pc:docMk/>
            <pc:sldMk cId="2198507562" sldId="1443"/>
            <ac:spMk id="6" creationId="{8C2E0D3D-771E-4B07-B9FA-11D8A29C15E3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7" creationId="{8170A1BA-2D13-4B6C-B961-D387E00F4A37}"/>
          </ac:spMkLst>
        </pc:spChg>
        <pc:spChg chg="add mod">
          <ac:chgData name="张 智" userId="36bdf691fd3510be" providerId="LiveId" clId="{5402EDA1-D713-4394-87DC-35CDF0141A82}" dt="2023-08-22T05:07:10.608" v="37353" actId="1076"/>
          <ac:spMkLst>
            <pc:docMk/>
            <pc:sldMk cId="2198507562" sldId="1443"/>
            <ac:spMk id="8" creationId="{CA6A2D6F-5285-4CE0-95BE-8A3044EF7204}"/>
          </ac:spMkLst>
        </pc:spChg>
      </pc:sldChg>
      <pc:sldChg chg="addSp delSp modSp add mod modNotesTx">
        <pc:chgData name="张 智" userId="36bdf691fd3510be" providerId="LiveId" clId="{5402EDA1-D713-4394-87DC-35CDF0141A82}" dt="2023-08-22T05:11:46.849" v="37616" actId="20577"/>
        <pc:sldMkLst>
          <pc:docMk/>
          <pc:sldMk cId="297088618" sldId="1444"/>
        </pc:sldMkLst>
        <pc:spChg chg="mod">
          <ac:chgData name="张 智" userId="36bdf691fd3510be" providerId="LiveId" clId="{5402EDA1-D713-4394-87DC-35CDF0141A82}" dt="2023-08-18T01:35:00.668" v="14508" actId="1076"/>
          <ac:spMkLst>
            <pc:docMk/>
            <pc:sldMk cId="297088618" sldId="1444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4" creationId="{EFC8F10E-23DA-49EE-83EC-7D11BCB4EFA8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5" creationId="{ABBBD4F2-FEA6-4BD2-8115-208CD2D3A2D5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6" creationId="{8C2E0D3D-771E-4B07-B9FA-11D8A29C15E3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7" creationId="{8170A1BA-2D13-4B6C-B961-D387E00F4A37}"/>
          </ac:spMkLst>
        </pc:spChg>
        <pc:spChg chg="del mod">
          <ac:chgData name="张 智" userId="36bdf691fd3510be" providerId="LiveId" clId="{5402EDA1-D713-4394-87DC-35CDF0141A82}" dt="2023-08-18T01:36:33.698" v="14595" actId="478"/>
          <ac:spMkLst>
            <pc:docMk/>
            <pc:sldMk cId="297088618" sldId="1444"/>
            <ac:spMk id="8" creationId="{CA6A2D6F-5285-4CE0-95BE-8A3044EF7204}"/>
          </ac:spMkLst>
        </pc:spChg>
        <pc:spChg chg="add mod">
          <ac:chgData name="张 智" userId="36bdf691fd3510be" providerId="LiveId" clId="{5402EDA1-D713-4394-87DC-35CDF0141A82}" dt="2023-08-22T05:09:11.935" v="37424" actId="20577"/>
          <ac:spMkLst>
            <pc:docMk/>
            <pc:sldMk cId="297088618" sldId="1444"/>
            <ac:spMk id="9" creationId="{182F0DDB-0B9D-400C-BD20-516097D69115}"/>
          </ac:spMkLst>
        </pc:spChg>
        <pc:picChg chg="add del mod">
          <ac:chgData name="张 智" userId="36bdf691fd3510be" providerId="LiveId" clId="{5402EDA1-D713-4394-87DC-35CDF0141A82}" dt="2023-08-18T01:37:39.234" v="14620" actId="478"/>
          <ac:picMkLst>
            <pc:docMk/>
            <pc:sldMk cId="297088618" sldId="1444"/>
            <ac:picMk id="10" creationId="{01EBED6A-9C7F-4DFE-AF6D-22244640C858}"/>
          </ac:picMkLst>
        </pc:picChg>
        <pc:picChg chg="add mod">
          <ac:chgData name="张 智" userId="36bdf691fd3510be" providerId="LiveId" clId="{5402EDA1-D713-4394-87DC-35CDF0141A82}" dt="2023-08-22T05:09:22.936" v="37428" actId="14100"/>
          <ac:picMkLst>
            <pc:docMk/>
            <pc:sldMk cId="297088618" sldId="1444"/>
            <ac:picMk id="12" creationId="{DC7B8ABE-5D38-42EC-9428-57ADA45FD6A9}"/>
          </ac:picMkLst>
        </pc:picChg>
      </pc:sldChg>
      <pc:sldChg chg="delSp modSp add mod modNotesTx">
        <pc:chgData name="张 智" userId="36bdf691fd3510be" providerId="LiveId" clId="{5402EDA1-D713-4394-87DC-35CDF0141A82}" dt="2023-08-22T05:04:06.956" v="37008" actId="20577"/>
        <pc:sldMkLst>
          <pc:docMk/>
          <pc:sldMk cId="3269036335" sldId="1445"/>
        </pc:sldMkLst>
        <pc:spChg chg="mod">
          <ac:chgData name="张 智" userId="36bdf691fd3510be" providerId="LiveId" clId="{5402EDA1-D713-4394-87DC-35CDF0141A82}" dt="2023-08-22T05:00:16.482" v="36595" actId="20577"/>
          <ac:spMkLst>
            <pc:docMk/>
            <pc:sldMk cId="3269036335" sldId="1445"/>
            <ac:spMk id="3" creationId="{00000000-0000-0000-0000-000000000000}"/>
          </ac:spMkLst>
        </pc:spChg>
        <pc:picChg chg="del mod">
          <ac:chgData name="张 智" userId="36bdf691fd3510be" providerId="LiveId" clId="{5402EDA1-D713-4394-87DC-35CDF0141A82}" dt="2023-08-18T01:48:00.148" v="14921" actId="478"/>
          <ac:picMkLst>
            <pc:docMk/>
            <pc:sldMk cId="3269036335" sldId="1445"/>
            <ac:picMk id="7" creationId="{6AD6AF75-6462-41E6-978C-99D23F830028}"/>
          </ac:picMkLst>
        </pc:picChg>
      </pc:sldChg>
      <pc:sldChg chg="add del">
        <pc:chgData name="张 智" userId="36bdf691fd3510be" providerId="LiveId" clId="{5402EDA1-D713-4394-87DC-35CDF0141A82}" dt="2023-08-18T02:21:23.575" v="15174" actId="2890"/>
        <pc:sldMkLst>
          <pc:docMk/>
          <pc:sldMk cId="1478829184" sldId="1446"/>
        </pc:sldMkLst>
      </pc:sldChg>
      <pc:sldChg chg="add ord modNotesTx">
        <pc:chgData name="张 智" userId="36bdf691fd3510be" providerId="LiveId" clId="{5402EDA1-D713-4394-87DC-35CDF0141A82}" dt="2023-08-21T15:04:58.735" v="29344" actId="20577"/>
        <pc:sldMkLst>
          <pc:docMk/>
          <pc:sldMk cId="3356614843" sldId="1446"/>
        </pc:sldMkLst>
      </pc:sldChg>
      <pc:sldChg chg="addSp delSp modSp add del mod modNotesTx">
        <pc:chgData name="张 智" userId="36bdf691fd3510be" providerId="LiveId" clId="{5402EDA1-D713-4394-87DC-35CDF0141A82}" dt="2023-08-18T15:00:11.059" v="16883" actId="2696"/>
        <pc:sldMkLst>
          <pc:docMk/>
          <pc:sldMk cId="3995927051" sldId="1446"/>
        </pc:sldMkLst>
        <pc:spChg chg="mod">
          <ac:chgData name="张 智" userId="36bdf691fd3510be" providerId="LiveId" clId="{5402EDA1-D713-4394-87DC-35CDF0141A82}" dt="2023-08-18T02:59:16.374" v="15539" actId="20577"/>
          <ac:spMkLst>
            <pc:docMk/>
            <pc:sldMk cId="3995927051" sldId="1446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8T03:00:32.220" v="15565" actId="1076"/>
          <ac:spMkLst>
            <pc:docMk/>
            <pc:sldMk cId="3995927051" sldId="1446"/>
            <ac:spMk id="10" creationId="{E07BABCF-B9C4-4F3C-A8AF-BCC49F276834}"/>
          </ac:spMkLst>
        </pc:spChg>
        <pc:spChg chg="mod">
          <ac:chgData name="张 智" userId="36bdf691fd3510be" providerId="LiveId" clId="{5402EDA1-D713-4394-87DC-35CDF0141A82}" dt="2023-08-18T02:59:53.527" v="15552" actId="20577"/>
          <ac:spMkLst>
            <pc:docMk/>
            <pc:sldMk cId="3995927051" sldId="1446"/>
            <ac:spMk id="12" creationId="{3F5C5F31-35F1-40AB-9E91-31974E0A64D5}"/>
          </ac:spMkLst>
        </pc:spChg>
        <pc:spChg chg="del">
          <ac:chgData name="张 智" userId="36bdf691fd3510be" providerId="LiveId" clId="{5402EDA1-D713-4394-87DC-35CDF0141A82}" dt="2023-08-18T03:00:06.023" v="15556" actId="478"/>
          <ac:spMkLst>
            <pc:docMk/>
            <pc:sldMk cId="3995927051" sldId="1446"/>
            <ac:spMk id="14" creationId="{699331A3-5BA1-4E29-B8C5-D1CACA17071A}"/>
          </ac:spMkLst>
        </pc:spChg>
        <pc:picChg chg="add mod">
          <ac:chgData name="张 智" userId="36bdf691fd3510be" providerId="LiveId" clId="{5402EDA1-D713-4394-87DC-35CDF0141A82}" dt="2023-08-18T03:00:01.587" v="15555" actId="14100"/>
          <ac:picMkLst>
            <pc:docMk/>
            <pc:sldMk cId="3995927051" sldId="1446"/>
            <ac:picMk id="4" creationId="{580420B7-E8DF-472B-B9D1-B971E0EAA021}"/>
          </ac:picMkLst>
        </pc:picChg>
        <pc:picChg chg="del">
          <ac:chgData name="张 智" userId="36bdf691fd3510be" providerId="LiveId" clId="{5402EDA1-D713-4394-87DC-35CDF0141A82}" dt="2023-08-18T02:58:33.870" v="15525" actId="478"/>
          <ac:picMkLst>
            <pc:docMk/>
            <pc:sldMk cId="3995927051" sldId="1446"/>
            <ac:picMk id="9" creationId="{EABEBC99-FE12-4C08-8F66-681C8CA0FDFC}"/>
          </ac:picMkLst>
        </pc:picChg>
      </pc:sldChg>
      <pc:sldChg chg="modSp add mod modNotesTx">
        <pc:chgData name="张 智" userId="36bdf691fd3510be" providerId="LiveId" clId="{5402EDA1-D713-4394-87DC-35CDF0141A82}" dt="2023-08-21T14:58:13.715" v="29072" actId="20577"/>
        <pc:sldMkLst>
          <pc:docMk/>
          <pc:sldMk cId="1408745163" sldId="1447"/>
        </pc:sldMkLst>
        <pc:spChg chg="mod">
          <ac:chgData name="张 智" userId="36bdf691fd3510be" providerId="LiveId" clId="{5402EDA1-D713-4394-87DC-35CDF0141A82}" dt="2023-08-21T08:49:15.649" v="27630" actId="27636"/>
          <ac:spMkLst>
            <pc:docMk/>
            <pc:sldMk cId="1408745163" sldId="1447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21T08:49:18.190" v="27631" actId="1076"/>
          <ac:picMkLst>
            <pc:docMk/>
            <pc:sldMk cId="1408745163" sldId="1447"/>
            <ac:picMk id="5" creationId="{3C34D09A-EDF6-49B1-B9E8-B19618185717}"/>
          </ac:picMkLst>
        </pc:picChg>
      </pc:sldChg>
      <pc:sldChg chg="addSp delSp modSp add mod ord modNotesTx">
        <pc:chgData name="张 智" userId="36bdf691fd3510be" providerId="LiveId" clId="{5402EDA1-D713-4394-87DC-35CDF0141A82}" dt="2023-08-21T15:24:30.617" v="30382" actId="20577"/>
        <pc:sldMkLst>
          <pc:docMk/>
          <pc:sldMk cId="3251129288" sldId="1448"/>
        </pc:sldMkLst>
        <pc:spChg chg="del mod">
          <ac:chgData name="张 智" userId="36bdf691fd3510be" providerId="LiveId" clId="{5402EDA1-D713-4394-87DC-35CDF0141A82}" dt="2023-08-18T15:50:35.285" v="16969" actId="478"/>
          <ac:spMkLst>
            <pc:docMk/>
            <pc:sldMk cId="3251129288" sldId="144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15:21:04.289" v="30167" actId="14100"/>
          <ac:spMkLst>
            <pc:docMk/>
            <pc:sldMk cId="3251129288" sldId="1448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15:50:37.581" v="16970" actId="478"/>
          <ac:spMkLst>
            <pc:docMk/>
            <pc:sldMk cId="3251129288" sldId="1448"/>
            <ac:spMk id="7" creationId="{96085BA9-8F59-4A0B-8E22-5B64A3135E6E}"/>
          </ac:spMkLst>
        </pc:spChg>
        <pc:spChg chg="add mod">
          <ac:chgData name="张 智" userId="36bdf691fd3510be" providerId="LiveId" clId="{5402EDA1-D713-4394-87DC-35CDF0141A82}" dt="2023-08-18T15:59:37.809" v="17297" actId="14100"/>
          <ac:spMkLst>
            <pc:docMk/>
            <pc:sldMk cId="3251129288" sldId="1448"/>
            <ac:spMk id="8" creationId="{85F5DE22-8E81-45B0-B1EB-E2EEC6E0CB20}"/>
          </ac:spMkLst>
        </pc:spChg>
        <pc:spChg chg="add del">
          <ac:chgData name="张 智" userId="36bdf691fd3510be" providerId="LiveId" clId="{5402EDA1-D713-4394-87DC-35CDF0141A82}" dt="2023-08-18T15:53:39.097" v="17076"/>
          <ac:spMkLst>
            <pc:docMk/>
            <pc:sldMk cId="3251129288" sldId="1448"/>
            <ac:spMk id="11" creationId="{2623A953-F10C-4DBB-9D72-93BFA1D18E26}"/>
          </ac:spMkLst>
        </pc:spChg>
        <pc:picChg chg="add del mod">
          <ac:chgData name="张 智" userId="36bdf691fd3510be" providerId="LiveId" clId="{5402EDA1-D713-4394-87DC-35CDF0141A82}" dt="2023-08-18T15:52:24.150" v="17007" actId="478"/>
          <ac:picMkLst>
            <pc:docMk/>
            <pc:sldMk cId="3251129288" sldId="1448"/>
            <ac:picMk id="5" creationId="{8F7FD800-5A29-4FF1-9BA6-CBD552452790}"/>
          </ac:picMkLst>
        </pc:picChg>
        <pc:picChg chg="add mod">
          <ac:chgData name="张 智" userId="36bdf691fd3510be" providerId="LiveId" clId="{5402EDA1-D713-4394-87DC-35CDF0141A82}" dt="2023-08-18T15:59:34.217" v="17295" actId="1076"/>
          <ac:picMkLst>
            <pc:docMk/>
            <pc:sldMk cId="3251129288" sldId="1448"/>
            <ac:picMk id="10" creationId="{0D8D4842-8CA3-4236-9364-4A1949394E4A}"/>
          </ac:picMkLst>
        </pc:picChg>
      </pc:sldChg>
      <pc:sldChg chg="addSp delSp modSp add mod modNotesTx">
        <pc:chgData name="张 智" userId="36bdf691fd3510be" providerId="LiveId" clId="{5402EDA1-D713-4394-87DC-35CDF0141A82}" dt="2023-08-22T01:08:20.735" v="31034" actId="20577"/>
        <pc:sldMkLst>
          <pc:docMk/>
          <pc:sldMk cId="3005941055" sldId="1449"/>
        </pc:sldMkLst>
        <pc:spChg chg="mod">
          <ac:chgData name="张 智" userId="36bdf691fd3510be" providerId="LiveId" clId="{5402EDA1-D713-4394-87DC-35CDF0141A82}" dt="2023-08-18T16:07:35.394" v="17890" actId="403"/>
          <ac:spMkLst>
            <pc:docMk/>
            <pc:sldMk cId="3005941055" sldId="144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11:55.862" v="18013" actId="20577"/>
          <ac:spMkLst>
            <pc:docMk/>
            <pc:sldMk cId="3005941055" sldId="1449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9:45.504" v="17927" actId="1076"/>
          <ac:spMkLst>
            <pc:docMk/>
            <pc:sldMk cId="3005941055" sldId="1449"/>
            <ac:spMk id="8" creationId="{B610BE51-FBEF-46AF-972F-A49ABB74EEFB}"/>
          </ac:spMkLst>
        </pc:spChg>
        <pc:picChg chg="del">
          <ac:chgData name="张 智" userId="36bdf691fd3510be" providerId="LiveId" clId="{5402EDA1-D713-4394-87DC-35CDF0141A82}" dt="2023-08-18T16:07:37.695" v="17891" actId="478"/>
          <ac:picMkLst>
            <pc:docMk/>
            <pc:sldMk cId="3005941055" sldId="1449"/>
            <ac:picMk id="5" creationId="{A9BFF00F-958C-4495-A968-56F36A6EE6A9}"/>
          </ac:picMkLst>
        </pc:picChg>
        <pc:picChg chg="add mod">
          <ac:chgData name="张 智" userId="36bdf691fd3510be" providerId="LiveId" clId="{5402EDA1-D713-4394-87DC-35CDF0141A82}" dt="2023-08-18T16:11:51.808" v="18011" actId="1076"/>
          <ac:picMkLst>
            <pc:docMk/>
            <pc:sldMk cId="3005941055" sldId="1449"/>
            <ac:picMk id="6" creationId="{1354FDE5-625D-4B36-903D-BB7BA361306C}"/>
          </ac:picMkLst>
        </pc:picChg>
      </pc:sldChg>
      <pc:sldChg chg="modSp add mod modNotesTx">
        <pc:chgData name="张 智" userId="36bdf691fd3510be" providerId="LiveId" clId="{5402EDA1-D713-4394-87DC-35CDF0141A82}" dt="2023-08-22T04:21:18.105" v="34501" actId="20577"/>
        <pc:sldMkLst>
          <pc:docMk/>
          <pc:sldMk cId="2452057753" sldId="1450"/>
        </pc:sldMkLst>
        <pc:spChg chg="mod">
          <ac:chgData name="张 智" userId="36bdf691fd3510be" providerId="LiveId" clId="{5402EDA1-D713-4394-87DC-35CDF0141A82}" dt="2023-08-22T02:08:28.428" v="32395" actId="20577"/>
          <ac:spMkLst>
            <pc:docMk/>
            <pc:sldMk cId="2452057753" sldId="1450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0T03:24:52.113" v="18294"/>
        <pc:sldMkLst>
          <pc:docMk/>
          <pc:sldMk cId="168745625" sldId="1451"/>
        </pc:sldMkLst>
      </pc:sldChg>
      <pc:sldChg chg="addSp delSp add del mod">
        <pc:chgData name="张 智" userId="36bdf691fd3510be" providerId="LiveId" clId="{5402EDA1-D713-4394-87DC-35CDF0141A82}" dt="2023-08-20T15:04:13.977" v="20483" actId="47"/>
        <pc:sldMkLst>
          <pc:docMk/>
          <pc:sldMk cId="4009860252" sldId="1451"/>
        </pc:sldMkLst>
        <pc:picChg chg="add">
          <ac:chgData name="张 智" userId="36bdf691fd3510be" providerId="LiveId" clId="{5402EDA1-D713-4394-87DC-35CDF0141A82}" dt="2023-08-20T03:29:57.614" v="18306" actId="22"/>
          <ac:picMkLst>
            <pc:docMk/>
            <pc:sldMk cId="4009860252" sldId="1451"/>
            <ac:picMk id="4" creationId="{F4B4CD08-D244-4ED9-9189-4425EAB582C7}"/>
          </ac:picMkLst>
        </pc:picChg>
        <pc:picChg chg="del">
          <ac:chgData name="张 智" userId="36bdf691fd3510be" providerId="LiveId" clId="{5402EDA1-D713-4394-87DC-35CDF0141A82}" dt="2023-08-20T03:29:42.540" v="18305" actId="478"/>
          <ac:picMkLst>
            <pc:docMk/>
            <pc:sldMk cId="4009860252" sldId="1451"/>
            <ac:picMk id="7" creationId="{F5D8C485-20F8-4EBD-9EB9-B4F672C49B07}"/>
          </ac:picMkLst>
        </pc:picChg>
      </pc:sldChg>
      <pc:sldChg chg="addSp delSp add del mod">
        <pc:chgData name="张 智" userId="36bdf691fd3510be" providerId="LiveId" clId="{5402EDA1-D713-4394-87DC-35CDF0141A82}" dt="2023-08-20T15:04:13.302" v="20482" actId="47"/>
        <pc:sldMkLst>
          <pc:docMk/>
          <pc:sldMk cId="168432482" sldId="1452"/>
        </pc:sldMkLst>
        <pc:picChg chg="del">
          <ac:chgData name="张 智" userId="36bdf691fd3510be" providerId="LiveId" clId="{5402EDA1-D713-4394-87DC-35CDF0141A82}" dt="2023-08-20T03:30:02.200" v="18308" actId="478"/>
          <ac:picMkLst>
            <pc:docMk/>
            <pc:sldMk cId="168432482" sldId="1452"/>
            <ac:picMk id="4" creationId="{F4B4CD08-D244-4ED9-9189-4425EAB582C7}"/>
          </ac:picMkLst>
        </pc:picChg>
        <pc:picChg chg="add">
          <ac:chgData name="张 智" userId="36bdf691fd3510be" providerId="LiveId" clId="{5402EDA1-D713-4394-87DC-35CDF0141A82}" dt="2023-08-20T03:30:31.367" v="18309" actId="22"/>
          <ac:picMkLst>
            <pc:docMk/>
            <pc:sldMk cId="168432482" sldId="1452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2.675" v="20481" actId="47"/>
        <pc:sldMkLst>
          <pc:docMk/>
          <pc:sldMk cId="3023369928" sldId="1453"/>
        </pc:sldMkLst>
        <pc:picChg chg="add mod">
          <ac:chgData name="张 智" userId="36bdf691fd3510be" providerId="LiveId" clId="{5402EDA1-D713-4394-87DC-35CDF0141A82}" dt="2023-08-20T03:37:18.279" v="18312" actId="931"/>
          <ac:picMkLst>
            <pc:docMk/>
            <pc:sldMk cId="3023369928" sldId="1453"/>
            <ac:picMk id="4" creationId="{2199243E-C9A3-45DD-AECD-F1A978A3141E}"/>
          </ac:picMkLst>
        </pc:picChg>
        <pc:picChg chg="del">
          <ac:chgData name="张 智" userId="36bdf691fd3510be" providerId="LiveId" clId="{5402EDA1-D713-4394-87DC-35CDF0141A82}" dt="2023-08-20T03:37:13.759" v="18311" actId="478"/>
          <ac:picMkLst>
            <pc:docMk/>
            <pc:sldMk cId="3023369928" sldId="1453"/>
            <ac:picMk id="5" creationId="{B46E935F-2B9B-4D22-89E1-6F48341CBBEC}"/>
          </ac:picMkLst>
        </pc:picChg>
      </pc:sldChg>
      <pc:sldChg chg="addSp delSp modSp add del mod">
        <pc:chgData name="张 智" userId="36bdf691fd3510be" providerId="LiveId" clId="{5402EDA1-D713-4394-87DC-35CDF0141A82}" dt="2023-08-20T15:04:11.986" v="20480" actId="47"/>
        <pc:sldMkLst>
          <pc:docMk/>
          <pc:sldMk cId="3306569101" sldId="1454"/>
        </pc:sldMkLst>
        <pc:picChg chg="del">
          <ac:chgData name="张 智" userId="36bdf691fd3510be" providerId="LiveId" clId="{5402EDA1-D713-4394-87DC-35CDF0141A82}" dt="2023-08-20T03:38:04.904" v="18314" actId="478"/>
          <ac:picMkLst>
            <pc:docMk/>
            <pc:sldMk cId="3306569101" sldId="1454"/>
            <ac:picMk id="4" creationId="{2199243E-C9A3-45DD-AECD-F1A978A3141E}"/>
          </ac:picMkLst>
        </pc:picChg>
        <pc:picChg chg="add mod">
          <ac:chgData name="张 智" userId="36bdf691fd3510be" providerId="LiveId" clId="{5402EDA1-D713-4394-87DC-35CDF0141A82}" dt="2023-08-20T03:38:11.704" v="18316" actId="1076"/>
          <ac:picMkLst>
            <pc:docMk/>
            <pc:sldMk cId="3306569101" sldId="1454"/>
            <ac:picMk id="5" creationId="{0E310C07-AEED-480F-AD33-F7F4A4D585FC}"/>
          </ac:picMkLst>
        </pc:picChg>
      </pc:sldChg>
      <pc:sldChg chg="delSp add del mod">
        <pc:chgData name="张 智" userId="36bdf691fd3510be" providerId="LiveId" clId="{5402EDA1-D713-4394-87DC-35CDF0141A82}" dt="2023-08-20T15:04:10.830" v="20479" actId="47"/>
        <pc:sldMkLst>
          <pc:docMk/>
          <pc:sldMk cId="4023480646" sldId="1455"/>
        </pc:sldMkLst>
        <pc:picChg chg="del">
          <ac:chgData name="张 智" userId="36bdf691fd3510be" providerId="LiveId" clId="{5402EDA1-D713-4394-87DC-35CDF0141A82}" dt="2023-08-20T03:39:05.822" v="18318" actId="478"/>
          <ac:picMkLst>
            <pc:docMk/>
            <pc:sldMk cId="4023480646" sldId="1455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15:04:10.326" v="20478" actId="47"/>
        <pc:sldMkLst>
          <pc:docMk/>
          <pc:sldMk cId="2207433258" sldId="1456"/>
        </pc:sldMkLst>
      </pc:sldChg>
      <pc:sldChg chg="addSp delSp modSp add del mod">
        <pc:chgData name="张 智" userId="36bdf691fd3510be" providerId="LiveId" clId="{5402EDA1-D713-4394-87DC-35CDF0141A82}" dt="2023-08-20T15:04:09.880" v="20477" actId="47"/>
        <pc:sldMkLst>
          <pc:docMk/>
          <pc:sldMk cId="1258549118" sldId="1457"/>
        </pc:sldMkLst>
        <pc:picChg chg="add mod">
          <ac:chgData name="张 智" userId="36bdf691fd3510be" providerId="LiveId" clId="{5402EDA1-D713-4394-87DC-35CDF0141A82}" dt="2023-08-20T03:40:47.542" v="18332" actId="1076"/>
          <ac:picMkLst>
            <pc:docMk/>
            <pc:sldMk cId="1258549118" sldId="1457"/>
            <ac:picMk id="4" creationId="{82047058-8B71-42BC-ACA3-BCF1725C81F0}"/>
          </ac:picMkLst>
        </pc:picChg>
        <pc:picChg chg="add del">
          <ac:chgData name="张 智" userId="36bdf691fd3510be" providerId="LiveId" clId="{5402EDA1-D713-4394-87DC-35CDF0141A82}" dt="2023-08-20T03:40:39.435" v="18329" actId="478"/>
          <ac:picMkLst>
            <pc:docMk/>
            <pc:sldMk cId="1258549118" sldId="1457"/>
            <ac:picMk id="5" creationId="{0E310C07-AEED-480F-AD33-F7F4A4D585FC}"/>
          </ac:picMkLst>
        </pc:picChg>
      </pc:sldChg>
      <pc:sldChg chg="add del">
        <pc:chgData name="张 智" userId="36bdf691fd3510be" providerId="LiveId" clId="{5402EDA1-D713-4394-87DC-35CDF0141A82}" dt="2023-08-20T03:40:21.259" v="18323"/>
        <pc:sldMkLst>
          <pc:docMk/>
          <pc:sldMk cId="1199076430" sldId="1458"/>
        </pc:sldMkLst>
      </pc:sldChg>
      <pc:sldChg chg="add del">
        <pc:chgData name="张 智" userId="36bdf691fd3510be" providerId="LiveId" clId="{5402EDA1-D713-4394-87DC-35CDF0141A82}" dt="2023-08-20T03:40:32.980" v="18327"/>
        <pc:sldMkLst>
          <pc:docMk/>
          <pc:sldMk cId="1549268320" sldId="1458"/>
        </pc:sldMkLst>
      </pc:sldChg>
      <pc:sldChg chg="addSp delSp modSp add del mod">
        <pc:chgData name="张 智" userId="36bdf691fd3510be" providerId="LiveId" clId="{5402EDA1-D713-4394-87DC-35CDF0141A82}" dt="2023-08-20T15:04:09.128" v="20476" actId="47"/>
        <pc:sldMkLst>
          <pc:docMk/>
          <pc:sldMk cId="2061026260" sldId="1458"/>
        </pc:sldMkLst>
        <pc:picChg chg="del">
          <ac:chgData name="张 智" userId="36bdf691fd3510be" providerId="LiveId" clId="{5402EDA1-D713-4394-87DC-35CDF0141A82}" dt="2023-08-20T03:41:04.713" v="18334" actId="478"/>
          <ac:picMkLst>
            <pc:docMk/>
            <pc:sldMk cId="2061026260" sldId="1458"/>
            <ac:picMk id="4" creationId="{82047058-8B71-42BC-ACA3-BCF1725C81F0}"/>
          </ac:picMkLst>
        </pc:picChg>
        <pc:picChg chg="add mod">
          <ac:chgData name="张 智" userId="36bdf691fd3510be" providerId="LiveId" clId="{5402EDA1-D713-4394-87DC-35CDF0141A82}" dt="2023-08-20T03:41:12.974" v="18338" actId="14100"/>
          <ac:picMkLst>
            <pc:docMk/>
            <pc:sldMk cId="2061026260" sldId="1458"/>
            <ac:picMk id="5" creationId="{23D1AEC9-C2ED-420A-AD0E-ED1F9C33A87D}"/>
          </ac:picMkLst>
        </pc:picChg>
      </pc:sldChg>
      <pc:sldChg chg="addSp delSp modSp add mod">
        <pc:chgData name="张 智" userId="36bdf691fd3510be" providerId="LiveId" clId="{5402EDA1-D713-4394-87DC-35CDF0141A82}" dt="2023-08-21T03:21:57.623" v="21423"/>
        <pc:sldMkLst>
          <pc:docMk/>
          <pc:sldMk cId="2930273359" sldId="1459"/>
        </pc:sldMkLst>
        <pc:spChg chg="mod">
          <ac:chgData name="张 智" userId="36bdf691fd3510be" providerId="LiveId" clId="{5402EDA1-D713-4394-87DC-35CDF0141A82}" dt="2023-08-21T03:21:46.558" v="21420" actId="27636"/>
          <ac:spMkLst>
            <pc:docMk/>
            <pc:sldMk cId="2930273359" sldId="1459"/>
            <ac:spMk id="5" creationId="{4D7B3B84-FDE9-4250-98AF-F8F63A52E3D9}"/>
          </ac:spMkLst>
        </pc:spChg>
        <pc:spChg chg="add mod">
          <ac:chgData name="张 智" userId="36bdf691fd3510be" providerId="LiveId" clId="{5402EDA1-D713-4394-87DC-35CDF0141A82}" dt="2023-08-21T03:21:57.623" v="21423"/>
          <ac:spMkLst>
            <pc:docMk/>
            <pc:sldMk cId="2930273359" sldId="1459"/>
            <ac:spMk id="6" creationId="{3F549DDF-458A-4210-B50B-BD3C33D7266E}"/>
          </ac:spMkLst>
        </pc:spChg>
        <pc:spChg chg="del">
          <ac:chgData name="张 智" userId="36bdf691fd3510be" providerId="LiveId" clId="{5402EDA1-D713-4394-87DC-35CDF0141A82}" dt="2023-08-21T03:21:56.932" v="21422" actId="478"/>
          <ac:spMkLst>
            <pc:docMk/>
            <pc:sldMk cId="2930273359" sldId="1459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0T03:41:06.395" v="18336"/>
        <pc:sldMkLst>
          <pc:docMk/>
          <pc:sldMk cId="3093949385" sldId="1459"/>
        </pc:sldMkLst>
      </pc:sldChg>
      <pc:sldChg chg="addSp delSp modSp add mod modNotesTx">
        <pc:chgData name="张 智" userId="36bdf691fd3510be" providerId="LiveId" clId="{5402EDA1-D713-4394-87DC-35CDF0141A82}" dt="2023-08-22T05:17:34.364" v="38130" actId="20577"/>
        <pc:sldMkLst>
          <pc:docMk/>
          <pc:sldMk cId="3085066286" sldId="1460"/>
        </pc:sldMkLst>
        <pc:spChg chg="mod">
          <ac:chgData name="张 智" userId="36bdf691fd3510be" providerId="LiveId" clId="{5402EDA1-D713-4394-87DC-35CDF0141A82}" dt="2023-08-20T14:28:47.779" v="18676" actId="20577"/>
          <ac:spMkLst>
            <pc:docMk/>
            <pc:sldMk cId="3085066286" sldId="1460"/>
            <ac:spMk id="2" creationId="{00000000-0000-0000-0000-000000000000}"/>
          </ac:spMkLst>
        </pc:spChg>
        <pc:picChg chg="mod">
          <ac:chgData name="张 智" userId="36bdf691fd3510be" providerId="LiveId" clId="{5402EDA1-D713-4394-87DC-35CDF0141A82}" dt="2023-08-20T14:28:35.428" v="18647" actId="1076"/>
          <ac:picMkLst>
            <pc:docMk/>
            <pc:sldMk cId="3085066286" sldId="1460"/>
            <ac:picMk id="4" creationId="{BB26ECA3-6F84-436C-8A07-C68054ECD4F4}"/>
          </ac:picMkLst>
        </pc:picChg>
        <pc:picChg chg="add del">
          <ac:chgData name="张 智" userId="36bdf691fd3510be" providerId="LiveId" clId="{5402EDA1-D713-4394-87DC-35CDF0141A82}" dt="2023-08-21T02:02:57.445" v="20835" actId="22"/>
          <ac:picMkLst>
            <pc:docMk/>
            <pc:sldMk cId="3085066286" sldId="1460"/>
            <ac:picMk id="6" creationId="{AD9A4385-6F54-46A8-95F8-549C38A8E87D}"/>
          </ac:picMkLst>
        </pc:picChg>
        <pc:picChg chg="del">
          <ac:chgData name="张 智" userId="36bdf691fd3510be" providerId="LiveId" clId="{5402EDA1-D713-4394-87DC-35CDF0141A82}" dt="2023-08-20T14:28:28.335" v="18644" actId="478"/>
          <ac:picMkLst>
            <pc:docMk/>
            <pc:sldMk cId="3085066286" sldId="1460"/>
            <ac:picMk id="7" creationId="{82BAF67A-F191-46AA-A414-CAD0692558A5}"/>
          </ac:picMkLst>
        </pc:picChg>
        <pc:cxnChg chg="add mod">
          <ac:chgData name="张 智" userId="36bdf691fd3510be" providerId="LiveId" clId="{5402EDA1-D713-4394-87DC-35CDF0141A82}" dt="2023-08-20T14:32:33.996" v="18822" actId="692"/>
          <ac:cxnSpMkLst>
            <pc:docMk/>
            <pc:sldMk cId="3085066286" sldId="1460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18:50.036" v="38132" actId="20577"/>
        <pc:sldMkLst>
          <pc:docMk/>
          <pc:sldMk cId="1310678120" sldId="1461"/>
        </pc:sldMkLst>
        <pc:spChg chg="mod">
          <ac:chgData name="张 智" userId="36bdf691fd3510be" providerId="LiveId" clId="{5402EDA1-D713-4394-87DC-35CDF0141A82}" dt="2023-08-20T14:34:33.817" v="18880" actId="20577"/>
          <ac:spMkLst>
            <pc:docMk/>
            <pc:sldMk cId="1310678120" sldId="1461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2T05:17:09.476" v="38066" actId="20577"/>
          <ac:spMkLst>
            <pc:docMk/>
            <pc:sldMk cId="1310678120" sldId="1461"/>
            <ac:spMk id="5" creationId="{CE58E0DB-2B7C-496D-B141-E3F7D1B80F92}"/>
          </ac:spMkLst>
        </pc:spChg>
        <pc:spChg chg="add mod">
          <ac:chgData name="张 智" userId="36bdf691fd3510be" providerId="LiveId" clId="{5402EDA1-D713-4394-87DC-35CDF0141A82}" dt="2023-08-20T14:55:39.226" v="19880" actId="1076"/>
          <ac:spMkLst>
            <pc:docMk/>
            <pc:sldMk cId="1310678120" sldId="1461"/>
            <ac:spMk id="6" creationId="{0015291E-0F0C-4542-8730-CEBBD08EA60B}"/>
          </ac:spMkLst>
        </pc:spChg>
        <pc:spChg chg="add mod">
          <ac:chgData name="张 智" userId="36bdf691fd3510be" providerId="LiveId" clId="{5402EDA1-D713-4394-87DC-35CDF0141A82}" dt="2023-08-22T05:18:50.036" v="38132" actId="20577"/>
          <ac:spMkLst>
            <pc:docMk/>
            <pc:sldMk cId="1310678120" sldId="1461"/>
            <ac:spMk id="7" creationId="{63CC5929-94B8-4E02-BC24-A5006CF01459}"/>
          </ac:spMkLst>
        </pc:spChg>
        <pc:picChg chg="del">
          <ac:chgData name="张 智" userId="36bdf691fd3510be" providerId="LiveId" clId="{5402EDA1-D713-4394-87DC-35CDF0141A82}" dt="2023-08-20T14:29:14.914" v="18701" actId="478"/>
          <ac:picMkLst>
            <pc:docMk/>
            <pc:sldMk cId="1310678120" sldId="1461"/>
            <ac:picMk id="4" creationId="{BB26ECA3-6F84-436C-8A07-C68054ECD4F4}"/>
          </ac:picMkLst>
        </pc:picChg>
      </pc:sldChg>
      <pc:sldChg chg="addSp delSp modSp add mod modNotesTx">
        <pc:chgData name="张 智" userId="36bdf691fd3510be" providerId="LiveId" clId="{5402EDA1-D713-4394-87DC-35CDF0141A82}" dt="2023-08-22T05:20:05.387" v="38281" actId="20577"/>
        <pc:sldMkLst>
          <pc:docMk/>
          <pc:sldMk cId="426365252" sldId="1462"/>
        </pc:sldMkLst>
        <pc:picChg chg="del">
          <ac:chgData name="张 智" userId="36bdf691fd3510be" providerId="LiveId" clId="{5402EDA1-D713-4394-87DC-35CDF0141A82}" dt="2023-08-20T15:01:24.680" v="20471" actId="478"/>
          <ac:picMkLst>
            <pc:docMk/>
            <pc:sldMk cId="426365252" sldId="1462"/>
            <ac:picMk id="4" creationId="{BB26ECA3-6F84-436C-8A07-C68054ECD4F4}"/>
          </ac:picMkLst>
        </pc:picChg>
        <pc:picChg chg="add mod">
          <ac:chgData name="张 智" userId="36bdf691fd3510be" providerId="LiveId" clId="{5402EDA1-D713-4394-87DC-35CDF0141A82}" dt="2023-08-20T15:01:38.778" v="20475" actId="1076"/>
          <ac:picMkLst>
            <pc:docMk/>
            <pc:sldMk cId="426365252" sldId="1462"/>
            <ac:picMk id="6" creationId="{A194ED2E-5A9C-4A62-A5D8-B9BCF0DC4B18}"/>
          </ac:picMkLst>
        </pc:picChg>
        <pc:cxnChg chg="del">
          <ac:chgData name="张 智" userId="36bdf691fd3510be" providerId="LiveId" clId="{5402EDA1-D713-4394-87DC-35CDF0141A82}" dt="2023-08-20T15:01:26.242" v="20472" actId="478"/>
          <ac:cxnSpMkLst>
            <pc:docMk/>
            <pc:sldMk cId="426365252" sldId="1462"/>
            <ac:cxnSpMk id="5" creationId="{31621FF3-EC55-4906-AA8E-BD6FBFA1C0DB}"/>
          </ac:cxnSpMkLst>
        </pc:cxnChg>
      </pc:sldChg>
      <pc:sldChg chg="addSp delSp modSp add mod modNotesTx">
        <pc:chgData name="张 智" userId="36bdf691fd3510be" providerId="LiveId" clId="{5402EDA1-D713-4394-87DC-35CDF0141A82}" dt="2023-08-22T05:23:25.106" v="38810" actId="20577"/>
        <pc:sldMkLst>
          <pc:docMk/>
          <pc:sldMk cId="965576533" sldId="1463"/>
        </pc:sldMkLst>
        <pc:spChg chg="mod">
          <ac:chgData name="张 智" userId="36bdf691fd3510be" providerId="LiveId" clId="{5402EDA1-D713-4394-87DC-35CDF0141A82}" dt="2023-08-20T15:06:40.107" v="20497" actId="20577"/>
          <ac:spMkLst>
            <pc:docMk/>
            <pc:sldMk cId="965576533" sldId="1463"/>
            <ac:spMk id="2" creationId="{00000000-0000-0000-0000-000000000000}"/>
          </ac:spMkLst>
        </pc:spChg>
        <pc:picChg chg="add del mod">
          <ac:chgData name="张 智" userId="36bdf691fd3510be" providerId="LiveId" clId="{5402EDA1-D713-4394-87DC-35CDF0141A82}" dt="2023-08-20T15:06:22.704" v="20490" actId="478"/>
          <ac:picMkLst>
            <pc:docMk/>
            <pc:sldMk cId="965576533" sldId="1463"/>
            <ac:picMk id="4" creationId="{BA74C618-CE61-473C-8E1D-5A814E53F792}"/>
          </ac:picMkLst>
        </pc:picChg>
        <pc:picChg chg="del">
          <ac:chgData name="张 智" userId="36bdf691fd3510be" providerId="LiveId" clId="{5402EDA1-D713-4394-87DC-35CDF0141A82}" dt="2023-08-20T15:06:00.327" v="20486" actId="478"/>
          <ac:picMkLst>
            <pc:docMk/>
            <pc:sldMk cId="965576533" sldId="1463"/>
            <ac:picMk id="6" creationId="{A194ED2E-5A9C-4A62-A5D8-B9BCF0DC4B18}"/>
          </ac:picMkLst>
        </pc:picChg>
        <pc:picChg chg="add mod">
          <ac:chgData name="张 智" userId="36bdf691fd3510be" providerId="LiveId" clId="{5402EDA1-D713-4394-87DC-35CDF0141A82}" dt="2023-08-20T15:08:57.897" v="20498" actId="1076"/>
          <ac:picMkLst>
            <pc:docMk/>
            <pc:sldMk cId="965576533" sldId="1463"/>
            <ac:picMk id="7" creationId="{9ECD7922-531A-464E-9C80-7AB44735BBE2}"/>
          </ac:picMkLst>
        </pc:picChg>
        <pc:picChg chg="add del">
          <ac:chgData name="张 智" userId="36bdf691fd3510be" providerId="LiveId" clId="{5402EDA1-D713-4394-87DC-35CDF0141A82}" dt="2023-08-20T15:09:22.791" v="20502" actId="21"/>
          <ac:picMkLst>
            <pc:docMk/>
            <pc:sldMk cId="965576533" sldId="1463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03.124" v="38898" actId="20577"/>
        <pc:sldMkLst>
          <pc:docMk/>
          <pc:sldMk cId="179240239" sldId="1464"/>
        </pc:sldMkLst>
        <pc:spChg chg="mod">
          <ac:chgData name="张 智" userId="36bdf691fd3510be" providerId="LiveId" clId="{5402EDA1-D713-4394-87DC-35CDF0141A82}" dt="2023-08-20T15:14:27.241" v="20539" actId="20577"/>
          <ac:spMkLst>
            <pc:docMk/>
            <pc:sldMk cId="179240239" sldId="1464"/>
            <ac:spMk id="2" creationId="{00000000-0000-0000-0000-000000000000}"/>
          </ac:spMkLst>
        </pc:spChg>
        <pc:picChg chg="add del">
          <ac:chgData name="张 智" userId="36bdf691fd3510be" providerId="LiveId" clId="{5402EDA1-D713-4394-87DC-35CDF0141A82}" dt="2023-08-20T15:11:58.578" v="20509" actId="478"/>
          <ac:picMkLst>
            <pc:docMk/>
            <pc:sldMk cId="179240239" sldId="1464"/>
            <ac:picMk id="4" creationId="{87937ADD-7FE7-49E9-BF25-A8C50AFACBD9}"/>
          </ac:picMkLst>
        </pc:picChg>
        <pc:picChg chg="add mod">
          <ac:chgData name="张 智" userId="36bdf691fd3510be" providerId="LiveId" clId="{5402EDA1-D713-4394-87DC-35CDF0141A82}" dt="2023-08-20T15:09:29.473" v="20506" actId="14100"/>
          <ac:picMkLst>
            <pc:docMk/>
            <pc:sldMk cId="179240239" sldId="1464"/>
            <ac:picMk id="5" creationId="{A932AC5A-C8DC-4A2C-97C4-EE22D5C2E9E5}"/>
          </ac:picMkLst>
        </pc:picChg>
        <pc:picChg chg="del">
          <ac:chgData name="张 智" userId="36bdf691fd3510be" providerId="LiveId" clId="{5402EDA1-D713-4394-87DC-35CDF0141A82}" dt="2023-08-20T15:09:24.140" v="20503" actId="478"/>
          <ac:picMkLst>
            <pc:docMk/>
            <pc:sldMk cId="179240239" sldId="1464"/>
            <ac:picMk id="7" creationId="{9ECD7922-531A-464E-9C80-7AB44735BBE2}"/>
          </ac:picMkLst>
        </pc:picChg>
        <pc:picChg chg="del">
          <ac:chgData name="张 智" userId="36bdf691fd3510be" providerId="LiveId" clId="{5402EDA1-D713-4394-87DC-35CDF0141A82}" dt="2023-08-20T15:09:18.894" v="20501" actId="478"/>
          <ac:picMkLst>
            <pc:docMk/>
            <pc:sldMk cId="179240239" sldId="1464"/>
            <ac:picMk id="9" creationId="{D34F2794-B551-4832-AA12-AE5D3F878104}"/>
          </ac:picMkLst>
        </pc:picChg>
      </pc:sldChg>
      <pc:sldChg chg="addSp delSp modSp add mod modNotesTx">
        <pc:chgData name="张 智" userId="36bdf691fd3510be" providerId="LiveId" clId="{5402EDA1-D713-4394-87DC-35CDF0141A82}" dt="2023-08-22T05:24:27.649" v="38998" actId="20577"/>
        <pc:sldMkLst>
          <pc:docMk/>
          <pc:sldMk cId="3556225345" sldId="1465"/>
        </pc:sldMkLst>
        <pc:spChg chg="mod">
          <ac:chgData name="张 智" userId="36bdf691fd3510be" providerId="LiveId" clId="{5402EDA1-D713-4394-87DC-35CDF0141A82}" dt="2023-08-20T15:14:36.608" v="20545" actId="20577"/>
          <ac:spMkLst>
            <pc:docMk/>
            <pc:sldMk cId="3556225345" sldId="1465"/>
            <ac:spMk id="2" creationId="{00000000-0000-0000-0000-000000000000}"/>
          </ac:spMkLst>
        </pc:spChg>
        <pc:picChg chg="del mod">
          <ac:chgData name="张 智" userId="36bdf691fd3510be" providerId="LiveId" clId="{5402EDA1-D713-4394-87DC-35CDF0141A82}" dt="2023-08-20T15:13:37.679" v="20512" actId="478"/>
          <ac:picMkLst>
            <pc:docMk/>
            <pc:sldMk cId="3556225345" sldId="1465"/>
            <ac:picMk id="4" creationId="{87937ADD-7FE7-49E9-BF25-A8C50AFACBD9}"/>
          </ac:picMkLst>
        </pc:picChg>
        <pc:picChg chg="del">
          <ac:chgData name="张 智" userId="36bdf691fd3510be" providerId="LiveId" clId="{5402EDA1-D713-4394-87DC-35CDF0141A82}" dt="2023-08-20T15:12:00.918" v="20510" actId="478"/>
          <ac:picMkLst>
            <pc:docMk/>
            <pc:sldMk cId="3556225345" sldId="1465"/>
            <ac:picMk id="5" creationId="{A932AC5A-C8DC-4A2C-97C4-EE22D5C2E9E5}"/>
          </ac:picMkLst>
        </pc:picChg>
        <pc:picChg chg="add mod">
          <ac:chgData name="张 智" userId="36bdf691fd3510be" providerId="LiveId" clId="{5402EDA1-D713-4394-87DC-35CDF0141A82}" dt="2023-08-20T15:13:46.617" v="20515" actId="1076"/>
          <ac:picMkLst>
            <pc:docMk/>
            <pc:sldMk cId="3556225345" sldId="1465"/>
            <ac:picMk id="6" creationId="{15B21403-71D3-4FEE-BBE1-153B83D75D63}"/>
          </ac:picMkLst>
        </pc:picChg>
      </pc:sldChg>
      <pc:sldChg chg="addSp delSp modSp add mod modNotesTx">
        <pc:chgData name="张 智" userId="36bdf691fd3510be" providerId="LiveId" clId="{5402EDA1-D713-4394-87DC-35CDF0141A82}" dt="2023-08-22T05:25:43.714" v="39204" actId="20577"/>
        <pc:sldMkLst>
          <pc:docMk/>
          <pc:sldMk cId="2398305904" sldId="1466"/>
        </pc:sldMkLst>
        <pc:spChg chg="mod">
          <ac:chgData name="张 智" userId="36bdf691fd3510be" providerId="LiveId" clId="{5402EDA1-D713-4394-87DC-35CDF0141A82}" dt="2023-08-20T15:14:48.753" v="20570" actId="20577"/>
          <ac:spMkLst>
            <pc:docMk/>
            <pc:sldMk cId="2398305904" sldId="1466"/>
            <ac:spMk id="2" creationId="{00000000-0000-0000-0000-000000000000}"/>
          </ac:spMkLst>
        </pc:spChg>
        <pc:spChg chg="add del">
          <ac:chgData name="张 智" userId="36bdf691fd3510be" providerId="LiveId" clId="{5402EDA1-D713-4394-87DC-35CDF0141A82}" dt="2023-08-20T15:15:32.613" v="20576" actId="11529"/>
          <ac:spMkLst>
            <pc:docMk/>
            <pc:sldMk cId="2398305904" sldId="1466"/>
            <ac:spMk id="5" creationId="{A03AC490-0A25-428C-8444-C65133ACEFA1}"/>
          </ac:spMkLst>
        </pc:spChg>
        <pc:picChg chg="add mod">
          <ac:chgData name="张 智" userId="36bdf691fd3510be" providerId="LiveId" clId="{5402EDA1-D713-4394-87DC-35CDF0141A82}" dt="2023-08-20T15:15:16.528" v="20574" actId="1076"/>
          <ac:picMkLst>
            <pc:docMk/>
            <pc:sldMk cId="2398305904" sldId="1466"/>
            <ac:picMk id="4" creationId="{CA93F4DF-64B9-43FD-B9C6-78F61274833A}"/>
          </ac:picMkLst>
        </pc:picChg>
        <pc:picChg chg="del">
          <ac:chgData name="张 智" userId="36bdf691fd3510be" providerId="LiveId" clId="{5402EDA1-D713-4394-87DC-35CDF0141A82}" dt="2023-08-20T15:15:12" v="20571" actId="478"/>
          <ac:picMkLst>
            <pc:docMk/>
            <pc:sldMk cId="2398305904" sldId="1466"/>
            <ac:picMk id="6" creationId="{15B21403-71D3-4FEE-BBE1-153B83D75D63}"/>
          </ac:picMkLst>
        </pc:picChg>
        <pc:cxnChg chg="add mod">
          <ac:chgData name="张 智" userId="36bdf691fd3510be" providerId="LiveId" clId="{5402EDA1-D713-4394-87DC-35CDF0141A82}" dt="2023-08-20T15:15:50.023" v="20587" actId="1038"/>
          <ac:cxnSpMkLst>
            <pc:docMk/>
            <pc:sldMk cId="2398305904" sldId="1466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28:39.961" v="39412" actId="20577"/>
        <pc:sldMkLst>
          <pc:docMk/>
          <pc:sldMk cId="1945956240" sldId="1467"/>
        </pc:sldMkLst>
        <pc:spChg chg="mod">
          <ac:chgData name="张 智" userId="36bdf691fd3510be" providerId="LiveId" clId="{5402EDA1-D713-4394-87DC-35CDF0141A82}" dt="2023-08-20T15:19:05.520" v="20713" actId="14100"/>
          <ac:spMkLst>
            <pc:docMk/>
            <pc:sldMk cId="1945956240" sldId="146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21T03:16:24.092" v="21379" actId="14100"/>
          <ac:spMkLst>
            <pc:docMk/>
            <pc:sldMk cId="1945956240" sldId="1467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0T15:16:21.376" v="20625" actId="478"/>
          <ac:picMkLst>
            <pc:docMk/>
            <pc:sldMk cId="1945956240" sldId="1467"/>
            <ac:picMk id="4" creationId="{CA93F4DF-64B9-43FD-B9C6-78F61274833A}"/>
          </ac:picMkLst>
        </pc:picChg>
        <pc:picChg chg="add del mod">
          <ac:chgData name="张 智" userId="36bdf691fd3510be" providerId="LiveId" clId="{5402EDA1-D713-4394-87DC-35CDF0141A82}" dt="2023-08-20T15:19:43.225" v="20717" actId="478"/>
          <ac:picMkLst>
            <pc:docMk/>
            <pc:sldMk cId="1945956240" sldId="1467"/>
            <ac:picMk id="6" creationId="{ABD640BB-3D62-4454-98B9-8F1D601ECDBC}"/>
          </ac:picMkLst>
        </pc:picChg>
        <pc:picChg chg="add del mod">
          <ac:chgData name="张 智" userId="36bdf691fd3510be" providerId="LiveId" clId="{5402EDA1-D713-4394-87DC-35CDF0141A82}" dt="2023-08-20T15:39:36.159" v="20730" actId="478"/>
          <ac:picMkLst>
            <pc:docMk/>
            <pc:sldMk cId="1945956240" sldId="1467"/>
            <ac:picMk id="9" creationId="{696FB7B1-B7AE-491F-9B1A-97822AD30F46}"/>
          </ac:picMkLst>
        </pc:picChg>
        <pc:picChg chg="add mod">
          <ac:chgData name="张 智" userId="36bdf691fd3510be" providerId="LiveId" clId="{5402EDA1-D713-4394-87DC-35CDF0141A82}" dt="2023-08-20T15:40:15.687" v="20733" actId="1076"/>
          <ac:picMkLst>
            <pc:docMk/>
            <pc:sldMk cId="1945956240" sldId="1467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26:57.879" v="39337" actId="1076"/>
          <ac:cxnSpMkLst>
            <pc:docMk/>
            <pc:sldMk cId="1945956240" sldId="1467"/>
            <ac:cxnSpMk id="6" creationId="{17C98B51-1C1C-4150-B59A-02165848B6BA}"/>
          </ac:cxnSpMkLst>
        </pc:cxnChg>
        <pc:cxnChg chg="del">
          <ac:chgData name="张 智" userId="36bdf691fd3510be" providerId="LiveId" clId="{5402EDA1-D713-4394-87DC-35CDF0141A82}" dt="2023-08-20T15:16:23.047" v="20626" actId="478"/>
          <ac:cxnSpMkLst>
            <pc:docMk/>
            <pc:sldMk cId="1945956240" sldId="1467"/>
            <ac:cxnSpMk id="8" creationId="{11A07263-4888-4863-A383-4A61CF3CE52A}"/>
          </ac:cxnSpMkLst>
        </pc:cxnChg>
      </pc:sldChg>
      <pc:sldChg chg="addSp delSp modSp add mod modNotesTx">
        <pc:chgData name="张 智" userId="36bdf691fd3510be" providerId="LiveId" clId="{5402EDA1-D713-4394-87DC-35CDF0141A82}" dt="2023-08-22T05:31:47.048" v="39718" actId="20577"/>
        <pc:sldMkLst>
          <pc:docMk/>
          <pc:sldMk cId="2051753994" sldId="1468"/>
        </pc:sldMkLst>
        <pc:spChg chg="mod">
          <ac:chgData name="张 智" userId="36bdf691fd3510be" providerId="LiveId" clId="{5402EDA1-D713-4394-87DC-35CDF0141A82}" dt="2023-08-21T01:53:05.249" v="20757" actId="1076"/>
          <ac:spMkLst>
            <pc:docMk/>
            <pc:sldMk cId="2051753994" sldId="1468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21T03:16:27.988" v="21380" actId="478"/>
          <ac:spMkLst>
            <pc:docMk/>
            <pc:sldMk cId="2051753994" sldId="1468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30.202" v="21381" actId="478"/>
          <ac:spMkLst>
            <pc:docMk/>
            <pc:sldMk cId="2051753994" sldId="1468"/>
            <ac:spMk id="10" creationId="{26BEB423-B284-4386-8F1B-39A8ACA711F0}"/>
          </ac:spMkLst>
        </pc:spChg>
        <pc:spChg chg="add mod">
          <ac:chgData name="张 智" userId="36bdf691fd3510be" providerId="LiveId" clId="{5402EDA1-D713-4394-87DC-35CDF0141A82}" dt="2023-08-21T03:16:32.646" v="21383" actId="1076"/>
          <ac:spMkLst>
            <pc:docMk/>
            <pc:sldMk cId="2051753994" sldId="1468"/>
            <ac:spMk id="11" creationId="{EFCE4357-D747-48A0-9F0F-E4F4956D20AD}"/>
          </ac:spMkLst>
        </pc:spChg>
        <pc:picChg chg="add mod">
          <ac:chgData name="张 智" userId="36bdf691fd3510be" providerId="LiveId" clId="{5402EDA1-D713-4394-87DC-35CDF0141A82}" dt="2023-08-21T01:53:35.689" v="20763" actId="14100"/>
          <ac:picMkLst>
            <pc:docMk/>
            <pc:sldMk cId="2051753994" sldId="1468"/>
            <ac:picMk id="4" creationId="{661CAC14-A1A5-4D8D-A29C-962CA40F144F}"/>
          </ac:picMkLst>
        </pc:picChg>
        <pc:picChg chg="add mod">
          <ac:chgData name="张 智" userId="36bdf691fd3510be" providerId="LiveId" clId="{5402EDA1-D713-4394-87DC-35CDF0141A82}" dt="2023-08-21T01:53:32.617" v="20761" actId="14100"/>
          <ac:picMkLst>
            <pc:docMk/>
            <pc:sldMk cId="2051753994" sldId="1468"/>
            <ac:picMk id="6" creationId="{E5DDD531-7F84-4013-975B-B62B47647713}"/>
          </ac:picMkLst>
        </pc:picChg>
        <pc:picChg chg="add del">
          <ac:chgData name="张 智" userId="36bdf691fd3510be" providerId="LiveId" clId="{5402EDA1-D713-4394-87DC-35CDF0141A82}" dt="2023-08-21T03:15:51.783" v="21356" actId="478"/>
          <ac:picMkLst>
            <pc:docMk/>
            <pc:sldMk cId="2051753994" sldId="1468"/>
            <ac:picMk id="8" creationId="{C68103BB-4641-4F46-A326-EE52C2B63BA5}"/>
          </ac:picMkLst>
        </pc:picChg>
        <pc:picChg chg="del">
          <ac:chgData name="张 智" userId="36bdf691fd3510be" providerId="LiveId" clId="{5402EDA1-D713-4394-87DC-35CDF0141A82}" dt="2023-08-20T15:40:20.444" v="20735" actId="478"/>
          <ac:picMkLst>
            <pc:docMk/>
            <pc:sldMk cId="2051753994" sldId="1468"/>
            <ac:picMk id="11" creationId="{11DEFE3D-B071-46CE-8FBB-4B02D5D4871B}"/>
          </ac:picMkLst>
        </pc:picChg>
        <pc:cxnChg chg="add mod">
          <ac:chgData name="张 智" userId="36bdf691fd3510be" providerId="LiveId" clId="{5402EDA1-D713-4394-87DC-35CDF0141A82}" dt="2023-08-22T05:31:25.703" v="39658" actId="14100"/>
          <ac:cxnSpMkLst>
            <pc:docMk/>
            <pc:sldMk cId="2051753994" sldId="1468"/>
            <ac:cxnSpMk id="7" creationId="{FA7B7B31-B48F-4DF9-BA0C-02953C287450}"/>
          </ac:cxnSpMkLst>
        </pc:cxnChg>
      </pc:sldChg>
      <pc:sldChg chg="add modNotesTx">
        <pc:chgData name="张 智" userId="36bdf691fd3510be" providerId="LiveId" clId="{5402EDA1-D713-4394-87DC-35CDF0141A82}" dt="2023-08-22T05:30:41.364" v="39655" actId="20577"/>
        <pc:sldMkLst>
          <pc:docMk/>
          <pc:sldMk cId="3129796139" sldId="1469"/>
        </pc:sldMkLst>
      </pc:sldChg>
      <pc:sldChg chg="addSp delSp modSp add del mod ord">
        <pc:chgData name="张 智" userId="36bdf691fd3510be" providerId="LiveId" clId="{5402EDA1-D713-4394-87DC-35CDF0141A82}" dt="2023-08-22T05:28:59.695" v="39416" actId="2696"/>
        <pc:sldMkLst>
          <pc:docMk/>
          <pc:sldMk cId="4288570142" sldId="1469"/>
        </pc:sldMkLst>
        <pc:spChg chg="del">
          <ac:chgData name="张 智" userId="36bdf691fd3510be" providerId="LiveId" clId="{5402EDA1-D713-4394-87DC-35CDF0141A82}" dt="2023-08-21T03:16:55.264" v="21390" actId="478"/>
          <ac:spMkLst>
            <pc:docMk/>
            <pc:sldMk cId="4288570142" sldId="1469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59.540" v="21391" actId="478"/>
          <ac:spMkLst>
            <pc:docMk/>
            <pc:sldMk cId="4288570142" sldId="1469"/>
            <ac:spMk id="13" creationId="{000EF1F5-AE0B-4C85-9EC9-C778E826351C}"/>
          </ac:spMkLst>
        </pc:spChg>
        <pc:spChg chg="add mod">
          <ac:chgData name="张 智" userId="36bdf691fd3510be" providerId="LiveId" clId="{5402EDA1-D713-4394-87DC-35CDF0141A82}" dt="2023-08-21T03:17:01.026" v="21392"/>
          <ac:spMkLst>
            <pc:docMk/>
            <pc:sldMk cId="4288570142" sldId="1469"/>
            <ac:spMk id="14" creationId="{1DF09997-49F6-4F20-9097-86347CBA1952}"/>
          </ac:spMkLst>
        </pc:sp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4" creationId="{661CAC14-A1A5-4D8D-A29C-962CA40F144F}"/>
          </ac:picMkLst>
        </pc:picChg>
        <pc:picChg chg="del">
          <ac:chgData name="张 智" userId="36bdf691fd3510be" providerId="LiveId" clId="{5402EDA1-D713-4394-87DC-35CDF0141A82}" dt="2023-08-21T01:54:04.229" v="20765" actId="478"/>
          <ac:picMkLst>
            <pc:docMk/>
            <pc:sldMk cId="4288570142" sldId="1469"/>
            <ac:picMk id="6" creationId="{E5DDD531-7F84-4013-975B-B62B47647713}"/>
          </ac:picMkLst>
        </pc:picChg>
        <pc:picChg chg="add mod">
          <ac:chgData name="张 智" userId="36bdf691fd3510be" providerId="LiveId" clId="{5402EDA1-D713-4394-87DC-35CDF0141A82}" dt="2023-08-21T03:17:03.878" v="21393" actId="1076"/>
          <ac:picMkLst>
            <pc:docMk/>
            <pc:sldMk cId="4288570142" sldId="1469"/>
            <ac:picMk id="7" creationId="{BB2D8DC8-1EF3-4AE9-83AB-18426FEFCD71}"/>
          </ac:picMkLst>
        </pc:picChg>
        <pc:picChg chg="add del">
          <ac:chgData name="张 智" userId="36bdf691fd3510be" providerId="LiveId" clId="{5402EDA1-D713-4394-87DC-35CDF0141A82}" dt="2023-08-21T01:56:10.602" v="20772" actId="478"/>
          <ac:picMkLst>
            <pc:docMk/>
            <pc:sldMk cId="4288570142" sldId="1469"/>
            <ac:picMk id="9" creationId="{B90658F3-AA32-47F5-8233-A454E47269A0}"/>
          </ac:picMkLst>
        </pc:picChg>
        <pc:picChg chg="add del">
          <ac:chgData name="张 智" userId="36bdf691fd3510be" providerId="LiveId" clId="{5402EDA1-D713-4394-87DC-35CDF0141A82}" dt="2023-08-21T01:56:10.045" v="20771" actId="478"/>
          <ac:picMkLst>
            <pc:docMk/>
            <pc:sldMk cId="4288570142" sldId="1469"/>
            <ac:picMk id="11" creationId="{07578CFF-DD10-4768-A8AE-67965B915989}"/>
          </ac:picMkLst>
        </pc:picChg>
      </pc:sldChg>
      <pc:sldChg chg="addSp delSp modSp add mod modNotesTx">
        <pc:chgData name="张 智" userId="36bdf691fd3510be" providerId="LiveId" clId="{5402EDA1-D713-4394-87DC-35CDF0141A82}" dt="2023-08-22T05:33:42.834" v="39984" actId="20577"/>
        <pc:sldMkLst>
          <pc:docMk/>
          <pc:sldMk cId="2243757724" sldId="1470"/>
        </pc:sldMkLst>
        <pc:spChg chg="mod">
          <ac:chgData name="张 智" userId="36bdf691fd3510be" providerId="LiveId" clId="{5402EDA1-D713-4394-87DC-35CDF0141A82}" dt="2023-08-21T01:56:39.280" v="20786" actId="20577"/>
          <ac:spMkLst>
            <pc:docMk/>
            <pc:sldMk cId="2243757724" sldId="1470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3:18:44.164" v="21409" actId="14100"/>
          <ac:picMkLst>
            <pc:docMk/>
            <pc:sldMk cId="2243757724" sldId="1470"/>
            <ac:picMk id="4" creationId="{B4D6DB36-88CA-43B7-B4C5-7290DBB84117}"/>
          </ac:picMkLst>
        </pc:picChg>
        <pc:picChg chg="del">
          <ac:chgData name="张 智" userId="36bdf691fd3510be" providerId="LiveId" clId="{5402EDA1-D713-4394-87DC-35CDF0141A82}" dt="2023-08-21T01:56:17.283" v="20775" actId="478"/>
          <ac:picMkLst>
            <pc:docMk/>
            <pc:sldMk cId="2243757724" sldId="1470"/>
            <ac:picMk id="7" creationId="{BB2D8DC8-1EF3-4AE9-83AB-18426FEFCD71}"/>
          </ac:picMkLst>
        </pc:picChg>
        <pc:picChg chg="mod">
          <ac:chgData name="张 智" userId="36bdf691fd3510be" providerId="LiveId" clId="{5402EDA1-D713-4394-87DC-35CDF0141A82}" dt="2023-08-21T03:18:45.940" v="21410" actId="14100"/>
          <ac:picMkLst>
            <pc:docMk/>
            <pc:sldMk cId="2243757724" sldId="1470"/>
            <ac:picMk id="9" creationId="{B90658F3-AA32-47F5-8233-A454E47269A0}"/>
          </ac:picMkLst>
        </pc:picChg>
        <pc:picChg chg="add del mod">
          <ac:chgData name="张 智" userId="36bdf691fd3510be" providerId="LiveId" clId="{5402EDA1-D713-4394-87DC-35CDF0141A82}" dt="2023-08-21T03:18:06.186" v="21396" actId="478"/>
          <ac:picMkLst>
            <pc:docMk/>
            <pc:sldMk cId="2243757724" sldId="1470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3:08.042" v="20837"/>
        <pc:sldMkLst>
          <pc:docMk/>
          <pc:sldMk cId="12335554" sldId="1471"/>
        </pc:sldMkLst>
      </pc:sldChg>
      <pc:sldChg chg="addSp delSp modSp add mod modNotesTx">
        <pc:chgData name="张 智" userId="36bdf691fd3510be" providerId="LiveId" clId="{5402EDA1-D713-4394-87DC-35CDF0141A82}" dt="2023-08-22T05:34:40.492" v="40061" actId="20577"/>
        <pc:sldMkLst>
          <pc:docMk/>
          <pc:sldMk cId="3440755064" sldId="1471"/>
        </pc:sldMkLst>
        <pc:spChg chg="mod">
          <ac:chgData name="张 智" userId="36bdf691fd3510be" providerId="LiveId" clId="{5402EDA1-D713-4394-87DC-35CDF0141A82}" dt="2023-08-21T02:04:01.765" v="20868"/>
          <ac:spMkLst>
            <pc:docMk/>
            <pc:sldMk cId="3440755064" sldId="147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21T02:03:41.799" v="20867" actId="20577"/>
          <ac:spMkLst>
            <pc:docMk/>
            <pc:sldMk cId="3440755064" sldId="1471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3:28.274" v="20843" actId="1076"/>
          <ac:picMkLst>
            <pc:docMk/>
            <pc:sldMk cId="3440755064" sldId="1471"/>
            <ac:picMk id="4" creationId="{3404D474-824C-46DB-A861-C6D15D3CA58D}"/>
          </ac:picMkLst>
        </pc:picChg>
        <pc:picChg chg="add del">
          <ac:chgData name="张 智" userId="36bdf691fd3510be" providerId="LiveId" clId="{5402EDA1-D713-4394-87DC-35CDF0141A82}" dt="2023-08-21T02:05:16.362" v="20871" actId="478"/>
          <ac:picMkLst>
            <pc:docMk/>
            <pc:sldMk cId="3440755064" sldId="1471"/>
            <ac:picMk id="7" creationId="{07C6F01C-66B0-487A-9CBB-813AAAE4B616}"/>
          </ac:picMkLst>
        </pc:picChg>
        <pc:picChg chg="del">
          <ac:chgData name="张 智" userId="36bdf691fd3510be" providerId="LiveId" clId="{5402EDA1-D713-4394-87DC-35CDF0141A82}" dt="2023-08-21T02:03:25.971" v="20842" actId="478"/>
          <ac:picMkLst>
            <pc:docMk/>
            <pc:sldMk cId="3440755064" sldId="1471"/>
            <ac:picMk id="9" creationId="{B90658F3-AA32-47F5-8233-A454E47269A0}"/>
          </ac:picMkLst>
        </pc:picChg>
        <pc:picChg chg="del">
          <ac:chgData name="张 智" userId="36bdf691fd3510be" providerId="LiveId" clId="{5402EDA1-D713-4394-87DC-35CDF0141A82}" dt="2023-08-21T02:03:23.989" v="20840" actId="478"/>
          <ac:picMkLst>
            <pc:docMk/>
            <pc:sldMk cId="3440755064" sldId="1471"/>
            <ac:picMk id="11" creationId="{07578CFF-DD10-4768-A8AE-67965B915989}"/>
          </ac:picMkLst>
        </pc:picChg>
      </pc:sldChg>
      <pc:sldChg chg="add del">
        <pc:chgData name="张 智" userId="36bdf691fd3510be" providerId="LiveId" clId="{5402EDA1-D713-4394-87DC-35CDF0141A82}" dt="2023-08-21T02:02:55.974" v="20834"/>
        <pc:sldMkLst>
          <pc:docMk/>
          <pc:sldMk cId="4160263897" sldId="1471"/>
        </pc:sldMkLst>
      </pc:sldChg>
      <pc:sldChg chg="delSp modSp add mod modNotesTx">
        <pc:chgData name="张 智" userId="36bdf691fd3510be" providerId="LiveId" clId="{5402EDA1-D713-4394-87DC-35CDF0141A82}" dt="2023-08-22T05:36:13.838" v="40307" actId="20577"/>
        <pc:sldMkLst>
          <pc:docMk/>
          <pc:sldMk cId="1092983372" sldId="1472"/>
        </pc:sldMkLst>
        <pc:spChg chg="mod">
          <ac:chgData name="张 智" userId="36bdf691fd3510be" providerId="LiveId" clId="{5402EDA1-D713-4394-87DC-35CDF0141A82}" dt="2023-08-21T02:05:25.597" v="20888" actId="20577"/>
          <ac:spMkLst>
            <pc:docMk/>
            <pc:sldMk cId="1092983372" sldId="1472"/>
            <ac:spMk id="5" creationId="{1CC78A63-CBA9-44A0-89C7-EABAA55C7C92}"/>
          </ac:spMkLst>
        </pc:spChg>
        <pc:picChg chg="del">
          <ac:chgData name="张 智" userId="36bdf691fd3510be" providerId="LiveId" clId="{5402EDA1-D713-4394-87DC-35CDF0141A82}" dt="2023-08-21T02:05:28.034" v="20890" actId="478"/>
          <ac:picMkLst>
            <pc:docMk/>
            <pc:sldMk cId="1092983372" sldId="1472"/>
            <ac:picMk id="4" creationId="{3404D474-824C-46DB-A861-C6D15D3CA58D}"/>
          </ac:picMkLst>
        </pc:picChg>
        <pc:picChg chg="mod">
          <ac:chgData name="张 智" userId="36bdf691fd3510be" providerId="LiveId" clId="{5402EDA1-D713-4394-87DC-35CDF0141A82}" dt="2023-08-21T02:05:30.488" v="20891" actId="1076"/>
          <ac:picMkLst>
            <pc:docMk/>
            <pc:sldMk cId="1092983372" sldId="1472"/>
            <ac:picMk id="7" creationId="{07C6F01C-66B0-487A-9CBB-813AAAE4B616}"/>
          </ac:picMkLst>
        </pc:picChg>
      </pc:sldChg>
      <pc:sldChg chg="addSp delSp modSp add mod modNotesTx">
        <pc:chgData name="张 智" userId="36bdf691fd3510be" providerId="LiveId" clId="{5402EDA1-D713-4394-87DC-35CDF0141A82}" dt="2023-08-22T05:37:15.564" v="40443" actId="20577"/>
        <pc:sldMkLst>
          <pc:docMk/>
          <pc:sldMk cId="1524817486" sldId="1473"/>
        </pc:sldMkLst>
        <pc:spChg chg="mod">
          <ac:chgData name="张 智" userId="36bdf691fd3510be" providerId="LiveId" clId="{5402EDA1-D713-4394-87DC-35CDF0141A82}" dt="2023-08-21T02:06:22.968" v="20902" actId="20577"/>
          <ac:spMkLst>
            <pc:docMk/>
            <pc:sldMk cId="1524817486" sldId="1473"/>
            <ac:spMk id="5" creationId="{1CC78A63-CBA9-44A0-89C7-EABAA55C7C92}"/>
          </ac:spMkLst>
        </pc:spChg>
        <pc:picChg chg="add mod">
          <ac:chgData name="张 智" userId="36bdf691fd3510be" providerId="LiveId" clId="{5402EDA1-D713-4394-87DC-35CDF0141A82}" dt="2023-08-21T02:06:18.153" v="20896" actId="14100"/>
          <ac:picMkLst>
            <pc:docMk/>
            <pc:sldMk cId="1524817486" sldId="1473"/>
            <ac:picMk id="4" creationId="{6FC1F691-8E57-4892-B86B-298298DA5BEA}"/>
          </ac:picMkLst>
        </pc:picChg>
        <pc:picChg chg="del">
          <ac:chgData name="张 智" userId="36bdf691fd3510be" providerId="LiveId" clId="{5402EDA1-D713-4394-87DC-35CDF0141A82}" dt="2023-08-21T02:06:09.810" v="20893" actId="478"/>
          <ac:picMkLst>
            <pc:docMk/>
            <pc:sldMk cId="1524817486" sldId="1473"/>
            <ac:picMk id="7" creationId="{07C6F01C-66B0-487A-9CBB-813AAAE4B616}"/>
          </ac:picMkLst>
        </pc:picChg>
      </pc:sldChg>
      <pc:sldChg chg="modSp add del mod">
        <pc:chgData name="张 智" userId="36bdf691fd3510be" providerId="LiveId" clId="{5402EDA1-D713-4394-87DC-35CDF0141A82}" dt="2023-08-22T01:05:50.083" v="30959" actId="2696"/>
        <pc:sldMkLst>
          <pc:docMk/>
          <pc:sldMk cId="2923069795" sldId="1474"/>
        </pc:sldMkLst>
        <pc:spChg chg="mod">
          <ac:chgData name="张 智" userId="36bdf691fd3510be" providerId="LiveId" clId="{5402EDA1-D713-4394-87DC-35CDF0141A82}" dt="2023-08-21T06:00:51.638" v="21748" actId="20577"/>
          <ac:spMkLst>
            <pc:docMk/>
            <pc:sldMk cId="2923069795" sldId="1474"/>
            <ac:spMk id="7" creationId="{85F180D1-C7EF-4A34-96CA-73A86A26F467}"/>
          </ac:spMkLst>
        </pc:spChg>
      </pc:sldChg>
      <pc:sldChg chg="add del">
        <pc:chgData name="张 智" userId="36bdf691fd3510be" providerId="LiveId" clId="{5402EDA1-D713-4394-87DC-35CDF0141A82}" dt="2023-08-21T03:25:25.735" v="21425" actId="2696"/>
        <pc:sldMkLst>
          <pc:docMk/>
          <pc:sldMk cId="862559326" sldId="1475"/>
        </pc:sldMkLst>
      </pc:sldChg>
      <pc:sldChg chg="addSp delSp modSp add mod modNotesTx">
        <pc:chgData name="张 智" userId="36bdf691fd3510be" providerId="LiveId" clId="{5402EDA1-D713-4394-87DC-35CDF0141A82}" dt="2023-08-22T05:45:56.111" v="40469" actId="20577"/>
        <pc:sldMkLst>
          <pc:docMk/>
          <pc:sldMk cId="2892507057" sldId="1476"/>
        </pc:sldMkLst>
        <pc:spChg chg="mod">
          <ac:chgData name="张 智" userId="36bdf691fd3510be" providerId="LiveId" clId="{5402EDA1-D713-4394-87DC-35CDF0141A82}" dt="2023-08-21T03:16:51.356" v="21389" actId="1076"/>
          <ac:spMkLst>
            <pc:docMk/>
            <pc:sldMk cId="2892507057" sldId="147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21T03:16:39.488" v="21384" actId="478"/>
          <ac:spMkLst>
            <pc:docMk/>
            <pc:sldMk cId="2892507057" sldId="1476"/>
            <ac:spMk id="5" creationId="{1CC78A63-CBA9-44A0-89C7-EABAA55C7C92}"/>
          </ac:spMkLst>
        </pc:spChg>
        <pc:spChg chg="add del mod">
          <ac:chgData name="张 智" userId="36bdf691fd3510be" providerId="LiveId" clId="{5402EDA1-D713-4394-87DC-35CDF0141A82}" dt="2023-08-21T03:16:44.629" v="21386" actId="478"/>
          <ac:spMkLst>
            <pc:docMk/>
            <pc:sldMk cId="2892507057" sldId="1476"/>
            <ac:spMk id="7" creationId="{CA35531A-45EA-43C2-9E90-F59EF9F91EDA}"/>
          </ac:spMkLst>
        </pc:spChg>
        <pc:spChg chg="add mod">
          <ac:chgData name="张 智" userId="36bdf691fd3510be" providerId="LiveId" clId="{5402EDA1-D713-4394-87DC-35CDF0141A82}" dt="2023-08-21T03:16:48.374" v="21388" actId="1076"/>
          <ac:spMkLst>
            <pc:docMk/>
            <pc:sldMk cId="2892507057" sldId="1476"/>
            <ac:spMk id="9" creationId="{ADEB4240-384D-4DC4-859C-614F3EFC2287}"/>
          </ac:spMkLst>
        </pc:spChg>
        <pc:picChg chg="del">
          <ac:chgData name="张 智" userId="36bdf691fd3510be" providerId="LiveId" clId="{5402EDA1-D713-4394-87DC-35CDF0141A82}" dt="2023-08-21T03:15:58.245" v="21358" actId="478"/>
          <ac:picMkLst>
            <pc:docMk/>
            <pc:sldMk cId="2892507057" sldId="1476"/>
            <ac:picMk id="4" creationId="{661CAC14-A1A5-4D8D-A29C-962CA40F144F}"/>
          </ac:picMkLst>
        </pc:picChg>
        <pc:picChg chg="mod">
          <ac:chgData name="张 智" userId="36bdf691fd3510be" providerId="LiveId" clId="{5402EDA1-D713-4394-87DC-35CDF0141A82}" dt="2023-08-21T03:16:01.916" v="21359" actId="1076"/>
          <ac:picMkLst>
            <pc:docMk/>
            <pc:sldMk cId="2892507057" sldId="1476"/>
            <ac:picMk id="8" creationId="{C68103BB-4641-4F46-A326-EE52C2B63BA5}"/>
          </ac:picMkLst>
        </pc:picChg>
        <pc:cxnChg chg="add mod">
          <ac:chgData name="张 智" userId="36bdf691fd3510be" providerId="LiveId" clId="{5402EDA1-D713-4394-87DC-35CDF0141A82}" dt="2023-08-22T05:27:29.608" v="39340" actId="14100"/>
          <ac:cxnSpMkLst>
            <pc:docMk/>
            <pc:sldMk cId="2892507057" sldId="1476"/>
            <ac:cxnSpMk id="7" creationId="{FF8A8DE2-57E8-436B-95A8-D8B68D1FE4C2}"/>
          </ac:cxnSpMkLst>
        </pc:cxnChg>
      </pc:sldChg>
      <pc:sldChg chg="addSp delSp modSp add del mod">
        <pc:chgData name="张 智" userId="36bdf691fd3510be" providerId="LiveId" clId="{5402EDA1-D713-4394-87DC-35CDF0141A82}" dt="2023-08-22T01:05:47.667" v="30958" actId="2696"/>
        <pc:sldMkLst>
          <pc:docMk/>
          <pc:sldMk cId="2894670707" sldId="1477"/>
        </pc:sldMkLst>
        <pc:spChg chg="mod">
          <ac:chgData name="张 智" userId="36bdf691fd3510be" providerId="LiveId" clId="{5402EDA1-D713-4394-87DC-35CDF0141A82}" dt="2023-08-21T03:54:04.594" v="21587" actId="14100"/>
          <ac:spMkLst>
            <pc:docMk/>
            <pc:sldMk cId="2894670707" sldId="1477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21T03:41:35.215" v="21467" actId="21"/>
          <ac:spMkLst>
            <pc:docMk/>
            <pc:sldMk cId="2894670707" sldId="1477"/>
            <ac:spMk id="5" creationId="{7252D280-6745-4EBD-9E54-2C8749C686DA}"/>
          </ac:spMkLst>
        </pc:spChg>
        <pc:spChg chg="add mod">
          <ac:chgData name="张 智" userId="36bdf691fd3510be" providerId="LiveId" clId="{5402EDA1-D713-4394-87DC-35CDF0141A82}" dt="2023-08-21T14:29:31.588" v="28814" actId="20577"/>
          <ac:spMkLst>
            <pc:docMk/>
            <pc:sldMk cId="2894670707" sldId="1477"/>
            <ac:spMk id="6" creationId="{67EED65F-D359-4C78-93A7-F69155B93DCE}"/>
          </ac:spMkLst>
        </pc:spChg>
        <pc:spChg chg="del mod">
          <ac:chgData name="张 智" userId="36bdf691fd3510be" providerId="LiveId" clId="{5402EDA1-D713-4394-87DC-35CDF0141A82}" dt="2023-08-21T03:40:32.460" v="21441" actId="478"/>
          <ac:spMkLst>
            <pc:docMk/>
            <pc:sldMk cId="2894670707" sldId="1477"/>
            <ac:spMk id="7" creationId="{85F180D1-C7EF-4A34-96CA-73A86A26F467}"/>
          </ac:spMkLst>
        </pc:spChg>
      </pc:sldChg>
      <pc:sldChg chg="modSp add del mod">
        <pc:chgData name="张 智" userId="36bdf691fd3510be" providerId="LiveId" clId="{5402EDA1-D713-4394-87DC-35CDF0141A82}" dt="2023-08-22T01:05:44.669" v="30957" actId="2696"/>
        <pc:sldMkLst>
          <pc:docMk/>
          <pc:sldMk cId="3260063140" sldId="1478"/>
        </pc:sldMkLst>
        <pc:spChg chg="mod">
          <ac:chgData name="张 智" userId="36bdf691fd3510be" providerId="LiveId" clId="{5402EDA1-D713-4394-87DC-35CDF0141A82}" dt="2023-08-21T06:04:51.946" v="21826" actId="20577"/>
          <ac:spMkLst>
            <pc:docMk/>
            <pc:sldMk cId="3260063140" sldId="1478"/>
            <ac:spMk id="5" creationId="{6C50C713-58CE-4493-8000-AFD5133B2E11}"/>
          </ac:spMkLst>
        </pc:spChg>
      </pc:sldChg>
      <pc:sldChg chg="delSp modSp add del mod">
        <pc:chgData name="张 智" userId="36bdf691fd3510be" providerId="LiveId" clId="{5402EDA1-D713-4394-87DC-35CDF0141A82}" dt="2023-08-21T05:47:58.962" v="21625" actId="2696"/>
        <pc:sldMkLst>
          <pc:docMk/>
          <pc:sldMk cId="2778062738" sldId="1479"/>
        </pc:sldMkLst>
        <pc:spChg chg="mod">
          <ac:chgData name="张 智" userId="36bdf691fd3510be" providerId="LiveId" clId="{5402EDA1-D713-4394-87DC-35CDF0141A82}" dt="2023-08-21T04:20:13.992" v="21621" actId="14100"/>
          <ac:spMkLst>
            <pc:docMk/>
            <pc:sldMk cId="2778062738" sldId="1479"/>
            <ac:spMk id="4" creationId="{00000000-0000-0000-0000-000000000000}"/>
          </ac:spMkLst>
        </pc:spChg>
        <pc:spChg chg="del mod">
          <ac:chgData name="张 智" userId="36bdf691fd3510be" providerId="LiveId" clId="{5402EDA1-D713-4394-87DC-35CDF0141A82}" dt="2023-08-21T04:20:17.701" v="21624" actId="478"/>
          <ac:spMkLst>
            <pc:docMk/>
            <pc:sldMk cId="2778062738" sldId="1479"/>
            <ac:spMk id="6" creationId="{67EED65F-D359-4C78-93A7-F69155B93DCE}"/>
          </ac:spMkLst>
        </pc:spChg>
      </pc:sldChg>
      <pc:sldChg chg="delSp modSp add mod ord modNotesTx">
        <pc:chgData name="张 智" userId="36bdf691fd3510be" providerId="LiveId" clId="{5402EDA1-D713-4394-87DC-35CDF0141A82}" dt="2023-08-21T15:37:41.872" v="30956" actId="20577"/>
        <pc:sldMkLst>
          <pc:docMk/>
          <pc:sldMk cId="3392963297" sldId="1479"/>
        </pc:sldMkLst>
        <pc:spChg chg="mod">
          <ac:chgData name="张 智" userId="36bdf691fd3510be" providerId="LiveId" clId="{5402EDA1-D713-4394-87DC-35CDF0141A82}" dt="2023-08-21T15:37:32.308" v="30953" actId="27636"/>
          <ac:spMkLst>
            <pc:docMk/>
            <pc:sldMk cId="3392963297" sldId="1479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21T15:37:29.161" v="30951" actId="478"/>
          <ac:picMkLst>
            <pc:docMk/>
            <pc:sldMk cId="3392963297" sldId="1479"/>
            <ac:picMk id="6" creationId="{1354FDE5-625D-4B36-903D-BB7BA361306C}"/>
          </ac:picMkLst>
        </pc:picChg>
      </pc:sldChg>
      <pc:sldChg chg="delSp modSp add mod modNotesTx">
        <pc:chgData name="张 智" userId="36bdf691fd3510be" providerId="LiveId" clId="{5402EDA1-D713-4394-87DC-35CDF0141A82}" dt="2023-08-22T01:54:45.436" v="31840" actId="20577"/>
        <pc:sldMkLst>
          <pc:docMk/>
          <pc:sldMk cId="4064397517" sldId="1480"/>
        </pc:sldMkLst>
        <pc:spChg chg="del">
          <ac:chgData name="张 智" userId="36bdf691fd3510be" providerId="LiveId" clId="{5402EDA1-D713-4394-87DC-35CDF0141A82}" dt="2023-08-22T01:52:20.327" v="31730" actId="478"/>
          <ac:spMkLst>
            <pc:docMk/>
            <pc:sldMk cId="4064397517" sldId="1480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18.090" v="31729" actId="478"/>
          <ac:spMkLst>
            <pc:docMk/>
            <pc:sldMk cId="4064397517" sldId="1480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0:48.736" v="31721" actId="20577"/>
          <ac:spMkLst>
            <pc:docMk/>
            <pc:sldMk cId="4064397517" sldId="1480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2:16.991" v="31728" actId="1076"/>
          <ac:picMkLst>
            <pc:docMk/>
            <pc:sldMk cId="4064397517" sldId="1480"/>
            <ac:picMk id="7" creationId="{6391CC7C-1255-423F-9333-BEF38E9F7023}"/>
          </ac:picMkLst>
        </pc:picChg>
      </pc:sldChg>
      <pc:sldChg chg="delSp modSp add mod modNotesTx">
        <pc:chgData name="张 智" userId="36bdf691fd3510be" providerId="LiveId" clId="{5402EDA1-D713-4394-87DC-35CDF0141A82}" dt="2023-08-22T01:56:16.826" v="31909" actId="20577"/>
        <pc:sldMkLst>
          <pc:docMk/>
          <pc:sldMk cId="3232267705" sldId="1481"/>
        </pc:sldMkLst>
        <pc:spChg chg="del">
          <ac:chgData name="张 智" userId="36bdf691fd3510be" providerId="LiveId" clId="{5402EDA1-D713-4394-87DC-35CDF0141A82}" dt="2023-08-22T01:52:23.844" v="31732" actId="478"/>
          <ac:spMkLst>
            <pc:docMk/>
            <pc:sldMk cId="3232267705" sldId="1481"/>
            <ac:spMk id="8" creationId="{25C58291-8FE4-45DD-BBDF-5F5D6D7DB62B}"/>
          </ac:spMkLst>
        </pc:spChg>
        <pc:spChg chg="del">
          <ac:chgData name="张 智" userId="36bdf691fd3510be" providerId="LiveId" clId="{5402EDA1-D713-4394-87DC-35CDF0141A82}" dt="2023-08-22T01:52:22.792" v="31731" actId="478"/>
          <ac:spMkLst>
            <pc:docMk/>
            <pc:sldMk cId="3232267705" sldId="1481"/>
            <ac:spMk id="9" creationId="{D8EAA27D-C69F-4E15-84AC-3481FB04E0BE}"/>
          </ac:spMkLst>
        </pc:spChg>
        <pc:spChg chg="mod">
          <ac:chgData name="张 智" userId="36bdf691fd3510be" providerId="LiveId" clId="{5402EDA1-D713-4394-87DC-35CDF0141A82}" dt="2023-08-22T01:51:01.056" v="31725" actId="14100"/>
          <ac:spMkLst>
            <pc:docMk/>
            <pc:sldMk cId="3232267705" sldId="1481"/>
            <ac:spMk id="10" creationId="{8094980C-4790-438E-BE00-60E7F6CDCE65}"/>
          </ac:spMkLst>
        </pc:spChg>
        <pc:picChg chg="mod">
          <ac:chgData name="张 智" userId="36bdf691fd3510be" providerId="LiveId" clId="{5402EDA1-D713-4394-87DC-35CDF0141A82}" dt="2023-08-22T01:50:59.496" v="31724" actId="14100"/>
          <ac:picMkLst>
            <pc:docMk/>
            <pc:sldMk cId="3232267705" sldId="1481"/>
            <ac:picMk id="7" creationId="{6391CC7C-1255-423F-9333-BEF38E9F7023}"/>
          </ac:picMkLst>
        </pc:picChg>
      </pc:sldChg>
      <pc:sldChg chg="modSp add mod modNotesTx">
        <pc:chgData name="张 智" userId="36bdf691fd3510be" providerId="LiveId" clId="{5402EDA1-D713-4394-87DC-35CDF0141A82}" dt="2023-08-22T02:13:24.631" v="32560" actId="20577"/>
        <pc:sldMkLst>
          <pc:docMk/>
          <pc:sldMk cId="872438736" sldId="1482"/>
        </pc:sldMkLst>
        <pc:spChg chg="mod">
          <ac:chgData name="张 智" userId="36bdf691fd3510be" providerId="LiveId" clId="{5402EDA1-D713-4394-87DC-35CDF0141A82}" dt="2023-08-22T02:12:51.505" v="32477" actId="20577"/>
          <ac:spMkLst>
            <pc:docMk/>
            <pc:sldMk cId="872438736" sldId="1482"/>
            <ac:spMk id="3" creationId="{00000000-0000-0000-0000-000000000000}"/>
          </ac:spMkLst>
        </pc:spChg>
      </pc:sldChg>
      <pc:sldChg chg="modSp add mod">
        <pc:chgData name="张 智" userId="36bdf691fd3510be" providerId="LiveId" clId="{5402EDA1-D713-4394-87DC-35CDF0141A82}" dt="2023-08-22T02:38:02.221" v="33069" actId="20577"/>
        <pc:sldMkLst>
          <pc:docMk/>
          <pc:sldMk cId="2852958549" sldId="1483"/>
        </pc:sldMkLst>
        <pc:spChg chg="mod">
          <ac:chgData name="张 智" userId="36bdf691fd3510be" providerId="LiveId" clId="{5402EDA1-D713-4394-87DC-35CDF0141A82}" dt="2023-08-22T02:38:02.221" v="33069" actId="20577"/>
          <ac:spMkLst>
            <pc:docMk/>
            <pc:sldMk cId="2852958549" sldId="148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22T05:30:07.547" v="39577"/>
        <pc:sldMkLst>
          <pc:docMk/>
          <pc:sldMk cId="1712558284" sldId="1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6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3659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3818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3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2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rgbClr val="16191F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1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0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2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7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8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0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1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5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6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8086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51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7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3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8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68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6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66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8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7157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79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9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78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765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3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NUL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5 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9" y="168327"/>
            <a:ext cx="5588391" cy="712520"/>
          </a:xfrm>
        </p:spPr>
        <p:txBody>
          <a:bodyPr>
            <a:normAutofit/>
          </a:bodyPr>
          <a:lstStyle/>
          <a:p>
            <a:r>
              <a:rPr lang="en-US" sz="3200" b="1" dirty="0"/>
              <a:t>AES (encryption)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EDF76-91A9-4002-BB14-1DD5D585A824}"/>
              </a:ext>
            </a:extLst>
          </p:cNvPr>
          <p:cNvSpPr txBox="1"/>
          <p:nvPr/>
        </p:nvSpPr>
        <p:spPr>
          <a:xfrm>
            <a:off x="3017716" y="6535784"/>
            <a:ext cx="9174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https://developer.nvidia.com/gpugems/gpugems3/part-vi-gpu-computing/chapter-36-aes-encryption-and-decryption-gpu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E34A0-89F2-4C55-B6B8-6E0C7523F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25" y="907340"/>
            <a:ext cx="2978785" cy="5285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72BFBD-9D52-414C-B2E8-391A66E9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36" y="2104564"/>
            <a:ext cx="2809044" cy="8561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9F4577-A724-4CAA-BA0E-23E02879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36" y="3427863"/>
            <a:ext cx="5361744" cy="984884"/>
          </a:xfrm>
        </p:spPr>
        <p:txBody>
          <a:bodyPr>
            <a:normAutofit/>
          </a:bodyPr>
          <a:lstStyle/>
          <a:p>
            <a:r>
              <a:rPr lang="en-AU" sz="2400" dirty="0"/>
              <a:t>AES-128, AES-192, AES-256</a:t>
            </a:r>
          </a:p>
          <a:p>
            <a:r>
              <a:rPr lang="en-AU" sz="2400" dirty="0"/>
              <a:t>A longer key provides stronger security</a:t>
            </a:r>
            <a:endParaRPr lang="en-AU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4FE995D-1288-4F7A-A713-FC308C1589C8}"/>
              </a:ext>
            </a:extLst>
          </p:cNvPr>
          <p:cNvSpPr/>
          <p:nvPr/>
        </p:nvSpPr>
        <p:spPr>
          <a:xfrm>
            <a:off x="2564311" y="2960681"/>
            <a:ext cx="315428" cy="238769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82827B-E44D-4F5A-9BB2-B4B07303D8EC}"/>
              </a:ext>
            </a:extLst>
          </p:cNvPr>
          <p:cNvSpPr txBox="1">
            <a:spLocks/>
          </p:cNvSpPr>
          <p:nvPr/>
        </p:nvSpPr>
        <p:spPr>
          <a:xfrm>
            <a:off x="983411" y="3896311"/>
            <a:ext cx="1580900" cy="51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/>
              <a:t>Encryption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7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8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37494"/>
            <a:ext cx="11544418" cy="54046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AU" dirty="0"/>
              <a:t>Diffie-Hellman key exchange, ECC, </a:t>
            </a:r>
            <a:r>
              <a:rPr lang="en-US" b="1" dirty="0"/>
              <a:t>RSA</a:t>
            </a:r>
            <a:endParaRPr lang="en-AU" dirty="0"/>
          </a:p>
          <a:p>
            <a:pPr lvl="1"/>
            <a:r>
              <a:rPr lang="en-US" dirty="0"/>
              <a:t>Applications: remote access (e.g., SSH communication), authentication (e.g., digital signatures), etc.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18" y="2005777"/>
            <a:ext cx="6506163" cy="284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304860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794" y="0"/>
            <a:ext cx="1452421" cy="91861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RSA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1180251" y="2461360"/>
            <a:ext cx="1141095" cy="13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421" y="3778599"/>
            <a:ext cx="1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Alice</a:t>
            </a:r>
            <a:endParaRPr lang="en-AU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0132" y="3845379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Bob</a:t>
            </a:r>
            <a:endParaRPr lang="en-AU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encryption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blipFill>
                <a:blip r:embed="rId4"/>
                <a:stretch>
                  <a:fillRect t="-588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decryption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blipFill>
                <a:blip r:embed="rId5"/>
                <a:stretch>
                  <a:fillRect t="-1765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>
            <a:off x="2378241" y="3496566"/>
            <a:ext cx="79832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3"/>
            <a:endCxn id="10" idx="1"/>
          </p:cNvCxnSpPr>
          <p:nvPr/>
        </p:nvCxnSpPr>
        <p:spPr>
          <a:xfrm>
            <a:off x="5468369" y="3496566"/>
            <a:ext cx="11696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3"/>
          </p:cNvCxnSpPr>
          <p:nvPr/>
        </p:nvCxnSpPr>
        <p:spPr>
          <a:xfrm>
            <a:off x="8935012" y="3496566"/>
            <a:ext cx="5751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20449">
            <a:off x="5249039" y="2344610"/>
            <a:ext cx="160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Ciphertext 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c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45947" y="844055"/>
            <a:ext cx="2304735" cy="1631157"/>
            <a:chOff x="2339483" y="3890144"/>
            <a:chExt cx="1728551" cy="122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Public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blipFill>
                  <a:blip r:embed="rId7"/>
                  <a:stretch>
                    <a:fillRect l="-3430" t="-5882" r="-3430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 descr="&lt;strong&gt;Key&lt;/strong&gt; | Free Stock Photo | Illustration of a silver &lt;strong&gt;key&lt;/strong&gt; ...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93" y="3890144"/>
              <a:ext cx="725365" cy="58226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71041" y="618363"/>
            <a:ext cx="2387449" cy="1881296"/>
            <a:chOff x="4748928" y="3765905"/>
            <a:chExt cx="1790587" cy="1410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Private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blipFill>
                  <a:blip r:embed="rId9"/>
                  <a:stretch>
                    <a:fillRect l="-3571" t="-5882" r="-3316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Original file ‎ (SVG file, nominally 64 × 64 pixels, file ...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89432">
              <a:off x="5240089" y="3765905"/>
              <a:ext cx="773000" cy="773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 rot="21120449">
            <a:off x="10399148" y="2152699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630189-11FB-403C-9161-2720FEBF7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0210" y="2537420"/>
            <a:ext cx="1168512" cy="13621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61C3-145D-443B-B08E-1702E3C9F7EF}"/>
              </a:ext>
            </a:extLst>
          </p:cNvPr>
          <p:cNvCxnSpPr/>
          <p:nvPr/>
        </p:nvCxnSpPr>
        <p:spPr>
          <a:xfrm>
            <a:off x="4343400" y="2398033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C9EF7-B8A3-4F54-8599-DBEADC746C05}"/>
              </a:ext>
            </a:extLst>
          </p:cNvPr>
          <p:cNvCxnSpPr/>
          <p:nvPr/>
        </p:nvCxnSpPr>
        <p:spPr>
          <a:xfrm>
            <a:off x="7791450" y="2385020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5A3BC6-EE94-436E-B016-480B5B36CAA3}"/>
              </a:ext>
            </a:extLst>
          </p:cNvPr>
          <p:cNvSpPr txBox="1"/>
          <p:nvPr/>
        </p:nvSpPr>
        <p:spPr>
          <a:xfrm rot="21120449">
            <a:off x="347071" y="2107704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E878E0-AE00-4237-A93A-AEB881192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005" y="4284593"/>
                <a:ext cx="8852127" cy="17293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 are two large prime numbers</a:t>
                </a:r>
              </a:p>
              <a:p>
                <a:r>
                  <a:rPr lang="en-US" sz="2600" dirty="0"/>
                  <a:t>As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600" dirty="0"/>
                  <a:t> is based on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/>
                  <a:t>, RSA’s security WILL be broken if </a:t>
                </a:r>
                <a14:m>
                  <m:oMath xmlns:m="http://schemas.openxmlformats.org/officeDocument/2006/math">
                    <m:r>
                      <a:rPr lang="en-AU" sz="26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can be factorized into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  <a:p>
                <a:endParaRPr lang="en-US" sz="2800" dirty="0">
                  <a:latin typeface="+mn-lt"/>
                </a:endParaRPr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E878E0-AE00-4237-A93A-AEB881192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05" y="4284593"/>
                <a:ext cx="8852127" cy="1729352"/>
              </a:xfrm>
              <a:blipFill>
                <a:blip r:embed="rId12"/>
                <a:stretch>
                  <a:fillRect l="-1102" b="-42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328631-E3C4-465F-BFFD-C8D361C8A9C8}"/>
              </a:ext>
            </a:extLst>
          </p:cNvPr>
          <p:cNvCxnSpPr>
            <a:cxnSpLocks/>
          </p:cNvCxnSpPr>
          <p:nvPr/>
        </p:nvCxnSpPr>
        <p:spPr>
          <a:xfrm flipV="1">
            <a:off x="6053196" y="3563348"/>
            <a:ext cx="0" cy="6769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763BBC-D43C-45DF-A605-AEA07AFF8D5D}"/>
              </a:ext>
            </a:extLst>
          </p:cNvPr>
          <p:cNvSpPr txBox="1"/>
          <p:nvPr/>
        </p:nvSpPr>
        <p:spPr>
          <a:xfrm>
            <a:off x="5267408" y="4179024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Attacker</a:t>
            </a: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86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609" y="56354"/>
            <a:ext cx="1788129" cy="89162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RSA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1180251" y="2461360"/>
            <a:ext cx="1141095" cy="135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6421" y="3778599"/>
            <a:ext cx="1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Alice</a:t>
            </a:r>
            <a:endParaRPr lang="en-AU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10132" y="3845379"/>
            <a:ext cx="1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Bob</a:t>
            </a:r>
            <a:endParaRPr lang="en-AU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encryption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565" y="2988328"/>
                <a:ext cx="2291804" cy="1016476"/>
              </a:xfrm>
              <a:prstGeom prst="roundRect">
                <a:avLst/>
              </a:prstGeom>
              <a:blipFill>
                <a:blip r:embed="rId4"/>
                <a:stretch>
                  <a:fillRect t="-588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RSA decryption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23" y="2988328"/>
                <a:ext cx="2296989" cy="1016476"/>
              </a:xfrm>
              <a:prstGeom prst="roundRect">
                <a:avLst/>
              </a:prstGeom>
              <a:blipFill>
                <a:blip r:embed="rId5"/>
                <a:stretch>
                  <a:fillRect t="-1765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>
            <a:off x="2378241" y="3496566"/>
            <a:ext cx="79832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9" idx="3"/>
            <a:endCxn id="10" idx="1"/>
          </p:cNvCxnSpPr>
          <p:nvPr/>
        </p:nvCxnSpPr>
        <p:spPr>
          <a:xfrm>
            <a:off x="5468369" y="3496566"/>
            <a:ext cx="11696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3"/>
          </p:cNvCxnSpPr>
          <p:nvPr/>
        </p:nvCxnSpPr>
        <p:spPr>
          <a:xfrm>
            <a:off x="8935012" y="3496566"/>
            <a:ext cx="57512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20449">
            <a:off x="5233478" y="3778134"/>
            <a:ext cx="160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Ciphertext </a:t>
            </a:r>
          </a:p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</a:t>
            </a:r>
            <a:endParaRPr lang="en-AU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245947" y="844055"/>
            <a:ext cx="2304735" cy="1631157"/>
            <a:chOff x="2339483" y="3890144"/>
            <a:chExt cx="1728551" cy="1223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Public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483" y="4490264"/>
                  <a:ext cx="1728551" cy="623247"/>
                </a:xfrm>
                <a:prstGeom prst="rect">
                  <a:avLst/>
                </a:prstGeom>
                <a:blipFill>
                  <a:blip r:embed="rId7"/>
                  <a:stretch>
                    <a:fillRect l="-3430" t="-5882" r="-3430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 descr="&lt;strong&gt;Key&lt;/strong&gt; | Free Stock Photo | Illustration of a silver &lt;strong&gt;key&lt;/strong&gt; ...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993" y="3890144"/>
              <a:ext cx="725365" cy="582261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6671041" y="618363"/>
            <a:ext cx="2387449" cy="1881296"/>
            <a:chOff x="4748928" y="3765905"/>
            <a:chExt cx="1790587" cy="1410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400" dirty="0">
                      <a:latin typeface="+mn-lt"/>
                    </a:rPr>
                    <a:t>Bob’s Private key </a:t>
                  </a:r>
                  <a:br>
                    <a:rPr lang="en-AU" sz="2400" dirty="0">
                      <a:latin typeface="+mn-lt"/>
                    </a:rPr>
                  </a:br>
                  <a:r>
                    <a:rPr lang="en-AU" sz="2400" dirty="0">
                      <a:latin typeface="+mn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a14:m>
                  <a:r>
                    <a:rPr lang="en-AU" sz="2400" dirty="0">
                      <a:latin typeface="+mn-l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28" y="4553629"/>
                  <a:ext cx="1790587" cy="623247"/>
                </a:xfrm>
                <a:prstGeom prst="rect">
                  <a:avLst/>
                </a:prstGeom>
                <a:blipFill>
                  <a:blip r:embed="rId9"/>
                  <a:stretch>
                    <a:fillRect l="-3571" t="-5882" r="-3316" b="-161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Original file ‎ (SVG file, nominally 64 × 64 pixels, file ...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89432">
              <a:off x="5240089" y="3765905"/>
              <a:ext cx="773000" cy="773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 rot="21120449">
            <a:off x="10399148" y="2152699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630189-11FB-403C-9161-2720FEBF79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0210" y="2537420"/>
            <a:ext cx="1168512" cy="13621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9C61C3-145D-443B-B08E-1702E3C9F7EF}"/>
              </a:ext>
            </a:extLst>
          </p:cNvPr>
          <p:cNvCxnSpPr/>
          <p:nvPr/>
        </p:nvCxnSpPr>
        <p:spPr>
          <a:xfrm>
            <a:off x="4343400" y="2398033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C9EF7-B8A3-4F54-8599-DBEADC746C05}"/>
              </a:ext>
            </a:extLst>
          </p:cNvPr>
          <p:cNvCxnSpPr/>
          <p:nvPr/>
        </p:nvCxnSpPr>
        <p:spPr>
          <a:xfrm>
            <a:off x="7791450" y="2385020"/>
            <a:ext cx="0" cy="5484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5A3BC6-EE94-436E-B016-480B5B36CAA3}"/>
              </a:ext>
            </a:extLst>
          </p:cNvPr>
          <p:cNvSpPr txBox="1"/>
          <p:nvPr/>
        </p:nvSpPr>
        <p:spPr>
          <a:xfrm rot="21120449">
            <a:off x="347071" y="2107704"/>
            <a:ext cx="155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Plaintext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</a:t>
            </a:r>
            <a:endParaRPr lang="en-AU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E878E0-AE00-4237-A93A-AEB88119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14" y="4649476"/>
            <a:ext cx="9982908" cy="114570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 is </a:t>
            </a:r>
            <a:r>
              <a:rPr lang="en-US" sz="2400" b="1" dirty="0"/>
              <a:t>much faster </a:t>
            </a:r>
            <a:r>
              <a:rPr lang="en-US" sz="2400" dirty="0"/>
              <a:t>than asymmetric key cryptography. When asymmetric key cryptography achieves key exchange, symmetric key cryptography is in place for secure data transmission.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3" y="728820"/>
            <a:ext cx="11831633" cy="5671980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cryptography, Asymmetric key cryptography,</a:t>
            </a:r>
          </a:p>
          <a:p>
            <a:r>
              <a:rPr lang="en-US" sz="2400" dirty="0"/>
              <a:t>Hash functions: take an input (e.g., a large block of text) and transform it into a fixed-size value (i.e., hash digest/checksum). The hash value </a:t>
            </a:r>
            <a:r>
              <a:rPr lang="en-US" altLang="zh-CN" sz="2400" dirty="0"/>
              <a:t>serves as </a:t>
            </a:r>
            <a:r>
              <a:rPr lang="en-US" sz="2400" dirty="0"/>
              <a:t>a ‘fingerprint’ of the input.</a:t>
            </a: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Examples</a:t>
            </a:r>
            <a:r>
              <a:rPr lang="en-AU" sz="2400" dirty="0">
                <a:solidFill>
                  <a:srgbClr val="C00000"/>
                </a:solidFill>
              </a:rPr>
              <a:t>:</a:t>
            </a:r>
            <a:r>
              <a:rPr lang="en-US" sz="2400" dirty="0"/>
              <a:t> MD5, SHA-1, SHA-2 (e.g., </a:t>
            </a:r>
            <a:r>
              <a:rPr lang="en-US" sz="2400" b="1" dirty="0"/>
              <a:t>SHA-256</a:t>
            </a:r>
            <a:r>
              <a:rPr lang="en-US" sz="24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4D09A-EDF6-49B1-B9E8-B1961818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61661"/>
            <a:ext cx="5856957" cy="3323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9372D-43E6-45D9-96BF-B5BABFB1A04C}"/>
              </a:ext>
            </a:extLst>
          </p:cNvPr>
          <p:cNvSpPr txBox="1"/>
          <p:nvPr/>
        </p:nvSpPr>
        <p:spPr>
          <a:xfrm>
            <a:off x="4633076" y="6550223"/>
            <a:ext cx="768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https://upload.wikimedia.org/wikipedia/commons/2/2b/Cryptographic_Hash_Function.svg</a:t>
            </a:r>
          </a:p>
        </p:txBody>
      </p:sp>
    </p:spTree>
    <p:extLst>
      <p:ext uri="{BB962C8B-B14F-4D97-AF65-F5344CB8AC3E}">
        <p14:creationId xmlns:p14="http://schemas.microsoft.com/office/powerpoint/2010/main" val="140874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7" y="115173"/>
            <a:ext cx="7422571" cy="859082"/>
          </a:xfrm>
        </p:spPr>
        <p:txBody>
          <a:bodyPr>
            <a:noAutofit/>
          </a:bodyPr>
          <a:lstStyle/>
          <a:p>
            <a:r>
              <a:rPr lang="en-US" sz="3200" b="1" dirty="0"/>
              <a:t>SHA256 (</a:t>
            </a:r>
            <a:r>
              <a:rPr lang="en-AU" sz="3200" b="1" dirty="0"/>
              <a:t>Secure Hash Algorithm 256-bit</a:t>
            </a:r>
            <a:r>
              <a:rPr lang="en-US" sz="3200" b="1" dirty="0"/>
              <a:t>)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5C5F31-35F1-40AB-9E91-31974E0A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7" y="1146353"/>
            <a:ext cx="8964500" cy="859082"/>
          </a:xfrm>
        </p:spPr>
        <p:txBody>
          <a:bodyPr>
            <a:normAutofit/>
          </a:bodyPr>
          <a:lstStyle/>
          <a:p>
            <a:r>
              <a:rPr lang="en-US" sz="2400" dirty="0"/>
              <a:t>It is a series of mathematical operations that takes an input message and produces a fixed-size 256-bit hash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420B7-E8DF-472B-B9D1-B971E0EAA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4" y="2131166"/>
            <a:ext cx="10183424" cy="2440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BABCF-B9C4-4F3C-A8AF-BCC49F276834}"/>
              </a:ext>
            </a:extLst>
          </p:cNvPr>
          <p:cNvSpPr txBox="1"/>
          <p:nvPr/>
        </p:nvSpPr>
        <p:spPr>
          <a:xfrm>
            <a:off x="5468470" y="6435050"/>
            <a:ext cx="6723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https://steemit.com/cryptocurrency/@f4tca7/introduction-to-the-sha-256-hash-function</a:t>
            </a:r>
          </a:p>
        </p:txBody>
      </p:sp>
    </p:spTree>
    <p:extLst>
      <p:ext uri="{BB962C8B-B14F-4D97-AF65-F5344CB8AC3E}">
        <p14:creationId xmlns:p14="http://schemas.microsoft.com/office/powerpoint/2010/main" val="335661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" y="1030069"/>
            <a:ext cx="9799036" cy="5235387"/>
          </a:xfrm>
        </p:spPr>
        <p:txBody>
          <a:bodyPr>
            <a:normAutofit/>
          </a:bodyPr>
          <a:lstStyle/>
          <a:p>
            <a:r>
              <a:rPr lang="en-US" sz="2400" dirty="0"/>
              <a:t>A real-world example: verifying file integrity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SHA256SUMS</a:t>
            </a:r>
            <a:r>
              <a:rPr lang="en-US" sz="2400" dirty="0">
                <a:solidFill>
                  <a:srgbClr val="111111"/>
                </a:solidFill>
              </a:rPr>
              <a:t>: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 contains a checksum/hash digest </a:t>
            </a:r>
            <a:r>
              <a:rPr lang="en-US" sz="2400" dirty="0">
                <a:solidFill>
                  <a:srgbClr val="111111"/>
                </a:solidFill>
              </a:rPr>
              <a:t>for the iso image to verify the image’s integrity. </a:t>
            </a:r>
          </a:p>
          <a:p>
            <a:r>
              <a:rPr lang="en-US" sz="2400" dirty="0">
                <a:solidFill>
                  <a:srgbClr val="111111"/>
                </a:solidFill>
              </a:rPr>
              <a:t>SHA256SUMS.gpg: contains a signature for </a:t>
            </a:r>
            <a:r>
              <a:rPr lang="en-AU" sz="2400" dirty="0">
                <a:solidFill>
                  <a:srgbClr val="111111"/>
                </a:solidFill>
              </a:rPr>
              <a:t>the</a:t>
            </a:r>
            <a:r>
              <a:rPr lang="zh-CN" altLang="en-US" sz="2400" dirty="0">
                <a:solidFill>
                  <a:srgbClr val="111111"/>
                </a:solidFill>
              </a:rPr>
              <a:t> </a:t>
            </a:r>
            <a:r>
              <a:rPr lang="en-US" sz="2400" dirty="0">
                <a:solidFill>
                  <a:srgbClr val="111111"/>
                </a:solidFill>
              </a:rPr>
              <a:t>SHA256SUMS file to verify the image’s authenticity.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F5DE22-8E81-45B0-B1EB-E2EEC6E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170987"/>
            <a:ext cx="1836570" cy="671695"/>
          </a:xfrm>
        </p:spPr>
        <p:txBody>
          <a:bodyPr>
            <a:noAutofit/>
          </a:bodyPr>
          <a:lstStyle/>
          <a:p>
            <a:r>
              <a:rPr lang="en-US" sz="3200" b="1" dirty="0"/>
              <a:t>SHA256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D4842-8CA3-4236-9364-4A194939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1694440"/>
            <a:ext cx="935485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12650"/>
            <a:ext cx="4840082" cy="764963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Calibri Light" charset="0"/>
                <a:cs typeface="Calibri Light" charset="0"/>
              </a:rPr>
              <a:t>Properties of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848" y="977614"/>
            <a:ext cx="10814304" cy="1723488"/>
          </a:xfrm>
        </p:spPr>
        <p:txBody>
          <a:bodyPr>
            <a:normAutofit/>
          </a:bodyPr>
          <a:lstStyle/>
          <a:p>
            <a:r>
              <a:rPr lang="en-US" sz="2400" dirty="0"/>
              <a:t>The same message results in the same hash digest</a:t>
            </a:r>
          </a:p>
          <a:p>
            <a:r>
              <a:rPr lang="en-US" sz="2400" dirty="0"/>
              <a:t>Small changes to a message result in large changes to its hash digest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F00F-958C-4495-A968-56F36A6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17" y="2360428"/>
            <a:ext cx="4431750" cy="32964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CC682-7890-43CE-82D2-B6B25F5CE9AD}"/>
              </a:ext>
            </a:extLst>
          </p:cNvPr>
          <p:cNvSpPr txBox="1">
            <a:spLocks/>
          </p:cNvSpPr>
          <p:nvPr/>
        </p:nvSpPr>
        <p:spPr>
          <a:xfrm>
            <a:off x="925741" y="4484921"/>
            <a:ext cx="1444752" cy="452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W</a:t>
            </a:r>
            <a:r>
              <a:rPr lang="en-US" altLang="zh-CN" sz="2400" dirty="0">
                <a:solidFill>
                  <a:srgbClr val="C00000"/>
                </a:solidFill>
              </a:rPr>
              <a:t>hy?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8AAD7-9033-422E-8D35-5B5178B79B13}"/>
              </a:ext>
            </a:extLst>
          </p:cNvPr>
          <p:cNvSpPr txBox="1"/>
          <p:nvPr/>
        </p:nvSpPr>
        <p:spPr>
          <a:xfrm>
            <a:off x="8301318" y="6550223"/>
            <a:ext cx="3890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https://en.wikipedia.org/wiki/Hash_collision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991B7-F9BD-4EAE-873C-BE193137179F}"/>
              </a:ext>
            </a:extLst>
          </p:cNvPr>
          <p:cNvSpPr txBox="1">
            <a:spLocks/>
          </p:cNvSpPr>
          <p:nvPr/>
        </p:nvSpPr>
        <p:spPr>
          <a:xfrm>
            <a:off x="688848" y="2998784"/>
            <a:ext cx="5425440" cy="192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While two different messages are very unlikely to generate the same hash, such a possibility still exists, so-called </a:t>
            </a:r>
            <a:r>
              <a:rPr lang="en-US" sz="2400" b="1" dirty="0"/>
              <a:t>hash collision </a:t>
            </a:r>
            <a:r>
              <a:rPr lang="en-US" sz="2400" dirty="0"/>
              <a:t>(e.g., MD5 and SHA-1)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4DB127-01DE-41E3-8AB4-239E833093E1}"/>
              </a:ext>
            </a:extLst>
          </p:cNvPr>
          <p:cNvSpPr txBox="1">
            <a:spLocks/>
          </p:cNvSpPr>
          <p:nvPr/>
        </p:nvSpPr>
        <p:spPr>
          <a:xfrm>
            <a:off x="688848" y="2100210"/>
            <a:ext cx="5095264" cy="103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>
                <a:ea typeface="Calibri Light" charset="0"/>
                <a:cs typeface="Calibri Light" charset="0"/>
              </a:rPr>
              <a:t>Hash </a:t>
            </a:r>
            <a:r>
              <a:rPr lang="en-US" sz="3200" b="1" dirty="0"/>
              <a:t>collision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256657"/>
            <a:ext cx="4313458" cy="568096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Calibri Light" charset="0"/>
                <a:cs typeface="Calibri Light" charset="0"/>
              </a:rPr>
              <a:t>Pigeonhole principle</a:t>
            </a:r>
            <a:endParaRPr lang="en-US" sz="3200" b="1" dirty="0">
              <a:ea typeface="Calibri Light" charset="0"/>
              <a:cs typeface="Calibri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0" i="0" dirty="0">
                    <a:solidFill>
                      <a:srgbClr val="202122"/>
                    </a:solidFill>
                    <a:effectLst/>
                  </a:rPr>
                  <a:t>if</a:t>
                </a:r>
                <a:r>
                  <a:rPr lang="en-US" sz="2400" dirty="0">
                    <a:solidFill>
                      <a:srgbClr val="202122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items are put into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containers, with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 &gt; 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202122"/>
                    </a:solidFill>
                  </a:rPr>
                  <a:t>, then at least one container must contain more than one item.</a:t>
                </a:r>
              </a:p>
              <a:p>
                <a:r>
                  <a:rPr lang="en-US" sz="2400" dirty="0">
                    <a:solidFill>
                      <a:srgbClr val="202122"/>
                    </a:solidFill>
                  </a:rPr>
                  <a:t>e.g., pigeons in holes</a:t>
                </a:r>
                <a:endParaRPr lang="en-US" dirty="0">
                  <a:solidFill>
                    <a:srgbClr val="20212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8" y="1056129"/>
                <a:ext cx="10814304" cy="1167117"/>
              </a:xfrm>
              <a:blipFill>
                <a:blip r:embed="rId3"/>
                <a:stretch>
                  <a:fillRect l="-733" t="-9896" r="-395" b="-6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54FDE5-625D-4B36-903D-BB7BA361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94" y="2079812"/>
            <a:ext cx="4816647" cy="390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0BE51-FBEF-46AF-972F-A49ABB74EEFB}"/>
              </a:ext>
            </a:extLst>
          </p:cNvPr>
          <p:cNvSpPr txBox="1"/>
          <p:nvPr/>
        </p:nvSpPr>
        <p:spPr>
          <a:xfrm>
            <a:off x="8032376" y="6483318"/>
            <a:ext cx="43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https://en.wikipedia.org/wiki/Pigeonhole_principle</a:t>
            </a:r>
          </a:p>
        </p:txBody>
      </p:sp>
    </p:spTree>
    <p:extLst>
      <p:ext uri="{BB962C8B-B14F-4D97-AF65-F5344CB8AC3E}">
        <p14:creationId xmlns:p14="http://schemas.microsoft.com/office/powerpoint/2010/main" val="300594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49121"/>
            <a:ext cx="8242005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IAM (identity access management)?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1299411"/>
            <a:ext cx="10645391" cy="48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 a web service that helps us securely control access to AWS resources. 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It is used to control 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who is authenticated (signed in) and authorized (has permissions) to use AWS resources.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79EF-2B18-42D5-988E-51061AD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91" y="2307345"/>
            <a:ext cx="4219311" cy="381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F3C21-F117-4C68-99C9-0832D234D817}"/>
              </a:ext>
            </a:extLst>
          </p:cNvPr>
          <p:cNvSpPr txBox="1"/>
          <p:nvPr/>
        </p:nvSpPr>
        <p:spPr>
          <a:xfrm>
            <a:off x="1060699" y="2891960"/>
            <a:ext cx="5299597" cy="132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16191F"/>
                </a:solidFill>
                <a:latin typeface="+mn-lt"/>
              </a:rPr>
              <a:t>Root user</a:t>
            </a:r>
            <a:r>
              <a:rPr lang="en-US" sz="2400" dirty="0">
                <a:solidFill>
                  <a:srgbClr val="16191F"/>
                </a:solidFill>
                <a:latin typeface="+mn-lt"/>
              </a:rPr>
              <a:t>: complete access to all AWS services and resources in the account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Demo: </a:t>
            </a:r>
            <a:r>
              <a:rPr lang="en-AU" sz="2400" dirty="0">
                <a:latin typeface="+mn-lt"/>
                <a:ea typeface="+mn-ea"/>
                <a:cs typeface="+mn-cs"/>
              </a:rPr>
              <a:t>what a table will be like if we create the first entry with 3 attributes and the second entry with 2 attributes? 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42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013933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IAM user</a:t>
            </a:r>
            <a:r>
              <a:rPr lang="en-US" sz="2200" dirty="0"/>
              <a:t>: an identity within a root user account that has specific permissions for a single person or application:</a:t>
            </a:r>
          </a:p>
          <a:p>
            <a:pPr lvl="1"/>
            <a:r>
              <a:rPr lang="en-US" sz="2200" dirty="0"/>
              <a:t>Each user has an ARN:</a:t>
            </a:r>
          </a:p>
          <a:p>
            <a:pPr marL="457200" lvl="1" indent="0">
              <a:buNone/>
            </a:pPr>
            <a:r>
              <a:rPr lang="en-AU" sz="2200" dirty="0">
                <a:solidFill>
                  <a:srgbClr val="16191F"/>
                </a:solidFill>
              </a:rPr>
              <a:t>	e.g., </a:t>
            </a:r>
            <a:r>
              <a:rPr lang="en-AU" sz="2200" b="0" i="0" u="sng" dirty="0" err="1">
                <a:solidFill>
                  <a:srgbClr val="16191F"/>
                </a:solidFill>
                <a:effectLst/>
              </a:rPr>
              <a:t>arn:aws:iam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::489389878001</a:t>
            </a:r>
            <a:r>
              <a:rPr lang="en-AU" sz="2200" b="0" i="0" dirty="0">
                <a:solidFill>
                  <a:srgbClr val="16191F"/>
                </a:solidFill>
                <a:effectLst/>
              </a:rPr>
              <a:t>: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user/12345678@student.uwa.edu.au</a:t>
            </a:r>
          </a:p>
          <a:p>
            <a:pPr lvl="1"/>
            <a:endParaRPr lang="en-AU" sz="2200" u="sng" dirty="0">
              <a:solidFill>
                <a:srgbClr val="16191F"/>
              </a:solidFill>
            </a:endParaRPr>
          </a:p>
          <a:p>
            <a:r>
              <a:rPr lang="en-US" sz="2200" b="1" dirty="0"/>
              <a:t>IAM user group</a:t>
            </a:r>
            <a:r>
              <a:rPr lang="en-US" sz="2200" dirty="0"/>
              <a:t>: an identity that specifies a collection of IAM users:</a:t>
            </a:r>
          </a:p>
          <a:p>
            <a:pPr lvl="1"/>
            <a:r>
              <a:rPr lang="en-AU" sz="2200" dirty="0"/>
              <a:t>Users within the same group are given the same set of permissions.</a:t>
            </a:r>
          </a:p>
          <a:p>
            <a:pPr lvl="1"/>
            <a:r>
              <a:rPr lang="en-AU" sz="2200" dirty="0"/>
              <a:t>Users can belong to different groups.</a:t>
            </a:r>
          </a:p>
          <a:p>
            <a:pPr lvl="1"/>
            <a:r>
              <a:rPr lang="en-AU" sz="2200" dirty="0"/>
              <a:t>Each group has an ARN, e.g., </a:t>
            </a:r>
            <a:r>
              <a:rPr lang="en-US" sz="2200" dirty="0" err="1"/>
              <a:t>arn:aws:iam</a:t>
            </a:r>
            <a:r>
              <a:rPr lang="en-US" sz="2200" dirty="0"/>
              <a:t>::489389878001:group/admins</a:t>
            </a:r>
          </a:p>
          <a:p>
            <a:pPr lvl="1"/>
            <a:endParaRPr lang="en-AU" sz="2200" u="sng" dirty="0"/>
          </a:p>
          <a:p>
            <a:r>
              <a:rPr lang="en-US" sz="2200" b="1" dirty="0"/>
              <a:t>IAM role</a:t>
            </a:r>
            <a:r>
              <a:rPr lang="en-US" sz="2200" dirty="0"/>
              <a:t>: an identity that has specific permissions, </a:t>
            </a:r>
            <a:r>
              <a:rPr lang="en-AU" sz="2200" dirty="0"/>
              <a:t>similar to IAM user but not relevant to a specific person/application.</a:t>
            </a:r>
          </a:p>
          <a:p>
            <a:pPr lvl="1"/>
            <a:r>
              <a:rPr lang="en-AU" sz="2200" dirty="0"/>
              <a:t>Any users/applications can assume a role to complete a specific task.</a:t>
            </a:r>
          </a:p>
          <a:p>
            <a:pPr lvl="2"/>
            <a:r>
              <a:rPr lang="en-AU" sz="2200" dirty="0"/>
              <a:t>User case: an IAM role </a:t>
            </a:r>
            <a:r>
              <a:rPr lang="en-US" sz="2200" dirty="0"/>
              <a:t>grants permissions to applications running on EC2 instances</a:t>
            </a:r>
            <a:endParaRPr lang="en-AU" sz="2200" dirty="0"/>
          </a:p>
          <a:p>
            <a:pPr lvl="1"/>
            <a:r>
              <a:rPr lang="en-AU" sz="2200" dirty="0"/>
              <a:t>Each role has an ARN, e.g., </a:t>
            </a:r>
            <a:r>
              <a:rPr lang="en-AU" sz="2200" dirty="0" err="1"/>
              <a:t>arn:aws:iam</a:t>
            </a:r>
            <a:r>
              <a:rPr lang="en-AU" sz="2200" dirty="0"/>
              <a:t>::</a:t>
            </a:r>
            <a:r>
              <a:rPr lang="en-US" sz="2200" dirty="0"/>
              <a:t> 489389878001 </a:t>
            </a:r>
            <a:r>
              <a:rPr lang="en-AU" sz="2200" dirty="0"/>
              <a:t>:role/apps4ec2</a:t>
            </a:r>
          </a:p>
          <a:p>
            <a:pPr lvl="1"/>
            <a:endParaRPr lang="en-AU" sz="2200" dirty="0"/>
          </a:p>
          <a:p>
            <a:pPr marL="914400" lvl="2" indent="0">
              <a:buNone/>
            </a:pPr>
            <a:endParaRPr lang="en-US" sz="24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4959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68" y="554836"/>
            <a:ext cx="7333628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19916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AU" sz="2000" b="1" dirty="0">
                <a:solidFill>
                  <a:srgbClr val="16191F"/>
                </a:solidFill>
              </a:rPr>
              <a:t>Principal</a:t>
            </a:r>
            <a:r>
              <a:rPr lang="en-AU" sz="2000" dirty="0">
                <a:solidFill>
                  <a:srgbClr val="16191F"/>
                </a:solidFill>
              </a:rPr>
              <a:t>: </a:t>
            </a:r>
            <a:r>
              <a:rPr lang="en-US" sz="2000" dirty="0">
                <a:solidFill>
                  <a:srgbClr val="16191F"/>
                </a:solidFill>
              </a:rPr>
              <a:t>a person or application that uses an IAM user, a root user, or an IAM role to sign in and make requests to AWS.</a:t>
            </a:r>
            <a:endParaRPr lang="en-AU" sz="2000" u="sng" dirty="0">
              <a:solidFill>
                <a:srgbClr val="16191F"/>
              </a:solidFill>
            </a:endParaRP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901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4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6439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58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3: Take actions/operations on AWS resources.</a:t>
            </a:r>
            <a:endParaRPr lang="en-AU" sz="24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3226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30513"/>
            <a:ext cx="3842239" cy="955121"/>
          </a:xfrm>
        </p:spPr>
        <p:txBody>
          <a:bodyPr>
            <a:normAutofit/>
          </a:bodyPr>
          <a:lstStyle/>
          <a:p>
            <a:r>
              <a:rPr lang="en-US" sz="3200" b="1" dirty="0"/>
              <a:t>Main features of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08074"/>
            <a:ext cx="10645391" cy="53162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AU" sz="2400" dirty="0"/>
          </a:p>
          <a:p>
            <a:pPr>
              <a:lnSpc>
                <a:spcPct val="81000"/>
              </a:lnSpc>
              <a:defRPr sz="2500"/>
            </a:pPr>
            <a:r>
              <a:rPr lang="en-US" sz="2400" i="0" dirty="0">
                <a:solidFill>
                  <a:srgbClr val="16191F"/>
                </a:solidFill>
                <a:effectLst/>
              </a:rPr>
              <a:t>Shared access to AWS root user account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other people permission to use resources in our root user account without having to share our password or access key.</a:t>
            </a:r>
          </a:p>
          <a:p>
            <a:pPr lvl="2">
              <a:lnSpc>
                <a:spcPct val="81000"/>
              </a:lnSpc>
              <a:defRPr sz="2200"/>
            </a:pPr>
            <a:endParaRPr lang="en-AU" sz="2400" dirty="0">
              <a:solidFill>
                <a:srgbClr val="16191F"/>
              </a:solidFill>
            </a:endParaRPr>
          </a:p>
          <a:p>
            <a:pPr>
              <a:lnSpc>
                <a:spcPct val="81000"/>
              </a:lnSpc>
              <a:defRPr sz="2500"/>
            </a:pPr>
            <a:r>
              <a:rPr lang="en-AU" sz="2400" dirty="0">
                <a:solidFill>
                  <a:srgbClr val="16191F"/>
                </a:solidFill>
              </a:rPr>
              <a:t>Granular permissions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different permissions to different people for different resources. </a:t>
            </a:r>
          </a:p>
          <a:p>
            <a:pPr lvl="3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e.g., some users have complete access to specified EC2 instances while some have read-only access to specified S3 buckets. </a:t>
            </a:r>
          </a:p>
          <a:p>
            <a:pPr lvl="3">
              <a:lnSpc>
                <a:spcPct val="81000"/>
              </a:lnSpc>
              <a:defRPr sz="2200"/>
            </a:pPr>
            <a:endParaRPr lang="en-US" sz="2200" dirty="0">
              <a:solidFill>
                <a:srgbClr val="16191F"/>
              </a:solidFill>
            </a:endParaRP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5592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  <a:p>
            <a:pPr>
              <a:defRPr/>
            </a:pPr>
            <a:r>
              <a:rPr lang="en-AU" sz="2400" dirty="0"/>
              <a:t>Policy types (most frequently used):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Identity-based policy</a:t>
            </a:r>
            <a:endParaRPr lang="en-AU" dirty="0">
              <a:solidFill>
                <a:srgbClr val="16191F"/>
              </a:solidFill>
            </a:endParaRP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Resource-based policy</a:t>
            </a:r>
          </a:p>
          <a:p>
            <a:pPr lvl="1">
              <a:defRPr/>
            </a:pPr>
            <a:r>
              <a:rPr lang="en-US" b="0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</p:spTree>
    <p:extLst>
      <p:ext uri="{BB962C8B-B14F-4D97-AF65-F5344CB8AC3E}">
        <p14:creationId xmlns:p14="http://schemas.microsoft.com/office/powerpoint/2010/main" val="87243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It’s in a JSON format that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</a:t>
            </a:r>
            <a:r>
              <a:rPr lang="en-US" sz="16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it maintains a strict one-to-one relationship between a policy and an identity. If the identity is deleted, the policy is deleted as well. 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958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full-access managed policy: defines permissions for administrators by granting full access to services.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power-user managed policy: provides full access to services and resources, but disallows managing users and groups, i.e., a subset of full-access managed policy.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partial-user managed policy: provides specific access to specified services, i.e., a subset of power-user managed policy.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60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A8BE9-272A-4B5B-A4CC-29F4529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07" y="972704"/>
            <a:ext cx="8119385" cy="530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0F18F-8E36-4F31-958B-42B9E76D29C9}"/>
              </a:ext>
            </a:extLst>
          </p:cNvPr>
          <p:cNvSpPr txBox="1"/>
          <p:nvPr/>
        </p:nvSpPr>
        <p:spPr>
          <a:xfrm>
            <a:off x="4359392" y="6483869"/>
            <a:ext cx="771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2189245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AdministratorAccess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14683" y="1199236"/>
            <a:ext cx="4631634" cy="445044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400" dirty="0">
                <a:latin typeface="+mn-lt"/>
              </a:rPr>
              <a:t>{</a:t>
            </a:r>
          </a:p>
          <a:p>
            <a:pPr marL="49213" lvl="2" algn="l"/>
            <a:r>
              <a:rPr lang="en-US" sz="2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2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2400" dirty="0">
                <a:latin typeface="+mn-lt"/>
              </a:rPr>
              <a:t>        {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2400" dirty="0">
                <a:latin typeface="+mn-lt"/>
              </a:rPr>
              <a:t>        }</a:t>
            </a:r>
          </a:p>
          <a:p>
            <a:pPr marL="49213" lvl="2" algn="l"/>
            <a:r>
              <a:rPr lang="en-US" sz="2400" dirty="0">
                <a:latin typeface="+mn-lt"/>
              </a:rPr>
              <a:t>    ]</a:t>
            </a:r>
          </a:p>
          <a:p>
            <a:pPr marL="49213" lvl="2" algn="l"/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D1FF7-0B2C-4CFC-991F-05103A538ED6}"/>
              </a:ext>
            </a:extLst>
          </p:cNvPr>
          <p:cNvSpPr txBox="1"/>
          <p:nvPr/>
        </p:nvSpPr>
        <p:spPr>
          <a:xfrm>
            <a:off x="349689" y="1203775"/>
            <a:ext cx="5799900" cy="337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is often used.</a:t>
            </a:r>
          </a:p>
        </p:txBody>
      </p:sp>
    </p:spTree>
    <p:extLst>
      <p:ext uri="{BB962C8B-B14F-4D97-AF65-F5344CB8AC3E}">
        <p14:creationId xmlns:p14="http://schemas.microsoft.com/office/powerpoint/2010/main" val="136230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2"/>
            <a:ext cx="7765322" cy="1745988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Cryptography</a:t>
            </a:r>
          </a:p>
          <a:p>
            <a:r>
              <a:rPr lang="en-AU" dirty="0">
                <a:solidFill>
                  <a:srgbClr val="000000"/>
                </a:solidFill>
              </a:rPr>
              <a:t>IAM (Identity Access Management)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Organizations: are</a:t>
            </a:r>
            <a:r>
              <a:rPr lang="en-US" sz="2400" dirty="0">
                <a:solidFill>
                  <a:srgbClr val="16191F"/>
                </a:solidFill>
              </a:rPr>
              <a:t> a service that allows us to consolidate multiple AWS accounts into an organizational structure.</a:t>
            </a: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21762-677A-4FE1-B113-F92F94602FDA}"/>
              </a:ext>
            </a:extLst>
          </p:cNvPr>
          <p:cNvSpPr txBox="1">
            <a:spLocks/>
          </p:cNvSpPr>
          <p:nvPr/>
        </p:nvSpPr>
        <p:spPr>
          <a:xfrm>
            <a:off x="499428" y="2827420"/>
            <a:ext cx="4853622" cy="325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rgbClr val="16191F"/>
                </a:solidFill>
              </a:rPr>
              <a:t>This policy allows actions against all resources except management of IAM, organizations and account.</a:t>
            </a:r>
          </a:p>
        </p:txBody>
      </p:sp>
    </p:spTree>
    <p:extLst>
      <p:ext uri="{BB962C8B-B14F-4D97-AF65-F5344CB8AC3E}">
        <p14:creationId xmlns:p14="http://schemas.microsoft.com/office/powerpoint/2010/main" val="97271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33" y="147782"/>
            <a:ext cx="5760867" cy="645693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AWSCloudTrail_ReadOnlyAccess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84065" y="793475"/>
            <a:ext cx="463163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+mn-lt"/>
              </a:rPr>
              <a:t>{</a:t>
            </a:r>
          </a:p>
          <a:p>
            <a:pPr marL="49213" lvl="2" algn="l"/>
            <a:r>
              <a:rPr lang="en-US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dirty="0">
                <a:latin typeface="+mn-lt"/>
              </a:rPr>
              <a:t>        {</a:t>
            </a:r>
          </a:p>
          <a:p>
            <a:pPr marL="49213" lvl="2" algn="l"/>
            <a:r>
              <a:rPr lang="en-US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cloudtrail:Get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cloudtrail:Describe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cloudtrail:List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],</a:t>
            </a:r>
          </a:p>
          <a:p>
            <a:pPr marL="49213" lvl="2" algn="l"/>
            <a:r>
              <a:rPr lang="en-US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dirty="0">
                <a:latin typeface="+mn-lt"/>
              </a:rPr>
              <a:t>        }</a:t>
            </a:r>
          </a:p>
          <a:p>
            <a:pPr marL="49213" lvl="2" algn="l"/>
            <a:r>
              <a:rPr lang="en-US" dirty="0">
                <a:latin typeface="+mn-lt"/>
              </a:rPr>
              <a:t>    ]</a:t>
            </a:r>
          </a:p>
          <a:p>
            <a:pPr marL="49213" lvl="2" algn="l"/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FEF0F-767E-4B51-A22C-E0D6FFA0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596487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CloudTrail is a service that provides visibility into user activity and resource usage.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records and stores AWS Management Console actions, AWS SDK calls, AWS CLI commands, and other AWS service activity.  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A trail records the resources to be monitored, the storage locations for log files, and other log data. </a:t>
            </a:r>
          </a:p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e.g., </a:t>
            </a:r>
            <a:r>
              <a:rPr lang="en-US" sz="2400" dirty="0" err="1">
                <a:solidFill>
                  <a:srgbClr val="16191F"/>
                </a:solidFill>
              </a:rPr>
              <a:t>GetTrail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DescribeTrails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ListTrails</a:t>
            </a:r>
            <a:r>
              <a:rPr lang="en-US" sz="2400" dirty="0">
                <a:solidFill>
                  <a:srgbClr val="16191F"/>
                </a:solidFill>
              </a:rPr>
              <a:t>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188D-51FE-4B8F-9169-C570BD8E319C}"/>
              </a:ext>
            </a:extLst>
          </p:cNvPr>
          <p:cNvSpPr txBox="1"/>
          <p:nvPr/>
        </p:nvSpPr>
        <p:spPr>
          <a:xfrm>
            <a:off x="484633" y="6387371"/>
            <a:ext cx="836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+mn-lt"/>
              </a:rPr>
              <a:t>https://docs.aws.amazon.com/awscloudtrail/latest/APIReference/API_Operations.html</a:t>
            </a:r>
          </a:p>
        </p:txBody>
      </p:sp>
    </p:spTree>
    <p:extLst>
      <p:ext uri="{BB962C8B-B14F-4D97-AF65-F5344CB8AC3E}">
        <p14:creationId xmlns:p14="http://schemas.microsoft.com/office/powerpoint/2010/main" val="427167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  <a:latin typeface="+mn-lt"/>
              </a:rPr>
              <a:t>Customer managed policy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B31DA-FB26-44E9-8CC2-C65ECF55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2" y="934279"/>
            <a:ext cx="5196513" cy="554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67C5-9D59-4FBC-B6FB-76A70D4AC5AE}"/>
              </a:ext>
            </a:extLst>
          </p:cNvPr>
          <p:cNvSpPr txBox="1"/>
          <p:nvPr/>
        </p:nvSpPr>
        <p:spPr>
          <a:xfrm>
            <a:off x="4475508" y="6542225"/>
            <a:ext cx="7571349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489735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69" y="235631"/>
            <a:ext cx="5116551" cy="539622"/>
          </a:xfrm>
        </p:spPr>
        <p:txBody>
          <a:bodyPr>
            <a:normAutofit/>
          </a:bodyPr>
          <a:lstStyle/>
          <a:p>
            <a:pPr algn="l"/>
            <a:r>
              <a:rPr lang="en-AU" sz="3200" b="1" dirty="0"/>
              <a:t>cits5503StudentPolicy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466240" y="159061"/>
            <a:ext cx="5459726" cy="60201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iam:CreateAccessKey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iam:DeleteAccessKey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iam:ListAccessKeys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iam:UpdateAccessKey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iam:GetAccessKeyLastUsed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iam:DeleteSSHPublicKey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iam:GetSSHPublicKey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iam:ListSSHPublicKeys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iam:UpdateSSHPublicKey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iam:UploadSSHPublicKey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	"</a:t>
            </a:r>
            <a:r>
              <a:rPr lang="en-US" sz="1800" dirty="0" err="1">
                <a:latin typeface="+mn-lt"/>
              </a:rPr>
              <a:t>account:ListRegions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</a:t>
            </a:r>
            <a:r>
              <a:rPr lang="en-US" sz="1800" dirty="0" err="1">
                <a:latin typeface="+mn-lt"/>
              </a:rPr>
              <a:t>account:GetAccountInformation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	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203634-7D43-4777-B859-1809F9E6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9" y="1191154"/>
            <a:ext cx="4428898" cy="539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Based on </a:t>
            </a:r>
            <a:r>
              <a:rPr lang="en-AU" sz="2400" b="1" dirty="0" err="1">
                <a:solidFill>
                  <a:srgbClr val="16191F"/>
                </a:solidFill>
                <a:latin typeface="+mn-lt"/>
              </a:rPr>
              <a:t>PowerUserAccess</a:t>
            </a:r>
            <a:r>
              <a:rPr lang="en-US" sz="2400" dirty="0">
                <a:solidFill>
                  <a:srgbClr val="16191F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98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57" y="235631"/>
            <a:ext cx="2957715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Inline policy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57CCD-5BA7-4D07-8118-5291FB06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1" y="235631"/>
            <a:ext cx="5925887" cy="595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EE92E-C6F7-4A86-88F1-FB6D27AE7FC5}"/>
              </a:ext>
            </a:extLst>
          </p:cNvPr>
          <p:cNvSpPr txBox="1"/>
          <p:nvPr/>
        </p:nvSpPr>
        <p:spPr>
          <a:xfrm>
            <a:off x="4475509" y="6524969"/>
            <a:ext cx="7600377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F0938-8D7C-47D8-88F7-37F35356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7" y="1320550"/>
            <a:ext cx="4963064" cy="9878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>
                <a:solidFill>
                  <a:srgbClr val="16191F"/>
                </a:solidFill>
              </a:rPr>
              <a:t>The 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DynamoDB-books-app policy is used </a:t>
            </a:r>
            <a:r>
              <a:rPr lang="en-AU" sz="2400" dirty="0">
                <a:solidFill>
                  <a:srgbClr val="16191F"/>
                </a:solidFill>
              </a:rPr>
              <a:t>by both roles. Is it </a:t>
            </a:r>
            <a:r>
              <a:rPr lang="en-AU" sz="2400" i="0" dirty="0">
                <a:solidFill>
                  <a:srgbClr val="16191F"/>
                </a:solidFill>
                <a:effectLst/>
              </a:rPr>
              <a:t>shared?</a:t>
            </a: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Resource-based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It’s in a JSON format that grants </a:t>
            </a:r>
            <a:r>
              <a:rPr lang="en-US" sz="2400" b="1" dirty="0">
                <a:solidFill>
                  <a:srgbClr val="16191F"/>
                </a:solidFill>
              </a:rPr>
              <a:t>specified principals specific permissions </a:t>
            </a:r>
            <a:r>
              <a:rPr lang="en-US" sz="2400" dirty="0">
                <a:solidFill>
                  <a:srgbClr val="16191F"/>
                </a:solidFill>
              </a:rPr>
              <a:t>to perform </a:t>
            </a:r>
            <a:r>
              <a:rPr lang="en-US" sz="2400" b="1" dirty="0">
                <a:solidFill>
                  <a:srgbClr val="16191F"/>
                </a:solidFill>
              </a:rPr>
              <a:t>specific actions </a:t>
            </a:r>
            <a:r>
              <a:rPr lang="en-US" sz="2400" dirty="0">
                <a:solidFill>
                  <a:srgbClr val="16191F"/>
                </a:solidFill>
              </a:rPr>
              <a:t>on </a:t>
            </a:r>
            <a:r>
              <a:rPr lang="en-US" sz="2400" b="1" dirty="0">
                <a:solidFill>
                  <a:srgbClr val="16191F"/>
                </a:solidFill>
              </a:rPr>
              <a:t>specific resources </a:t>
            </a:r>
            <a:r>
              <a:rPr lang="en-US" sz="2400" dirty="0">
                <a:solidFill>
                  <a:srgbClr val="16191F"/>
                </a:solidFill>
              </a:rPr>
              <a:t>under </a:t>
            </a:r>
            <a:r>
              <a:rPr lang="en-US" sz="2400" b="1" dirty="0">
                <a:solidFill>
                  <a:srgbClr val="16191F"/>
                </a:solidFill>
              </a:rPr>
              <a:t>specific conditions</a:t>
            </a:r>
            <a:r>
              <a:rPr lang="en-US" sz="2400" dirty="0">
                <a:solidFill>
                  <a:srgbClr val="16191F"/>
                </a:solidFill>
              </a:rPr>
              <a:t>. </a:t>
            </a:r>
          </a:p>
          <a:p>
            <a:pPr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Note: it is an inline policy. </a:t>
            </a:r>
          </a:p>
          <a:p>
            <a:pPr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bucket policy:</a:t>
            </a:r>
          </a:p>
          <a:p>
            <a:pPr lvl="1">
              <a:defRPr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2540-4A73-47F6-88E7-765CB6CF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380812"/>
            <a:ext cx="5679484" cy="39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8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 an advanced feature for using a managed policy to set the </a:t>
            </a:r>
            <a:r>
              <a:rPr lang="en-US" sz="2400" b="1" dirty="0">
                <a:solidFill>
                  <a:srgbClr val="16191F"/>
                </a:solidFill>
              </a:rPr>
              <a:t>maximum permissions </a:t>
            </a:r>
            <a:r>
              <a:rPr lang="en-US" sz="2400" dirty="0">
                <a:solidFill>
                  <a:srgbClr val="16191F"/>
                </a:solidFill>
              </a:rPr>
              <a:t>that an identity-based policy can grant.</a:t>
            </a:r>
          </a:p>
          <a:p>
            <a:pPr lvl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6062586" y="2124689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416878" y="2124689"/>
            <a:ext cx="5507672" cy="435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The permissions boundary is attached to an IAM user named Alice.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036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805098" y="1609464"/>
            <a:ext cx="3944460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"Statement": {</a:t>
            </a:r>
          </a:p>
          <a:p>
            <a:pPr marL="49213" lvl="2" algn="l"/>
            <a:r>
              <a:rPr lang="en-US" sz="1800" dirty="0">
                <a:latin typeface="+mn-lt"/>
              </a:rPr>
              <a:t>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"Action": "</a:t>
            </a:r>
            <a:r>
              <a:rPr lang="en-US" sz="1800" dirty="0" err="1">
                <a:latin typeface="+mn-lt"/>
              </a:rPr>
              <a:t>iam:CreateUser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}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1294907" y="993913"/>
            <a:ext cx="3226114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dirty="0">
                <a:solidFill>
                  <a:srgbClr val="16191F"/>
                </a:solidFill>
              </a:rPr>
              <a:t>identity-based policy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E0D3D-771E-4B07-B9FA-11D8A29C15E3}"/>
              </a:ext>
            </a:extLst>
          </p:cNvPr>
          <p:cNvSpPr txBox="1"/>
          <p:nvPr/>
        </p:nvSpPr>
        <p:spPr>
          <a:xfrm>
            <a:off x="7290042" y="1609464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0A1BA-2D13-4B6C-B961-D387E00F4A37}"/>
              </a:ext>
            </a:extLst>
          </p:cNvPr>
          <p:cNvSpPr txBox="1">
            <a:spLocks/>
          </p:cNvSpPr>
          <p:nvPr/>
        </p:nvSpPr>
        <p:spPr>
          <a:xfrm>
            <a:off x="7649216" y="993913"/>
            <a:ext cx="3226112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i="0" dirty="0">
                <a:solidFill>
                  <a:srgbClr val="16191F"/>
                </a:solidFill>
                <a:effectLst/>
              </a:rPr>
              <a:t>Permissions boundary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6A2D6F-5285-4CE0-95BE-8A3044EF7204}"/>
              </a:ext>
            </a:extLst>
          </p:cNvPr>
          <p:cNvSpPr txBox="1">
            <a:spLocks/>
          </p:cNvSpPr>
          <p:nvPr/>
        </p:nvSpPr>
        <p:spPr>
          <a:xfrm>
            <a:off x="805098" y="4718737"/>
            <a:ext cx="6484944" cy="154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policies are attached to Alice.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really create a user? 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really create S3 buckets and EC2 instances?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07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2F0DDB-0B9D-400C-BD20-516097D69115}"/>
              </a:ext>
            </a:extLst>
          </p:cNvPr>
          <p:cNvSpPr txBox="1">
            <a:spLocks/>
          </p:cNvSpPr>
          <p:nvPr/>
        </p:nvSpPr>
        <p:spPr>
          <a:xfrm>
            <a:off x="349689" y="1119020"/>
            <a:ext cx="7784661" cy="20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answers are NO.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Effective permissions are in the intersection of </a:t>
            </a:r>
            <a:r>
              <a:rPr lang="en-US" sz="2200" dirty="0">
                <a:solidFill>
                  <a:srgbClr val="16191F"/>
                </a:solidFill>
              </a:rPr>
              <a:t>Identity-based policies and permissions boundaries. </a:t>
            </a:r>
            <a:endParaRPr lang="en-AU" sz="22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B8ABE-5D38-42EC-9428-57ADA45F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535813"/>
            <a:ext cx="3638551" cy="33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8" y="235630"/>
            <a:ext cx="8602925" cy="1019012"/>
          </a:xfrm>
        </p:spPr>
        <p:txBody>
          <a:bodyPr>
            <a:normAutofit/>
          </a:bodyPr>
          <a:lstStyle/>
          <a:p>
            <a:r>
              <a:rPr lang="en-US" sz="3200" b="1" dirty="0"/>
              <a:t>Attach customer managed policy to an IAM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F67A-F191-46AA-A414-CAD069255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9" y="1761892"/>
            <a:ext cx="916432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8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80094"/>
            <a:ext cx="3475892" cy="621476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1368001"/>
            <a:ext cx="10515600" cy="1065150"/>
          </a:xfrm>
        </p:spPr>
        <p:txBody>
          <a:bodyPr>
            <a:normAutofit/>
          </a:bodyPr>
          <a:lstStyle/>
          <a:p>
            <a:r>
              <a:rPr lang="en-AU" sz="2800" dirty="0">
                <a:effectLst/>
                <a:cs typeface="Arial" panose="020B0604020202020204" pitchFamily="34" charset="0"/>
              </a:rPr>
              <a:t>It is about the protection of </a:t>
            </a:r>
            <a:r>
              <a:rPr lang="en-AU" dirty="0">
                <a:cs typeface="Arial" panose="020B0604020202020204" pitchFamily="34" charset="0"/>
              </a:rPr>
              <a:t>digital </a:t>
            </a:r>
            <a:r>
              <a:rPr lang="en-AU" sz="2800" dirty="0">
                <a:effectLst/>
                <a:cs typeface="Arial" panose="020B0604020202020204" pitchFamily="34" charset="0"/>
              </a:rPr>
              <a:t>information from unauthorised access, harm or misuse.</a:t>
            </a:r>
          </a:p>
          <a:p>
            <a:endParaRPr lang="en-AU" dirty="0">
              <a:effectLst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0F6-0D13-428F-85AF-DA2592554DEF}"/>
              </a:ext>
            </a:extLst>
          </p:cNvPr>
          <p:cNvSpPr txBox="1">
            <a:spLocks/>
          </p:cNvSpPr>
          <p:nvPr/>
        </p:nvSpPr>
        <p:spPr>
          <a:xfrm>
            <a:off x="463062" y="2216274"/>
            <a:ext cx="10515600" cy="99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dirty="0">
                <a:cs typeface="Arial" panose="020B0604020202020204" pitchFamily="34" charset="0"/>
              </a:rPr>
              <a:t>This is done by preserving the CIA triad of the information, i.e.,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cs typeface="Arial" panose="020B0604020202020204" pitchFamily="34" charset="0"/>
              </a:rPr>
              <a:t>onfidentiality,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I</a:t>
            </a:r>
            <a:r>
              <a:rPr lang="en-AU" dirty="0">
                <a:cs typeface="Arial" panose="020B0604020202020204" pitchFamily="34" charset="0"/>
              </a:rPr>
              <a:t>ntegrity and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cs typeface="Arial" panose="020B0604020202020204" pitchFamily="34" charset="0"/>
              </a:rPr>
              <a:t>vailability.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19B1AC-AE0F-42B6-B4BA-8AECAB6A10CC}"/>
              </a:ext>
            </a:extLst>
          </p:cNvPr>
          <p:cNvSpPr txBox="1">
            <a:spLocks/>
          </p:cNvSpPr>
          <p:nvPr/>
        </p:nvSpPr>
        <p:spPr>
          <a:xfrm>
            <a:off x="463062" y="3281424"/>
            <a:ext cx="11353800" cy="252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Confidentiality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keeps sensitive information private and ensures that only authorized individuals or entities have access to it.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Integrity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maintains the accuracy, consistency, and reliability of information.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Availability: </a:t>
            </a:r>
            <a:r>
              <a:rPr lang="en-AU" dirty="0">
                <a:cs typeface="Arial" panose="020B0604020202020204" pitchFamily="34" charset="0"/>
              </a:rPr>
              <a:t>ensures that information such as services </a:t>
            </a:r>
            <a:r>
              <a:rPr lang="en-US" dirty="0">
                <a:cs typeface="Arial" panose="020B0604020202020204" pitchFamily="34" charset="0"/>
              </a:rPr>
              <a:t>and data are accessible and operational for authorized users.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90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Specify user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6ECA3-6F84-436C-8A07-C68054EC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0" y="1261760"/>
            <a:ext cx="8516539" cy="43344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621FF3-EC55-4906-AA8E-BD6FBFA1C0DB}"/>
              </a:ext>
            </a:extLst>
          </p:cNvPr>
          <p:cNvCxnSpPr/>
          <p:nvPr/>
        </p:nvCxnSpPr>
        <p:spPr>
          <a:xfrm>
            <a:off x="2693324" y="4305993"/>
            <a:ext cx="31089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6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 center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8E0DB-2B7C-496D-B141-E3F7D1B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12" y="1121884"/>
            <a:ext cx="11401147" cy="187867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 is a place where an administrator can create or connect workforce users and centrally manage their access across all their AWS accounts and applications.</a:t>
            </a:r>
          </a:p>
          <a:p>
            <a:pPr lvl="1"/>
            <a:r>
              <a:rPr lang="en-US" dirty="0"/>
              <a:t>Workforce users/identities refer to users who are members within the same organization.   </a:t>
            </a:r>
          </a:p>
          <a:p>
            <a:r>
              <a:rPr lang="en-US" sz="2400" dirty="0"/>
              <a:t>The admin can use </a:t>
            </a:r>
            <a:r>
              <a:rPr lang="en-US" sz="2400" b="1" dirty="0"/>
              <a:t>multi-account permissions </a:t>
            </a:r>
            <a:r>
              <a:rPr lang="en-US" sz="2400" dirty="0"/>
              <a:t>to assign their workforce users access to multiple AWS accounts.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15291E-0F0C-4542-8730-CEBBD08EA60B}"/>
              </a:ext>
            </a:extLst>
          </p:cNvPr>
          <p:cNvSpPr txBox="1">
            <a:spLocks/>
          </p:cNvSpPr>
          <p:nvPr/>
        </p:nvSpPr>
        <p:spPr>
          <a:xfrm>
            <a:off x="547012" y="3183618"/>
            <a:ext cx="2277467" cy="673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IAM user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CC5929-94B8-4E02-BC24-A5006CF01459}"/>
              </a:ext>
            </a:extLst>
          </p:cNvPr>
          <p:cNvSpPr txBox="1">
            <a:spLocks/>
          </p:cNvSpPr>
          <p:nvPr/>
        </p:nvSpPr>
        <p:spPr>
          <a:xfrm>
            <a:off x="547012" y="3935356"/>
            <a:ext cx="10954107" cy="172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It is an identity </a:t>
            </a:r>
            <a:r>
              <a:rPr lang="en-US" sz="2400" b="1" dirty="0"/>
              <a:t>within a root user account </a:t>
            </a:r>
            <a:r>
              <a:rPr lang="en-US" sz="2400" dirty="0"/>
              <a:t>that has specific permissions for a single person or application.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It is unlikely for an IAM user to have multi-account access unless explicitly specified.</a:t>
            </a:r>
          </a:p>
        </p:txBody>
      </p:sp>
    </p:spTree>
    <p:extLst>
      <p:ext uri="{BB962C8B-B14F-4D97-AF65-F5344CB8AC3E}">
        <p14:creationId xmlns:p14="http://schemas.microsoft.com/office/powerpoint/2010/main" val="1310678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Specify user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4ED2E-5A9C-4A62-A5D8-B9BCF0DC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3" y="1348142"/>
            <a:ext cx="10193353" cy="41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Set permissions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D7922-531A-464E-9C80-7AB44735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2" y="1307758"/>
            <a:ext cx="10644856" cy="3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76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Add user to group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2AC5A-C8DC-4A2C-97C4-EE22D5C2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4" y="1375343"/>
            <a:ext cx="10267347" cy="22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0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Copy permissions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21403-71D3-4FEE-BBE1-153B83D75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4" y="1279852"/>
            <a:ext cx="9215051" cy="42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25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3F4DF-64B9-43FD-B9C6-78F61274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35" y="1145725"/>
            <a:ext cx="9263010" cy="40216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07263-4888-4863-A383-4A61CF3CE52A}"/>
              </a:ext>
            </a:extLst>
          </p:cNvPr>
          <p:cNvCxnSpPr/>
          <p:nvPr/>
        </p:nvCxnSpPr>
        <p:spPr>
          <a:xfrm>
            <a:off x="8123274" y="1743740"/>
            <a:ext cx="1804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05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1001175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EFE3D-B071-46CE-8FBB-4B02D5D4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450" y="1766718"/>
            <a:ext cx="8802328" cy="41344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C98B51-1C1C-4150-B59A-02165848B6BA}"/>
              </a:ext>
            </a:extLst>
          </p:cNvPr>
          <p:cNvCxnSpPr/>
          <p:nvPr/>
        </p:nvCxnSpPr>
        <p:spPr>
          <a:xfrm>
            <a:off x="1639346" y="6033107"/>
            <a:ext cx="18043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56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CAC14-A1A5-4D8D-A29C-962CA40F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77" y="1484801"/>
            <a:ext cx="6422065" cy="1944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DD531-7F84-4013-975B-B62B4764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77" y="3691389"/>
            <a:ext cx="6422065" cy="24754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CE4357-D747-48A0-9F0F-E4F4956D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756620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7B7B31-B48F-4DF9-BA0C-02953C287450}"/>
              </a:ext>
            </a:extLst>
          </p:cNvPr>
          <p:cNvCxnSpPr>
            <a:cxnSpLocks/>
          </p:cNvCxnSpPr>
          <p:nvPr/>
        </p:nvCxnSpPr>
        <p:spPr>
          <a:xfrm>
            <a:off x="3062177" y="5584220"/>
            <a:ext cx="150982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53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D8DC8-1EF3-4AE9-83AB-18426FEF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2047682"/>
            <a:ext cx="8888065" cy="27626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F09997-49F6-4F20-9097-86347CBA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1001175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</p:spTree>
    <p:extLst>
      <p:ext uri="{BB962C8B-B14F-4D97-AF65-F5344CB8AC3E}">
        <p14:creationId xmlns:p14="http://schemas.microsoft.com/office/powerpoint/2010/main" val="312979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50324"/>
            <a:ext cx="6871386" cy="887644"/>
          </a:xfrm>
        </p:spPr>
        <p:txBody>
          <a:bodyPr>
            <a:normAutofit/>
          </a:bodyPr>
          <a:lstStyle/>
          <a:p>
            <a:r>
              <a:rPr lang="en-AU" sz="3200" b="1" dirty="0"/>
              <a:t>Other three cybersecurity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0515600" cy="5030238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  <a:cs typeface="Arial" panose="020B0604020202020204" pitchFamily="34" charset="0"/>
              </a:rPr>
              <a:t>CIA </a:t>
            </a:r>
            <a:r>
              <a:rPr lang="en-AU" dirty="0">
                <a:cs typeface="Arial" panose="020B0604020202020204" pitchFamily="34" charset="0"/>
              </a:rPr>
              <a:t>can be </a:t>
            </a:r>
            <a:r>
              <a:rPr lang="en-AU" dirty="0">
                <a:effectLst/>
                <a:cs typeface="Arial" panose="020B0604020202020204" pitchFamily="34" charset="0"/>
              </a:rPr>
              <a:t>extended to include such as Authentication, Authorization Non-Repudiation, etc. </a:t>
            </a:r>
          </a:p>
          <a:p>
            <a:endParaRPr lang="en-AU" dirty="0"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054097-D8C8-48D2-A6BC-010249B4666F}"/>
              </a:ext>
            </a:extLst>
          </p:cNvPr>
          <p:cNvSpPr txBox="1">
            <a:spLocks/>
          </p:cNvSpPr>
          <p:nvPr/>
        </p:nvSpPr>
        <p:spPr>
          <a:xfrm>
            <a:off x="419100" y="2166145"/>
            <a:ext cx="11353800" cy="34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Authentication:</a:t>
            </a:r>
            <a:r>
              <a:rPr lang="en-AU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verifies the identity of a user, system, or entity trying to access a resource or system.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Authorization: </a:t>
            </a:r>
            <a:r>
              <a:rPr lang="en-US" dirty="0">
                <a:cs typeface="Arial" panose="020B0604020202020204" pitchFamily="34" charset="0"/>
              </a:rPr>
              <a:t>determines what actions or resources an authenticated user or system is allowed to access or perform.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effectLst/>
                <a:cs typeface="Arial" panose="020B0604020202020204" pitchFamily="34" charset="0"/>
              </a:rPr>
              <a:t>Non-Repudiation</a:t>
            </a:r>
            <a:r>
              <a:rPr lang="en-AU" b="1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prevents individuals or entities from denying their involvement in a particular digital transaction.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26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68147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D531-7F84-4013-975B-B62B4764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77" y="3691389"/>
            <a:ext cx="6422065" cy="2475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8103BB-4641-4F46-A326-EE52C2B6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729" y="1586502"/>
            <a:ext cx="8668960" cy="488700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B4240-384D-4DC4-859C-614F3EFC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738863"/>
            <a:ext cx="8802329" cy="728181"/>
          </a:xfrm>
        </p:spPr>
        <p:txBody>
          <a:bodyPr>
            <a:normAutofit/>
          </a:bodyPr>
          <a:lstStyle/>
          <a:p>
            <a:r>
              <a:rPr lang="en-US" sz="2400" dirty="0"/>
              <a:t>A policy allows the IAM user to access a specified S3 bucket only.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8A8DE2-57E8-436B-95A8-D8B68D1FE4C2}"/>
              </a:ext>
            </a:extLst>
          </p:cNvPr>
          <p:cNvCxnSpPr>
            <a:cxnSpLocks/>
          </p:cNvCxnSpPr>
          <p:nvPr/>
        </p:nvCxnSpPr>
        <p:spPr>
          <a:xfrm>
            <a:off x="4016786" y="2924148"/>
            <a:ext cx="274977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07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Create customer managed policy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Review.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658F3-AA32-47F5-8233-A454E4726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35" y="953784"/>
            <a:ext cx="6976157" cy="2376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D6DB36-88CA-43B7-B4C5-7290DBB8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436" y="3329932"/>
            <a:ext cx="6795686" cy="31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5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Select permission policy.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4D474-824C-46DB-A861-C6D15D3CA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3" y="1685461"/>
            <a:ext cx="882138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5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Set permissions boundary.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6F01C-66B0-487A-9CBB-813AAAE4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4" y="1586502"/>
            <a:ext cx="877374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3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26" y="31180"/>
            <a:ext cx="5923520" cy="728182"/>
          </a:xfrm>
        </p:spPr>
        <p:txBody>
          <a:bodyPr>
            <a:normAutofit/>
          </a:bodyPr>
          <a:lstStyle/>
          <a:p>
            <a:r>
              <a:rPr lang="en-AU" sz="3200" b="1" dirty="0"/>
              <a:t>Attach policies directly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78A63-CBA9-44A0-89C7-EABAA55C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26" y="858321"/>
            <a:ext cx="11401147" cy="728181"/>
          </a:xfrm>
        </p:spPr>
        <p:txBody>
          <a:bodyPr>
            <a:normAutofit/>
          </a:bodyPr>
          <a:lstStyle/>
          <a:p>
            <a:r>
              <a:rPr lang="en-US" sz="2400" dirty="0"/>
              <a:t>Review.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1F691-8E57-4892-B86B-298298DA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" y="1704734"/>
            <a:ext cx="8716591" cy="36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1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77687"/>
            <a:ext cx="11208944" cy="347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Statement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represents a permission rule.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Effect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what the effect will be when a user requests the specific action—this can be either </a:t>
            </a:r>
            <a:r>
              <a:rPr lang="en-US" sz="2400" b="1" dirty="0">
                <a:latin typeface="+mn-lt"/>
              </a:rPr>
              <a:t>Allow</a:t>
            </a:r>
            <a:r>
              <a:rPr lang="en-US" sz="2400" dirty="0">
                <a:latin typeface="+mn-lt"/>
              </a:rPr>
              <a:t> or </a:t>
            </a:r>
            <a:r>
              <a:rPr lang="en-US" sz="2400" b="1" dirty="0">
                <a:latin typeface="+mn-lt"/>
              </a:rPr>
              <a:t>Deny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Action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defines a set of resource operations a user/application is allowed (or denied) to perform.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Resource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specifies AWS resources for which a user is allowed or denied to take actions. </a:t>
            </a:r>
            <a:endParaRPr lang="en-AU" sz="2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49DDF-458A-4210-B50B-BD3C33D7266E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93027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1070435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and data protection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  <a:p>
            <a:r>
              <a:rPr lang="en-US" sz="2400" dirty="0"/>
              <a:t>The transformations involve encryption and decryption.</a:t>
            </a:r>
          </a:p>
          <a:p>
            <a:pPr lvl="1"/>
            <a:r>
              <a:rPr lang="en-US" dirty="0"/>
              <a:t>Encryption: takes plaintext as input and converts it into ciphertext</a:t>
            </a:r>
          </a:p>
          <a:p>
            <a:pPr lvl="1"/>
            <a:r>
              <a:rPr lang="en-US" dirty="0"/>
              <a:t>Decryption: reverses this process above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23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4792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751121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and data protection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format (i.e., ciphertext) and vise versa</a:t>
            </a:r>
            <a:endParaRPr lang="en-US" dirty="0"/>
          </a:p>
          <a:p>
            <a:r>
              <a:rPr lang="en-US" sz="2400" dirty="0"/>
              <a:t>The transformations involve encryption and decryption.</a:t>
            </a:r>
          </a:p>
          <a:p>
            <a:pPr lvl="1"/>
            <a:r>
              <a:rPr lang="en-US" dirty="0"/>
              <a:t>Encryption: takes plaintext and converts it into ciphertext</a:t>
            </a:r>
          </a:p>
          <a:p>
            <a:pPr lvl="1"/>
            <a:r>
              <a:rPr lang="en-US" dirty="0"/>
              <a:t>Decryption: reverses this process above</a:t>
            </a:r>
          </a:p>
          <a:p>
            <a:pPr lvl="1"/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FDF4F-56F0-48CE-9E48-C56CB3475103}"/>
              </a:ext>
            </a:extLst>
          </p:cNvPr>
          <p:cNvSpPr txBox="1">
            <a:spLocks/>
          </p:cNvSpPr>
          <p:nvPr/>
        </p:nvSpPr>
        <p:spPr>
          <a:xfrm>
            <a:off x="470799" y="3879494"/>
            <a:ext cx="10512552" cy="203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b="1" dirty="0"/>
              <a:t>Caesar cipher</a:t>
            </a:r>
            <a:r>
              <a:rPr lang="en-US" sz="2400" dirty="0"/>
              <a:t>: an old-fashion substitution cipher where each letter in the plaintext is shifted a certain number of positions down the alphabet.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/>
              <a:t>ROT3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PT : </a:t>
            </a:r>
            <a:r>
              <a:rPr lang="en-US" sz="2400" dirty="0" err="1">
                <a:ea typeface="Courier" charset="0"/>
                <a:cs typeface="Courier" charset="0"/>
              </a:rPr>
              <a:t>abcdefghijklmnopqrstuvwxyz</a:t>
            </a:r>
            <a:r>
              <a:rPr lang="en-US" sz="2400" dirty="0">
                <a:ea typeface="Courier" charset="0"/>
                <a:cs typeface="Courier" charset="0"/>
              </a:rPr>
              <a:t> 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CT : </a:t>
            </a:r>
            <a:r>
              <a:rPr lang="en-US" sz="2400" dirty="0" err="1">
                <a:ea typeface="Courier" charset="0"/>
                <a:cs typeface="Courier" charset="0"/>
              </a:rPr>
              <a:t>defghijklmnopqrstuvwxyzabc</a:t>
            </a:r>
            <a:endParaRPr lang="en-US" sz="2400" dirty="0">
              <a:ea typeface="Courier" charset="0"/>
              <a:cs typeface="Courier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85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9" y="168327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9" y="1042269"/>
            <a:ext cx="11721202" cy="5399881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DES, 3DES, </a:t>
            </a:r>
            <a:r>
              <a:rPr lang="en-US" b="1" dirty="0"/>
              <a:t>AES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Applications: data (file, disk, network packets) encryption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08" y="1907675"/>
            <a:ext cx="7134584" cy="304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0F79E-153C-4A45-93B6-B08E2356CD4E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27130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65" y="300390"/>
            <a:ext cx="5588391" cy="85908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AES (Advanced Encryption Standard)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EBC99-FE12-4C08-8F66-681C8CA0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14" y="1159472"/>
            <a:ext cx="4861414" cy="42780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5C5F31-35F1-40AB-9E91-31974E0A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65" y="1300148"/>
            <a:ext cx="6050281" cy="241020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AES encrypts a block of 128 bits (16 bytes) at one time.</a:t>
            </a:r>
          </a:p>
          <a:p>
            <a:r>
              <a:rPr lang="en-US" sz="2400" dirty="0"/>
              <a:t>Why does the plaintext consist of numeric values only? </a:t>
            </a:r>
          </a:p>
          <a:p>
            <a:pPr lvl="1"/>
            <a:r>
              <a:rPr lang="en-US" dirty="0"/>
              <a:t>Plaintext is originally a piece of human readable sentences and can be encoded into blocks of numeric values via mainstream encoders such as </a:t>
            </a:r>
            <a:r>
              <a:rPr lang="en-AU" dirty="0"/>
              <a:t>ASCII.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331A3-5BA1-4E29-B8C5-D1CACA17071A}"/>
              </a:ext>
            </a:extLst>
          </p:cNvPr>
          <p:cNvSpPr txBox="1"/>
          <p:nvPr/>
        </p:nvSpPr>
        <p:spPr>
          <a:xfrm>
            <a:off x="3017716" y="6535784"/>
            <a:ext cx="9174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https://developer.nvidia.com/gpugems/gpugems3/part-vi-gpu-computing/chapter-36-aes-encryption-and-decryption-gpu</a:t>
            </a:r>
          </a:p>
        </p:txBody>
      </p:sp>
    </p:spTree>
    <p:extLst>
      <p:ext uri="{BB962C8B-B14F-4D97-AF65-F5344CB8AC3E}">
        <p14:creationId xmlns:p14="http://schemas.microsoft.com/office/powerpoint/2010/main" val="12617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46590</TotalTime>
  <Words>3109</Words>
  <Application>Microsoft Macintosh PowerPoint</Application>
  <PresentationFormat>Widescreen</PresentationFormat>
  <Paragraphs>475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Amazon Ember</vt:lpstr>
      <vt:lpstr>Arial</vt:lpstr>
      <vt:lpstr>Calibri</vt:lpstr>
      <vt:lpstr>Calibri Light</vt:lpstr>
      <vt:lpstr>Cambria Math</vt:lpstr>
      <vt:lpstr>Courier</vt:lpstr>
      <vt:lpstr>Söhne</vt:lpstr>
      <vt:lpstr>Tahoma</vt:lpstr>
      <vt:lpstr>Times New Roman</vt:lpstr>
      <vt:lpstr>Wingdings</vt:lpstr>
      <vt:lpstr>Office Theme</vt:lpstr>
      <vt:lpstr>Week 5 AWS Identity Access Management</vt:lpstr>
      <vt:lpstr>Create Entries</vt:lpstr>
      <vt:lpstr>Overview</vt:lpstr>
      <vt:lpstr>Cybersecurity</vt:lpstr>
      <vt:lpstr>Other three cybersecurity terminology</vt:lpstr>
      <vt:lpstr>Cryptography</vt:lpstr>
      <vt:lpstr>Cryptography</vt:lpstr>
      <vt:lpstr>Cryptography today</vt:lpstr>
      <vt:lpstr>AES (Advanced Encryption Standard) </vt:lpstr>
      <vt:lpstr>AES (encryption) </vt:lpstr>
      <vt:lpstr>Cryptography today</vt:lpstr>
      <vt:lpstr>RSA</vt:lpstr>
      <vt:lpstr>RSA</vt:lpstr>
      <vt:lpstr>Cryptography today</vt:lpstr>
      <vt:lpstr>SHA256 (Secure Hash Algorithm 256-bit) </vt:lpstr>
      <vt:lpstr>SHA256</vt:lpstr>
      <vt:lpstr>Properties of hash functions</vt:lpstr>
      <vt:lpstr>Pigeonhole principle</vt:lpstr>
      <vt:lpstr>What is IAM (identity access management)?</vt:lpstr>
      <vt:lpstr>IAM identity</vt:lpstr>
      <vt:lpstr>How IAM works</vt:lpstr>
      <vt:lpstr>How IAM works</vt:lpstr>
      <vt:lpstr>How IAM works</vt:lpstr>
      <vt:lpstr>Main features of IAM</vt:lpstr>
      <vt:lpstr>Policies and permissions</vt:lpstr>
      <vt:lpstr>Identity-based policy</vt:lpstr>
      <vt:lpstr>AWS managed policy</vt:lpstr>
      <vt:lpstr>AWS managed policy</vt:lpstr>
      <vt:lpstr>AdministratorAccess</vt:lpstr>
      <vt:lpstr>PowerUserAccess</vt:lpstr>
      <vt:lpstr>AWSCloudTrail_ReadOnlyAccess</vt:lpstr>
      <vt:lpstr>Customer managed policy</vt:lpstr>
      <vt:lpstr>cits5503StudentPolicy</vt:lpstr>
      <vt:lpstr>Inline policy</vt:lpstr>
      <vt:lpstr>Resource-based policy</vt:lpstr>
      <vt:lpstr>Permissions boundary</vt:lpstr>
      <vt:lpstr>Permissions boundary</vt:lpstr>
      <vt:lpstr>Permissions boundary</vt:lpstr>
      <vt:lpstr>Attach customer managed policy to an IAM user</vt:lpstr>
      <vt:lpstr>Specify user details</vt:lpstr>
      <vt:lpstr>IAM identity center</vt:lpstr>
      <vt:lpstr>Specify user details</vt:lpstr>
      <vt:lpstr>Set permissions</vt:lpstr>
      <vt:lpstr>Add user to group</vt:lpstr>
      <vt:lpstr>Copy permissions</vt:lpstr>
      <vt:lpstr>Attach policies directly</vt:lpstr>
      <vt:lpstr>Create customer managed policy</vt:lpstr>
      <vt:lpstr>Create customer managed policy</vt:lpstr>
      <vt:lpstr>Create customer managed policy</vt:lpstr>
      <vt:lpstr>Create customer managed policy</vt:lpstr>
      <vt:lpstr>Create customer managed policy</vt:lpstr>
      <vt:lpstr>Attach policies directly</vt:lpstr>
      <vt:lpstr>Attach policies directly</vt:lpstr>
      <vt:lpstr>Attach policies directly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Pritam Suwal Shrestha (23771397)</cp:lastModifiedBy>
  <cp:revision>4104</cp:revision>
  <dcterms:created xsi:type="dcterms:W3CDTF">1999-05-23T11:18:07Z</dcterms:created>
  <dcterms:modified xsi:type="dcterms:W3CDTF">2023-09-05T04:04:25Z</dcterms:modified>
  <cp:category>Lecture</cp:category>
</cp:coreProperties>
</file>