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8" r:id="rId4"/>
    <p:sldId id="271" r:id="rId5"/>
    <p:sldId id="274" r:id="rId6"/>
    <p:sldId id="279" r:id="rId7"/>
    <p:sldId id="277" r:id="rId8"/>
    <p:sldId id="281" r:id="rId9"/>
    <p:sldId id="280" r:id="rId10"/>
    <p:sldId id="301" r:id="rId11"/>
    <p:sldId id="284" r:id="rId12"/>
    <p:sldId id="286" r:id="rId13"/>
    <p:sldId id="287" r:id="rId14"/>
    <p:sldId id="306" r:id="rId15"/>
    <p:sldId id="298" r:id="rId16"/>
    <p:sldId id="285" r:id="rId17"/>
    <p:sldId id="288" r:id="rId18"/>
    <p:sldId id="319" r:id="rId19"/>
    <p:sldId id="291" r:id="rId20"/>
    <p:sldId id="282" r:id="rId21"/>
    <p:sldId id="283" r:id="rId22"/>
    <p:sldId id="292" r:id="rId23"/>
    <p:sldId id="293" r:id="rId24"/>
    <p:sldId id="294" r:id="rId25"/>
    <p:sldId id="295" r:id="rId26"/>
    <p:sldId id="296" r:id="rId27"/>
    <p:sldId id="297" r:id="rId28"/>
    <p:sldId id="299" r:id="rId29"/>
    <p:sldId id="300" r:id="rId30"/>
    <p:sldId id="302" r:id="rId31"/>
    <p:sldId id="303" r:id="rId32"/>
    <p:sldId id="289" r:id="rId33"/>
    <p:sldId id="305" r:id="rId34"/>
    <p:sldId id="304" r:id="rId35"/>
    <p:sldId id="307" r:id="rId36"/>
    <p:sldId id="308" r:id="rId37"/>
    <p:sldId id="311" r:id="rId38"/>
    <p:sldId id="310" r:id="rId39"/>
    <p:sldId id="313" r:id="rId40"/>
    <p:sldId id="309" r:id="rId41"/>
    <p:sldId id="312" r:id="rId42"/>
    <p:sldId id="314" r:id="rId43"/>
    <p:sldId id="315" r:id="rId44"/>
    <p:sldId id="316" r:id="rId45"/>
    <p:sldId id="275" r:id="rId46"/>
    <p:sldId id="276" r:id="rId47"/>
    <p:sldId id="257" r:id="rId48"/>
    <p:sldId id="258" r:id="rId49"/>
    <p:sldId id="25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91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62" y="72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  <c:pt idx="4">
                  <c:v>Text 5</c:v>
                </c:pt>
                <c:pt idx="5">
                  <c:v>Text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30</c:v>
                </c:pt>
                <c:pt idx="2">
                  <c:v>20</c:v>
                </c:pt>
                <c:pt idx="3">
                  <c:v>35</c:v>
                </c:pt>
                <c:pt idx="4">
                  <c:v>30</c:v>
                </c:pt>
                <c:pt idx="5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6B-475D-A09D-6E3FBC0D6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163720"/>
        <c:axId val="464165688"/>
      </c:lineChart>
      <c:catAx>
        <c:axId val="464163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64165688"/>
        <c:crosses val="autoZero"/>
        <c:auto val="1"/>
        <c:lblAlgn val="ctr"/>
        <c:lblOffset val="100"/>
        <c:noMultiLvlLbl val="0"/>
      </c:catAx>
      <c:valAx>
        <c:axId val="46416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64163720"/>
        <c:crosses val="autoZero"/>
        <c:crossBetween val="between"/>
      </c:valAx>
      <c:spPr>
        <a:noFill/>
        <a:ln>
          <a:solidFill>
            <a:schemeClr val="tx1">
              <a:lumMod val="75000"/>
              <a:lumOff val="25000"/>
            </a:schemeClr>
          </a:solidFill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F4A4A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E7DF-4608-A37A-35DBFFFDC06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E7DF-4608-A37A-35DBFFFDC067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7DF-4608-A37A-35DBFFFDC0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overlap val="100"/>
        <c:axId val="244703232"/>
        <c:axId val="244704768"/>
      </c:barChart>
      <c:catAx>
        <c:axId val="24470323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44704768"/>
        <c:crosses val="autoZero"/>
        <c:auto val="1"/>
        <c:lblAlgn val="ctr"/>
        <c:lblOffset val="100"/>
        <c:noMultiLvlLbl val="0"/>
      </c:catAx>
      <c:valAx>
        <c:axId val="24470476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470323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BD8D-4A81-95DC-BEE59FE1F845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BD8D-4A81-95DC-BEE59FE1F845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8D-4A81-95DC-BEE59FE1F8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D833-4998-97A5-5305C30349B8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D833-4998-97A5-5305C30349B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33-4998-97A5-5305C3034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34E-4721-9349-4BDB0B156968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334E-4721-9349-4BDB0B15696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4E-4721-9349-4BDB0B1569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341F-4509-BDC5-805CBB928FE4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341F-4509-BDC5-805CBB928FE4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1F-4509-BDC5-805CBB928F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008481308985305E-2"/>
          <c:y val="5.06593328488604E-2"/>
          <c:w val="0.92045761682155192"/>
          <c:h val="0.8986813343022791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7BCE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4741-4D15-8F2B-3DAC1363353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4741-4D15-8F2B-3DAC1363353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4741-4D15-8F2B-3DAC1363353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4741-4D15-8F2B-3DAC13633537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80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741-4D15-8F2B-3DAC136335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ECECEC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40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741-4D15-8F2B-3DAC13633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overlap val="100"/>
        <c:axId val="247533952"/>
        <c:axId val="247535488"/>
      </c:barChart>
      <c:catAx>
        <c:axId val="2475339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47535488"/>
        <c:crosses val="autoZero"/>
        <c:auto val="1"/>
        <c:lblAlgn val="ctr"/>
        <c:lblOffset val="100"/>
        <c:noMultiLvlLbl val="0"/>
      </c:catAx>
      <c:valAx>
        <c:axId val="24753548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75339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0.67599</cdr:x>
      <cdr:y>0.09057</cdr:y>
    </cdr:from>
    <cdr:to>
      <cdr:x>0.90149</cdr:x>
      <cdr:y>0.23566</cdr:y>
    </cdr:to>
    <cdr:sp macro="" textlink="">
      <cdr:nvSpPr>
        <cdr:cNvPr id="2" name="TextBox 4"/>
        <cdr:cNvSpPr txBox="1"/>
      </cdr:nvSpPr>
      <cdr:spPr>
        <a:xfrm xmlns:a="http://schemas.openxmlformats.org/drawingml/2006/main">
          <a:off x="2806183" y="249746"/>
          <a:ext cx="936104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000" b="1" dirty="0">
              <a:solidFill>
                <a:srgbClr val="262626"/>
              </a:solidFill>
              <a:latin typeface="Arial" pitchFamily="34" charset="0"/>
              <a:cs typeface="Arial" pitchFamily="34" charset="0"/>
            </a:rPr>
            <a:t>40%</a:t>
          </a:r>
          <a:endParaRPr lang="ko-KR" altLang="en-US" sz="2000" b="1" dirty="0">
            <a:solidFill>
              <a:srgbClr val="262626"/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0.67599</cdr:x>
      <cdr:y>0.31441</cdr:y>
    </cdr:from>
    <cdr:to>
      <cdr:x>0.90149</cdr:x>
      <cdr:y>0.45951</cdr:y>
    </cdr:to>
    <cdr:sp macro="" textlink="">
      <cdr:nvSpPr>
        <cdr:cNvPr id="3" name="TextBox 4"/>
        <cdr:cNvSpPr txBox="1"/>
      </cdr:nvSpPr>
      <cdr:spPr>
        <a:xfrm xmlns:a="http://schemas.openxmlformats.org/drawingml/2006/main">
          <a:off x="2806183" y="867041"/>
          <a:ext cx="936104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000" b="1" dirty="0">
              <a:solidFill>
                <a:srgbClr val="262626"/>
              </a:solidFill>
              <a:latin typeface="Arial" pitchFamily="34" charset="0"/>
              <a:cs typeface="Arial" pitchFamily="34" charset="0"/>
            </a:rPr>
            <a:t>80%</a:t>
          </a:r>
          <a:endParaRPr lang="ko-KR" altLang="en-US" sz="2000" b="1" dirty="0">
            <a:solidFill>
              <a:srgbClr val="262626"/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0.67599</cdr:x>
      <cdr:y>0.53826</cdr:y>
    </cdr:from>
    <cdr:to>
      <cdr:x>0.90149</cdr:x>
      <cdr:y>0.68336</cdr:y>
    </cdr:to>
    <cdr:sp macro="" textlink="">
      <cdr:nvSpPr>
        <cdr:cNvPr id="4" name="TextBox 4"/>
        <cdr:cNvSpPr txBox="1"/>
      </cdr:nvSpPr>
      <cdr:spPr>
        <a:xfrm xmlns:a="http://schemas.openxmlformats.org/drawingml/2006/main">
          <a:off x="2806183" y="1484336"/>
          <a:ext cx="936104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000" b="1" dirty="0">
              <a:solidFill>
                <a:srgbClr val="262626"/>
              </a:solidFill>
              <a:latin typeface="Arial" pitchFamily="34" charset="0"/>
              <a:cs typeface="Arial" pitchFamily="34" charset="0"/>
            </a:rPr>
            <a:t>60%</a:t>
          </a:r>
          <a:endParaRPr lang="ko-KR" altLang="en-US" sz="2000" b="1" dirty="0">
            <a:solidFill>
              <a:srgbClr val="262626"/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0.67599</cdr:x>
      <cdr:y>0.76211</cdr:y>
    </cdr:from>
    <cdr:to>
      <cdr:x>0.90149</cdr:x>
      <cdr:y>0.9072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2806183" y="2101631"/>
          <a:ext cx="936104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000" b="1" dirty="0">
              <a:solidFill>
                <a:srgbClr val="262626"/>
              </a:solidFill>
              <a:latin typeface="Arial" pitchFamily="34" charset="0"/>
              <a:cs typeface="Arial" pitchFamily="34" charset="0"/>
            </a:rPr>
            <a:t>50%</a:t>
          </a:r>
          <a:endParaRPr lang="ko-KR" altLang="en-US" sz="2000" b="1" dirty="0">
            <a:solidFill>
              <a:srgbClr val="262626"/>
            </a:solidFill>
            <a:latin typeface="Arial" pitchFamily="34" charset="0"/>
            <a:cs typeface="Arial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7783"/>
            <a:ext cx="4204103" cy="4328169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02512" y="1272138"/>
            <a:ext cx="4194628" cy="4333601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824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43339" y="144391"/>
            <a:ext cx="11905323" cy="516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3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78" r:id="rId15"/>
    <p:sldLayoutId id="2147483681" r:id="rId16"/>
    <p:sldLayoutId id="2147483680" r:id="rId17"/>
    <p:sldLayoutId id="2147483682" r:id="rId18"/>
    <p:sldLayoutId id="2147483660" r:id="rId19"/>
    <p:sldLayoutId id="214748365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47AD865-09C0-465C-920B-8B5CBD771BA4}"/>
              </a:ext>
            </a:extLst>
          </p:cNvPr>
          <p:cNvSpPr/>
          <p:nvPr/>
        </p:nvSpPr>
        <p:spPr>
          <a:xfrm>
            <a:off x="1277279" y="3603315"/>
            <a:ext cx="7924440" cy="955870"/>
          </a:xfrm>
          <a:custGeom>
            <a:avLst/>
            <a:gdLst>
              <a:gd name="connsiteX0" fmla="*/ 0 w 8665700"/>
              <a:gd name="connsiteY0" fmla="*/ 477934 h 955870"/>
              <a:gd name="connsiteX1" fmla="*/ 0 w 8665700"/>
              <a:gd name="connsiteY1" fmla="*/ 477935 h 955870"/>
              <a:gd name="connsiteX2" fmla="*/ 0 w 8665700"/>
              <a:gd name="connsiteY2" fmla="*/ 477935 h 955870"/>
              <a:gd name="connsiteX3" fmla="*/ 484260 w 8665700"/>
              <a:gd name="connsiteY3" fmla="*/ 146075 h 955870"/>
              <a:gd name="connsiteX4" fmla="*/ 152401 w 8665700"/>
              <a:gd name="connsiteY4" fmla="*/ 477934 h 955870"/>
              <a:gd name="connsiteX5" fmla="*/ 484260 w 8665700"/>
              <a:gd name="connsiteY5" fmla="*/ 809793 h 955870"/>
              <a:gd name="connsiteX6" fmla="*/ 7417942 w 8665700"/>
              <a:gd name="connsiteY6" fmla="*/ 809793 h 955870"/>
              <a:gd name="connsiteX7" fmla="*/ 7749801 w 8665700"/>
              <a:gd name="connsiteY7" fmla="*/ 477934 h 955870"/>
              <a:gd name="connsiteX8" fmla="*/ 7417942 w 8665700"/>
              <a:gd name="connsiteY8" fmla="*/ 146075 h 955870"/>
              <a:gd name="connsiteX9" fmla="*/ 477935 w 8665700"/>
              <a:gd name="connsiteY9" fmla="*/ 0 h 955870"/>
              <a:gd name="connsiteX10" fmla="*/ 8187765 w 8665700"/>
              <a:gd name="connsiteY10" fmla="*/ 0 h 955870"/>
              <a:gd name="connsiteX11" fmla="*/ 8665700 w 8665700"/>
              <a:gd name="connsiteY11" fmla="*/ 477935 h 955870"/>
              <a:gd name="connsiteX12" fmla="*/ 8665699 w 8665700"/>
              <a:gd name="connsiteY12" fmla="*/ 477935 h 955870"/>
              <a:gd name="connsiteX13" fmla="*/ 8187764 w 8665700"/>
              <a:gd name="connsiteY13" fmla="*/ 955870 h 955870"/>
              <a:gd name="connsiteX14" fmla="*/ 477935 w 8665700"/>
              <a:gd name="connsiteY14" fmla="*/ 955869 h 955870"/>
              <a:gd name="connsiteX15" fmla="*/ 9710 w 8665700"/>
              <a:gd name="connsiteY15" fmla="*/ 574255 h 955870"/>
              <a:gd name="connsiteX16" fmla="*/ 0 w 8665700"/>
              <a:gd name="connsiteY16" fmla="*/ 477935 h 955870"/>
              <a:gd name="connsiteX17" fmla="*/ 9710 w 8665700"/>
              <a:gd name="connsiteY17" fmla="*/ 381615 h 955870"/>
              <a:gd name="connsiteX18" fmla="*/ 477935 w 8665700"/>
              <a:gd name="connsiteY18" fmla="*/ 0 h 95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65700" h="955870">
                <a:moveTo>
                  <a:pt x="0" y="477934"/>
                </a:moveTo>
                <a:lnTo>
                  <a:pt x="0" y="477935"/>
                </a:lnTo>
                <a:lnTo>
                  <a:pt x="0" y="477935"/>
                </a:lnTo>
                <a:close/>
                <a:moveTo>
                  <a:pt x="484260" y="146075"/>
                </a:moveTo>
                <a:cubicBezTo>
                  <a:pt x="300979" y="146075"/>
                  <a:pt x="152401" y="294653"/>
                  <a:pt x="152401" y="477934"/>
                </a:cubicBezTo>
                <a:cubicBezTo>
                  <a:pt x="152401" y="661215"/>
                  <a:pt x="300979" y="809793"/>
                  <a:pt x="484260" y="809793"/>
                </a:cubicBezTo>
                <a:lnTo>
                  <a:pt x="7417942" y="809793"/>
                </a:lnTo>
                <a:cubicBezTo>
                  <a:pt x="7601223" y="809793"/>
                  <a:pt x="7749801" y="661215"/>
                  <a:pt x="7749801" y="477934"/>
                </a:cubicBezTo>
                <a:cubicBezTo>
                  <a:pt x="7749801" y="294653"/>
                  <a:pt x="7601223" y="146075"/>
                  <a:pt x="7417942" y="146075"/>
                </a:cubicBezTo>
                <a:close/>
                <a:moveTo>
                  <a:pt x="477935" y="0"/>
                </a:moveTo>
                <a:lnTo>
                  <a:pt x="8187765" y="0"/>
                </a:lnTo>
                <a:cubicBezTo>
                  <a:pt x="8451721" y="0"/>
                  <a:pt x="8665700" y="213979"/>
                  <a:pt x="8665700" y="477935"/>
                </a:cubicBezTo>
                <a:lnTo>
                  <a:pt x="8665699" y="477935"/>
                </a:lnTo>
                <a:cubicBezTo>
                  <a:pt x="8665699" y="741891"/>
                  <a:pt x="8451720" y="955870"/>
                  <a:pt x="8187764" y="955870"/>
                </a:cubicBezTo>
                <a:lnTo>
                  <a:pt x="477935" y="955869"/>
                </a:lnTo>
                <a:cubicBezTo>
                  <a:pt x="246974" y="955869"/>
                  <a:pt x="54276" y="792041"/>
                  <a:pt x="9710" y="574255"/>
                </a:cubicBezTo>
                <a:lnTo>
                  <a:pt x="0" y="477935"/>
                </a:lnTo>
                <a:lnTo>
                  <a:pt x="9710" y="381615"/>
                </a:lnTo>
                <a:cubicBezTo>
                  <a:pt x="54276" y="163828"/>
                  <a:pt x="246974" y="0"/>
                  <a:pt x="4779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0000"/>
                </a:schemeClr>
              </a:gs>
              <a:gs pos="44000">
                <a:schemeClr val="accent1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10800000" scaled="1"/>
            <a:tileRect/>
          </a:gradFill>
          <a:ln w="6350">
            <a:solidFill>
              <a:schemeClr val="bg1"/>
            </a:solidFill>
          </a:ln>
          <a:effectLst>
            <a:outerShdw blurRad="50800" dist="254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DCE396B-56CD-45D7-98D7-106617701172}"/>
              </a:ext>
            </a:extLst>
          </p:cNvPr>
          <p:cNvSpPr/>
          <p:nvPr/>
        </p:nvSpPr>
        <p:spPr>
          <a:xfrm rot="2700000">
            <a:off x="8542045" y="3832013"/>
            <a:ext cx="283417" cy="631394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AAD01-9F91-4973-BE0D-123A9592116C}"/>
              </a:ext>
            </a:extLst>
          </p:cNvPr>
          <p:cNvSpPr txBox="1"/>
          <p:nvPr/>
        </p:nvSpPr>
        <p:spPr>
          <a:xfrm>
            <a:off x="1727475" y="3782481"/>
            <a:ext cx="66328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pc="600" dirty="0" smtClean="0">
                <a:solidFill>
                  <a:schemeClr val="accent1"/>
                </a:solidFill>
                <a:latin typeface="Dungeon" panose="040D0607070702040804" pitchFamily="82" charset="0"/>
                <a:cs typeface="Arial" pitchFamily="34" charset="0"/>
              </a:rPr>
              <a:t>D</a:t>
            </a:r>
            <a:r>
              <a:rPr lang="en-US" altLang="ko-KR" sz="1600" b="1" spc="600" dirty="0" smtClean="0">
                <a:solidFill>
                  <a:schemeClr val="bg1"/>
                </a:solidFill>
                <a:latin typeface="Dungeon" panose="040D0607070702040804" pitchFamily="82" charset="0"/>
                <a:cs typeface="Arial" pitchFamily="34" charset="0"/>
              </a:rPr>
              <a:t>EMANDE  D‘</a:t>
            </a:r>
            <a:r>
              <a:rPr lang="en-US" altLang="ko-KR" sz="1600" b="1" spc="600" dirty="0" smtClean="0">
                <a:solidFill>
                  <a:schemeClr val="accent2"/>
                </a:solidFill>
                <a:latin typeface="Dungeon" panose="040D0607070702040804" pitchFamily="82" charset="0"/>
                <a:cs typeface="Arial" pitchFamily="34" charset="0"/>
              </a:rPr>
              <a:t>A</a:t>
            </a:r>
            <a:r>
              <a:rPr lang="en-US" altLang="ko-KR" sz="1600" b="1" spc="600" dirty="0" smtClean="0">
                <a:solidFill>
                  <a:schemeClr val="bg1"/>
                </a:solidFill>
                <a:latin typeface="Dungeon" panose="040D0607070702040804" pitchFamily="82" charset="0"/>
                <a:cs typeface="Arial" pitchFamily="34" charset="0"/>
              </a:rPr>
              <a:t>UTORISATION DE </a:t>
            </a:r>
            <a:r>
              <a:rPr lang="en-US" altLang="ko-KR" sz="1600" b="1" spc="600" dirty="0">
                <a:solidFill>
                  <a:schemeClr val="accent3"/>
                </a:solidFill>
                <a:latin typeface="Dungeon" panose="040D0607070702040804" pitchFamily="82" charset="0"/>
                <a:cs typeface="Arial" pitchFamily="34" charset="0"/>
              </a:rPr>
              <a:t>D</a:t>
            </a:r>
            <a:r>
              <a:rPr lang="en-US" altLang="ko-KR" sz="1600" b="1" spc="600" dirty="0" smtClean="0">
                <a:solidFill>
                  <a:schemeClr val="bg1"/>
                </a:solidFill>
                <a:latin typeface="Dungeon" panose="040D0607070702040804" pitchFamily="82" charset="0"/>
                <a:cs typeface="Arial" pitchFamily="34" charset="0"/>
              </a:rPr>
              <a:t>EPENSE</a:t>
            </a:r>
            <a:endParaRPr lang="ko-KR" altLang="en-US" sz="1600" b="1" spc="600" dirty="0">
              <a:solidFill>
                <a:schemeClr val="bg1"/>
              </a:solidFill>
              <a:latin typeface="Dungeon" panose="040D0607070702040804" pitchFamily="82" charset="0"/>
              <a:cs typeface="Arial" pitchFamily="34" charset="0"/>
            </a:endParaRPr>
          </a:p>
        </p:txBody>
      </p:sp>
      <p:sp>
        <p:nvSpPr>
          <p:cNvPr id="12" name="TextBox 11">
            <a:hlinkClick r:id="rId2"/>
            <a:extLst>
              <a:ext uri="{FF2B5EF4-FFF2-40B4-BE49-F238E27FC236}">
                <a16:creationId xmlns:a16="http://schemas.microsoft.com/office/drawing/2014/main" id="{6A256712-DA33-403D-B8C2-77860E1CFEBE}"/>
              </a:ext>
            </a:extLst>
          </p:cNvPr>
          <p:cNvSpPr txBox="1"/>
          <p:nvPr/>
        </p:nvSpPr>
        <p:spPr>
          <a:xfrm>
            <a:off x="650728" y="6515488"/>
            <a:ext cx="1561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http://</a:t>
            </a:r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www.delice.tn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47E4F-5C76-4D91-B003-02F9BB5160BF}"/>
              </a:ext>
            </a:extLst>
          </p:cNvPr>
          <p:cNvSpPr txBox="1"/>
          <p:nvPr/>
        </p:nvSpPr>
        <p:spPr>
          <a:xfrm>
            <a:off x="589594" y="723682"/>
            <a:ext cx="68425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DEMO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67C9A1-DB1E-47F5-8D37-AF167391C79D}"/>
              </a:ext>
            </a:extLst>
          </p:cNvPr>
          <p:cNvSpPr txBox="1"/>
          <p:nvPr/>
        </p:nvSpPr>
        <p:spPr>
          <a:xfrm>
            <a:off x="589594" y="1599137"/>
            <a:ext cx="684248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Application Desktop 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28" y="5602404"/>
            <a:ext cx="1303652" cy="91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5C2BB6-EB3F-4408-96F7-7AD0AB2E430B}"/>
              </a:ext>
            </a:extLst>
          </p:cNvPr>
          <p:cNvGrpSpPr/>
          <p:nvPr/>
        </p:nvGrpSpPr>
        <p:grpSpPr>
          <a:xfrm>
            <a:off x="3663600" y="1653534"/>
            <a:ext cx="2493233" cy="2870128"/>
            <a:chOff x="3663600" y="1841546"/>
            <a:chExt cx="2493233" cy="2870128"/>
          </a:xfrm>
          <a:solidFill>
            <a:schemeClr val="bg1">
              <a:lumMod val="75000"/>
            </a:schemeClr>
          </a:solidFill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4CFE4356-119B-467D-BCD1-CAC595466C36}"/>
                </a:ext>
              </a:extLst>
            </p:cNvPr>
            <p:cNvSpPr/>
            <p:nvPr/>
          </p:nvSpPr>
          <p:spPr>
            <a:xfrm>
              <a:off x="3663600" y="1841546"/>
              <a:ext cx="2493233" cy="2493233"/>
            </a:xfrm>
            <a:prstGeom prst="blockArc">
              <a:avLst>
                <a:gd name="adj1" fmla="val 10800000"/>
                <a:gd name="adj2" fmla="val 35618"/>
                <a:gd name="adj3" fmla="val 2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71">
              <a:extLst>
                <a:ext uri="{FF2B5EF4-FFF2-40B4-BE49-F238E27FC236}">
                  <a16:creationId xmlns:a16="http://schemas.microsoft.com/office/drawing/2014/main" id="{FD9FA699-2ADB-4A3D-8FB8-6C92148F1505}"/>
                </a:ext>
              </a:extLst>
            </p:cNvPr>
            <p:cNvSpPr/>
            <p:nvPr/>
          </p:nvSpPr>
          <p:spPr>
            <a:xfrm>
              <a:off x="6092825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직사각형 71">
              <a:extLst>
                <a:ext uri="{FF2B5EF4-FFF2-40B4-BE49-F238E27FC236}">
                  <a16:creationId xmlns:a16="http://schemas.microsoft.com/office/drawing/2014/main" id="{7B3F0418-559D-4E61-9F11-47CF7ECC79A5}"/>
                </a:ext>
              </a:extLst>
            </p:cNvPr>
            <p:cNvSpPr/>
            <p:nvPr/>
          </p:nvSpPr>
          <p:spPr>
            <a:xfrm>
              <a:off x="3663601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DFD3F6E-C4DD-4581-851B-5A0A9103580A}"/>
              </a:ext>
            </a:extLst>
          </p:cNvPr>
          <p:cNvGrpSpPr/>
          <p:nvPr/>
        </p:nvGrpSpPr>
        <p:grpSpPr>
          <a:xfrm rot="10800000">
            <a:off x="1234377" y="2245614"/>
            <a:ext cx="2493233" cy="3713113"/>
            <a:chOff x="3663600" y="1841546"/>
            <a:chExt cx="2493233" cy="3713113"/>
          </a:xfrm>
          <a:solidFill>
            <a:schemeClr val="bg1">
              <a:lumMod val="75000"/>
            </a:schemeClr>
          </a:solidFill>
        </p:grpSpPr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56A869CB-9B00-4A42-A87B-31608A6B2AE2}"/>
                </a:ext>
              </a:extLst>
            </p:cNvPr>
            <p:cNvSpPr/>
            <p:nvPr/>
          </p:nvSpPr>
          <p:spPr>
            <a:xfrm>
              <a:off x="3663600" y="1841546"/>
              <a:ext cx="2493233" cy="2493233"/>
            </a:xfrm>
            <a:prstGeom prst="blockArc">
              <a:avLst>
                <a:gd name="adj1" fmla="val 10800000"/>
                <a:gd name="adj2" fmla="val 35618"/>
                <a:gd name="adj3" fmla="val 2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71">
              <a:extLst>
                <a:ext uri="{FF2B5EF4-FFF2-40B4-BE49-F238E27FC236}">
                  <a16:creationId xmlns:a16="http://schemas.microsoft.com/office/drawing/2014/main" id="{24BFA1A4-8EDA-4D0E-AE21-46E8E122B5C2}"/>
                </a:ext>
              </a:extLst>
            </p:cNvPr>
            <p:cNvSpPr/>
            <p:nvPr/>
          </p:nvSpPr>
          <p:spPr>
            <a:xfrm>
              <a:off x="6092825" y="3085779"/>
              <a:ext cx="64008" cy="2468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직사각형 71">
              <a:extLst>
                <a:ext uri="{FF2B5EF4-FFF2-40B4-BE49-F238E27FC236}">
                  <a16:creationId xmlns:a16="http://schemas.microsoft.com/office/drawing/2014/main" id="{67602E18-C6B4-4905-9B5C-2E9C7AB42285}"/>
                </a:ext>
              </a:extLst>
            </p:cNvPr>
            <p:cNvSpPr/>
            <p:nvPr/>
          </p:nvSpPr>
          <p:spPr>
            <a:xfrm>
              <a:off x="3663601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AA6DDE-7C7E-477E-A96B-7FC3F3AF6570}"/>
              </a:ext>
            </a:extLst>
          </p:cNvPr>
          <p:cNvGrpSpPr/>
          <p:nvPr/>
        </p:nvGrpSpPr>
        <p:grpSpPr>
          <a:xfrm rot="10800000">
            <a:off x="6092824" y="3088598"/>
            <a:ext cx="2493233" cy="2870128"/>
            <a:chOff x="3663600" y="1841546"/>
            <a:chExt cx="2493233" cy="2870128"/>
          </a:xfrm>
          <a:solidFill>
            <a:schemeClr val="bg1">
              <a:lumMod val="75000"/>
            </a:schemeClr>
          </a:solidFill>
        </p:grpSpPr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FB01B090-3424-494C-8A74-AF9956DE1EF7}"/>
                </a:ext>
              </a:extLst>
            </p:cNvPr>
            <p:cNvSpPr/>
            <p:nvPr/>
          </p:nvSpPr>
          <p:spPr>
            <a:xfrm>
              <a:off x="3663600" y="1841546"/>
              <a:ext cx="2493233" cy="2493233"/>
            </a:xfrm>
            <a:prstGeom prst="blockArc">
              <a:avLst>
                <a:gd name="adj1" fmla="val 10800000"/>
                <a:gd name="adj2" fmla="val 35618"/>
                <a:gd name="adj3" fmla="val 2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71">
              <a:extLst>
                <a:ext uri="{FF2B5EF4-FFF2-40B4-BE49-F238E27FC236}">
                  <a16:creationId xmlns:a16="http://schemas.microsoft.com/office/drawing/2014/main" id="{70B90A27-C21F-4A90-8505-2ED32768028A}"/>
                </a:ext>
              </a:extLst>
            </p:cNvPr>
            <p:cNvSpPr/>
            <p:nvPr/>
          </p:nvSpPr>
          <p:spPr>
            <a:xfrm>
              <a:off x="6092825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직사각형 71">
              <a:extLst>
                <a:ext uri="{FF2B5EF4-FFF2-40B4-BE49-F238E27FC236}">
                  <a16:creationId xmlns:a16="http://schemas.microsoft.com/office/drawing/2014/main" id="{2B2368FD-CAC6-499B-9E1B-282C7F25FD2B}"/>
                </a:ext>
              </a:extLst>
            </p:cNvPr>
            <p:cNvSpPr/>
            <p:nvPr/>
          </p:nvSpPr>
          <p:spPr>
            <a:xfrm>
              <a:off x="3663601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4CB03C-0CC1-4DB3-8D35-1A8496A03D5A}"/>
              </a:ext>
            </a:extLst>
          </p:cNvPr>
          <p:cNvGrpSpPr/>
          <p:nvPr/>
        </p:nvGrpSpPr>
        <p:grpSpPr>
          <a:xfrm>
            <a:off x="8522045" y="1653534"/>
            <a:ext cx="2493233" cy="3713112"/>
            <a:chOff x="3663600" y="1841546"/>
            <a:chExt cx="2493233" cy="3713112"/>
          </a:xfrm>
          <a:solidFill>
            <a:schemeClr val="bg1">
              <a:lumMod val="75000"/>
            </a:schemeClr>
          </a:solidFill>
        </p:grpSpPr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72A0BCE8-9E83-4423-A1D5-BF068F845A9E}"/>
                </a:ext>
              </a:extLst>
            </p:cNvPr>
            <p:cNvSpPr/>
            <p:nvPr/>
          </p:nvSpPr>
          <p:spPr>
            <a:xfrm>
              <a:off x="3663600" y="1841546"/>
              <a:ext cx="2493233" cy="2493233"/>
            </a:xfrm>
            <a:prstGeom prst="blockArc">
              <a:avLst>
                <a:gd name="adj1" fmla="val 10800000"/>
                <a:gd name="adj2" fmla="val 35618"/>
                <a:gd name="adj3" fmla="val 2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71">
              <a:extLst>
                <a:ext uri="{FF2B5EF4-FFF2-40B4-BE49-F238E27FC236}">
                  <a16:creationId xmlns:a16="http://schemas.microsoft.com/office/drawing/2014/main" id="{8B0D22DE-210F-40B4-B87B-99F32BF3F2AA}"/>
                </a:ext>
              </a:extLst>
            </p:cNvPr>
            <p:cNvSpPr/>
            <p:nvPr/>
          </p:nvSpPr>
          <p:spPr>
            <a:xfrm>
              <a:off x="6092825" y="3085778"/>
              <a:ext cx="64008" cy="2468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직사각형 71">
              <a:extLst>
                <a:ext uri="{FF2B5EF4-FFF2-40B4-BE49-F238E27FC236}">
                  <a16:creationId xmlns:a16="http://schemas.microsoft.com/office/drawing/2014/main" id="{A97AC4C8-D331-42F8-8309-B267599500A9}"/>
                </a:ext>
              </a:extLst>
            </p:cNvPr>
            <p:cNvSpPr/>
            <p:nvPr/>
          </p:nvSpPr>
          <p:spPr>
            <a:xfrm>
              <a:off x="3663601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9" name="Teardrop 18">
            <a:extLst>
              <a:ext uri="{FF2B5EF4-FFF2-40B4-BE49-F238E27FC236}">
                <a16:creationId xmlns:a16="http://schemas.microsoft.com/office/drawing/2014/main" id="{0F06FAEA-4C7F-4F74-AC15-3F052CEE16BB}"/>
              </a:ext>
            </a:extLst>
          </p:cNvPr>
          <p:cNvSpPr/>
          <p:nvPr/>
        </p:nvSpPr>
        <p:spPr>
          <a:xfrm rot="18900000">
            <a:off x="2101083" y="5490747"/>
            <a:ext cx="759820" cy="759820"/>
          </a:xfrm>
          <a:prstGeom prst="teardrop">
            <a:avLst>
              <a:gd name="adj" fmla="val 1272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3FAE8AC2-B5E7-4C58-8ACB-C32200D7BAC7}"/>
              </a:ext>
            </a:extLst>
          </p:cNvPr>
          <p:cNvSpPr/>
          <p:nvPr/>
        </p:nvSpPr>
        <p:spPr>
          <a:xfrm rot="8100000">
            <a:off x="4530307" y="1377922"/>
            <a:ext cx="759820" cy="759820"/>
          </a:xfrm>
          <a:prstGeom prst="teardrop">
            <a:avLst>
              <a:gd name="adj" fmla="val 1272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5C39416D-6A6D-4024-845F-F3C35F44D953}"/>
              </a:ext>
            </a:extLst>
          </p:cNvPr>
          <p:cNvSpPr/>
          <p:nvPr/>
        </p:nvSpPr>
        <p:spPr>
          <a:xfrm rot="18900000">
            <a:off x="6959533" y="5490747"/>
            <a:ext cx="759820" cy="759820"/>
          </a:xfrm>
          <a:prstGeom prst="teardrop">
            <a:avLst>
              <a:gd name="adj" fmla="val 1272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9BFEC5AD-5D6E-4F53-8C33-DCC592C1F1AE}"/>
              </a:ext>
            </a:extLst>
          </p:cNvPr>
          <p:cNvSpPr/>
          <p:nvPr/>
        </p:nvSpPr>
        <p:spPr>
          <a:xfrm rot="8100000">
            <a:off x="9388757" y="1377922"/>
            <a:ext cx="759820" cy="759820"/>
          </a:xfrm>
          <a:prstGeom prst="teardrop">
            <a:avLst>
              <a:gd name="adj" fmla="val 12727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FEF18A9D-FB26-48E4-9FD6-AD490FB97D74}"/>
              </a:ext>
            </a:extLst>
          </p:cNvPr>
          <p:cNvSpPr txBox="1">
            <a:spLocks/>
          </p:cNvSpPr>
          <p:nvPr/>
        </p:nvSpPr>
        <p:spPr>
          <a:xfrm>
            <a:off x="589043" y="1744708"/>
            <a:ext cx="1354676" cy="402077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2400" dirty="0">
                <a:solidFill>
                  <a:schemeClr val="accent5"/>
                </a:solidFill>
              </a:rPr>
              <a:t>START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88D3570-2D76-4843-822E-51EA7F378AA6}"/>
              </a:ext>
            </a:extLst>
          </p:cNvPr>
          <p:cNvSpPr/>
          <p:nvPr/>
        </p:nvSpPr>
        <p:spPr>
          <a:xfrm rot="10800000">
            <a:off x="10822494" y="5352783"/>
            <a:ext cx="321559" cy="27720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F8ADE6-E0FD-484F-B8D3-4EF474525F06}"/>
              </a:ext>
            </a:extLst>
          </p:cNvPr>
          <p:cNvSpPr txBox="1"/>
          <p:nvPr/>
        </p:nvSpPr>
        <p:spPr>
          <a:xfrm>
            <a:off x="4030379" y="3118427"/>
            <a:ext cx="1759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F5E26-F486-4E1D-8A4F-D22B2CC2E857}"/>
              </a:ext>
            </a:extLst>
          </p:cNvPr>
          <p:cNvSpPr txBox="1"/>
          <p:nvPr/>
        </p:nvSpPr>
        <p:spPr>
          <a:xfrm>
            <a:off x="4030379" y="2733705"/>
            <a:ext cx="175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8F3C7C-FBB2-4128-8E78-48AF71D5601A}"/>
              </a:ext>
            </a:extLst>
          </p:cNvPr>
          <p:cNvSpPr txBox="1"/>
          <p:nvPr/>
        </p:nvSpPr>
        <p:spPr>
          <a:xfrm>
            <a:off x="8888824" y="3118427"/>
            <a:ext cx="1759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D01DC-6373-456B-8E81-BBC72CEA06D3}"/>
              </a:ext>
            </a:extLst>
          </p:cNvPr>
          <p:cNvSpPr txBox="1"/>
          <p:nvPr/>
        </p:nvSpPr>
        <p:spPr>
          <a:xfrm>
            <a:off x="8888824" y="2733705"/>
            <a:ext cx="175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0B1DB-9A03-4AA3-8CF1-968458671FEC}"/>
              </a:ext>
            </a:extLst>
          </p:cNvPr>
          <p:cNvSpPr txBox="1"/>
          <p:nvPr/>
        </p:nvSpPr>
        <p:spPr>
          <a:xfrm>
            <a:off x="1601156" y="3118427"/>
            <a:ext cx="1759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7F4688-B81B-4D1D-8356-C0D445638D61}"/>
              </a:ext>
            </a:extLst>
          </p:cNvPr>
          <p:cNvSpPr txBox="1"/>
          <p:nvPr/>
        </p:nvSpPr>
        <p:spPr>
          <a:xfrm>
            <a:off x="1601156" y="2733705"/>
            <a:ext cx="175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3E02C7-CE05-481D-866A-6015E5E2E478}"/>
              </a:ext>
            </a:extLst>
          </p:cNvPr>
          <p:cNvSpPr txBox="1"/>
          <p:nvPr/>
        </p:nvSpPr>
        <p:spPr>
          <a:xfrm>
            <a:off x="6459602" y="3118427"/>
            <a:ext cx="1759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AB4DFE-F32B-4B49-8848-1EEB76FE1C05}"/>
              </a:ext>
            </a:extLst>
          </p:cNvPr>
          <p:cNvSpPr txBox="1"/>
          <p:nvPr/>
        </p:nvSpPr>
        <p:spPr>
          <a:xfrm>
            <a:off x="6459602" y="2733705"/>
            <a:ext cx="175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" name="Trapezoid 3">
            <a:extLst>
              <a:ext uri="{FF2B5EF4-FFF2-40B4-BE49-F238E27FC236}">
                <a16:creationId xmlns:a16="http://schemas.microsoft.com/office/drawing/2014/main" id="{654E3B97-8800-499A-9032-A8EA301D2C0A}"/>
              </a:ext>
            </a:extLst>
          </p:cNvPr>
          <p:cNvSpPr>
            <a:spLocks noChangeAspect="1"/>
          </p:cNvSpPr>
          <p:nvPr/>
        </p:nvSpPr>
        <p:spPr>
          <a:xfrm>
            <a:off x="4716789" y="1540097"/>
            <a:ext cx="401521" cy="409222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A6EE742-DFD9-4EFE-BCF6-826EF052264B}"/>
              </a:ext>
            </a:extLst>
          </p:cNvPr>
          <p:cNvSpPr>
            <a:spLocks noChangeAspect="1"/>
          </p:cNvSpPr>
          <p:nvPr/>
        </p:nvSpPr>
        <p:spPr>
          <a:xfrm>
            <a:off x="9579208" y="1616999"/>
            <a:ext cx="401521" cy="310258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A18004FE-7D46-4404-80B2-3DB44EEA25DE}"/>
              </a:ext>
            </a:extLst>
          </p:cNvPr>
          <p:cNvSpPr>
            <a:spLocks noChangeAspect="1"/>
          </p:cNvSpPr>
          <p:nvPr/>
        </p:nvSpPr>
        <p:spPr>
          <a:xfrm rot="2648398">
            <a:off x="2385952" y="5628227"/>
            <a:ext cx="189508" cy="484672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Freeform 20">
            <a:extLst>
              <a:ext uri="{FF2B5EF4-FFF2-40B4-BE49-F238E27FC236}">
                <a16:creationId xmlns:a16="http://schemas.microsoft.com/office/drawing/2014/main" id="{0C163420-6113-4E4F-B411-685803009750}"/>
              </a:ext>
            </a:extLst>
          </p:cNvPr>
          <p:cNvSpPr>
            <a:spLocks noChangeAspect="1"/>
          </p:cNvSpPr>
          <p:nvPr/>
        </p:nvSpPr>
        <p:spPr>
          <a:xfrm flipH="1">
            <a:off x="7138678" y="5677525"/>
            <a:ext cx="401521" cy="386076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D719-CC11-458B-B803-53D5D3D4A61C}"/>
              </a:ext>
            </a:extLst>
          </p:cNvPr>
          <p:cNvSpPr/>
          <p:nvPr/>
        </p:nvSpPr>
        <p:spPr>
          <a:xfrm>
            <a:off x="2785243" y="2680136"/>
            <a:ext cx="8954814" cy="369964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10">
            <a:extLst>
              <a:ext uri="{FF2B5EF4-FFF2-40B4-BE49-F238E27FC236}">
                <a16:creationId xmlns:a16="http://schemas.microsoft.com/office/drawing/2014/main" id="{5D0DB39D-3C91-41FA-9758-5FC098D5758B}"/>
              </a:ext>
            </a:extLst>
          </p:cNvPr>
          <p:cNvSpPr/>
          <p:nvPr/>
        </p:nvSpPr>
        <p:spPr>
          <a:xfrm rot="10800000">
            <a:off x="3908291" y="3101523"/>
            <a:ext cx="864000" cy="864000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4" name="타원 41">
            <a:extLst>
              <a:ext uri="{FF2B5EF4-FFF2-40B4-BE49-F238E27FC236}">
                <a16:creationId xmlns:a16="http://schemas.microsoft.com/office/drawing/2014/main" id="{CE5877CC-185D-406A-BC36-BC7330DB6672}"/>
              </a:ext>
            </a:extLst>
          </p:cNvPr>
          <p:cNvSpPr/>
          <p:nvPr/>
        </p:nvSpPr>
        <p:spPr>
          <a:xfrm rot="10800000">
            <a:off x="3823877" y="3017109"/>
            <a:ext cx="1044000" cy="1044000"/>
          </a:xfrm>
          <a:prstGeom prst="ellipse">
            <a:avLst/>
          </a:prstGeom>
          <a:noFill/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3CFDB70C-4BC5-48DD-AC80-15C7FCF91950}"/>
              </a:ext>
            </a:extLst>
          </p:cNvPr>
          <p:cNvSpPr/>
          <p:nvPr/>
        </p:nvSpPr>
        <p:spPr>
          <a:xfrm rot="10800000">
            <a:off x="6707204" y="3101411"/>
            <a:ext cx="864000" cy="864000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6" name="타원 44">
            <a:extLst>
              <a:ext uri="{FF2B5EF4-FFF2-40B4-BE49-F238E27FC236}">
                <a16:creationId xmlns:a16="http://schemas.microsoft.com/office/drawing/2014/main" id="{953C5F84-56FF-4E10-8B95-B547E783A3A6}"/>
              </a:ext>
            </a:extLst>
          </p:cNvPr>
          <p:cNvSpPr/>
          <p:nvPr/>
        </p:nvSpPr>
        <p:spPr>
          <a:xfrm rot="10800000">
            <a:off x="6622790" y="3016997"/>
            <a:ext cx="1044000" cy="1044000"/>
          </a:xfrm>
          <a:prstGeom prst="ellipse">
            <a:avLst/>
          </a:prstGeom>
          <a:noFill/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D8B90BCB-B86E-4301-8A93-9003A45AA893}"/>
              </a:ext>
            </a:extLst>
          </p:cNvPr>
          <p:cNvSpPr/>
          <p:nvPr/>
        </p:nvSpPr>
        <p:spPr>
          <a:xfrm rot="10800000">
            <a:off x="9506117" y="3101299"/>
            <a:ext cx="864000" cy="864000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8" name="타원 47">
            <a:extLst>
              <a:ext uri="{FF2B5EF4-FFF2-40B4-BE49-F238E27FC236}">
                <a16:creationId xmlns:a16="http://schemas.microsoft.com/office/drawing/2014/main" id="{B0AE282C-3CB0-4008-B4C8-3FE06BFCCF5B}"/>
              </a:ext>
            </a:extLst>
          </p:cNvPr>
          <p:cNvSpPr/>
          <p:nvPr/>
        </p:nvSpPr>
        <p:spPr>
          <a:xfrm rot="10800000">
            <a:off x="9421703" y="3016885"/>
            <a:ext cx="1044000" cy="1044000"/>
          </a:xfrm>
          <a:prstGeom prst="ellipse">
            <a:avLst/>
          </a:prstGeom>
          <a:noFill/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cxnSp>
        <p:nvCxnSpPr>
          <p:cNvPr id="11" name="직선 연결선 55">
            <a:extLst>
              <a:ext uri="{FF2B5EF4-FFF2-40B4-BE49-F238E27FC236}">
                <a16:creationId xmlns:a16="http://schemas.microsoft.com/office/drawing/2014/main" id="{CECE6F17-DCCE-41CB-BD61-36BE29F0CBA0}"/>
              </a:ext>
            </a:extLst>
          </p:cNvPr>
          <p:cNvCxnSpPr/>
          <p:nvPr/>
        </p:nvCxnSpPr>
        <p:spPr>
          <a:xfrm rot="10800000">
            <a:off x="5343002" y="3562043"/>
            <a:ext cx="804665" cy="0"/>
          </a:xfrm>
          <a:prstGeom prst="line">
            <a:avLst/>
          </a:prstGeom>
          <a:noFill/>
          <a:ln w="22225">
            <a:solidFill>
              <a:schemeClr val="bg1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56">
            <a:extLst>
              <a:ext uri="{FF2B5EF4-FFF2-40B4-BE49-F238E27FC236}">
                <a16:creationId xmlns:a16="http://schemas.microsoft.com/office/drawing/2014/main" id="{8CD777BF-4F0D-487F-B9EE-D8EDE7515062}"/>
              </a:ext>
            </a:extLst>
          </p:cNvPr>
          <p:cNvCxnSpPr/>
          <p:nvPr/>
        </p:nvCxnSpPr>
        <p:spPr>
          <a:xfrm rot="10800000">
            <a:off x="8141915" y="3546167"/>
            <a:ext cx="804665" cy="0"/>
          </a:xfrm>
          <a:prstGeom prst="line">
            <a:avLst/>
          </a:prstGeom>
          <a:noFill/>
          <a:ln w="22225">
            <a:solidFill>
              <a:schemeClr val="bg1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CD689C19-DA3E-4DCC-9928-2FA0693A23B5}"/>
              </a:ext>
            </a:extLst>
          </p:cNvPr>
          <p:cNvSpPr/>
          <p:nvPr/>
        </p:nvSpPr>
        <p:spPr>
          <a:xfrm flipH="1">
            <a:off x="6954925" y="3400487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Teardrop 1">
            <a:extLst>
              <a:ext uri="{FF2B5EF4-FFF2-40B4-BE49-F238E27FC236}">
                <a16:creationId xmlns:a16="http://schemas.microsoft.com/office/drawing/2014/main" id="{1E623AB9-1F02-48B4-A655-9AD33879A795}"/>
              </a:ext>
            </a:extLst>
          </p:cNvPr>
          <p:cNvSpPr/>
          <p:nvPr/>
        </p:nvSpPr>
        <p:spPr>
          <a:xfrm rot="18805991">
            <a:off x="4148553" y="3359701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Rectangle 36">
            <a:extLst>
              <a:ext uri="{FF2B5EF4-FFF2-40B4-BE49-F238E27FC236}">
                <a16:creationId xmlns:a16="http://schemas.microsoft.com/office/drawing/2014/main" id="{5F159B45-2347-4452-98E7-246C154AD71A}"/>
              </a:ext>
            </a:extLst>
          </p:cNvPr>
          <p:cNvSpPr/>
          <p:nvPr/>
        </p:nvSpPr>
        <p:spPr>
          <a:xfrm>
            <a:off x="9749019" y="3367551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E6D01D-8509-449E-9239-E80170F321FD}"/>
              </a:ext>
            </a:extLst>
          </p:cNvPr>
          <p:cNvCxnSpPr/>
          <p:nvPr/>
        </p:nvCxnSpPr>
        <p:spPr>
          <a:xfrm>
            <a:off x="3205656" y="4424855"/>
            <a:ext cx="798786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45FB6-34FD-460A-9C59-9C775CDFEE57}"/>
              </a:ext>
            </a:extLst>
          </p:cNvPr>
          <p:cNvGrpSpPr/>
          <p:nvPr/>
        </p:nvGrpSpPr>
        <p:grpSpPr>
          <a:xfrm>
            <a:off x="3345216" y="4994664"/>
            <a:ext cx="1453625" cy="591977"/>
            <a:chOff x="6484672" y="2318645"/>
            <a:chExt cx="2188230" cy="891140"/>
          </a:xfrm>
          <a:solidFill>
            <a:schemeClr val="bg1"/>
          </a:solidFill>
        </p:grpSpPr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188FF1B1-628E-4D73-9376-3F52AED5D7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9142" y="2318645"/>
              <a:ext cx="883760" cy="89114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A4F226D-9AF5-4956-96F0-1BD508AF5705}"/>
                </a:ext>
              </a:extLst>
            </p:cNvPr>
            <p:cNvSpPr/>
            <p:nvPr/>
          </p:nvSpPr>
          <p:spPr>
            <a:xfrm>
              <a:off x="6484672" y="2318645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A376BDB-760C-4C36-B4D2-0F3D828E4768}"/>
                </a:ext>
              </a:extLst>
            </p:cNvPr>
            <p:cNvSpPr/>
            <p:nvPr/>
          </p:nvSpPr>
          <p:spPr>
            <a:xfrm>
              <a:off x="7231491" y="2339482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D52866-378D-4D7C-9114-01E64690DAF6}"/>
              </a:ext>
            </a:extLst>
          </p:cNvPr>
          <p:cNvGrpSpPr/>
          <p:nvPr/>
        </p:nvGrpSpPr>
        <p:grpSpPr>
          <a:xfrm>
            <a:off x="5193591" y="4446085"/>
            <a:ext cx="1890209" cy="1689135"/>
            <a:chOff x="4993893" y="4474075"/>
            <a:chExt cx="1890209" cy="168913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551766-0609-4FF9-BECF-6A10FE45CDE6}"/>
                </a:ext>
              </a:extLst>
            </p:cNvPr>
            <p:cNvSpPr txBox="1"/>
            <p:nvPr/>
          </p:nvSpPr>
          <p:spPr>
            <a:xfrm>
              <a:off x="4993893" y="5147547"/>
              <a:ext cx="18902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EDB222-7E88-47E8-A0D7-AB8472A7679A}"/>
                </a:ext>
              </a:extLst>
            </p:cNvPr>
            <p:cNvSpPr txBox="1"/>
            <p:nvPr/>
          </p:nvSpPr>
          <p:spPr>
            <a:xfrm>
              <a:off x="5002483" y="4474075"/>
              <a:ext cx="1440160" cy="70788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A </a:t>
              </a:r>
              <a:r>
                <a:rPr lang="en-US" altLang="ko-KR" sz="1600" dirty="0">
                  <a:solidFill>
                    <a:schemeClr val="bg1"/>
                  </a:solidFill>
                </a:rPr>
                <a:t>Style</a:t>
              </a:r>
              <a:endParaRPr lang="en-US" altLang="ko-KR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015693-2B5B-42AF-A311-36C48B660A5F}"/>
              </a:ext>
            </a:extLst>
          </p:cNvPr>
          <p:cNvGrpSpPr/>
          <p:nvPr/>
        </p:nvGrpSpPr>
        <p:grpSpPr>
          <a:xfrm>
            <a:off x="7247740" y="4433385"/>
            <a:ext cx="1890209" cy="1701835"/>
            <a:chOff x="7816920" y="4474075"/>
            <a:chExt cx="1890209" cy="170183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491362-313D-464E-A1B1-225A3B81D05E}"/>
                </a:ext>
              </a:extLst>
            </p:cNvPr>
            <p:cNvSpPr txBox="1"/>
            <p:nvPr/>
          </p:nvSpPr>
          <p:spPr>
            <a:xfrm>
              <a:off x="7816920" y="5160247"/>
              <a:ext cx="18902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F8792C-D337-4ADB-B3DB-AB1336C86E32}"/>
                </a:ext>
              </a:extLst>
            </p:cNvPr>
            <p:cNvSpPr txBox="1"/>
            <p:nvPr/>
          </p:nvSpPr>
          <p:spPr>
            <a:xfrm>
              <a:off x="7836316" y="4474075"/>
              <a:ext cx="1440160" cy="70788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B </a:t>
              </a:r>
              <a:r>
                <a:rPr lang="en-US" altLang="ko-KR" sz="1600" dirty="0">
                  <a:solidFill>
                    <a:schemeClr val="bg1"/>
                  </a:solidFill>
                </a:rPr>
                <a:t>Style</a:t>
              </a:r>
              <a:endParaRPr lang="en-US" altLang="ko-KR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3BC85B-34F3-4AF7-A15A-E77F4918430C}"/>
              </a:ext>
            </a:extLst>
          </p:cNvPr>
          <p:cNvGrpSpPr/>
          <p:nvPr/>
        </p:nvGrpSpPr>
        <p:grpSpPr>
          <a:xfrm>
            <a:off x="9301890" y="4420685"/>
            <a:ext cx="1890209" cy="1714535"/>
            <a:chOff x="10639947" y="4474075"/>
            <a:chExt cx="1890209" cy="171453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520B79-77B7-4E49-9329-4E0DCEDE4286}"/>
                </a:ext>
              </a:extLst>
            </p:cNvPr>
            <p:cNvSpPr txBox="1"/>
            <p:nvPr/>
          </p:nvSpPr>
          <p:spPr>
            <a:xfrm>
              <a:off x="10639947" y="5172947"/>
              <a:ext cx="18902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A93971-478A-45F9-932E-54C7FFEEE41A}"/>
                </a:ext>
              </a:extLst>
            </p:cNvPr>
            <p:cNvSpPr txBox="1"/>
            <p:nvPr/>
          </p:nvSpPr>
          <p:spPr>
            <a:xfrm>
              <a:off x="10670149" y="4474075"/>
              <a:ext cx="1440160" cy="70788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C </a:t>
              </a:r>
              <a:r>
                <a:rPr lang="en-US" altLang="ko-KR" sz="1600" dirty="0">
                  <a:solidFill>
                    <a:schemeClr val="bg1"/>
                  </a:solidFill>
                </a:rPr>
                <a:t>Style</a:t>
              </a:r>
              <a:endParaRPr lang="en-US" altLang="ko-KR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BE7DDF3-F953-483C-9BAE-CA4BD9AF4D9B}"/>
              </a:ext>
            </a:extLst>
          </p:cNvPr>
          <p:cNvSpPr txBox="1"/>
          <p:nvPr/>
        </p:nvSpPr>
        <p:spPr>
          <a:xfrm>
            <a:off x="-97676" y="4096835"/>
            <a:ext cx="329050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altLang="ko-KR" sz="40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ETUDE</a:t>
            </a:r>
            <a:endParaRPr lang="ko-KR" altLang="en-US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3049B683-6B9F-4FF8-A781-0DE8CC0C3938}"/>
              </a:ext>
            </a:extLst>
          </p:cNvPr>
          <p:cNvSpPr/>
          <p:nvPr/>
        </p:nvSpPr>
        <p:spPr>
          <a:xfrm>
            <a:off x="834476" y="2121438"/>
            <a:ext cx="4395438" cy="3453324"/>
          </a:xfrm>
          <a:custGeom>
            <a:avLst/>
            <a:gdLst>
              <a:gd name="connsiteX0" fmla="*/ 3437669 w 4395438"/>
              <a:gd name="connsiteY0" fmla="*/ 3099455 h 3453324"/>
              <a:gd name="connsiteX1" fmla="*/ 3410637 w 4395438"/>
              <a:gd name="connsiteY1" fmla="*/ 3138581 h 3453324"/>
              <a:gd name="connsiteX2" fmla="*/ 3558603 w 4395438"/>
              <a:gd name="connsiteY2" fmla="*/ 3138581 h 3453324"/>
              <a:gd name="connsiteX3" fmla="*/ 3529437 w 4395438"/>
              <a:gd name="connsiteY3" fmla="*/ 3100878 h 3453324"/>
              <a:gd name="connsiteX4" fmla="*/ 3437669 w 4395438"/>
              <a:gd name="connsiteY4" fmla="*/ 3099455 h 3453324"/>
              <a:gd name="connsiteX5" fmla="*/ 878146 w 4395438"/>
              <a:gd name="connsiteY5" fmla="*/ 3097321 h 3453324"/>
              <a:gd name="connsiteX6" fmla="*/ 841866 w 4395438"/>
              <a:gd name="connsiteY6" fmla="*/ 3133601 h 3453324"/>
              <a:gd name="connsiteX7" fmla="*/ 1002637 w 4395438"/>
              <a:gd name="connsiteY7" fmla="*/ 3133601 h 3453324"/>
              <a:gd name="connsiteX8" fmla="*/ 981295 w 4395438"/>
              <a:gd name="connsiteY8" fmla="*/ 3099455 h 3453324"/>
              <a:gd name="connsiteX9" fmla="*/ 878146 w 4395438"/>
              <a:gd name="connsiteY9" fmla="*/ 3097321 h 3453324"/>
              <a:gd name="connsiteX10" fmla="*/ 2575340 w 4395438"/>
              <a:gd name="connsiteY10" fmla="*/ 2971397 h 3453324"/>
              <a:gd name="connsiteX11" fmla="*/ 2546318 w 4395438"/>
              <a:gd name="connsiteY11" fmla="*/ 2974965 h 3453324"/>
              <a:gd name="connsiteX12" fmla="*/ 2549163 w 4395438"/>
              <a:gd name="connsiteY12" fmla="*/ 3022627 h 3453324"/>
              <a:gd name="connsiteX13" fmla="*/ 2233313 w 4395438"/>
              <a:gd name="connsiteY13" fmla="*/ 3022627 h 3453324"/>
              <a:gd name="connsiteX14" fmla="*/ 2230468 w 4395438"/>
              <a:gd name="connsiteY14" fmla="*/ 2972831 h 3453324"/>
              <a:gd name="connsiteX15" fmla="*/ 2187074 w 4395438"/>
              <a:gd name="connsiteY15" fmla="*/ 2972831 h 3453324"/>
              <a:gd name="connsiteX16" fmla="*/ 2182805 w 4395438"/>
              <a:gd name="connsiteY16" fmla="*/ 3020493 h 3453324"/>
              <a:gd name="connsiteX17" fmla="*/ 1860554 w 4395438"/>
              <a:gd name="connsiteY17" fmla="*/ 3020493 h 3453324"/>
              <a:gd name="connsiteX18" fmla="*/ 1862687 w 4395438"/>
              <a:gd name="connsiteY18" fmla="*/ 2996306 h 3453324"/>
              <a:gd name="connsiteX19" fmla="*/ 1864822 w 4395438"/>
              <a:gd name="connsiteY19" fmla="*/ 2973542 h 3453324"/>
              <a:gd name="connsiteX20" fmla="*/ 1818582 w 4395438"/>
              <a:gd name="connsiteY20" fmla="*/ 3034720 h 3453324"/>
              <a:gd name="connsiteX21" fmla="*/ 2598248 w 4395438"/>
              <a:gd name="connsiteY21" fmla="*/ 3034720 h 3453324"/>
              <a:gd name="connsiteX22" fmla="*/ 2575340 w 4395438"/>
              <a:gd name="connsiteY22" fmla="*/ 2971397 h 3453324"/>
              <a:gd name="connsiteX23" fmla="*/ 2524266 w 4395438"/>
              <a:gd name="connsiteY23" fmla="*/ 2757996 h 3453324"/>
              <a:gd name="connsiteX24" fmla="*/ 2563391 w 4395438"/>
              <a:gd name="connsiteY24" fmla="*/ 2928726 h 3453324"/>
              <a:gd name="connsiteX25" fmla="*/ 1871224 w 4395438"/>
              <a:gd name="connsiteY25" fmla="*/ 2928726 h 3453324"/>
              <a:gd name="connsiteX26" fmla="*/ 1906081 w 4395438"/>
              <a:gd name="connsiteY26" fmla="*/ 2771512 h 3453324"/>
              <a:gd name="connsiteX27" fmla="*/ 1927422 w 4395438"/>
              <a:gd name="connsiteY27" fmla="*/ 2758708 h 3453324"/>
              <a:gd name="connsiteX28" fmla="*/ 2524266 w 4395438"/>
              <a:gd name="connsiteY28" fmla="*/ 2757996 h 3453324"/>
              <a:gd name="connsiteX29" fmla="*/ 2431075 w 4395438"/>
              <a:gd name="connsiteY29" fmla="*/ 2735943 h 3453324"/>
              <a:gd name="connsiteX30" fmla="*/ 1901813 w 4395438"/>
              <a:gd name="connsiteY30" fmla="*/ 2738789 h 3453324"/>
              <a:gd name="connsiteX31" fmla="*/ 1863399 w 4395438"/>
              <a:gd name="connsiteY31" fmla="*/ 2752304 h 3453324"/>
              <a:gd name="connsiteX32" fmla="*/ 1818582 w 4395438"/>
              <a:gd name="connsiteY32" fmla="*/ 2945798 h 3453324"/>
              <a:gd name="connsiteX33" fmla="*/ 2618166 w 4395438"/>
              <a:gd name="connsiteY33" fmla="*/ 2946510 h 3453324"/>
              <a:gd name="connsiteX34" fmla="*/ 2571927 w 4395438"/>
              <a:gd name="connsiteY34" fmla="*/ 2750882 h 3453324"/>
              <a:gd name="connsiteX35" fmla="*/ 2544895 w 4395438"/>
              <a:gd name="connsiteY35" fmla="*/ 2736654 h 3453324"/>
              <a:gd name="connsiteX36" fmla="*/ 2431075 w 4395438"/>
              <a:gd name="connsiteY36" fmla="*/ 2735943 h 3453324"/>
              <a:gd name="connsiteX37" fmla="*/ 3009422 w 4395438"/>
              <a:gd name="connsiteY37" fmla="*/ 2574372 h 3453324"/>
              <a:gd name="connsiteX38" fmla="*/ 3096921 w 4395438"/>
              <a:gd name="connsiteY38" fmla="*/ 2577307 h 3453324"/>
              <a:gd name="connsiteX39" fmla="*/ 3136047 w 4395438"/>
              <a:gd name="connsiteY39" fmla="*/ 2622124 h 3453324"/>
              <a:gd name="connsiteX40" fmla="*/ 3128933 w 4395438"/>
              <a:gd name="connsiteY40" fmla="*/ 2632794 h 3453324"/>
              <a:gd name="connsiteX41" fmla="*/ 2951090 w 4395438"/>
              <a:gd name="connsiteY41" fmla="*/ 2630660 h 3453324"/>
              <a:gd name="connsiteX42" fmla="*/ 2914809 w 4395438"/>
              <a:gd name="connsiteY42" fmla="*/ 2583709 h 3453324"/>
              <a:gd name="connsiteX43" fmla="*/ 2921923 w 4395438"/>
              <a:gd name="connsiteY43" fmla="*/ 2575173 h 3453324"/>
              <a:gd name="connsiteX44" fmla="*/ 3009422 w 4395438"/>
              <a:gd name="connsiteY44" fmla="*/ 2574372 h 3453324"/>
              <a:gd name="connsiteX45" fmla="*/ 1309949 w 4395438"/>
              <a:gd name="connsiteY45" fmla="*/ 2573750 h 3453324"/>
              <a:gd name="connsiteX46" fmla="*/ 1426615 w 4395438"/>
              <a:gd name="connsiteY46" fmla="*/ 2573750 h 3453324"/>
              <a:gd name="connsiteX47" fmla="*/ 1364014 w 4395438"/>
              <a:gd name="connsiteY47" fmla="*/ 2634928 h 3453324"/>
              <a:gd name="connsiteX48" fmla="*/ 1248060 w 4395438"/>
              <a:gd name="connsiteY48" fmla="*/ 2634928 h 3453324"/>
              <a:gd name="connsiteX49" fmla="*/ 1309949 w 4395438"/>
              <a:gd name="connsiteY49" fmla="*/ 2573750 h 3453324"/>
              <a:gd name="connsiteX50" fmla="*/ 1128549 w 4395438"/>
              <a:gd name="connsiteY50" fmla="*/ 2573750 h 3453324"/>
              <a:gd name="connsiteX51" fmla="*/ 1244503 w 4395438"/>
              <a:gd name="connsiteY51" fmla="*/ 2573750 h 3453324"/>
              <a:gd name="connsiteX52" fmla="*/ 1172654 w 4395438"/>
              <a:gd name="connsiteY52" fmla="*/ 2635640 h 3453324"/>
              <a:gd name="connsiteX53" fmla="*/ 1059546 w 4395438"/>
              <a:gd name="connsiteY53" fmla="*/ 2635640 h 3453324"/>
              <a:gd name="connsiteX54" fmla="*/ 1128549 w 4395438"/>
              <a:gd name="connsiteY54" fmla="*/ 2573750 h 3453324"/>
              <a:gd name="connsiteX55" fmla="*/ 2633017 w 4395438"/>
              <a:gd name="connsiteY55" fmla="*/ 2573661 h 3453324"/>
              <a:gd name="connsiteX56" fmla="*/ 2707800 w 4395438"/>
              <a:gd name="connsiteY56" fmla="*/ 2576596 h 3453324"/>
              <a:gd name="connsiteX57" fmla="*/ 2737677 w 4395438"/>
              <a:gd name="connsiteY57" fmla="*/ 2620701 h 3453324"/>
              <a:gd name="connsiteX58" fmla="*/ 2729852 w 4395438"/>
              <a:gd name="connsiteY58" fmla="*/ 2633506 h 3453324"/>
              <a:gd name="connsiteX59" fmla="*/ 2582598 w 4395438"/>
              <a:gd name="connsiteY59" fmla="*/ 2631372 h 3453324"/>
              <a:gd name="connsiteX60" fmla="*/ 2549163 w 4395438"/>
              <a:gd name="connsiteY60" fmla="*/ 2574462 h 3453324"/>
              <a:gd name="connsiteX61" fmla="*/ 2633017 w 4395438"/>
              <a:gd name="connsiteY61" fmla="*/ 2573661 h 3453324"/>
              <a:gd name="connsiteX62" fmla="*/ 3206117 w 4395438"/>
              <a:gd name="connsiteY62" fmla="*/ 2573394 h 3453324"/>
              <a:gd name="connsiteX63" fmla="*/ 3279033 w 4395438"/>
              <a:gd name="connsiteY63" fmla="*/ 2576595 h 3453324"/>
              <a:gd name="connsiteX64" fmla="*/ 3316735 w 4395438"/>
              <a:gd name="connsiteY64" fmla="*/ 2621412 h 3453324"/>
              <a:gd name="connsiteX65" fmla="*/ 3310332 w 4395438"/>
              <a:gd name="connsiteY65" fmla="*/ 2632082 h 3453324"/>
              <a:gd name="connsiteX66" fmla="*/ 3170192 w 4395438"/>
              <a:gd name="connsiteY66" fmla="*/ 2629948 h 3453324"/>
              <a:gd name="connsiteX67" fmla="*/ 3126087 w 4395438"/>
              <a:gd name="connsiteY67" fmla="*/ 2585843 h 3453324"/>
              <a:gd name="connsiteX68" fmla="*/ 3133201 w 4395438"/>
              <a:gd name="connsiteY68" fmla="*/ 2574461 h 3453324"/>
              <a:gd name="connsiteX69" fmla="*/ 3206117 w 4395438"/>
              <a:gd name="connsiteY69" fmla="*/ 2573394 h 3453324"/>
              <a:gd name="connsiteX70" fmla="*/ 3560737 w 4395438"/>
              <a:gd name="connsiteY70" fmla="*/ 2573128 h 3453324"/>
              <a:gd name="connsiteX71" fmla="*/ 3631163 w 4395438"/>
              <a:gd name="connsiteY71" fmla="*/ 2576596 h 3453324"/>
              <a:gd name="connsiteX72" fmla="*/ 3679536 w 4395438"/>
              <a:gd name="connsiteY72" fmla="*/ 2620702 h 3453324"/>
              <a:gd name="connsiteX73" fmla="*/ 3674556 w 4395438"/>
              <a:gd name="connsiteY73" fmla="*/ 2629949 h 3453324"/>
              <a:gd name="connsiteX74" fmla="*/ 3523034 w 4395438"/>
              <a:gd name="connsiteY74" fmla="*/ 2627815 h 3453324"/>
              <a:gd name="connsiteX75" fmla="*/ 3481774 w 4395438"/>
              <a:gd name="connsiteY75" fmla="*/ 2574462 h 3453324"/>
              <a:gd name="connsiteX76" fmla="*/ 3560737 w 4395438"/>
              <a:gd name="connsiteY76" fmla="*/ 2573128 h 3453324"/>
              <a:gd name="connsiteX77" fmla="*/ 1497752 w 4395438"/>
              <a:gd name="connsiteY77" fmla="*/ 2573039 h 3453324"/>
              <a:gd name="connsiteX78" fmla="*/ 1610149 w 4395438"/>
              <a:gd name="connsiteY78" fmla="*/ 2573039 h 3453324"/>
              <a:gd name="connsiteX79" fmla="*/ 1551817 w 4395438"/>
              <a:gd name="connsiteY79" fmla="*/ 2634929 h 3453324"/>
              <a:gd name="connsiteX80" fmla="*/ 1432306 w 4395438"/>
              <a:gd name="connsiteY80" fmla="*/ 2634929 h 3453324"/>
              <a:gd name="connsiteX81" fmla="*/ 1497752 w 4395438"/>
              <a:gd name="connsiteY81" fmla="*/ 2573039 h 3453324"/>
              <a:gd name="connsiteX82" fmla="*/ 812699 w 4395438"/>
              <a:gd name="connsiteY82" fmla="*/ 2573039 h 3453324"/>
              <a:gd name="connsiteX83" fmla="*/ 1058124 w 4395438"/>
              <a:gd name="connsiteY83" fmla="*/ 2573039 h 3453324"/>
              <a:gd name="connsiteX84" fmla="*/ 991254 w 4395438"/>
              <a:gd name="connsiteY84" fmla="*/ 2634929 h 3453324"/>
              <a:gd name="connsiteX85" fmla="*/ 770731 w 4395438"/>
              <a:gd name="connsiteY85" fmla="*/ 2634929 h 3453324"/>
              <a:gd name="connsiteX86" fmla="*/ 735872 w 4395438"/>
              <a:gd name="connsiteY86" fmla="*/ 2633506 h 3453324"/>
              <a:gd name="connsiteX87" fmla="*/ 812699 w 4395438"/>
              <a:gd name="connsiteY87" fmla="*/ 2573039 h 3453324"/>
              <a:gd name="connsiteX88" fmla="*/ 2811838 w 4395438"/>
              <a:gd name="connsiteY88" fmla="*/ 2572683 h 3453324"/>
              <a:gd name="connsiteX89" fmla="*/ 2883509 w 4395438"/>
              <a:gd name="connsiteY89" fmla="*/ 2575884 h 3453324"/>
              <a:gd name="connsiteX90" fmla="*/ 2921211 w 4395438"/>
              <a:gd name="connsiteY90" fmla="*/ 2621412 h 3453324"/>
              <a:gd name="connsiteX91" fmla="*/ 2914808 w 4395438"/>
              <a:gd name="connsiteY91" fmla="*/ 2631371 h 3453324"/>
              <a:gd name="connsiteX92" fmla="*/ 2763998 w 4395438"/>
              <a:gd name="connsiteY92" fmla="*/ 2629237 h 3453324"/>
              <a:gd name="connsiteX93" fmla="*/ 2730563 w 4395438"/>
              <a:gd name="connsiteY93" fmla="*/ 2573750 h 3453324"/>
              <a:gd name="connsiteX94" fmla="*/ 2811838 w 4395438"/>
              <a:gd name="connsiteY94" fmla="*/ 2572683 h 3453324"/>
              <a:gd name="connsiteX95" fmla="*/ 3382004 w 4395438"/>
              <a:gd name="connsiteY95" fmla="*/ 2572416 h 3453324"/>
              <a:gd name="connsiteX96" fmla="*/ 3448339 w 4395438"/>
              <a:gd name="connsiteY96" fmla="*/ 2575884 h 3453324"/>
              <a:gd name="connsiteX97" fmla="*/ 3499559 w 4395438"/>
              <a:gd name="connsiteY97" fmla="*/ 2619278 h 3453324"/>
              <a:gd name="connsiteX98" fmla="*/ 3493156 w 4395438"/>
              <a:gd name="connsiteY98" fmla="*/ 2630660 h 3453324"/>
              <a:gd name="connsiteX99" fmla="*/ 3343768 w 4395438"/>
              <a:gd name="connsiteY99" fmla="*/ 2628525 h 3453324"/>
              <a:gd name="connsiteX100" fmla="*/ 3306776 w 4395438"/>
              <a:gd name="connsiteY100" fmla="*/ 2582998 h 3453324"/>
              <a:gd name="connsiteX101" fmla="*/ 3314602 w 4395438"/>
              <a:gd name="connsiteY101" fmla="*/ 2573750 h 3453324"/>
              <a:gd name="connsiteX102" fmla="*/ 3382004 w 4395438"/>
              <a:gd name="connsiteY102" fmla="*/ 2572416 h 3453324"/>
              <a:gd name="connsiteX103" fmla="*/ 1677731 w 4395438"/>
              <a:gd name="connsiteY103" fmla="*/ 2572327 h 3453324"/>
              <a:gd name="connsiteX104" fmla="*/ 2499367 w 4395438"/>
              <a:gd name="connsiteY104" fmla="*/ 2573039 h 3453324"/>
              <a:gd name="connsiteX105" fmla="*/ 2544895 w 4395438"/>
              <a:gd name="connsiteY105" fmla="*/ 2631372 h 3453324"/>
              <a:gd name="connsiteX106" fmla="*/ 1623666 w 4395438"/>
              <a:gd name="connsiteY106" fmla="*/ 2631372 h 3453324"/>
              <a:gd name="connsiteX107" fmla="*/ 1677731 w 4395438"/>
              <a:gd name="connsiteY107" fmla="*/ 2572327 h 3453324"/>
              <a:gd name="connsiteX108" fmla="*/ 2263902 w 4395438"/>
              <a:gd name="connsiteY108" fmla="*/ 2505458 h 3453324"/>
              <a:gd name="connsiteX109" fmla="*/ 2426096 w 4395438"/>
              <a:gd name="connsiteY109" fmla="*/ 2505458 h 3453324"/>
              <a:gd name="connsiteX110" fmla="*/ 2434632 w 4395438"/>
              <a:gd name="connsiteY110" fmla="*/ 2557388 h 3453324"/>
              <a:gd name="connsiteX111" fmla="*/ 2285243 w 4395438"/>
              <a:gd name="connsiteY111" fmla="*/ 2555254 h 3453324"/>
              <a:gd name="connsiteX112" fmla="*/ 2263902 w 4395438"/>
              <a:gd name="connsiteY112" fmla="*/ 2505458 h 3453324"/>
              <a:gd name="connsiteX113" fmla="*/ 2698462 w 4395438"/>
              <a:gd name="connsiteY113" fmla="*/ 2504213 h 3453324"/>
              <a:gd name="connsiteX114" fmla="*/ 2772533 w 4395438"/>
              <a:gd name="connsiteY114" fmla="*/ 2506881 h 3453324"/>
              <a:gd name="connsiteX115" fmla="*/ 2796721 w 4395438"/>
              <a:gd name="connsiteY115" fmla="*/ 2558100 h 3453324"/>
              <a:gd name="connsiteX116" fmla="*/ 2654446 w 4395438"/>
              <a:gd name="connsiteY116" fmla="*/ 2555965 h 3453324"/>
              <a:gd name="connsiteX117" fmla="*/ 2616743 w 4395438"/>
              <a:gd name="connsiteY117" fmla="*/ 2518263 h 3453324"/>
              <a:gd name="connsiteX118" fmla="*/ 2623857 w 4395438"/>
              <a:gd name="connsiteY118" fmla="*/ 2504746 h 3453324"/>
              <a:gd name="connsiteX119" fmla="*/ 2698462 w 4395438"/>
              <a:gd name="connsiteY119" fmla="*/ 2504213 h 3453324"/>
              <a:gd name="connsiteX120" fmla="*/ 3520100 w 4395438"/>
              <a:gd name="connsiteY120" fmla="*/ 2503680 h 3453324"/>
              <a:gd name="connsiteX121" fmla="*/ 3589192 w 4395438"/>
              <a:gd name="connsiteY121" fmla="*/ 2506882 h 3453324"/>
              <a:gd name="connsiteX122" fmla="*/ 3632586 w 4395438"/>
              <a:gd name="connsiteY122" fmla="*/ 2547429 h 3453324"/>
              <a:gd name="connsiteX123" fmla="*/ 3626183 w 4395438"/>
              <a:gd name="connsiteY123" fmla="*/ 2558100 h 3453324"/>
              <a:gd name="connsiteX124" fmla="*/ 3490311 w 4395438"/>
              <a:gd name="connsiteY124" fmla="*/ 2555966 h 3453324"/>
              <a:gd name="connsiteX125" fmla="*/ 3445494 w 4395438"/>
              <a:gd name="connsiteY125" fmla="*/ 2514706 h 3453324"/>
              <a:gd name="connsiteX126" fmla="*/ 3450474 w 4395438"/>
              <a:gd name="connsiteY126" fmla="*/ 2504747 h 3453324"/>
              <a:gd name="connsiteX127" fmla="*/ 3520100 w 4395438"/>
              <a:gd name="connsiteY127" fmla="*/ 2503680 h 3453324"/>
              <a:gd name="connsiteX128" fmla="*/ 2450993 w 4395438"/>
              <a:gd name="connsiteY128" fmla="*/ 2503324 h 3453324"/>
              <a:gd name="connsiteX129" fmla="*/ 2585443 w 4395438"/>
              <a:gd name="connsiteY129" fmla="*/ 2504035 h 3453324"/>
              <a:gd name="connsiteX130" fmla="*/ 2612475 w 4395438"/>
              <a:gd name="connsiteY130" fmla="*/ 2558099 h 3453324"/>
              <a:gd name="connsiteX131" fmla="*/ 2469489 w 4395438"/>
              <a:gd name="connsiteY131" fmla="*/ 2555965 h 3453324"/>
              <a:gd name="connsiteX132" fmla="*/ 2441034 w 4395438"/>
              <a:gd name="connsiteY132" fmla="*/ 2513283 h 3453324"/>
              <a:gd name="connsiteX133" fmla="*/ 2450993 w 4395438"/>
              <a:gd name="connsiteY133" fmla="*/ 2503324 h 3453324"/>
              <a:gd name="connsiteX134" fmla="*/ 3345102 w 4395438"/>
              <a:gd name="connsiteY134" fmla="*/ 2502969 h 3453324"/>
              <a:gd name="connsiteX135" fmla="*/ 3412771 w 4395438"/>
              <a:gd name="connsiteY135" fmla="*/ 2506171 h 3453324"/>
              <a:gd name="connsiteX136" fmla="*/ 3454030 w 4395438"/>
              <a:gd name="connsiteY136" fmla="*/ 2547429 h 3453324"/>
              <a:gd name="connsiteX137" fmla="*/ 3447628 w 4395438"/>
              <a:gd name="connsiteY137" fmla="*/ 2558100 h 3453324"/>
              <a:gd name="connsiteX138" fmla="*/ 3313890 w 4395438"/>
              <a:gd name="connsiteY138" fmla="*/ 2555967 h 3453324"/>
              <a:gd name="connsiteX139" fmla="*/ 3270496 w 4395438"/>
              <a:gd name="connsiteY139" fmla="*/ 2516129 h 3453324"/>
              <a:gd name="connsiteX140" fmla="*/ 3276899 w 4395438"/>
              <a:gd name="connsiteY140" fmla="*/ 2504036 h 3453324"/>
              <a:gd name="connsiteX141" fmla="*/ 3345102 w 4395438"/>
              <a:gd name="connsiteY141" fmla="*/ 2502969 h 3453324"/>
              <a:gd name="connsiteX142" fmla="*/ 3106969 w 4395438"/>
              <a:gd name="connsiteY142" fmla="*/ 2502791 h 3453324"/>
              <a:gd name="connsiteX143" fmla="*/ 3234928 w 4395438"/>
              <a:gd name="connsiteY143" fmla="*/ 2505459 h 3453324"/>
              <a:gd name="connsiteX144" fmla="*/ 3278321 w 4395438"/>
              <a:gd name="connsiteY144" fmla="*/ 2546007 h 3453324"/>
              <a:gd name="connsiteX145" fmla="*/ 3271919 w 4395438"/>
              <a:gd name="connsiteY145" fmla="*/ 2558100 h 3453324"/>
              <a:gd name="connsiteX146" fmla="*/ 3181574 w 4395438"/>
              <a:gd name="connsiteY146" fmla="*/ 2558100 h 3453324"/>
              <a:gd name="connsiteX147" fmla="*/ 3032897 w 4395438"/>
              <a:gd name="connsiteY147" fmla="*/ 2558100 h 3453324"/>
              <a:gd name="connsiteX148" fmla="*/ 2977410 w 4395438"/>
              <a:gd name="connsiteY148" fmla="*/ 2503324 h 3453324"/>
              <a:gd name="connsiteX149" fmla="*/ 3106969 w 4395438"/>
              <a:gd name="connsiteY149" fmla="*/ 2502791 h 3453324"/>
              <a:gd name="connsiteX150" fmla="*/ 2165555 w 4395438"/>
              <a:gd name="connsiteY150" fmla="*/ 2502791 h 3453324"/>
              <a:gd name="connsiteX151" fmla="*/ 2237582 w 4395438"/>
              <a:gd name="connsiteY151" fmla="*/ 2505459 h 3453324"/>
              <a:gd name="connsiteX152" fmla="*/ 2261769 w 4395438"/>
              <a:gd name="connsiteY152" fmla="*/ 2558100 h 3453324"/>
              <a:gd name="connsiteX153" fmla="*/ 2110246 w 4395438"/>
              <a:gd name="connsiteY153" fmla="*/ 2557389 h 3453324"/>
              <a:gd name="connsiteX154" fmla="*/ 2090327 w 4395438"/>
              <a:gd name="connsiteY154" fmla="*/ 2503324 h 3453324"/>
              <a:gd name="connsiteX155" fmla="*/ 2165555 w 4395438"/>
              <a:gd name="connsiteY155" fmla="*/ 2502791 h 3453324"/>
              <a:gd name="connsiteX156" fmla="*/ 1957301 w 4395438"/>
              <a:gd name="connsiteY156" fmla="*/ 2502613 h 3453324"/>
              <a:gd name="connsiteX157" fmla="*/ 2068274 w 4395438"/>
              <a:gd name="connsiteY157" fmla="*/ 2502613 h 3453324"/>
              <a:gd name="connsiteX158" fmla="*/ 2028438 w 4395438"/>
              <a:gd name="connsiteY158" fmla="*/ 2558811 h 3453324"/>
              <a:gd name="connsiteX159" fmla="*/ 1913195 w 4395438"/>
              <a:gd name="connsiteY159" fmla="*/ 2558811 h 3453324"/>
              <a:gd name="connsiteX160" fmla="*/ 1957301 w 4395438"/>
              <a:gd name="connsiteY160" fmla="*/ 2502613 h 3453324"/>
              <a:gd name="connsiteX161" fmla="*/ 1775900 w 4395438"/>
              <a:gd name="connsiteY161" fmla="*/ 2502613 h 3453324"/>
              <a:gd name="connsiteX162" fmla="*/ 1891142 w 4395438"/>
              <a:gd name="connsiteY162" fmla="*/ 2502613 h 3453324"/>
              <a:gd name="connsiteX163" fmla="*/ 1846326 w 4395438"/>
              <a:gd name="connsiteY163" fmla="*/ 2558100 h 3453324"/>
              <a:gd name="connsiteX164" fmla="*/ 1733928 w 4395438"/>
              <a:gd name="connsiteY164" fmla="*/ 2558100 h 3453324"/>
              <a:gd name="connsiteX165" fmla="*/ 1775900 w 4395438"/>
              <a:gd name="connsiteY165" fmla="*/ 2502613 h 3453324"/>
              <a:gd name="connsiteX166" fmla="*/ 1599478 w 4395438"/>
              <a:gd name="connsiteY166" fmla="*/ 2502613 h 3453324"/>
              <a:gd name="connsiteX167" fmla="*/ 1711164 w 4395438"/>
              <a:gd name="connsiteY167" fmla="*/ 2502613 h 3453324"/>
              <a:gd name="connsiteX168" fmla="*/ 1668482 w 4395438"/>
              <a:gd name="connsiteY168" fmla="*/ 2558100 h 3453324"/>
              <a:gd name="connsiteX169" fmla="*/ 1549682 w 4395438"/>
              <a:gd name="connsiteY169" fmla="*/ 2558100 h 3453324"/>
              <a:gd name="connsiteX170" fmla="*/ 1599478 w 4395438"/>
              <a:gd name="connsiteY170" fmla="*/ 2502613 h 3453324"/>
              <a:gd name="connsiteX171" fmla="*/ 1420213 w 4395438"/>
              <a:gd name="connsiteY171" fmla="*/ 2502613 h 3453324"/>
              <a:gd name="connsiteX172" fmla="*/ 1536166 w 4395438"/>
              <a:gd name="connsiteY172" fmla="*/ 2502613 h 3453324"/>
              <a:gd name="connsiteX173" fmla="*/ 1484236 w 4395438"/>
              <a:gd name="connsiteY173" fmla="*/ 2558100 h 3453324"/>
              <a:gd name="connsiteX174" fmla="*/ 1367571 w 4395438"/>
              <a:gd name="connsiteY174" fmla="*/ 2558100 h 3453324"/>
              <a:gd name="connsiteX175" fmla="*/ 1420213 w 4395438"/>
              <a:gd name="connsiteY175" fmla="*/ 2502613 h 3453324"/>
              <a:gd name="connsiteX176" fmla="*/ 1240947 w 4395438"/>
              <a:gd name="connsiteY176" fmla="*/ 2502613 h 3453324"/>
              <a:gd name="connsiteX177" fmla="*/ 1357613 w 4395438"/>
              <a:gd name="connsiteY177" fmla="*/ 2502613 h 3453324"/>
              <a:gd name="connsiteX178" fmla="*/ 1300703 w 4395438"/>
              <a:gd name="connsiteY178" fmla="*/ 2558100 h 3453324"/>
              <a:gd name="connsiteX179" fmla="*/ 1184037 w 4395438"/>
              <a:gd name="connsiteY179" fmla="*/ 2558100 h 3453324"/>
              <a:gd name="connsiteX180" fmla="*/ 1240947 w 4395438"/>
              <a:gd name="connsiteY180" fmla="*/ 2502613 h 3453324"/>
              <a:gd name="connsiteX181" fmla="*/ 2870348 w 4395438"/>
              <a:gd name="connsiteY181" fmla="*/ 2502257 h 3453324"/>
              <a:gd name="connsiteX182" fmla="*/ 2938995 w 4395438"/>
              <a:gd name="connsiteY182" fmla="*/ 2505458 h 3453324"/>
              <a:gd name="connsiteX183" fmla="*/ 2975275 w 4395438"/>
              <a:gd name="connsiteY183" fmla="*/ 2547429 h 3453324"/>
              <a:gd name="connsiteX184" fmla="*/ 2966027 w 4395438"/>
              <a:gd name="connsiteY184" fmla="*/ 2558100 h 3453324"/>
              <a:gd name="connsiteX185" fmla="*/ 2831578 w 4395438"/>
              <a:gd name="connsiteY185" fmla="*/ 2555966 h 3453324"/>
              <a:gd name="connsiteX186" fmla="*/ 2793875 w 4395438"/>
              <a:gd name="connsiteY186" fmla="*/ 2513283 h 3453324"/>
              <a:gd name="connsiteX187" fmla="*/ 2801701 w 4395438"/>
              <a:gd name="connsiteY187" fmla="*/ 2503324 h 3453324"/>
              <a:gd name="connsiteX188" fmla="*/ 2870348 w 4395438"/>
              <a:gd name="connsiteY188" fmla="*/ 2502257 h 3453324"/>
              <a:gd name="connsiteX189" fmla="*/ 1060969 w 4395438"/>
              <a:gd name="connsiteY189" fmla="*/ 2501190 h 3453324"/>
              <a:gd name="connsiteX190" fmla="*/ 1177634 w 4395438"/>
              <a:gd name="connsiteY190" fmla="*/ 2501901 h 3453324"/>
              <a:gd name="connsiteX191" fmla="*/ 1115745 w 4395438"/>
              <a:gd name="connsiteY191" fmla="*/ 2558100 h 3453324"/>
              <a:gd name="connsiteX192" fmla="*/ 998368 w 4395438"/>
              <a:gd name="connsiteY192" fmla="*/ 2558100 h 3453324"/>
              <a:gd name="connsiteX193" fmla="*/ 1060969 w 4395438"/>
              <a:gd name="connsiteY193" fmla="*/ 2501190 h 3453324"/>
              <a:gd name="connsiteX194" fmla="*/ 857515 w 4395438"/>
              <a:gd name="connsiteY194" fmla="*/ 2501190 h 3453324"/>
              <a:gd name="connsiteX195" fmla="*/ 995522 w 4395438"/>
              <a:gd name="connsiteY195" fmla="*/ 2501901 h 3453324"/>
              <a:gd name="connsiteX196" fmla="*/ 935055 w 4395438"/>
              <a:gd name="connsiteY196" fmla="*/ 2557389 h 3453324"/>
              <a:gd name="connsiteX197" fmla="*/ 780688 w 4395438"/>
              <a:gd name="connsiteY197" fmla="*/ 2558100 h 3453324"/>
              <a:gd name="connsiteX198" fmla="*/ 857515 w 4395438"/>
              <a:gd name="connsiteY198" fmla="*/ 2501190 h 3453324"/>
              <a:gd name="connsiteX199" fmla="*/ 2189208 w 4395438"/>
              <a:gd name="connsiteY199" fmla="*/ 2440011 h 3453324"/>
              <a:gd name="connsiteX200" fmla="*/ 2338596 w 4395438"/>
              <a:gd name="connsiteY200" fmla="*/ 2440011 h 3453324"/>
              <a:gd name="connsiteX201" fmla="*/ 2345710 w 4395438"/>
              <a:gd name="connsiteY201" fmla="*/ 2483405 h 3453324"/>
              <a:gd name="connsiteX202" fmla="*/ 2189208 w 4395438"/>
              <a:gd name="connsiteY202" fmla="*/ 2483405 h 3453324"/>
              <a:gd name="connsiteX203" fmla="*/ 2189208 w 4395438"/>
              <a:gd name="connsiteY203" fmla="*/ 2440011 h 3453324"/>
              <a:gd name="connsiteX204" fmla="*/ 3481329 w 4395438"/>
              <a:gd name="connsiteY204" fmla="*/ 2439211 h 3453324"/>
              <a:gd name="connsiteX205" fmla="*/ 3550065 w 4395438"/>
              <a:gd name="connsiteY205" fmla="*/ 2442146 h 3453324"/>
              <a:gd name="connsiteX206" fmla="*/ 3592036 w 4395438"/>
              <a:gd name="connsiteY206" fmla="*/ 2486962 h 3453324"/>
              <a:gd name="connsiteX207" fmla="*/ 3445494 w 4395438"/>
              <a:gd name="connsiteY207" fmla="*/ 2485539 h 3453324"/>
              <a:gd name="connsiteX208" fmla="*/ 3408502 w 4395438"/>
              <a:gd name="connsiteY208" fmla="*/ 2449259 h 3453324"/>
              <a:gd name="connsiteX209" fmla="*/ 3412059 w 4395438"/>
              <a:gd name="connsiteY209" fmla="*/ 2440012 h 3453324"/>
              <a:gd name="connsiteX210" fmla="*/ 3481329 w 4395438"/>
              <a:gd name="connsiteY210" fmla="*/ 2439211 h 3453324"/>
              <a:gd name="connsiteX211" fmla="*/ 2599582 w 4395438"/>
              <a:gd name="connsiteY211" fmla="*/ 2438767 h 3453324"/>
              <a:gd name="connsiteX212" fmla="*/ 2668674 w 4395438"/>
              <a:gd name="connsiteY212" fmla="*/ 2441435 h 3453324"/>
              <a:gd name="connsiteX213" fmla="*/ 2697840 w 4395438"/>
              <a:gd name="connsiteY213" fmla="*/ 2487673 h 3453324"/>
              <a:gd name="connsiteX214" fmla="*/ 2553431 w 4395438"/>
              <a:gd name="connsiteY214" fmla="*/ 2486251 h 3453324"/>
              <a:gd name="connsiteX215" fmla="*/ 2522842 w 4395438"/>
              <a:gd name="connsiteY215" fmla="*/ 2450682 h 3453324"/>
              <a:gd name="connsiteX216" fmla="*/ 2529956 w 4395438"/>
              <a:gd name="connsiteY216" fmla="*/ 2439300 h 3453324"/>
              <a:gd name="connsiteX217" fmla="*/ 2599582 w 4395438"/>
              <a:gd name="connsiteY217" fmla="*/ 2438767 h 3453324"/>
              <a:gd name="connsiteX218" fmla="*/ 2768889 w 4395438"/>
              <a:gd name="connsiteY218" fmla="*/ 2438500 h 3453324"/>
              <a:gd name="connsiteX219" fmla="*/ 2836558 w 4395438"/>
              <a:gd name="connsiteY219" fmla="*/ 2441435 h 3453324"/>
              <a:gd name="connsiteX220" fmla="*/ 2865725 w 4395438"/>
              <a:gd name="connsiteY220" fmla="*/ 2480560 h 3453324"/>
              <a:gd name="connsiteX221" fmla="*/ 2855054 w 4395438"/>
              <a:gd name="connsiteY221" fmla="*/ 2488385 h 3453324"/>
              <a:gd name="connsiteX222" fmla="*/ 2746214 w 4395438"/>
              <a:gd name="connsiteY222" fmla="*/ 2488385 h 3453324"/>
              <a:gd name="connsiteX223" fmla="*/ 2700686 w 4395438"/>
              <a:gd name="connsiteY223" fmla="*/ 2439301 h 3453324"/>
              <a:gd name="connsiteX224" fmla="*/ 2768889 w 4395438"/>
              <a:gd name="connsiteY224" fmla="*/ 2438500 h 3453324"/>
              <a:gd name="connsiteX225" fmla="*/ 2428497 w 4395438"/>
              <a:gd name="connsiteY225" fmla="*/ 2437077 h 3453324"/>
              <a:gd name="connsiteX226" fmla="*/ 2495099 w 4395438"/>
              <a:gd name="connsiteY226" fmla="*/ 2440012 h 3453324"/>
              <a:gd name="connsiteX227" fmla="*/ 2522843 w 4395438"/>
              <a:gd name="connsiteY227" fmla="*/ 2478426 h 3453324"/>
              <a:gd name="connsiteX228" fmla="*/ 2515729 w 4395438"/>
              <a:gd name="connsiteY228" fmla="*/ 2487674 h 3453324"/>
              <a:gd name="connsiteX229" fmla="*/ 2378434 w 4395438"/>
              <a:gd name="connsiteY229" fmla="*/ 2485539 h 3453324"/>
              <a:gd name="connsiteX230" fmla="*/ 2352824 w 4395438"/>
              <a:gd name="connsiteY230" fmla="*/ 2447125 h 3453324"/>
              <a:gd name="connsiteX231" fmla="*/ 2361361 w 4395438"/>
              <a:gd name="connsiteY231" fmla="*/ 2437878 h 3453324"/>
              <a:gd name="connsiteX232" fmla="*/ 2428497 w 4395438"/>
              <a:gd name="connsiteY232" fmla="*/ 2437077 h 3453324"/>
              <a:gd name="connsiteX233" fmla="*/ 3101634 w 4395438"/>
              <a:gd name="connsiteY233" fmla="*/ 2436722 h 3453324"/>
              <a:gd name="connsiteX234" fmla="*/ 3164501 w 4395438"/>
              <a:gd name="connsiteY234" fmla="*/ 2439301 h 3453324"/>
              <a:gd name="connsiteX235" fmla="*/ 3209318 w 4395438"/>
              <a:gd name="connsiteY235" fmla="*/ 2472735 h 3453324"/>
              <a:gd name="connsiteX236" fmla="*/ 3203626 w 4395438"/>
              <a:gd name="connsiteY236" fmla="*/ 2485540 h 3453324"/>
              <a:gd name="connsiteX237" fmla="*/ 3059218 w 4395438"/>
              <a:gd name="connsiteY237" fmla="*/ 2483406 h 3453324"/>
              <a:gd name="connsiteX238" fmla="*/ 3030763 w 4395438"/>
              <a:gd name="connsiteY238" fmla="*/ 2437878 h 3453324"/>
              <a:gd name="connsiteX239" fmla="*/ 3101634 w 4395438"/>
              <a:gd name="connsiteY239" fmla="*/ 2436722 h 3453324"/>
              <a:gd name="connsiteX240" fmla="*/ 2934639 w 4395438"/>
              <a:gd name="connsiteY240" fmla="*/ 2436722 h 3453324"/>
              <a:gd name="connsiteX241" fmla="*/ 2997329 w 4395438"/>
              <a:gd name="connsiteY241" fmla="*/ 2439301 h 3453324"/>
              <a:gd name="connsiteX242" fmla="*/ 3037877 w 4395438"/>
              <a:gd name="connsiteY242" fmla="*/ 2475580 h 3453324"/>
              <a:gd name="connsiteX243" fmla="*/ 3030764 w 4395438"/>
              <a:gd name="connsiteY243" fmla="*/ 2486962 h 3453324"/>
              <a:gd name="connsiteX244" fmla="*/ 2894891 w 4395438"/>
              <a:gd name="connsiteY244" fmla="*/ 2484829 h 3453324"/>
              <a:gd name="connsiteX245" fmla="*/ 2862879 w 4395438"/>
              <a:gd name="connsiteY245" fmla="*/ 2447126 h 3453324"/>
              <a:gd name="connsiteX246" fmla="*/ 2871416 w 4395438"/>
              <a:gd name="connsiteY246" fmla="*/ 2437878 h 3453324"/>
              <a:gd name="connsiteX247" fmla="*/ 2934639 w 4395438"/>
              <a:gd name="connsiteY247" fmla="*/ 2436722 h 3453324"/>
              <a:gd name="connsiteX248" fmla="*/ 2056892 w 4395438"/>
              <a:gd name="connsiteY248" fmla="*/ 2436455 h 3453324"/>
              <a:gd name="connsiteX249" fmla="*/ 2131587 w 4395438"/>
              <a:gd name="connsiteY249" fmla="*/ 2437167 h 3453324"/>
              <a:gd name="connsiteX250" fmla="*/ 2166444 w 4395438"/>
              <a:gd name="connsiteY250" fmla="*/ 2485540 h 3453324"/>
              <a:gd name="connsiteX251" fmla="*/ 2019901 w 4395438"/>
              <a:gd name="connsiteY251" fmla="*/ 2485540 h 3453324"/>
              <a:gd name="connsiteX252" fmla="*/ 2056892 w 4395438"/>
              <a:gd name="connsiteY252" fmla="*/ 2436455 h 3453324"/>
              <a:gd name="connsiteX253" fmla="*/ 1889720 w 4395438"/>
              <a:gd name="connsiteY253" fmla="*/ 2435032 h 3453324"/>
              <a:gd name="connsiteX254" fmla="*/ 1981487 w 4395438"/>
              <a:gd name="connsiteY254" fmla="*/ 2437166 h 3453324"/>
              <a:gd name="connsiteX255" fmla="*/ 1998560 w 4395438"/>
              <a:gd name="connsiteY255" fmla="*/ 2459930 h 3453324"/>
              <a:gd name="connsiteX256" fmla="*/ 1980775 w 4395438"/>
              <a:gd name="connsiteY256" fmla="*/ 2486251 h 3453324"/>
              <a:gd name="connsiteX257" fmla="*/ 1843480 w 4395438"/>
              <a:gd name="connsiteY257" fmla="*/ 2487674 h 3453324"/>
              <a:gd name="connsiteX258" fmla="*/ 1889720 w 4395438"/>
              <a:gd name="connsiteY258" fmla="*/ 2435032 h 3453324"/>
              <a:gd name="connsiteX259" fmla="*/ 1711877 w 4395438"/>
              <a:gd name="connsiteY259" fmla="*/ 2435032 h 3453324"/>
              <a:gd name="connsiteX260" fmla="*/ 1825697 w 4395438"/>
              <a:gd name="connsiteY260" fmla="*/ 2435032 h 3453324"/>
              <a:gd name="connsiteX261" fmla="*/ 1785148 w 4395438"/>
              <a:gd name="connsiteY261" fmla="*/ 2489096 h 3453324"/>
              <a:gd name="connsiteX262" fmla="*/ 1672750 w 4395438"/>
              <a:gd name="connsiteY262" fmla="*/ 2488385 h 3453324"/>
              <a:gd name="connsiteX263" fmla="*/ 1711877 w 4395438"/>
              <a:gd name="connsiteY263" fmla="*/ 2435032 h 3453324"/>
              <a:gd name="connsiteX264" fmla="*/ 1543281 w 4395438"/>
              <a:gd name="connsiteY264" fmla="*/ 2434321 h 3453324"/>
              <a:gd name="connsiteX265" fmla="*/ 1654967 w 4395438"/>
              <a:gd name="connsiteY265" fmla="*/ 2435033 h 3453324"/>
              <a:gd name="connsiteX266" fmla="*/ 1608727 w 4395438"/>
              <a:gd name="connsiteY266" fmla="*/ 2488385 h 3453324"/>
              <a:gd name="connsiteX267" fmla="*/ 1495619 w 4395438"/>
              <a:gd name="connsiteY267" fmla="*/ 2487674 h 3453324"/>
              <a:gd name="connsiteX268" fmla="*/ 1543281 w 4395438"/>
              <a:gd name="connsiteY268" fmla="*/ 2434321 h 3453324"/>
              <a:gd name="connsiteX269" fmla="*/ 887395 w 4395438"/>
              <a:gd name="connsiteY269" fmla="*/ 2434321 h 3453324"/>
              <a:gd name="connsiteX270" fmla="*/ 1126416 w 4395438"/>
              <a:gd name="connsiteY270" fmla="*/ 2434321 h 3453324"/>
              <a:gd name="connsiteX271" fmla="*/ 1063815 w 4395438"/>
              <a:gd name="connsiteY271" fmla="*/ 2488385 h 3453324"/>
              <a:gd name="connsiteX272" fmla="*/ 824082 w 4395438"/>
              <a:gd name="connsiteY272" fmla="*/ 2487673 h 3453324"/>
              <a:gd name="connsiteX273" fmla="*/ 887395 w 4395438"/>
              <a:gd name="connsiteY273" fmla="*/ 2434321 h 3453324"/>
              <a:gd name="connsiteX274" fmla="*/ 1368994 w 4395438"/>
              <a:gd name="connsiteY274" fmla="*/ 2433610 h 3453324"/>
              <a:gd name="connsiteX275" fmla="*/ 1482814 w 4395438"/>
              <a:gd name="connsiteY275" fmla="*/ 2434322 h 3453324"/>
              <a:gd name="connsiteX276" fmla="*/ 1428037 w 4395438"/>
              <a:gd name="connsiteY276" fmla="*/ 2487674 h 3453324"/>
              <a:gd name="connsiteX277" fmla="*/ 1317063 w 4395438"/>
              <a:gd name="connsiteY277" fmla="*/ 2486963 h 3453324"/>
              <a:gd name="connsiteX278" fmla="*/ 1368994 w 4395438"/>
              <a:gd name="connsiteY278" fmla="*/ 2433610 h 3453324"/>
              <a:gd name="connsiteX279" fmla="*/ 1196841 w 4395438"/>
              <a:gd name="connsiteY279" fmla="*/ 2433609 h 3453324"/>
              <a:gd name="connsiteX280" fmla="*/ 1310661 w 4395438"/>
              <a:gd name="connsiteY280" fmla="*/ 2434320 h 3453324"/>
              <a:gd name="connsiteX281" fmla="*/ 1255174 w 4395438"/>
              <a:gd name="connsiteY281" fmla="*/ 2488385 h 3453324"/>
              <a:gd name="connsiteX282" fmla="*/ 1141354 w 4395438"/>
              <a:gd name="connsiteY282" fmla="*/ 2487674 h 3453324"/>
              <a:gd name="connsiteX283" fmla="*/ 1196841 w 4395438"/>
              <a:gd name="connsiteY283" fmla="*/ 2433609 h 3453324"/>
              <a:gd name="connsiteX284" fmla="*/ 2110957 w 4395438"/>
              <a:gd name="connsiteY284" fmla="*/ 2377411 h 3453324"/>
              <a:gd name="connsiteX285" fmla="*/ 2256789 w 4395438"/>
              <a:gd name="connsiteY285" fmla="*/ 2377411 h 3453324"/>
              <a:gd name="connsiteX286" fmla="*/ 2258923 w 4395438"/>
              <a:gd name="connsiteY286" fmla="*/ 2420093 h 3453324"/>
              <a:gd name="connsiteX287" fmla="*/ 2110957 w 4395438"/>
              <a:gd name="connsiteY287" fmla="*/ 2420093 h 3453324"/>
              <a:gd name="connsiteX288" fmla="*/ 2110957 w 4395438"/>
              <a:gd name="connsiteY288" fmla="*/ 2377411 h 3453324"/>
              <a:gd name="connsiteX289" fmla="*/ 1943783 w 4395438"/>
              <a:gd name="connsiteY289" fmla="*/ 2376699 h 3453324"/>
              <a:gd name="connsiteX290" fmla="*/ 2090327 w 4395438"/>
              <a:gd name="connsiteY290" fmla="*/ 2376699 h 3453324"/>
              <a:gd name="connsiteX291" fmla="*/ 2090327 w 4395438"/>
              <a:gd name="connsiteY291" fmla="*/ 2419381 h 3453324"/>
              <a:gd name="connsiteX292" fmla="*/ 1938804 w 4395438"/>
              <a:gd name="connsiteY292" fmla="*/ 2419381 h 3453324"/>
              <a:gd name="connsiteX293" fmla="*/ 1943783 w 4395438"/>
              <a:gd name="connsiteY293" fmla="*/ 2376699 h 3453324"/>
              <a:gd name="connsiteX294" fmla="*/ 3440782 w 4395438"/>
              <a:gd name="connsiteY294" fmla="*/ 2375544 h 3453324"/>
              <a:gd name="connsiteX295" fmla="*/ 3503115 w 4395438"/>
              <a:gd name="connsiteY295" fmla="*/ 2378123 h 3453324"/>
              <a:gd name="connsiteX296" fmla="*/ 3544375 w 4395438"/>
              <a:gd name="connsiteY296" fmla="*/ 2413691 h 3453324"/>
              <a:gd name="connsiteX297" fmla="*/ 3539396 w 4395438"/>
              <a:gd name="connsiteY297" fmla="*/ 2422939 h 3453324"/>
              <a:gd name="connsiteX298" fmla="*/ 3409926 w 4395438"/>
              <a:gd name="connsiteY298" fmla="*/ 2421517 h 3453324"/>
              <a:gd name="connsiteX299" fmla="*/ 3372934 w 4395438"/>
              <a:gd name="connsiteY299" fmla="*/ 2386659 h 3453324"/>
              <a:gd name="connsiteX300" fmla="*/ 3377914 w 4395438"/>
              <a:gd name="connsiteY300" fmla="*/ 2376700 h 3453324"/>
              <a:gd name="connsiteX301" fmla="*/ 3440782 w 4395438"/>
              <a:gd name="connsiteY301" fmla="*/ 2375544 h 3453324"/>
              <a:gd name="connsiteX302" fmla="*/ 2506392 w 4395438"/>
              <a:gd name="connsiteY302" fmla="*/ 2375366 h 3453324"/>
              <a:gd name="connsiteX303" fmla="*/ 2572639 w 4395438"/>
              <a:gd name="connsiteY303" fmla="*/ 2377411 h 3453324"/>
              <a:gd name="connsiteX304" fmla="*/ 2598959 w 4395438"/>
              <a:gd name="connsiteY304" fmla="*/ 2412979 h 3453324"/>
              <a:gd name="connsiteX305" fmla="*/ 2592557 w 4395438"/>
              <a:gd name="connsiteY305" fmla="*/ 2422227 h 3453324"/>
              <a:gd name="connsiteX306" fmla="*/ 2459530 w 4395438"/>
              <a:gd name="connsiteY306" fmla="*/ 2420805 h 3453324"/>
              <a:gd name="connsiteX307" fmla="*/ 2431075 w 4395438"/>
              <a:gd name="connsiteY307" fmla="*/ 2375988 h 3453324"/>
              <a:gd name="connsiteX308" fmla="*/ 2506392 w 4395438"/>
              <a:gd name="connsiteY308" fmla="*/ 2375366 h 3453324"/>
              <a:gd name="connsiteX309" fmla="*/ 2342865 w 4395438"/>
              <a:gd name="connsiteY309" fmla="*/ 2375366 h 3453324"/>
              <a:gd name="connsiteX310" fmla="*/ 2409023 w 4395438"/>
              <a:gd name="connsiteY310" fmla="*/ 2377411 h 3453324"/>
              <a:gd name="connsiteX311" fmla="*/ 2436766 w 4395438"/>
              <a:gd name="connsiteY311" fmla="*/ 2422938 h 3453324"/>
              <a:gd name="connsiteX312" fmla="*/ 2294492 w 4395438"/>
              <a:gd name="connsiteY312" fmla="*/ 2421516 h 3453324"/>
              <a:gd name="connsiteX313" fmla="*/ 2268882 w 4395438"/>
              <a:gd name="connsiteY313" fmla="*/ 2386659 h 3453324"/>
              <a:gd name="connsiteX314" fmla="*/ 2276708 w 4395438"/>
              <a:gd name="connsiteY314" fmla="*/ 2375988 h 3453324"/>
              <a:gd name="connsiteX315" fmla="*/ 2342865 w 4395438"/>
              <a:gd name="connsiteY315" fmla="*/ 2375366 h 3453324"/>
              <a:gd name="connsiteX316" fmla="*/ 3109014 w 4395438"/>
              <a:gd name="connsiteY316" fmla="*/ 2375277 h 3453324"/>
              <a:gd name="connsiteX317" fmla="*/ 3249155 w 4395438"/>
              <a:gd name="connsiteY317" fmla="*/ 2375277 h 3453324"/>
              <a:gd name="connsiteX318" fmla="*/ 3408503 w 4395438"/>
              <a:gd name="connsiteY318" fmla="*/ 2472024 h 3453324"/>
              <a:gd name="connsiteX319" fmla="*/ 3416328 w 4395438"/>
              <a:gd name="connsiteY319" fmla="*/ 2489808 h 3453324"/>
              <a:gd name="connsiteX320" fmla="*/ 3246309 w 4395438"/>
              <a:gd name="connsiteY320" fmla="*/ 2488385 h 3453324"/>
              <a:gd name="connsiteX321" fmla="*/ 3219989 w 4395438"/>
              <a:gd name="connsiteY321" fmla="*/ 2459219 h 3453324"/>
              <a:gd name="connsiteX322" fmla="*/ 3161656 w 4395438"/>
              <a:gd name="connsiteY322" fmla="*/ 2422228 h 3453324"/>
              <a:gd name="connsiteX323" fmla="*/ 3109014 w 4395438"/>
              <a:gd name="connsiteY323" fmla="*/ 2375277 h 3453324"/>
              <a:gd name="connsiteX324" fmla="*/ 3001508 w 4395438"/>
              <a:gd name="connsiteY324" fmla="*/ 2375099 h 3453324"/>
              <a:gd name="connsiteX325" fmla="*/ 3065620 w 4395438"/>
              <a:gd name="connsiteY325" fmla="*/ 2377411 h 3453324"/>
              <a:gd name="connsiteX326" fmla="*/ 3098343 w 4395438"/>
              <a:gd name="connsiteY326" fmla="*/ 2411557 h 3453324"/>
              <a:gd name="connsiteX327" fmla="*/ 3091941 w 4395438"/>
              <a:gd name="connsiteY327" fmla="*/ 2422939 h 3453324"/>
              <a:gd name="connsiteX328" fmla="*/ 2965316 w 4395438"/>
              <a:gd name="connsiteY328" fmla="*/ 2421516 h 3453324"/>
              <a:gd name="connsiteX329" fmla="*/ 2930459 w 4395438"/>
              <a:gd name="connsiteY329" fmla="*/ 2386659 h 3453324"/>
              <a:gd name="connsiteX330" fmla="*/ 2936861 w 4395438"/>
              <a:gd name="connsiteY330" fmla="*/ 2375988 h 3453324"/>
              <a:gd name="connsiteX331" fmla="*/ 3001508 w 4395438"/>
              <a:gd name="connsiteY331" fmla="*/ 2375099 h 3453324"/>
              <a:gd name="connsiteX332" fmla="*/ 2836202 w 4395438"/>
              <a:gd name="connsiteY332" fmla="*/ 2375099 h 3453324"/>
              <a:gd name="connsiteX333" fmla="*/ 2899158 w 4395438"/>
              <a:gd name="connsiteY333" fmla="*/ 2377411 h 3453324"/>
              <a:gd name="connsiteX334" fmla="*/ 2933304 w 4395438"/>
              <a:gd name="connsiteY334" fmla="*/ 2412268 h 3453324"/>
              <a:gd name="connsiteX335" fmla="*/ 2924057 w 4395438"/>
              <a:gd name="connsiteY335" fmla="*/ 2422939 h 3453324"/>
              <a:gd name="connsiteX336" fmla="*/ 2800989 w 4395438"/>
              <a:gd name="connsiteY336" fmla="*/ 2421516 h 3453324"/>
              <a:gd name="connsiteX337" fmla="*/ 2765420 w 4395438"/>
              <a:gd name="connsiteY337" fmla="*/ 2387370 h 3453324"/>
              <a:gd name="connsiteX338" fmla="*/ 2773246 w 4395438"/>
              <a:gd name="connsiteY338" fmla="*/ 2375988 h 3453324"/>
              <a:gd name="connsiteX339" fmla="*/ 2836202 w 4395438"/>
              <a:gd name="connsiteY339" fmla="*/ 2375099 h 3453324"/>
              <a:gd name="connsiteX340" fmla="*/ 2671431 w 4395438"/>
              <a:gd name="connsiteY340" fmla="*/ 2374388 h 3453324"/>
              <a:gd name="connsiteX341" fmla="*/ 2732698 w 4395438"/>
              <a:gd name="connsiteY341" fmla="*/ 2376700 h 3453324"/>
              <a:gd name="connsiteX342" fmla="*/ 2765421 w 4395438"/>
              <a:gd name="connsiteY342" fmla="*/ 2410135 h 3453324"/>
              <a:gd name="connsiteX343" fmla="*/ 2758307 w 4395438"/>
              <a:gd name="connsiteY343" fmla="*/ 2421517 h 3453324"/>
              <a:gd name="connsiteX344" fmla="*/ 2625992 w 4395438"/>
              <a:gd name="connsiteY344" fmla="*/ 2420094 h 3453324"/>
              <a:gd name="connsiteX345" fmla="*/ 2601805 w 4395438"/>
              <a:gd name="connsiteY345" fmla="*/ 2385236 h 3453324"/>
              <a:gd name="connsiteX346" fmla="*/ 2609631 w 4395438"/>
              <a:gd name="connsiteY346" fmla="*/ 2375277 h 3453324"/>
              <a:gd name="connsiteX347" fmla="*/ 2671431 w 4395438"/>
              <a:gd name="connsiteY347" fmla="*/ 2374388 h 3453324"/>
              <a:gd name="connsiteX348" fmla="*/ 1814315 w 4395438"/>
              <a:gd name="connsiteY348" fmla="*/ 2373144 h 3453324"/>
              <a:gd name="connsiteX349" fmla="*/ 1923866 w 4395438"/>
              <a:gd name="connsiteY349" fmla="*/ 2373855 h 3453324"/>
              <a:gd name="connsiteX350" fmla="*/ 1883318 w 4395438"/>
              <a:gd name="connsiteY350" fmla="*/ 2422940 h 3453324"/>
              <a:gd name="connsiteX351" fmla="*/ 1774477 w 4395438"/>
              <a:gd name="connsiteY351" fmla="*/ 2422228 h 3453324"/>
              <a:gd name="connsiteX352" fmla="*/ 1814315 w 4395438"/>
              <a:gd name="connsiteY352" fmla="*/ 2373144 h 3453324"/>
              <a:gd name="connsiteX353" fmla="*/ 1645719 w 4395438"/>
              <a:gd name="connsiteY353" fmla="*/ 2373143 h 3453324"/>
              <a:gd name="connsiteX354" fmla="*/ 1754560 w 4395438"/>
              <a:gd name="connsiteY354" fmla="*/ 2373854 h 3453324"/>
              <a:gd name="connsiteX355" fmla="*/ 1717568 w 4395438"/>
              <a:gd name="connsiteY355" fmla="*/ 2422939 h 3453324"/>
              <a:gd name="connsiteX356" fmla="*/ 1605882 w 4395438"/>
              <a:gd name="connsiteY356" fmla="*/ 2422227 h 3453324"/>
              <a:gd name="connsiteX357" fmla="*/ 1645719 w 4395438"/>
              <a:gd name="connsiteY357" fmla="*/ 2373143 h 3453324"/>
              <a:gd name="connsiteX358" fmla="*/ 1479968 w 4395438"/>
              <a:gd name="connsiteY358" fmla="*/ 2372432 h 3453324"/>
              <a:gd name="connsiteX359" fmla="*/ 1590230 w 4395438"/>
              <a:gd name="connsiteY359" fmla="*/ 2373143 h 3453324"/>
              <a:gd name="connsiteX360" fmla="*/ 1542569 w 4395438"/>
              <a:gd name="connsiteY360" fmla="*/ 2422939 h 3453324"/>
              <a:gd name="connsiteX361" fmla="*/ 1433728 w 4395438"/>
              <a:gd name="connsiteY361" fmla="*/ 2422228 h 3453324"/>
              <a:gd name="connsiteX362" fmla="*/ 1479968 w 4395438"/>
              <a:gd name="connsiteY362" fmla="*/ 2372432 h 3453324"/>
              <a:gd name="connsiteX363" fmla="*/ 1312083 w 4395438"/>
              <a:gd name="connsiteY363" fmla="*/ 2372431 h 3453324"/>
              <a:gd name="connsiteX364" fmla="*/ 1423058 w 4395438"/>
              <a:gd name="connsiteY364" fmla="*/ 2373142 h 3453324"/>
              <a:gd name="connsiteX365" fmla="*/ 1373973 w 4395438"/>
              <a:gd name="connsiteY365" fmla="*/ 2422938 h 3453324"/>
              <a:gd name="connsiteX366" fmla="*/ 1262999 w 4395438"/>
              <a:gd name="connsiteY366" fmla="*/ 2422227 h 3453324"/>
              <a:gd name="connsiteX367" fmla="*/ 1312083 w 4395438"/>
              <a:gd name="connsiteY367" fmla="*/ 2372431 h 3453324"/>
              <a:gd name="connsiteX368" fmla="*/ 1159406 w 4395438"/>
              <a:gd name="connsiteY368" fmla="*/ 2371276 h 3453324"/>
              <a:gd name="connsiteX369" fmla="*/ 1254462 w 4395438"/>
              <a:gd name="connsiteY369" fmla="*/ 2376700 h 3453324"/>
              <a:gd name="connsiteX370" fmla="*/ 1205378 w 4395438"/>
              <a:gd name="connsiteY370" fmla="*/ 2422228 h 3453324"/>
              <a:gd name="connsiteX371" fmla="*/ 898064 w 4395438"/>
              <a:gd name="connsiteY371" fmla="*/ 2422228 h 3453324"/>
              <a:gd name="connsiteX372" fmla="*/ 865341 w 4395438"/>
              <a:gd name="connsiteY372" fmla="*/ 2419382 h 3453324"/>
              <a:gd name="connsiteX373" fmla="*/ 922963 w 4395438"/>
              <a:gd name="connsiteY373" fmla="*/ 2372432 h 3453324"/>
              <a:gd name="connsiteX374" fmla="*/ 1068083 w 4395438"/>
              <a:gd name="connsiteY374" fmla="*/ 2373854 h 3453324"/>
              <a:gd name="connsiteX375" fmla="*/ 1102229 w 4395438"/>
              <a:gd name="connsiteY375" fmla="*/ 2384525 h 3453324"/>
              <a:gd name="connsiteX376" fmla="*/ 1159406 w 4395438"/>
              <a:gd name="connsiteY376" fmla="*/ 2371276 h 3453324"/>
              <a:gd name="connsiteX377" fmla="*/ 2381279 w 4395438"/>
              <a:gd name="connsiteY377" fmla="*/ 2319078 h 3453324"/>
              <a:gd name="connsiteX378" fmla="*/ 2524266 w 4395438"/>
              <a:gd name="connsiteY378" fmla="*/ 2319078 h 3453324"/>
              <a:gd name="connsiteX379" fmla="*/ 2530668 w 4395438"/>
              <a:gd name="connsiteY379" fmla="*/ 2358205 h 3453324"/>
              <a:gd name="connsiteX380" fmla="*/ 2388393 w 4395438"/>
              <a:gd name="connsiteY380" fmla="*/ 2358205 h 3453324"/>
              <a:gd name="connsiteX381" fmla="*/ 2381279 w 4395438"/>
              <a:gd name="connsiteY381" fmla="*/ 2319078 h 3453324"/>
              <a:gd name="connsiteX382" fmla="*/ 3407348 w 4395438"/>
              <a:gd name="connsiteY382" fmla="*/ 2318189 h 3453324"/>
              <a:gd name="connsiteX383" fmla="*/ 3469681 w 4395438"/>
              <a:gd name="connsiteY383" fmla="*/ 2320501 h 3453324"/>
              <a:gd name="connsiteX384" fmla="*/ 3511653 w 4395438"/>
              <a:gd name="connsiteY384" fmla="*/ 2361049 h 3453324"/>
              <a:gd name="connsiteX385" fmla="*/ 3376492 w 4395438"/>
              <a:gd name="connsiteY385" fmla="*/ 2359627 h 3453324"/>
              <a:gd name="connsiteX386" fmla="*/ 3339500 w 4395438"/>
              <a:gd name="connsiteY386" fmla="*/ 2329749 h 3453324"/>
              <a:gd name="connsiteX387" fmla="*/ 3344480 w 4395438"/>
              <a:gd name="connsiteY387" fmla="*/ 2319078 h 3453324"/>
              <a:gd name="connsiteX388" fmla="*/ 3407348 w 4395438"/>
              <a:gd name="connsiteY388" fmla="*/ 2318189 h 3453324"/>
              <a:gd name="connsiteX389" fmla="*/ 2767821 w 4395438"/>
              <a:gd name="connsiteY389" fmla="*/ 2317745 h 3453324"/>
              <a:gd name="connsiteX390" fmla="*/ 2830155 w 4395438"/>
              <a:gd name="connsiteY390" fmla="*/ 2319790 h 3453324"/>
              <a:gd name="connsiteX391" fmla="*/ 2857899 w 4395438"/>
              <a:gd name="connsiteY391" fmla="*/ 2351802 h 3453324"/>
              <a:gd name="connsiteX392" fmla="*/ 2851497 w 4395438"/>
              <a:gd name="connsiteY392" fmla="*/ 2360338 h 3453324"/>
              <a:gd name="connsiteX393" fmla="*/ 2727718 w 4395438"/>
              <a:gd name="connsiteY393" fmla="*/ 2358915 h 3453324"/>
              <a:gd name="connsiteX394" fmla="*/ 2698551 w 4395438"/>
              <a:gd name="connsiteY394" fmla="*/ 2329038 h 3453324"/>
              <a:gd name="connsiteX395" fmla="*/ 2704953 w 4395438"/>
              <a:gd name="connsiteY395" fmla="*/ 2318367 h 3453324"/>
              <a:gd name="connsiteX396" fmla="*/ 2767821 w 4395438"/>
              <a:gd name="connsiteY396" fmla="*/ 2317745 h 3453324"/>
              <a:gd name="connsiteX397" fmla="*/ 2925391 w 4395438"/>
              <a:gd name="connsiteY397" fmla="*/ 2317033 h 3453324"/>
              <a:gd name="connsiteX398" fmla="*/ 2988081 w 4395438"/>
              <a:gd name="connsiteY398" fmla="*/ 2319078 h 3453324"/>
              <a:gd name="connsiteX399" fmla="*/ 3019381 w 4395438"/>
              <a:gd name="connsiteY399" fmla="*/ 2348955 h 3453324"/>
              <a:gd name="connsiteX400" fmla="*/ 3014402 w 4395438"/>
              <a:gd name="connsiteY400" fmla="*/ 2359626 h 3453324"/>
              <a:gd name="connsiteX401" fmla="*/ 2887065 w 4395438"/>
              <a:gd name="connsiteY401" fmla="*/ 2358203 h 3453324"/>
              <a:gd name="connsiteX402" fmla="*/ 2853631 w 4395438"/>
              <a:gd name="connsiteY402" fmla="*/ 2317655 h 3453324"/>
              <a:gd name="connsiteX403" fmla="*/ 2925391 w 4395438"/>
              <a:gd name="connsiteY403" fmla="*/ 2317033 h 3453324"/>
              <a:gd name="connsiteX404" fmla="*/ 2608918 w 4395438"/>
              <a:gd name="connsiteY404" fmla="*/ 2317033 h 3453324"/>
              <a:gd name="connsiteX405" fmla="*/ 2672942 w 4395438"/>
              <a:gd name="connsiteY405" fmla="*/ 2319078 h 3453324"/>
              <a:gd name="connsiteX406" fmla="*/ 2696418 w 4395438"/>
              <a:gd name="connsiteY406" fmla="*/ 2351090 h 3453324"/>
              <a:gd name="connsiteX407" fmla="*/ 2688592 w 4395438"/>
              <a:gd name="connsiteY407" fmla="*/ 2360337 h 3453324"/>
              <a:gd name="connsiteX408" fmla="*/ 2569793 w 4395438"/>
              <a:gd name="connsiteY408" fmla="*/ 2358914 h 3453324"/>
              <a:gd name="connsiteX409" fmla="*/ 2537781 w 4395438"/>
              <a:gd name="connsiteY409" fmla="*/ 2331171 h 3453324"/>
              <a:gd name="connsiteX410" fmla="*/ 2544895 w 4395438"/>
              <a:gd name="connsiteY410" fmla="*/ 2317655 h 3453324"/>
              <a:gd name="connsiteX411" fmla="*/ 2608918 w 4395438"/>
              <a:gd name="connsiteY411" fmla="*/ 2317033 h 3453324"/>
              <a:gd name="connsiteX412" fmla="*/ 3025072 w 4395438"/>
              <a:gd name="connsiteY412" fmla="*/ 2316944 h 3453324"/>
              <a:gd name="connsiteX413" fmla="*/ 3183709 w 4395438"/>
              <a:gd name="connsiteY413" fmla="*/ 2316944 h 3453324"/>
              <a:gd name="connsiteX414" fmla="*/ 3286858 w 4395438"/>
              <a:gd name="connsiteY414" fmla="*/ 2316944 h 3453324"/>
              <a:gd name="connsiteX415" fmla="*/ 3340211 w 4395438"/>
              <a:gd name="connsiteY415" fmla="*/ 2360337 h 3453324"/>
              <a:gd name="connsiteX416" fmla="*/ 3055662 w 4395438"/>
              <a:gd name="connsiteY416" fmla="*/ 2358915 h 3453324"/>
              <a:gd name="connsiteX417" fmla="*/ 3018670 w 4395438"/>
              <a:gd name="connsiteY417" fmla="*/ 2328326 h 3453324"/>
              <a:gd name="connsiteX418" fmla="*/ 3025072 w 4395438"/>
              <a:gd name="connsiteY418" fmla="*/ 2316944 h 3453324"/>
              <a:gd name="connsiteX419" fmla="*/ 2253230 w 4395438"/>
              <a:gd name="connsiteY419" fmla="*/ 2315521 h 3453324"/>
              <a:gd name="connsiteX420" fmla="*/ 2334328 w 4395438"/>
              <a:gd name="connsiteY420" fmla="*/ 2315521 h 3453324"/>
              <a:gd name="connsiteX421" fmla="*/ 2364917 w 4395438"/>
              <a:gd name="connsiteY421" fmla="*/ 2357493 h 3453324"/>
              <a:gd name="connsiteX422" fmla="*/ 2226199 w 4395438"/>
              <a:gd name="connsiteY422" fmla="*/ 2357493 h 3453324"/>
              <a:gd name="connsiteX423" fmla="*/ 2253230 w 4395438"/>
              <a:gd name="connsiteY423" fmla="*/ 2315521 h 3453324"/>
              <a:gd name="connsiteX424" fmla="*/ 1755981 w 4395438"/>
              <a:gd name="connsiteY424" fmla="*/ 2314099 h 3453324"/>
              <a:gd name="connsiteX425" fmla="*/ 1876915 w 4395438"/>
              <a:gd name="connsiteY425" fmla="*/ 2314099 h 3453324"/>
              <a:gd name="connsiteX426" fmla="*/ 1840635 w 4395438"/>
              <a:gd name="connsiteY426" fmla="*/ 2360338 h 3453324"/>
              <a:gd name="connsiteX427" fmla="*/ 1735351 w 4395438"/>
              <a:gd name="connsiteY427" fmla="*/ 2359626 h 3453324"/>
              <a:gd name="connsiteX428" fmla="*/ 1755981 w 4395438"/>
              <a:gd name="connsiteY428" fmla="*/ 2314099 h 3453324"/>
              <a:gd name="connsiteX429" fmla="*/ 2093884 w 4395438"/>
              <a:gd name="connsiteY429" fmla="*/ 2314098 h 3453324"/>
              <a:gd name="connsiteX430" fmla="*/ 2171424 w 4395438"/>
              <a:gd name="connsiteY430" fmla="*/ 2315520 h 3453324"/>
              <a:gd name="connsiteX431" fmla="*/ 2201301 w 4395438"/>
              <a:gd name="connsiteY431" fmla="*/ 2358202 h 3453324"/>
              <a:gd name="connsiteX432" fmla="*/ 2062584 w 4395438"/>
              <a:gd name="connsiteY432" fmla="*/ 2358202 h 3453324"/>
              <a:gd name="connsiteX433" fmla="*/ 2093884 w 4395438"/>
              <a:gd name="connsiteY433" fmla="*/ 2314098 h 3453324"/>
              <a:gd name="connsiteX434" fmla="*/ 1930979 w 4395438"/>
              <a:gd name="connsiteY434" fmla="*/ 2313388 h 3453324"/>
              <a:gd name="connsiteX435" fmla="*/ 2040531 w 4395438"/>
              <a:gd name="connsiteY435" fmla="*/ 2313388 h 3453324"/>
              <a:gd name="connsiteX436" fmla="*/ 2040531 w 4395438"/>
              <a:gd name="connsiteY436" fmla="*/ 2356781 h 3453324"/>
              <a:gd name="connsiteX437" fmla="*/ 1898968 w 4395438"/>
              <a:gd name="connsiteY437" fmla="*/ 2356781 h 3453324"/>
              <a:gd name="connsiteX438" fmla="*/ 1930979 w 4395438"/>
              <a:gd name="connsiteY438" fmla="*/ 2313388 h 3453324"/>
              <a:gd name="connsiteX439" fmla="*/ 1605882 w 4395438"/>
              <a:gd name="connsiteY439" fmla="*/ 2312676 h 3453324"/>
              <a:gd name="connsiteX440" fmla="*/ 1716145 w 4395438"/>
              <a:gd name="connsiteY440" fmla="*/ 2313388 h 3453324"/>
              <a:gd name="connsiteX441" fmla="*/ 1676308 w 4395438"/>
              <a:gd name="connsiteY441" fmla="*/ 2360338 h 3453324"/>
              <a:gd name="connsiteX442" fmla="*/ 1569602 w 4395438"/>
              <a:gd name="connsiteY442" fmla="*/ 2359627 h 3453324"/>
              <a:gd name="connsiteX443" fmla="*/ 1605882 w 4395438"/>
              <a:gd name="connsiteY443" fmla="*/ 2312676 h 3453324"/>
              <a:gd name="connsiteX444" fmla="*/ 1450091 w 4395438"/>
              <a:gd name="connsiteY444" fmla="*/ 2312676 h 3453324"/>
              <a:gd name="connsiteX445" fmla="*/ 1554664 w 4395438"/>
              <a:gd name="connsiteY445" fmla="*/ 2313388 h 3453324"/>
              <a:gd name="connsiteX446" fmla="*/ 1511269 w 4395438"/>
              <a:gd name="connsiteY446" fmla="*/ 2360338 h 3453324"/>
              <a:gd name="connsiteX447" fmla="*/ 1403140 w 4395438"/>
              <a:gd name="connsiteY447" fmla="*/ 2359626 h 3453324"/>
              <a:gd name="connsiteX448" fmla="*/ 1450091 w 4395438"/>
              <a:gd name="connsiteY448" fmla="*/ 2312676 h 3453324"/>
              <a:gd name="connsiteX449" fmla="*/ 1127126 w 4395438"/>
              <a:gd name="connsiteY449" fmla="*/ 2311964 h 3453324"/>
              <a:gd name="connsiteX450" fmla="*/ 1229564 w 4395438"/>
              <a:gd name="connsiteY450" fmla="*/ 2312676 h 3453324"/>
              <a:gd name="connsiteX451" fmla="*/ 1181191 w 4395438"/>
              <a:gd name="connsiteY451" fmla="*/ 2360337 h 3453324"/>
              <a:gd name="connsiteX452" fmla="*/ 1070928 w 4395438"/>
              <a:gd name="connsiteY452" fmla="*/ 2359626 h 3453324"/>
              <a:gd name="connsiteX453" fmla="*/ 1127126 w 4395438"/>
              <a:gd name="connsiteY453" fmla="*/ 2311964 h 3453324"/>
              <a:gd name="connsiteX454" fmla="*/ 1287185 w 4395438"/>
              <a:gd name="connsiteY454" fmla="*/ 2311964 h 3453324"/>
              <a:gd name="connsiteX455" fmla="*/ 1393180 w 4395438"/>
              <a:gd name="connsiteY455" fmla="*/ 2312676 h 3453324"/>
              <a:gd name="connsiteX456" fmla="*/ 1343384 w 4395438"/>
              <a:gd name="connsiteY456" fmla="*/ 2359626 h 3453324"/>
              <a:gd name="connsiteX457" fmla="*/ 1237389 w 4395438"/>
              <a:gd name="connsiteY457" fmla="*/ 2358914 h 3453324"/>
              <a:gd name="connsiteX458" fmla="*/ 1287185 w 4395438"/>
              <a:gd name="connsiteY458" fmla="*/ 2311964 h 3453324"/>
              <a:gd name="connsiteX459" fmla="*/ 990988 w 4395438"/>
              <a:gd name="connsiteY459" fmla="*/ 2308908 h 3453324"/>
              <a:gd name="connsiteX460" fmla="*/ 1065237 w 4395438"/>
              <a:gd name="connsiteY460" fmla="*/ 2315522 h 3453324"/>
              <a:gd name="connsiteX461" fmla="*/ 1016864 w 4395438"/>
              <a:gd name="connsiteY461" fmla="*/ 2360338 h 3453324"/>
              <a:gd name="connsiteX462" fmla="*/ 903755 w 4395438"/>
              <a:gd name="connsiteY462" fmla="*/ 2359627 h 3453324"/>
              <a:gd name="connsiteX463" fmla="*/ 990988 w 4395438"/>
              <a:gd name="connsiteY463" fmla="*/ 2308908 h 3453324"/>
              <a:gd name="connsiteX464" fmla="*/ 2012076 w 4395438"/>
              <a:gd name="connsiteY464" fmla="*/ 2271416 h 3453324"/>
              <a:gd name="connsiteX465" fmla="*/ 2115225 w 4395438"/>
              <a:gd name="connsiteY465" fmla="*/ 2271416 h 3453324"/>
              <a:gd name="connsiteX466" fmla="*/ 2127319 w 4395438"/>
              <a:gd name="connsiteY466" fmla="*/ 2284221 h 3453324"/>
              <a:gd name="connsiteX467" fmla="*/ 2115225 w 4395438"/>
              <a:gd name="connsiteY467" fmla="*/ 2300582 h 3453324"/>
              <a:gd name="connsiteX468" fmla="*/ 2061872 w 4395438"/>
              <a:gd name="connsiteY468" fmla="*/ 2301294 h 3453324"/>
              <a:gd name="connsiteX469" fmla="*/ 2012076 w 4395438"/>
              <a:gd name="connsiteY469" fmla="*/ 2300582 h 3453324"/>
              <a:gd name="connsiteX470" fmla="*/ 1997849 w 4395438"/>
              <a:gd name="connsiteY470" fmla="*/ 2286354 h 3453324"/>
              <a:gd name="connsiteX471" fmla="*/ 2012076 w 4395438"/>
              <a:gd name="connsiteY471" fmla="*/ 2271416 h 3453324"/>
              <a:gd name="connsiteX472" fmla="*/ 3397566 w 4395438"/>
              <a:gd name="connsiteY472" fmla="*/ 2271238 h 3453324"/>
              <a:gd name="connsiteX473" fmla="*/ 3467547 w 4395438"/>
              <a:gd name="connsiteY473" fmla="*/ 2294891 h 3453324"/>
              <a:gd name="connsiteX474" fmla="*/ 3323849 w 4395438"/>
              <a:gd name="connsiteY474" fmla="*/ 2272127 h 3453324"/>
              <a:gd name="connsiteX475" fmla="*/ 3397566 w 4395438"/>
              <a:gd name="connsiteY475" fmla="*/ 2271238 h 3453324"/>
              <a:gd name="connsiteX476" fmla="*/ 3222891 w 4395438"/>
              <a:gd name="connsiteY476" fmla="*/ 2270738 h 3453324"/>
              <a:gd name="connsiteX477" fmla="*/ 3316025 w 4395438"/>
              <a:gd name="connsiteY477" fmla="*/ 2304851 h 3453324"/>
              <a:gd name="connsiteX478" fmla="*/ 3170193 w 4395438"/>
              <a:gd name="connsiteY478" fmla="*/ 2279241 h 3453324"/>
              <a:gd name="connsiteX479" fmla="*/ 3222891 w 4395438"/>
              <a:gd name="connsiteY479" fmla="*/ 2270738 h 3453324"/>
              <a:gd name="connsiteX480" fmla="*/ 2464510 w 4395438"/>
              <a:gd name="connsiteY480" fmla="*/ 2270705 h 3453324"/>
              <a:gd name="connsiteX481" fmla="*/ 2553432 w 4395438"/>
              <a:gd name="connsiteY481" fmla="*/ 2271416 h 3453324"/>
              <a:gd name="connsiteX482" fmla="*/ 2579753 w 4395438"/>
              <a:gd name="connsiteY482" fmla="*/ 2290624 h 3453324"/>
              <a:gd name="connsiteX483" fmla="*/ 2573350 w 4395438"/>
              <a:gd name="connsiteY483" fmla="*/ 2302006 h 3453324"/>
              <a:gd name="connsiteX484" fmla="*/ 2464510 w 4395438"/>
              <a:gd name="connsiteY484" fmla="*/ 2301294 h 3453324"/>
              <a:gd name="connsiteX485" fmla="*/ 2443880 w 4395438"/>
              <a:gd name="connsiteY485" fmla="*/ 2283510 h 3453324"/>
              <a:gd name="connsiteX486" fmla="*/ 2464510 w 4395438"/>
              <a:gd name="connsiteY486" fmla="*/ 2270705 h 3453324"/>
              <a:gd name="connsiteX487" fmla="*/ 2313699 w 4395438"/>
              <a:gd name="connsiteY487" fmla="*/ 2270705 h 3453324"/>
              <a:gd name="connsiteX488" fmla="*/ 2406177 w 4395438"/>
              <a:gd name="connsiteY488" fmla="*/ 2271416 h 3453324"/>
              <a:gd name="connsiteX489" fmla="*/ 2429652 w 4395438"/>
              <a:gd name="connsiteY489" fmla="*/ 2292046 h 3453324"/>
              <a:gd name="connsiteX490" fmla="*/ 2423250 w 4395438"/>
              <a:gd name="connsiteY490" fmla="*/ 2302006 h 3453324"/>
              <a:gd name="connsiteX491" fmla="*/ 2313699 w 4395438"/>
              <a:gd name="connsiteY491" fmla="*/ 2301294 h 3453324"/>
              <a:gd name="connsiteX492" fmla="*/ 2295203 w 4395438"/>
              <a:gd name="connsiteY492" fmla="*/ 2285644 h 3453324"/>
              <a:gd name="connsiteX493" fmla="*/ 2313699 w 4395438"/>
              <a:gd name="connsiteY493" fmla="*/ 2270705 h 3453324"/>
              <a:gd name="connsiteX494" fmla="*/ 3074447 w 4395438"/>
              <a:gd name="connsiteY494" fmla="*/ 2270160 h 3453324"/>
              <a:gd name="connsiteX495" fmla="*/ 3169482 w 4395438"/>
              <a:gd name="connsiteY495" fmla="*/ 2306274 h 3453324"/>
              <a:gd name="connsiteX496" fmla="*/ 3023650 w 4395438"/>
              <a:gd name="connsiteY496" fmla="*/ 2279953 h 3453324"/>
              <a:gd name="connsiteX497" fmla="*/ 3074447 w 4395438"/>
              <a:gd name="connsiteY497" fmla="*/ 2270160 h 3453324"/>
              <a:gd name="connsiteX498" fmla="*/ 2213395 w 4395438"/>
              <a:gd name="connsiteY498" fmla="*/ 2269994 h 3453324"/>
              <a:gd name="connsiteX499" fmla="*/ 2258922 w 4395438"/>
              <a:gd name="connsiteY499" fmla="*/ 2270705 h 3453324"/>
              <a:gd name="connsiteX500" fmla="*/ 2278129 w 4395438"/>
              <a:gd name="connsiteY500" fmla="*/ 2285644 h 3453324"/>
              <a:gd name="connsiteX501" fmla="*/ 2260345 w 4395438"/>
              <a:gd name="connsiteY501" fmla="*/ 2301294 h 3453324"/>
              <a:gd name="connsiteX502" fmla="*/ 2165021 w 4395438"/>
              <a:gd name="connsiteY502" fmla="*/ 2301294 h 3453324"/>
              <a:gd name="connsiteX503" fmla="*/ 2145814 w 4395438"/>
              <a:gd name="connsiteY503" fmla="*/ 2286355 h 3453324"/>
              <a:gd name="connsiteX504" fmla="*/ 2167155 w 4395438"/>
              <a:gd name="connsiteY504" fmla="*/ 2270705 h 3453324"/>
              <a:gd name="connsiteX505" fmla="*/ 2213395 w 4395438"/>
              <a:gd name="connsiteY505" fmla="*/ 2269994 h 3453324"/>
              <a:gd name="connsiteX506" fmla="*/ 1975796 w 4395438"/>
              <a:gd name="connsiteY506" fmla="*/ 2269282 h 3453324"/>
              <a:gd name="connsiteX507" fmla="*/ 1984332 w 4395438"/>
              <a:gd name="connsiteY507" fmla="*/ 2279952 h 3453324"/>
              <a:gd name="connsiteX508" fmla="*/ 1962279 w 4395438"/>
              <a:gd name="connsiteY508" fmla="*/ 2299871 h 3453324"/>
              <a:gd name="connsiteX509" fmla="*/ 1849882 w 4395438"/>
              <a:gd name="connsiteY509" fmla="*/ 2300582 h 3453324"/>
              <a:gd name="connsiteX510" fmla="*/ 1844191 w 4395438"/>
              <a:gd name="connsiteY510" fmla="*/ 2288489 h 3453324"/>
              <a:gd name="connsiteX511" fmla="*/ 1869801 w 4395438"/>
              <a:gd name="connsiteY511" fmla="*/ 2269994 h 3453324"/>
              <a:gd name="connsiteX512" fmla="*/ 1975796 w 4395438"/>
              <a:gd name="connsiteY512" fmla="*/ 2269282 h 3453324"/>
              <a:gd name="connsiteX513" fmla="*/ 2938662 w 4395438"/>
              <a:gd name="connsiteY513" fmla="*/ 2269126 h 3453324"/>
              <a:gd name="connsiteX514" fmla="*/ 3020092 w 4395438"/>
              <a:gd name="connsiteY514" fmla="*/ 2297737 h 3453324"/>
              <a:gd name="connsiteX515" fmla="*/ 2886354 w 4395438"/>
              <a:gd name="connsiteY515" fmla="*/ 2275684 h 3453324"/>
              <a:gd name="connsiteX516" fmla="*/ 2938662 w 4395438"/>
              <a:gd name="connsiteY516" fmla="*/ 2269126 h 3453324"/>
              <a:gd name="connsiteX517" fmla="*/ 2787184 w 4395438"/>
              <a:gd name="connsiteY517" fmla="*/ 2268237 h 3453324"/>
              <a:gd name="connsiteX518" fmla="*/ 2871416 w 4395438"/>
              <a:gd name="connsiteY518" fmla="*/ 2298448 h 3453324"/>
              <a:gd name="connsiteX519" fmla="*/ 2741234 w 4395438"/>
              <a:gd name="connsiteY519" fmla="*/ 2276396 h 3453324"/>
              <a:gd name="connsiteX520" fmla="*/ 2787184 w 4395438"/>
              <a:gd name="connsiteY520" fmla="*/ 2268237 h 3453324"/>
              <a:gd name="connsiteX521" fmla="*/ 1762672 w 4395438"/>
              <a:gd name="connsiteY521" fmla="*/ 2267982 h 3453324"/>
              <a:gd name="connsiteX522" fmla="*/ 1838500 w 4395438"/>
              <a:gd name="connsiteY522" fmla="*/ 2271416 h 3453324"/>
              <a:gd name="connsiteX523" fmla="*/ 1810757 w 4395438"/>
              <a:gd name="connsiteY523" fmla="*/ 2299871 h 3453324"/>
              <a:gd name="connsiteX524" fmla="*/ 1697648 w 4395438"/>
              <a:gd name="connsiteY524" fmla="*/ 2301294 h 3453324"/>
              <a:gd name="connsiteX525" fmla="*/ 1762672 w 4395438"/>
              <a:gd name="connsiteY525" fmla="*/ 2267982 h 3453324"/>
              <a:gd name="connsiteX526" fmla="*/ 2650212 w 4395438"/>
              <a:gd name="connsiteY526" fmla="*/ 2267904 h 3453324"/>
              <a:gd name="connsiteX527" fmla="*/ 2722738 w 4395438"/>
              <a:gd name="connsiteY527" fmla="*/ 2296315 h 3453324"/>
              <a:gd name="connsiteX528" fmla="*/ 2593980 w 4395438"/>
              <a:gd name="connsiteY528" fmla="*/ 2273551 h 3453324"/>
              <a:gd name="connsiteX529" fmla="*/ 2650212 w 4395438"/>
              <a:gd name="connsiteY529" fmla="*/ 2267904 h 3453324"/>
              <a:gd name="connsiteX530" fmla="*/ 1531187 w 4395438"/>
              <a:gd name="connsiteY530" fmla="*/ 2267148 h 3453324"/>
              <a:gd name="connsiteX531" fmla="*/ 1396737 w 4395438"/>
              <a:gd name="connsiteY531" fmla="*/ 2291335 h 3453324"/>
              <a:gd name="connsiteX532" fmla="*/ 1531187 w 4395438"/>
              <a:gd name="connsiteY532" fmla="*/ 2267148 h 3453324"/>
              <a:gd name="connsiteX533" fmla="*/ 1624155 w 4395438"/>
              <a:gd name="connsiteY533" fmla="*/ 2267070 h 3453324"/>
              <a:gd name="connsiteX534" fmla="*/ 1689824 w 4395438"/>
              <a:gd name="connsiteY534" fmla="*/ 2272839 h 3453324"/>
              <a:gd name="connsiteX535" fmla="*/ 1661369 w 4395438"/>
              <a:gd name="connsiteY535" fmla="*/ 2299159 h 3453324"/>
              <a:gd name="connsiteX536" fmla="*/ 1546126 w 4395438"/>
              <a:gd name="connsiteY536" fmla="*/ 2300582 h 3453324"/>
              <a:gd name="connsiteX537" fmla="*/ 1624155 w 4395438"/>
              <a:gd name="connsiteY537" fmla="*/ 2267070 h 3453324"/>
              <a:gd name="connsiteX538" fmla="*/ 1323955 w 4395438"/>
              <a:gd name="connsiteY538" fmla="*/ 2265914 h 3453324"/>
              <a:gd name="connsiteX539" fmla="*/ 1381087 w 4395438"/>
              <a:gd name="connsiteY539" fmla="*/ 2272128 h 3453324"/>
              <a:gd name="connsiteX540" fmla="*/ 1245926 w 4395438"/>
              <a:gd name="connsiteY540" fmla="*/ 2297026 h 3453324"/>
              <a:gd name="connsiteX541" fmla="*/ 1323955 w 4395438"/>
              <a:gd name="connsiteY541" fmla="*/ 2265914 h 3453324"/>
              <a:gd name="connsiteX542" fmla="*/ 1080888 w 4395438"/>
              <a:gd name="connsiteY542" fmla="*/ 2265725 h 3453324"/>
              <a:gd name="connsiteX543" fmla="*/ 935056 w 4395438"/>
              <a:gd name="connsiteY543" fmla="*/ 2292047 h 3453324"/>
              <a:gd name="connsiteX544" fmla="*/ 1080888 w 4395438"/>
              <a:gd name="connsiteY544" fmla="*/ 2265725 h 3453324"/>
              <a:gd name="connsiteX545" fmla="*/ 1176634 w 4395438"/>
              <a:gd name="connsiteY545" fmla="*/ 2265592 h 3453324"/>
              <a:gd name="connsiteX546" fmla="*/ 1230987 w 4395438"/>
              <a:gd name="connsiteY546" fmla="*/ 2272128 h 3453324"/>
              <a:gd name="connsiteX547" fmla="*/ 1094403 w 4395438"/>
              <a:gd name="connsiteY547" fmla="*/ 2295603 h 3453324"/>
              <a:gd name="connsiteX548" fmla="*/ 1176634 w 4395438"/>
              <a:gd name="connsiteY548" fmla="*/ 2265592 h 3453324"/>
              <a:gd name="connsiteX549" fmla="*/ 853248 w 4395438"/>
              <a:gd name="connsiteY549" fmla="*/ 2230156 h 3453324"/>
              <a:gd name="connsiteX550" fmla="*/ 798474 w 4395438"/>
              <a:gd name="connsiteY550" fmla="*/ 2258611 h 3453324"/>
              <a:gd name="connsiteX551" fmla="*/ 552338 w 4395438"/>
              <a:gd name="connsiteY551" fmla="*/ 2637062 h 3453324"/>
              <a:gd name="connsiteX552" fmla="*/ 533843 w 4395438"/>
              <a:gd name="connsiteY552" fmla="*/ 2668362 h 3453324"/>
              <a:gd name="connsiteX553" fmla="*/ 3892237 w 4395438"/>
              <a:gd name="connsiteY553" fmla="*/ 2668362 h 3453324"/>
              <a:gd name="connsiteX554" fmla="*/ 3872319 w 4395438"/>
              <a:gd name="connsiteY554" fmla="*/ 2636351 h 3453324"/>
              <a:gd name="connsiteX555" fmla="*/ 3613379 w 4395438"/>
              <a:gd name="connsiteY555" fmla="*/ 2262879 h 3453324"/>
              <a:gd name="connsiteX556" fmla="*/ 3555046 w 4395438"/>
              <a:gd name="connsiteY556" fmla="*/ 2233002 h 3453324"/>
              <a:gd name="connsiteX557" fmla="*/ 853248 w 4395438"/>
              <a:gd name="connsiteY557" fmla="*/ 2230156 h 3453324"/>
              <a:gd name="connsiteX558" fmla="*/ 902332 w 4395438"/>
              <a:gd name="connsiteY558" fmla="*/ 2100686 h 3453324"/>
              <a:gd name="connsiteX559" fmla="*/ 2907696 w 4395438"/>
              <a:gd name="connsiteY559" fmla="*/ 2114203 h 3453324"/>
              <a:gd name="connsiteX560" fmla="*/ 3594171 w 4395438"/>
              <a:gd name="connsiteY560" fmla="*/ 2119182 h 3453324"/>
              <a:gd name="connsiteX561" fmla="*/ 3636143 w 4395438"/>
              <a:gd name="connsiteY561" fmla="*/ 2146214 h 3453324"/>
              <a:gd name="connsiteX562" fmla="*/ 3656061 w 4395438"/>
              <a:gd name="connsiteY562" fmla="*/ 2179649 h 3453324"/>
              <a:gd name="connsiteX563" fmla="*/ 4368858 w 4395438"/>
              <a:gd name="connsiteY563" fmla="*/ 3207584 h 3453324"/>
              <a:gd name="connsiteX564" fmla="*/ 4378105 w 4395438"/>
              <a:gd name="connsiteY564" fmla="*/ 3349859 h 3453324"/>
              <a:gd name="connsiteX565" fmla="*/ 4208798 w 4395438"/>
              <a:gd name="connsiteY565" fmla="*/ 3453008 h 3453324"/>
              <a:gd name="connsiteX566" fmla="*/ 3949147 w 4395438"/>
              <a:gd name="connsiteY566" fmla="*/ 3453008 h 3453324"/>
              <a:gd name="connsiteX567" fmla="*/ 2196322 w 4395438"/>
              <a:gd name="connsiteY567" fmla="*/ 3453008 h 3453324"/>
              <a:gd name="connsiteX568" fmla="*/ 198074 w 4395438"/>
              <a:gd name="connsiteY568" fmla="*/ 3453008 h 3453324"/>
              <a:gd name="connsiteX569" fmla="*/ 8137 w 4395438"/>
              <a:gd name="connsiteY569" fmla="*/ 3319270 h 3453324"/>
              <a:gd name="connsiteX570" fmla="*/ 40861 w 4395438"/>
              <a:gd name="connsiteY570" fmla="*/ 3136447 h 3453324"/>
              <a:gd name="connsiteX571" fmla="*/ 785669 w 4395438"/>
              <a:gd name="connsiteY571" fmla="*/ 2166844 h 3453324"/>
              <a:gd name="connsiteX572" fmla="*/ 796340 w 4395438"/>
              <a:gd name="connsiteY572" fmla="*/ 2152617 h 3453324"/>
              <a:gd name="connsiteX573" fmla="*/ 902332 w 4395438"/>
              <a:gd name="connsiteY573" fmla="*/ 2100686 h 3453324"/>
              <a:gd name="connsiteX574" fmla="*/ 945015 w 4395438"/>
              <a:gd name="connsiteY574" fmla="*/ 186380 h 3453324"/>
              <a:gd name="connsiteX575" fmla="*/ 875300 w 4395438"/>
              <a:gd name="connsiteY575" fmla="*/ 258228 h 3453324"/>
              <a:gd name="connsiteX576" fmla="*/ 875300 w 4395438"/>
              <a:gd name="connsiteY576" fmla="*/ 1759228 h 3453324"/>
              <a:gd name="connsiteX577" fmla="*/ 950706 w 4395438"/>
              <a:gd name="connsiteY577" fmla="*/ 1836056 h 3453324"/>
              <a:gd name="connsiteX578" fmla="*/ 2601805 w 4395438"/>
              <a:gd name="connsiteY578" fmla="*/ 1836056 h 3453324"/>
              <a:gd name="connsiteX579" fmla="*/ 3470393 w 4395438"/>
              <a:gd name="connsiteY579" fmla="*/ 1836056 h 3453324"/>
              <a:gd name="connsiteX580" fmla="*/ 3545798 w 4395438"/>
              <a:gd name="connsiteY580" fmla="*/ 1759228 h 3453324"/>
              <a:gd name="connsiteX581" fmla="*/ 3545798 w 4395438"/>
              <a:gd name="connsiteY581" fmla="*/ 258228 h 3453324"/>
              <a:gd name="connsiteX582" fmla="*/ 3476084 w 4395438"/>
              <a:gd name="connsiteY582" fmla="*/ 186380 h 3453324"/>
              <a:gd name="connsiteX583" fmla="*/ 2179961 w 4395438"/>
              <a:gd name="connsiteY583" fmla="*/ 186380 h 3453324"/>
              <a:gd name="connsiteX584" fmla="*/ 945015 w 4395438"/>
              <a:gd name="connsiteY584" fmla="*/ 186380 h 3453324"/>
              <a:gd name="connsiteX585" fmla="*/ 884548 w 4395438"/>
              <a:gd name="connsiteY585" fmla="*/ 0 h 3453324"/>
              <a:gd name="connsiteX586" fmla="*/ 2226200 w 4395438"/>
              <a:gd name="connsiteY586" fmla="*/ 711 h 3453324"/>
              <a:gd name="connsiteX587" fmla="*/ 3536550 w 4395438"/>
              <a:gd name="connsiteY587" fmla="*/ 0 h 3453324"/>
              <a:gd name="connsiteX588" fmla="*/ 3653215 w 4395438"/>
              <a:gd name="connsiteY588" fmla="*/ 114531 h 3453324"/>
              <a:gd name="connsiteX589" fmla="*/ 3653927 w 4395438"/>
              <a:gd name="connsiteY589" fmla="*/ 1885852 h 3453324"/>
              <a:gd name="connsiteX590" fmla="*/ 3537262 w 4395438"/>
              <a:gd name="connsiteY590" fmla="*/ 2001806 h 3453324"/>
              <a:gd name="connsiteX591" fmla="*/ 2283821 w 4395438"/>
              <a:gd name="connsiteY591" fmla="*/ 2001806 h 3453324"/>
              <a:gd name="connsiteX592" fmla="*/ 884548 w 4395438"/>
              <a:gd name="connsiteY592" fmla="*/ 2001806 h 3453324"/>
              <a:gd name="connsiteX593" fmla="*/ 767885 w 4395438"/>
              <a:gd name="connsiteY593" fmla="*/ 1885852 h 3453324"/>
              <a:gd name="connsiteX594" fmla="*/ 767885 w 4395438"/>
              <a:gd name="connsiteY594" fmla="*/ 114531 h 3453324"/>
              <a:gd name="connsiteX595" fmla="*/ 884548 w 4395438"/>
              <a:gd name="connsiteY595" fmla="*/ 0 h 345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</a:cxnLst>
            <a:rect l="l" t="t" r="r" b="b"/>
            <a:pathLst>
              <a:path w="4395438" h="3453324">
                <a:moveTo>
                  <a:pt x="3437669" y="3099455"/>
                </a:moveTo>
                <a:cubicBezTo>
                  <a:pt x="3408503" y="3098032"/>
                  <a:pt x="3402812" y="3111549"/>
                  <a:pt x="3410637" y="3138581"/>
                </a:cubicBezTo>
                <a:cubicBezTo>
                  <a:pt x="3461145" y="3138581"/>
                  <a:pt x="3510229" y="3138581"/>
                  <a:pt x="3558603" y="3138581"/>
                </a:cubicBezTo>
                <a:cubicBezTo>
                  <a:pt x="3563583" y="3111549"/>
                  <a:pt x="3554334" y="3100167"/>
                  <a:pt x="3529437" y="3100878"/>
                </a:cubicBezTo>
                <a:cubicBezTo>
                  <a:pt x="3498847" y="3101589"/>
                  <a:pt x="3468258" y="3101589"/>
                  <a:pt x="3437669" y="3099455"/>
                </a:cubicBezTo>
                <a:close/>
                <a:moveTo>
                  <a:pt x="878146" y="3097321"/>
                </a:moveTo>
                <a:cubicBezTo>
                  <a:pt x="853959" y="3096609"/>
                  <a:pt x="846134" y="3110126"/>
                  <a:pt x="841866" y="3133601"/>
                </a:cubicBezTo>
                <a:cubicBezTo>
                  <a:pt x="897353" y="3133601"/>
                  <a:pt x="949995" y="3133601"/>
                  <a:pt x="1002637" y="3133601"/>
                </a:cubicBezTo>
                <a:cubicBezTo>
                  <a:pt x="1006193" y="3100878"/>
                  <a:pt x="1006193" y="3100167"/>
                  <a:pt x="981295" y="3099455"/>
                </a:cubicBezTo>
                <a:cubicBezTo>
                  <a:pt x="947149" y="3098032"/>
                  <a:pt x="913003" y="3098744"/>
                  <a:pt x="878146" y="3097321"/>
                </a:cubicBezTo>
                <a:close/>
                <a:moveTo>
                  <a:pt x="2575340" y="2971397"/>
                </a:moveTo>
                <a:cubicBezTo>
                  <a:pt x="2567926" y="2971097"/>
                  <a:pt x="2558411" y="2972475"/>
                  <a:pt x="2546318" y="2974965"/>
                </a:cubicBezTo>
                <a:cubicBezTo>
                  <a:pt x="2547029" y="2990615"/>
                  <a:pt x="2548452" y="3006976"/>
                  <a:pt x="2549163" y="3022627"/>
                </a:cubicBezTo>
                <a:cubicBezTo>
                  <a:pt x="2442457" y="3022627"/>
                  <a:pt x="2337885" y="3022627"/>
                  <a:pt x="2233313" y="3022627"/>
                </a:cubicBezTo>
                <a:cubicBezTo>
                  <a:pt x="2232602" y="3003420"/>
                  <a:pt x="2231891" y="2988481"/>
                  <a:pt x="2230468" y="2972831"/>
                </a:cubicBezTo>
                <a:cubicBezTo>
                  <a:pt x="2214818" y="2972831"/>
                  <a:pt x="2201301" y="2972831"/>
                  <a:pt x="2187074" y="2972831"/>
                </a:cubicBezTo>
                <a:cubicBezTo>
                  <a:pt x="2184940" y="2989192"/>
                  <a:pt x="2183517" y="3003420"/>
                  <a:pt x="2182805" y="3020493"/>
                </a:cubicBezTo>
                <a:cubicBezTo>
                  <a:pt x="2073254" y="3020493"/>
                  <a:pt x="1967260" y="3020493"/>
                  <a:pt x="1860554" y="3020493"/>
                </a:cubicBezTo>
                <a:cubicBezTo>
                  <a:pt x="1861265" y="3010533"/>
                  <a:pt x="1861976" y="3003420"/>
                  <a:pt x="1862687" y="2996306"/>
                </a:cubicBezTo>
                <a:cubicBezTo>
                  <a:pt x="1863399" y="2988481"/>
                  <a:pt x="1864110" y="2980656"/>
                  <a:pt x="1864822" y="2973542"/>
                </a:cubicBezTo>
                <a:cubicBezTo>
                  <a:pt x="1821428" y="2967851"/>
                  <a:pt x="1816448" y="2974253"/>
                  <a:pt x="1818582" y="3034720"/>
                </a:cubicBezTo>
                <a:cubicBezTo>
                  <a:pt x="2078234" y="3034720"/>
                  <a:pt x="2337885" y="3034720"/>
                  <a:pt x="2598248" y="3034720"/>
                </a:cubicBezTo>
                <a:cubicBezTo>
                  <a:pt x="2600916" y="2988304"/>
                  <a:pt x="2597581" y="2972297"/>
                  <a:pt x="2575340" y="2971397"/>
                </a:cubicBezTo>
                <a:close/>
                <a:moveTo>
                  <a:pt x="2524266" y="2757996"/>
                </a:moveTo>
                <a:cubicBezTo>
                  <a:pt x="2537070" y="2813483"/>
                  <a:pt x="2549875" y="2869682"/>
                  <a:pt x="2563391" y="2928726"/>
                </a:cubicBezTo>
                <a:cubicBezTo>
                  <a:pt x="2332906" y="2928726"/>
                  <a:pt x="2105266" y="2928726"/>
                  <a:pt x="1871224" y="2928726"/>
                </a:cubicBezTo>
                <a:cubicBezTo>
                  <a:pt x="1883317" y="2873950"/>
                  <a:pt x="1893277" y="2822020"/>
                  <a:pt x="1906081" y="2771512"/>
                </a:cubicBezTo>
                <a:cubicBezTo>
                  <a:pt x="1907505" y="2765822"/>
                  <a:pt x="1919598" y="2758708"/>
                  <a:pt x="1927422" y="2758708"/>
                </a:cubicBezTo>
                <a:cubicBezTo>
                  <a:pt x="2124473" y="2757996"/>
                  <a:pt x="2322235" y="2757996"/>
                  <a:pt x="2524266" y="2757996"/>
                </a:cubicBezTo>
                <a:close/>
                <a:moveTo>
                  <a:pt x="2431075" y="2735943"/>
                </a:moveTo>
                <a:cubicBezTo>
                  <a:pt x="2254655" y="2736654"/>
                  <a:pt x="2078234" y="2737366"/>
                  <a:pt x="1901813" y="2738789"/>
                </a:cubicBezTo>
                <a:cubicBezTo>
                  <a:pt x="1888297" y="2738789"/>
                  <a:pt x="1865533" y="2744480"/>
                  <a:pt x="1863399" y="2752304"/>
                </a:cubicBezTo>
                <a:cubicBezTo>
                  <a:pt x="1846326" y="2814905"/>
                  <a:pt x="1833521" y="2878218"/>
                  <a:pt x="1818582" y="2945798"/>
                </a:cubicBezTo>
                <a:cubicBezTo>
                  <a:pt x="2086770" y="2946510"/>
                  <a:pt x="2349267" y="2946510"/>
                  <a:pt x="2618166" y="2946510"/>
                </a:cubicBezTo>
                <a:cubicBezTo>
                  <a:pt x="2602516" y="2878929"/>
                  <a:pt x="2588289" y="2814194"/>
                  <a:pt x="2571927" y="2750882"/>
                </a:cubicBezTo>
                <a:cubicBezTo>
                  <a:pt x="2570505" y="2744480"/>
                  <a:pt x="2554143" y="2737366"/>
                  <a:pt x="2544895" y="2736654"/>
                </a:cubicBezTo>
                <a:cubicBezTo>
                  <a:pt x="2507192" y="2735231"/>
                  <a:pt x="2469490" y="2735943"/>
                  <a:pt x="2431075" y="2735943"/>
                </a:cubicBezTo>
                <a:close/>
                <a:moveTo>
                  <a:pt x="3009422" y="2574372"/>
                </a:moveTo>
                <a:cubicBezTo>
                  <a:pt x="3038588" y="2574283"/>
                  <a:pt x="3067755" y="2574817"/>
                  <a:pt x="3096921" y="2577307"/>
                </a:cubicBezTo>
                <a:cubicBezTo>
                  <a:pt x="3111149" y="2578729"/>
                  <a:pt x="3122531" y="2606473"/>
                  <a:pt x="3136047" y="2622124"/>
                </a:cubicBezTo>
                <a:cubicBezTo>
                  <a:pt x="3133201" y="2624969"/>
                  <a:pt x="3131067" y="2628526"/>
                  <a:pt x="3128933" y="2632794"/>
                </a:cubicBezTo>
                <a:cubicBezTo>
                  <a:pt x="3069178" y="2632794"/>
                  <a:pt x="3010133" y="2635639"/>
                  <a:pt x="2951090" y="2630660"/>
                </a:cubicBezTo>
                <a:cubicBezTo>
                  <a:pt x="2937573" y="2629237"/>
                  <a:pt x="2926903" y="2600071"/>
                  <a:pt x="2914809" y="2583709"/>
                </a:cubicBezTo>
                <a:cubicBezTo>
                  <a:pt x="2916944" y="2580864"/>
                  <a:pt x="2919789" y="2578018"/>
                  <a:pt x="2921923" y="2575173"/>
                </a:cubicBezTo>
                <a:cubicBezTo>
                  <a:pt x="2951089" y="2575173"/>
                  <a:pt x="2980256" y="2574461"/>
                  <a:pt x="3009422" y="2574372"/>
                </a:cubicBezTo>
                <a:close/>
                <a:moveTo>
                  <a:pt x="1309949" y="2573750"/>
                </a:moveTo>
                <a:cubicBezTo>
                  <a:pt x="1349075" y="2573750"/>
                  <a:pt x="1387489" y="2573750"/>
                  <a:pt x="1426615" y="2573750"/>
                </a:cubicBezTo>
                <a:cubicBezTo>
                  <a:pt x="1419501" y="2632794"/>
                  <a:pt x="1417367" y="2634928"/>
                  <a:pt x="1364014" y="2634928"/>
                </a:cubicBezTo>
                <a:cubicBezTo>
                  <a:pt x="1326311" y="2634928"/>
                  <a:pt x="1288608" y="2634928"/>
                  <a:pt x="1248060" y="2634928"/>
                </a:cubicBezTo>
                <a:cubicBezTo>
                  <a:pt x="1257308" y="2575884"/>
                  <a:pt x="1260153" y="2573750"/>
                  <a:pt x="1309949" y="2573750"/>
                </a:cubicBezTo>
                <a:close/>
                <a:moveTo>
                  <a:pt x="1128549" y="2573750"/>
                </a:moveTo>
                <a:cubicBezTo>
                  <a:pt x="1166964" y="2573039"/>
                  <a:pt x="1203955" y="2573750"/>
                  <a:pt x="1244503" y="2573750"/>
                </a:cubicBezTo>
                <a:cubicBezTo>
                  <a:pt x="1228141" y="2635640"/>
                  <a:pt x="1228141" y="2635640"/>
                  <a:pt x="1172654" y="2635640"/>
                </a:cubicBezTo>
                <a:cubicBezTo>
                  <a:pt x="1135663" y="2635640"/>
                  <a:pt x="1097960" y="2635640"/>
                  <a:pt x="1059546" y="2635640"/>
                </a:cubicBezTo>
                <a:cubicBezTo>
                  <a:pt x="1072351" y="2577307"/>
                  <a:pt x="1075908" y="2574462"/>
                  <a:pt x="1128549" y="2573750"/>
                </a:cubicBezTo>
                <a:close/>
                <a:moveTo>
                  <a:pt x="2633017" y="2573661"/>
                </a:moveTo>
                <a:cubicBezTo>
                  <a:pt x="2659071" y="2573572"/>
                  <a:pt x="2683613" y="2574106"/>
                  <a:pt x="2707800" y="2576596"/>
                </a:cubicBezTo>
                <a:cubicBezTo>
                  <a:pt x="2719181" y="2578018"/>
                  <a:pt x="2727718" y="2605762"/>
                  <a:pt x="2737677" y="2620701"/>
                </a:cubicBezTo>
                <a:cubicBezTo>
                  <a:pt x="2734832" y="2624969"/>
                  <a:pt x="2731986" y="2629237"/>
                  <a:pt x="2729852" y="2633506"/>
                </a:cubicBezTo>
                <a:cubicBezTo>
                  <a:pt x="2680768" y="2633506"/>
                  <a:pt x="2631682" y="2636351"/>
                  <a:pt x="2582598" y="2631372"/>
                </a:cubicBezTo>
                <a:cubicBezTo>
                  <a:pt x="2571216" y="2629949"/>
                  <a:pt x="2563391" y="2600782"/>
                  <a:pt x="2549163" y="2574462"/>
                </a:cubicBezTo>
                <a:cubicBezTo>
                  <a:pt x="2579397" y="2574462"/>
                  <a:pt x="2606962" y="2573750"/>
                  <a:pt x="2633017" y="2573661"/>
                </a:cubicBezTo>
                <a:close/>
                <a:moveTo>
                  <a:pt x="3206117" y="2573394"/>
                </a:moveTo>
                <a:cubicBezTo>
                  <a:pt x="3230481" y="2573216"/>
                  <a:pt x="3254846" y="2573749"/>
                  <a:pt x="3279033" y="2576595"/>
                </a:cubicBezTo>
                <a:cubicBezTo>
                  <a:pt x="3293260" y="2578018"/>
                  <a:pt x="3304642" y="2605762"/>
                  <a:pt x="3316735" y="2621412"/>
                </a:cubicBezTo>
                <a:cubicBezTo>
                  <a:pt x="3314601" y="2624968"/>
                  <a:pt x="3312467" y="2628526"/>
                  <a:pt x="3310332" y="2632082"/>
                </a:cubicBezTo>
                <a:cubicBezTo>
                  <a:pt x="3263382" y="2632082"/>
                  <a:pt x="3215720" y="2636350"/>
                  <a:pt x="3170192" y="2629948"/>
                </a:cubicBezTo>
                <a:cubicBezTo>
                  <a:pt x="3153830" y="2627814"/>
                  <a:pt x="3141026" y="2600782"/>
                  <a:pt x="3126087" y="2585843"/>
                </a:cubicBezTo>
                <a:cubicBezTo>
                  <a:pt x="3128221" y="2582286"/>
                  <a:pt x="3131067" y="2578729"/>
                  <a:pt x="3133201" y="2574461"/>
                </a:cubicBezTo>
                <a:cubicBezTo>
                  <a:pt x="3157387" y="2574461"/>
                  <a:pt x="3181752" y="2573572"/>
                  <a:pt x="3206117" y="2573394"/>
                </a:cubicBezTo>
                <a:close/>
                <a:moveTo>
                  <a:pt x="3560737" y="2573128"/>
                </a:moveTo>
                <a:cubicBezTo>
                  <a:pt x="3585279" y="2572861"/>
                  <a:pt x="3608399" y="2573395"/>
                  <a:pt x="3631163" y="2576596"/>
                </a:cubicBezTo>
                <a:cubicBezTo>
                  <a:pt x="3648948" y="2578730"/>
                  <a:pt x="3663175" y="2605051"/>
                  <a:pt x="3679536" y="2620702"/>
                </a:cubicBezTo>
                <a:cubicBezTo>
                  <a:pt x="3678113" y="2623547"/>
                  <a:pt x="3676691" y="2627104"/>
                  <a:pt x="3674556" y="2629949"/>
                </a:cubicBezTo>
                <a:cubicBezTo>
                  <a:pt x="3624049" y="2629949"/>
                  <a:pt x="3572830" y="2633506"/>
                  <a:pt x="3523034" y="2627815"/>
                </a:cubicBezTo>
                <a:cubicBezTo>
                  <a:pt x="3510229" y="2625681"/>
                  <a:pt x="3499559" y="2597226"/>
                  <a:pt x="3481774" y="2574462"/>
                </a:cubicBezTo>
                <a:cubicBezTo>
                  <a:pt x="3510229" y="2574462"/>
                  <a:pt x="3536194" y="2573395"/>
                  <a:pt x="3560737" y="2573128"/>
                </a:cubicBezTo>
                <a:close/>
                <a:moveTo>
                  <a:pt x="1497752" y="2573039"/>
                </a:moveTo>
                <a:cubicBezTo>
                  <a:pt x="1535455" y="2573039"/>
                  <a:pt x="1572447" y="2573039"/>
                  <a:pt x="1610149" y="2573039"/>
                </a:cubicBezTo>
                <a:cubicBezTo>
                  <a:pt x="1608015" y="2632795"/>
                  <a:pt x="1605170" y="2634929"/>
                  <a:pt x="1551817" y="2634929"/>
                </a:cubicBezTo>
                <a:cubicBezTo>
                  <a:pt x="1512692" y="2634929"/>
                  <a:pt x="1474277" y="2634929"/>
                  <a:pt x="1432306" y="2634929"/>
                </a:cubicBezTo>
                <a:cubicBezTo>
                  <a:pt x="1447245" y="2573751"/>
                  <a:pt x="1447245" y="2573751"/>
                  <a:pt x="1497752" y="2573039"/>
                </a:cubicBezTo>
                <a:close/>
                <a:moveTo>
                  <a:pt x="812699" y="2573039"/>
                </a:moveTo>
                <a:cubicBezTo>
                  <a:pt x="894508" y="2573039"/>
                  <a:pt x="975604" y="2573039"/>
                  <a:pt x="1058124" y="2573039"/>
                </a:cubicBezTo>
                <a:cubicBezTo>
                  <a:pt x="1046030" y="2629949"/>
                  <a:pt x="1041050" y="2634929"/>
                  <a:pt x="991254" y="2634929"/>
                </a:cubicBezTo>
                <a:cubicBezTo>
                  <a:pt x="917983" y="2634929"/>
                  <a:pt x="844000" y="2634929"/>
                  <a:pt x="770731" y="2634929"/>
                </a:cubicBezTo>
                <a:cubicBezTo>
                  <a:pt x="759348" y="2634929"/>
                  <a:pt x="747965" y="2634217"/>
                  <a:pt x="735872" y="2633506"/>
                </a:cubicBezTo>
                <a:cubicBezTo>
                  <a:pt x="754368" y="2577307"/>
                  <a:pt x="759348" y="2573039"/>
                  <a:pt x="812699" y="2573039"/>
                </a:cubicBezTo>
                <a:close/>
                <a:moveTo>
                  <a:pt x="2811838" y="2572683"/>
                </a:moveTo>
                <a:cubicBezTo>
                  <a:pt x="2836914" y="2572505"/>
                  <a:pt x="2860389" y="2573038"/>
                  <a:pt x="2883509" y="2575884"/>
                </a:cubicBezTo>
                <a:cubicBezTo>
                  <a:pt x="2897736" y="2578018"/>
                  <a:pt x="2908407" y="2605762"/>
                  <a:pt x="2921211" y="2621412"/>
                </a:cubicBezTo>
                <a:cubicBezTo>
                  <a:pt x="2919077" y="2624969"/>
                  <a:pt x="2916943" y="2628526"/>
                  <a:pt x="2914808" y="2631371"/>
                </a:cubicBezTo>
                <a:cubicBezTo>
                  <a:pt x="2864301" y="2631371"/>
                  <a:pt x="2813794" y="2634217"/>
                  <a:pt x="2763998" y="2629237"/>
                </a:cubicBezTo>
                <a:cubicBezTo>
                  <a:pt x="2752616" y="2627815"/>
                  <a:pt x="2744791" y="2597937"/>
                  <a:pt x="2730563" y="2573750"/>
                </a:cubicBezTo>
                <a:cubicBezTo>
                  <a:pt x="2760085" y="2573750"/>
                  <a:pt x="2786762" y="2572861"/>
                  <a:pt x="2811838" y="2572683"/>
                </a:cubicBezTo>
                <a:close/>
                <a:moveTo>
                  <a:pt x="3382004" y="2572416"/>
                </a:moveTo>
                <a:cubicBezTo>
                  <a:pt x="3404412" y="2572149"/>
                  <a:pt x="3426643" y="2572683"/>
                  <a:pt x="3448339" y="2575884"/>
                </a:cubicBezTo>
                <a:cubicBezTo>
                  <a:pt x="3466836" y="2578729"/>
                  <a:pt x="3482486" y="2604339"/>
                  <a:pt x="3499559" y="2619278"/>
                </a:cubicBezTo>
                <a:cubicBezTo>
                  <a:pt x="3497424" y="2622835"/>
                  <a:pt x="3495291" y="2626392"/>
                  <a:pt x="3493156" y="2630660"/>
                </a:cubicBezTo>
                <a:cubicBezTo>
                  <a:pt x="3443360" y="2630660"/>
                  <a:pt x="3393564" y="2634217"/>
                  <a:pt x="3343768" y="2628525"/>
                </a:cubicBezTo>
                <a:cubicBezTo>
                  <a:pt x="3330252" y="2627103"/>
                  <a:pt x="3318870" y="2599359"/>
                  <a:pt x="3306776" y="2582998"/>
                </a:cubicBezTo>
                <a:cubicBezTo>
                  <a:pt x="3310333" y="2579441"/>
                  <a:pt x="3312467" y="2576595"/>
                  <a:pt x="3314602" y="2573750"/>
                </a:cubicBezTo>
                <a:cubicBezTo>
                  <a:pt x="3337010" y="2573750"/>
                  <a:pt x="3359596" y="2572683"/>
                  <a:pt x="3382004" y="2572416"/>
                </a:cubicBezTo>
                <a:close/>
                <a:moveTo>
                  <a:pt x="1677731" y="2572327"/>
                </a:moveTo>
                <a:cubicBezTo>
                  <a:pt x="1951609" y="2572327"/>
                  <a:pt x="2225488" y="2572327"/>
                  <a:pt x="2499367" y="2573039"/>
                </a:cubicBezTo>
                <a:cubicBezTo>
                  <a:pt x="2545606" y="2573039"/>
                  <a:pt x="2548452" y="2576595"/>
                  <a:pt x="2544895" y="2631372"/>
                </a:cubicBezTo>
                <a:cubicBezTo>
                  <a:pt x="2237582" y="2631372"/>
                  <a:pt x="1930980" y="2631372"/>
                  <a:pt x="1623666" y="2631372"/>
                </a:cubicBezTo>
                <a:cubicBezTo>
                  <a:pt x="1625089" y="2575884"/>
                  <a:pt x="1627223" y="2572327"/>
                  <a:pt x="1677731" y="2572327"/>
                </a:cubicBezTo>
                <a:close/>
                <a:moveTo>
                  <a:pt x="2263902" y="2505458"/>
                </a:moveTo>
                <a:cubicBezTo>
                  <a:pt x="2323658" y="2505458"/>
                  <a:pt x="2374166" y="2505458"/>
                  <a:pt x="2426096" y="2505458"/>
                </a:cubicBezTo>
                <a:cubicBezTo>
                  <a:pt x="2428941" y="2521108"/>
                  <a:pt x="2431076" y="2536047"/>
                  <a:pt x="2434632" y="2557388"/>
                </a:cubicBezTo>
                <a:cubicBezTo>
                  <a:pt x="2382702" y="2557388"/>
                  <a:pt x="2333617" y="2559522"/>
                  <a:pt x="2285243" y="2555254"/>
                </a:cubicBezTo>
                <a:cubicBezTo>
                  <a:pt x="2278130" y="2554543"/>
                  <a:pt x="2272439" y="2526799"/>
                  <a:pt x="2263902" y="2505458"/>
                </a:cubicBezTo>
                <a:close/>
                <a:moveTo>
                  <a:pt x="2698462" y="2504213"/>
                </a:moveTo>
                <a:cubicBezTo>
                  <a:pt x="2723271" y="2504213"/>
                  <a:pt x="2747991" y="2504747"/>
                  <a:pt x="2772533" y="2506881"/>
                </a:cubicBezTo>
                <a:cubicBezTo>
                  <a:pt x="2780359" y="2507592"/>
                  <a:pt x="2786050" y="2535336"/>
                  <a:pt x="2796721" y="2558100"/>
                </a:cubicBezTo>
                <a:cubicBezTo>
                  <a:pt x="2741945" y="2558100"/>
                  <a:pt x="2697840" y="2560945"/>
                  <a:pt x="2654446" y="2555965"/>
                </a:cubicBezTo>
                <a:cubicBezTo>
                  <a:pt x="2640930" y="2554542"/>
                  <a:pt x="2629548" y="2531068"/>
                  <a:pt x="2616743" y="2518263"/>
                </a:cubicBezTo>
                <a:cubicBezTo>
                  <a:pt x="2618878" y="2513995"/>
                  <a:pt x="2621723" y="2509015"/>
                  <a:pt x="2623857" y="2504746"/>
                </a:cubicBezTo>
                <a:cubicBezTo>
                  <a:pt x="2648755" y="2504746"/>
                  <a:pt x="2673653" y="2504213"/>
                  <a:pt x="2698462" y="2504213"/>
                </a:cubicBezTo>
                <a:close/>
                <a:moveTo>
                  <a:pt x="3520100" y="2503680"/>
                </a:moveTo>
                <a:cubicBezTo>
                  <a:pt x="3543308" y="2503502"/>
                  <a:pt x="3566428" y="2504036"/>
                  <a:pt x="3589192" y="2506882"/>
                </a:cubicBezTo>
                <a:cubicBezTo>
                  <a:pt x="3604842" y="2509015"/>
                  <a:pt x="3617647" y="2533202"/>
                  <a:pt x="3632586" y="2547429"/>
                </a:cubicBezTo>
                <a:cubicBezTo>
                  <a:pt x="3629739" y="2550275"/>
                  <a:pt x="3627606" y="2554543"/>
                  <a:pt x="3626183" y="2558100"/>
                </a:cubicBezTo>
                <a:cubicBezTo>
                  <a:pt x="3580655" y="2558100"/>
                  <a:pt x="3534416" y="2561657"/>
                  <a:pt x="3490311" y="2555966"/>
                </a:cubicBezTo>
                <a:cubicBezTo>
                  <a:pt x="3473949" y="2553831"/>
                  <a:pt x="3460433" y="2528934"/>
                  <a:pt x="3445494" y="2514706"/>
                </a:cubicBezTo>
                <a:cubicBezTo>
                  <a:pt x="3446917" y="2511149"/>
                  <a:pt x="3449051" y="2507593"/>
                  <a:pt x="3450474" y="2504747"/>
                </a:cubicBezTo>
                <a:cubicBezTo>
                  <a:pt x="3473594" y="2504747"/>
                  <a:pt x="3496891" y="2503858"/>
                  <a:pt x="3520100" y="2503680"/>
                </a:cubicBezTo>
                <a:close/>
                <a:moveTo>
                  <a:pt x="2450993" y="2503324"/>
                </a:moveTo>
                <a:cubicBezTo>
                  <a:pt x="2495810" y="2503324"/>
                  <a:pt x="2540627" y="2501901"/>
                  <a:pt x="2585443" y="2504035"/>
                </a:cubicBezTo>
                <a:cubicBezTo>
                  <a:pt x="2618166" y="2505458"/>
                  <a:pt x="2606784" y="2533913"/>
                  <a:pt x="2612475" y="2558099"/>
                </a:cubicBezTo>
                <a:cubicBezTo>
                  <a:pt x="2562679" y="2558099"/>
                  <a:pt x="2515729" y="2560944"/>
                  <a:pt x="2469489" y="2555965"/>
                </a:cubicBezTo>
                <a:cubicBezTo>
                  <a:pt x="2458819" y="2554543"/>
                  <a:pt x="2450282" y="2528222"/>
                  <a:pt x="2441034" y="2513283"/>
                </a:cubicBezTo>
                <a:cubicBezTo>
                  <a:pt x="2444591" y="2509727"/>
                  <a:pt x="2448148" y="2506881"/>
                  <a:pt x="2450993" y="2503324"/>
                </a:cubicBezTo>
                <a:close/>
                <a:moveTo>
                  <a:pt x="3345102" y="2502969"/>
                </a:moveTo>
                <a:cubicBezTo>
                  <a:pt x="3367777" y="2502791"/>
                  <a:pt x="3390363" y="2503325"/>
                  <a:pt x="3412771" y="2506171"/>
                </a:cubicBezTo>
                <a:cubicBezTo>
                  <a:pt x="3428421" y="2508304"/>
                  <a:pt x="3440515" y="2533202"/>
                  <a:pt x="3454030" y="2547429"/>
                </a:cubicBezTo>
                <a:cubicBezTo>
                  <a:pt x="3451896" y="2550275"/>
                  <a:pt x="3449762" y="2553832"/>
                  <a:pt x="3447628" y="2558100"/>
                </a:cubicBezTo>
                <a:cubicBezTo>
                  <a:pt x="3402811" y="2558100"/>
                  <a:pt x="3357995" y="2561657"/>
                  <a:pt x="3313890" y="2555967"/>
                </a:cubicBezTo>
                <a:cubicBezTo>
                  <a:pt x="3298240" y="2553832"/>
                  <a:pt x="3284724" y="2529645"/>
                  <a:pt x="3270496" y="2516129"/>
                </a:cubicBezTo>
                <a:cubicBezTo>
                  <a:pt x="3272631" y="2511861"/>
                  <a:pt x="3274764" y="2508304"/>
                  <a:pt x="3276899" y="2504036"/>
                </a:cubicBezTo>
                <a:cubicBezTo>
                  <a:pt x="3299663" y="2504036"/>
                  <a:pt x="3322427" y="2503147"/>
                  <a:pt x="3345102" y="2502969"/>
                </a:cubicBezTo>
                <a:close/>
                <a:moveTo>
                  <a:pt x="3106969" y="2502791"/>
                </a:moveTo>
                <a:cubicBezTo>
                  <a:pt x="3149741" y="2502791"/>
                  <a:pt x="3192245" y="2503325"/>
                  <a:pt x="3234928" y="2505459"/>
                </a:cubicBezTo>
                <a:cubicBezTo>
                  <a:pt x="3249866" y="2506170"/>
                  <a:pt x="3264094" y="2531779"/>
                  <a:pt x="3278321" y="2546007"/>
                </a:cubicBezTo>
                <a:cubicBezTo>
                  <a:pt x="3276187" y="2550275"/>
                  <a:pt x="3274053" y="2554543"/>
                  <a:pt x="3271919" y="2558100"/>
                </a:cubicBezTo>
                <a:cubicBezTo>
                  <a:pt x="3242041" y="2558100"/>
                  <a:pt x="3212164" y="2558100"/>
                  <a:pt x="3181574" y="2558100"/>
                </a:cubicBezTo>
                <a:cubicBezTo>
                  <a:pt x="3131778" y="2558100"/>
                  <a:pt x="3081982" y="2558100"/>
                  <a:pt x="3032897" y="2558100"/>
                </a:cubicBezTo>
                <a:cubicBezTo>
                  <a:pt x="2987369" y="2558100"/>
                  <a:pt x="2985947" y="2557389"/>
                  <a:pt x="2977410" y="2503324"/>
                </a:cubicBezTo>
                <a:cubicBezTo>
                  <a:pt x="3021160" y="2503324"/>
                  <a:pt x="3064198" y="2502791"/>
                  <a:pt x="3106969" y="2502791"/>
                </a:cubicBezTo>
                <a:close/>
                <a:moveTo>
                  <a:pt x="2165555" y="2502791"/>
                </a:moveTo>
                <a:cubicBezTo>
                  <a:pt x="2189920" y="2502791"/>
                  <a:pt x="2213751" y="2503325"/>
                  <a:pt x="2237582" y="2505459"/>
                </a:cubicBezTo>
                <a:cubicBezTo>
                  <a:pt x="2246118" y="2506882"/>
                  <a:pt x="2251098" y="2534625"/>
                  <a:pt x="2261769" y="2558100"/>
                </a:cubicBezTo>
                <a:cubicBezTo>
                  <a:pt x="2202013" y="2558100"/>
                  <a:pt x="2156485" y="2560234"/>
                  <a:pt x="2110246" y="2557389"/>
                </a:cubicBezTo>
                <a:cubicBezTo>
                  <a:pt x="2071120" y="2555255"/>
                  <a:pt x="2097441" y="2526088"/>
                  <a:pt x="2090327" y="2503324"/>
                </a:cubicBezTo>
                <a:cubicBezTo>
                  <a:pt x="2116292" y="2503324"/>
                  <a:pt x="2141190" y="2502791"/>
                  <a:pt x="2165555" y="2502791"/>
                </a:cubicBezTo>
                <a:close/>
                <a:moveTo>
                  <a:pt x="1957301" y="2502613"/>
                </a:moveTo>
                <a:cubicBezTo>
                  <a:pt x="1994291" y="2502613"/>
                  <a:pt x="2031994" y="2502613"/>
                  <a:pt x="2068274" y="2502613"/>
                </a:cubicBezTo>
                <a:cubicBezTo>
                  <a:pt x="2077522" y="2556677"/>
                  <a:pt x="2076810" y="2558811"/>
                  <a:pt x="2028438" y="2558811"/>
                </a:cubicBezTo>
                <a:cubicBezTo>
                  <a:pt x="1990023" y="2558811"/>
                  <a:pt x="1951609" y="2558811"/>
                  <a:pt x="1913195" y="2558811"/>
                </a:cubicBezTo>
                <a:cubicBezTo>
                  <a:pt x="1908927" y="2504747"/>
                  <a:pt x="1910349" y="2503325"/>
                  <a:pt x="1957301" y="2502613"/>
                </a:cubicBezTo>
                <a:close/>
                <a:moveTo>
                  <a:pt x="1775900" y="2502613"/>
                </a:moveTo>
                <a:cubicBezTo>
                  <a:pt x="1813602" y="2502613"/>
                  <a:pt x="1851305" y="2502613"/>
                  <a:pt x="1891142" y="2502613"/>
                </a:cubicBezTo>
                <a:cubicBezTo>
                  <a:pt x="1895410" y="2557388"/>
                  <a:pt x="1894698" y="2558100"/>
                  <a:pt x="1846326" y="2558100"/>
                </a:cubicBezTo>
                <a:cubicBezTo>
                  <a:pt x="1808623" y="2558100"/>
                  <a:pt x="1770920" y="2558100"/>
                  <a:pt x="1733928" y="2558100"/>
                </a:cubicBezTo>
                <a:cubicBezTo>
                  <a:pt x="1727526" y="2507592"/>
                  <a:pt x="1731083" y="2502613"/>
                  <a:pt x="1775900" y="2502613"/>
                </a:cubicBezTo>
                <a:close/>
                <a:moveTo>
                  <a:pt x="1599478" y="2502613"/>
                </a:moveTo>
                <a:cubicBezTo>
                  <a:pt x="1637181" y="2502613"/>
                  <a:pt x="1674173" y="2502613"/>
                  <a:pt x="1711164" y="2502613"/>
                </a:cubicBezTo>
                <a:cubicBezTo>
                  <a:pt x="1717566" y="2552409"/>
                  <a:pt x="1713298" y="2558100"/>
                  <a:pt x="1668482" y="2558100"/>
                </a:cubicBezTo>
                <a:cubicBezTo>
                  <a:pt x="1628645" y="2558100"/>
                  <a:pt x="1589519" y="2558100"/>
                  <a:pt x="1549682" y="2558100"/>
                </a:cubicBezTo>
                <a:cubicBezTo>
                  <a:pt x="1553239" y="2504747"/>
                  <a:pt x="1554662" y="2502613"/>
                  <a:pt x="1599478" y="2502613"/>
                </a:cubicBezTo>
                <a:close/>
                <a:moveTo>
                  <a:pt x="1420213" y="2502613"/>
                </a:moveTo>
                <a:cubicBezTo>
                  <a:pt x="1457915" y="2502613"/>
                  <a:pt x="1495618" y="2502613"/>
                  <a:pt x="1536166" y="2502613"/>
                </a:cubicBezTo>
                <a:cubicBezTo>
                  <a:pt x="1531187" y="2557388"/>
                  <a:pt x="1530475" y="2558100"/>
                  <a:pt x="1484236" y="2558100"/>
                </a:cubicBezTo>
                <a:cubicBezTo>
                  <a:pt x="1445822" y="2558100"/>
                  <a:pt x="1406697" y="2558100"/>
                  <a:pt x="1367571" y="2558100"/>
                </a:cubicBezTo>
                <a:cubicBezTo>
                  <a:pt x="1371128" y="2506170"/>
                  <a:pt x="1374685" y="2502613"/>
                  <a:pt x="1420213" y="2502613"/>
                </a:cubicBezTo>
                <a:close/>
                <a:moveTo>
                  <a:pt x="1240947" y="2502613"/>
                </a:moveTo>
                <a:cubicBezTo>
                  <a:pt x="1279361" y="2502613"/>
                  <a:pt x="1318487" y="2502613"/>
                  <a:pt x="1357613" y="2502613"/>
                </a:cubicBezTo>
                <a:cubicBezTo>
                  <a:pt x="1349076" y="2557388"/>
                  <a:pt x="1347653" y="2558100"/>
                  <a:pt x="1300703" y="2558100"/>
                </a:cubicBezTo>
                <a:cubicBezTo>
                  <a:pt x="1261577" y="2558100"/>
                  <a:pt x="1223163" y="2558100"/>
                  <a:pt x="1184037" y="2558100"/>
                </a:cubicBezTo>
                <a:cubicBezTo>
                  <a:pt x="1191863" y="2506881"/>
                  <a:pt x="1196130" y="2502613"/>
                  <a:pt x="1240947" y="2502613"/>
                </a:cubicBezTo>
                <a:close/>
                <a:moveTo>
                  <a:pt x="2870348" y="2502257"/>
                </a:moveTo>
                <a:cubicBezTo>
                  <a:pt x="2893289" y="2502079"/>
                  <a:pt x="2916231" y="2502612"/>
                  <a:pt x="2938995" y="2505458"/>
                </a:cubicBezTo>
                <a:cubicBezTo>
                  <a:pt x="2952512" y="2506881"/>
                  <a:pt x="2963182" y="2533202"/>
                  <a:pt x="2975275" y="2547429"/>
                </a:cubicBezTo>
                <a:cubicBezTo>
                  <a:pt x="2972430" y="2550986"/>
                  <a:pt x="2968873" y="2554543"/>
                  <a:pt x="2966027" y="2558100"/>
                </a:cubicBezTo>
                <a:cubicBezTo>
                  <a:pt x="2921211" y="2558100"/>
                  <a:pt x="2875683" y="2561657"/>
                  <a:pt x="2831578" y="2555966"/>
                </a:cubicBezTo>
                <a:cubicBezTo>
                  <a:pt x="2817351" y="2553831"/>
                  <a:pt x="2805969" y="2528222"/>
                  <a:pt x="2793875" y="2513283"/>
                </a:cubicBezTo>
                <a:cubicBezTo>
                  <a:pt x="2796721" y="2509726"/>
                  <a:pt x="2799566" y="2506170"/>
                  <a:pt x="2801701" y="2503324"/>
                </a:cubicBezTo>
                <a:cubicBezTo>
                  <a:pt x="2824464" y="2503324"/>
                  <a:pt x="2847406" y="2502435"/>
                  <a:pt x="2870348" y="2502257"/>
                </a:cubicBezTo>
                <a:close/>
                <a:moveTo>
                  <a:pt x="1060969" y="2501190"/>
                </a:moveTo>
                <a:cubicBezTo>
                  <a:pt x="1099383" y="2504747"/>
                  <a:pt x="1138509" y="2501901"/>
                  <a:pt x="1177634" y="2501901"/>
                </a:cubicBezTo>
                <a:cubicBezTo>
                  <a:pt x="1166252" y="2555966"/>
                  <a:pt x="1164118" y="2557389"/>
                  <a:pt x="1115745" y="2558100"/>
                </a:cubicBezTo>
                <a:cubicBezTo>
                  <a:pt x="1078754" y="2558100"/>
                  <a:pt x="1041050" y="2558100"/>
                  <a:pt x="998368" y="2558100"/>
                </a:cubicBezTo>
                <a:cubicBezTo>
                  <a:pt x="1006905" y="2519685"/>
                  <a:pt x="1021132" y="2498344"/>
                  <a:pt x="1060969" y="2501190"/>
                </a:cubicBezTo>
                <a:close/>
                <a:moveTo>
                  <a:pt x="857515" y="2501190"/>
                </a:moveTo>
                <a:cubicBezTo>
                  <a:pt x="903043" y="2504747"/>
                  <a:pt x="949282" y="2501901"/>
                  <a:pt x="995522" y="2501901"/>
                </a:cubicBezTo>
                <a:cubicBezTo>
                  <a:pt x="986985" y="2550986"/>
                  <a:pt x="979872" y="2557389"/>
                  <a:pt x="935055" y="2557389"/>
                </a:cubicBezTo>
                <a:cubicBezTo>
                  <a:pt x="884548" y="2558100"/>
                  <a:pt x="834041" y="2558100"/>
                  <a:pt x="780688" y="2558100"/>
                </a:cubicBezTo>
                <a:cubicBezTo>
                  <a:pt x="792781" y="2513283"/>
                  <a:pt x="816967" y="2498344"/>
                  <a:pt x="857515" y="2501190"/>
                </a:cubicBezTo>
                <a:close/>
                <a:moveTo>
                  <a:pt x="2189208" y="2440011"/>
                </a:moveTo>
                <a:cubicBezTo>
                  <a:pt x="2239004" y="2440011"/>
                  <a:pt x="2287378" y="2440011"/>
                  <a:pt x="2338596" y="2440011"/>
                </a:cubicBezTo>
                <a:cubicBezTo>
                  <a:pt x="2340731" y="2453528"/>
                  <a:pt x="2342865" y="2465620"/>
                  <a:pt x="2345710" y="2483405"/>
                </a:cubicBezTo>
                <a:cubicBezTo>
                  <a:pt x="2293780" y="2483405"/>
                  <a:pt x="2243272" y="2483405"/>
                  <a:pt x="2189208" y="2483405"/>
                </a:cubicBezTo>
                <a:cubicBezTo>
                  <a:pt x="2189208" y="2469178"/>
                  <a:pt x="2189208" y="2457084"/>
                  <a:pt x="2189208" y="2440011"/>
                </a:cubicBezTo>
                <a:close/>
                <a:moveTo>
                  <a:pt x="3481329" y="2439211"/>
                </a:moveTo>
                <a:cubicBezTo>
                  <a:pt x="3504360" y="2439122"/>
                  <a:pt x="3527301" y="2439656"/>
                  <a:pt x="3550065" y="2442146"/>
                </a:cubicBezTo>
                <a:cubicBezTo>
                  <a:pt x="3563581" y="2443568"/>
                  <a:pt x="3574252" y="2467044"/>
                  <a:pt x="3592036" y="2486962"/>
                </a:cubicBezTo>
                <a:cubicBezTo>
                  <a:pt x="3535837" y="2486962"/>
                  <a:pt x="3490310" y="2489807"/>
                  <a:pt x="3445494" y="2485539"/>
                </a:cubicBezTo>
                <a:cubicBezTo>
                  <a:pt x="3431977" y="2484117"/>
                  <a:pt x="3420595" y="2462064"/>
                  <a:pt x="3408502" y="2449259"/>
                </a:cubicBezTo>
                <a:cubicBezTo>
                  <a:pt x="3409925" y="2446414"/>
                  <a:pt x="3411348" y="2442857"/>
                  <a:pt x="3412059" y="2440012"/>
                </a:cubicBezTo>
                <a:cubicBezTo>
                  <a:pt x="3435179" y="2440012"/>
                  <a:pt x="3458298" y="2439300"/>
                  <a:pt x="3481329" y="2439211"/>
                </a:cubicBezTo>
                <a:close/>
                <a:moveTo>
                  <a:pt x="2599582" y="2438767"/>
                </a:moveTo>
                <a:cubicBezTo>
                  <a:pt x="2622790" y="2438767"/>
                  <a:pt x="2645910" y="2439301"/>
                  <a:pt x="2668674" y="2441435"/>
                </a:cubicBezTo>
                <a:cubicBezTo>
                  <a:pt x="2678633" y="2441435"/>
                  <a:pt x="2685747" y="2466332"/>
                  <a:pt x="2697840" y="2487673"/>
                </a:cubicBezTo>
                <a:cubicBezTo>
                  <a:pt x="2643064" y="2487673"/>
                  <a:pt x="2598248" y="2489808"/>
                  <a:pt x="2553431" y="2486251"/>
                </a:cubicBezTo>
                <a:cubicBezTo>
                  <a:pt x="2542049" y="2485540"/>
                  <a:pt x="2532801" y="2462776"/>
                  <a:pt x="2522842" y="2450682"/>
                </a:cubicBezTo>
                <a:cubicBezTo>
                  <a:pt x="2524976" y="2447126"/>
                  <a:pt x="2527821" y="2443569"/>
                  <a:pt x="2529956" y="2439300"/>
                </a:cubicBezTo>
                <a:cubicBezTo>
                  <a:pt x="2553076" y="2439300"/>
                  <a:pt x="2576373" y="2438767"/>
                  <a:pt x="2599582" y="2438767"/>
                </a:cubicBezTo>
                <a:close/>
                <a:moveTo>
                  <a:pt x="2768889" y="2438500"/>
                </a:moveTo>
                <a:cubicBezTo>
                  <a:pt x="2791564" y="2438412"/>
                  <a:pt x="2814150" y="2438945"/>
                  <a:pt x="2836558" y="2441435"/>
                </a:cubicBezTo>
                <a:cubicBezTo>
                  <a:pt x="2847229" y="2442857"/>
                  <a:pt x="2855766" y="2467044"/>
                  <a:pt x="2865725" y="2480560"/>
                </a:cubicBezTo>
                <a:cubicBezTo>
                  <a:pt x="2861457" y="2482694"/>
                  <a:pt x="2858611" y="2485540"/>
                  <a:pt x="2855054" y="2488385"/>
                </a:cubicBezTo>
                <a:cubicBezTo>
                  <a:pt x="2818774" y="2488385"/>
                  <a:pt x="2782495" y="2488385"/>
                  <a:pt x="2746214" y="2488385"/>
                </a:cubicBezTo>
                <a:cubicBezTo>
                  <a:pt x="2705665" y="2488385"/>
                  <a:pt x="2705665" y="2487674"/>
                  <a:pt x="2700686" y="2439301"/>
                </a:cubicBezTo>
                <a:cubicBezTo>
                  <a:pt x="2723450" y="2439301"/>
                  <a:pt x="2746214" y="2438589"/>
                  <a:pt x="2768889" y="2438500"/>
                </a:cubicBezTo>
                <a:close/>
                <a:moveTo>
                  <a:pt x="2428497" y="2437077"/>
                </a:moveTo>
                <a:cubicBezTo>
                  <a:pt x="2450816" y="2436988"/>
                  <a:pt x="2473046" y="2437522"/>
                  <a:pt x="2495099" y="2440012"/>
                </a:cubicBezTo>
                <a:cubicBezTo>
                  <a:pt x="2505770" y="2440723"/>
                  <a:pt x="2513595" y="2464910"/>
                  <a:pt x="2522843" y="2478426"/>
                </a:cubicBezTo>
                <a:cubicBezTo>
                  <a:pt x="2520708" y="2481271"/>
                  <a:pt x="2517863" y="2484828"/>
                  <a:pt x="2515729" y="2487674"/>
                </a:cubicBezTo>
                <a:cubicBezTo>
                  <a:pt x="2470201" y="2487674"/>
                  <a:pt x="2423962" y="2489808"/>
                  <a:pt x="2378434" y="2485539"/>
                </a:cubicBezTo>
                <a:cubicBezTo>
                  <a:pt x="2369186" y="2484828"/>
                  <a:pt x="2361361" y="2460642"/>
                  <a:pt x="2352824" y="2447125"/>
                </a:cubicBezTo>
                <a:cubicBezTo>
                  <a:pt x="2355670" y="2444280"/>
                  <a:pt x="2358515" y="2441434"/>
                  <a:pt x="2361361" y="2437878"/>
                </a:cubicBezTo>
                <a:cubicBezTo>
                  <a:pt x="2383769" y="2437878"/>
                  <a:pt x="2406177" y="2437166"/>
                  <a:pt x="2428497" y="2437077"/>
                </a:cubicBezTo>
                <a:close/>
                <a:moveTo>
                  <a:pt x="3101634" y="2436722"/>
                </a:moveTo>
                <a:cubicBezTo>
                  <a:pt x="3123597" y="2436455"/>
                  <a:pt x="3144227" y="2436811"/>
                  <a:pt x="3164501" y="2439301"/>
                </a:cubicBezTo>
                <a:cubicBezTo>
                  <a:pt x="3180863" y="2441435"/>
                  <a:pt x="3194379" y="2460642"/>
                  <a:pt x="3209318" y="2472735"/>
                </a:cubicBezTo>
                <a:cubicBezTo>
                  <a:pt x="3207183" y="2477003"/>
                  <a:pt x="3205761" y="2481271"/>
                  <a:pt x="3203626" y="2485540"/>
                </a:cubicBezTo>
                <a:cubicBezTo>
                  <a:pt x="3155254" y="2485540"/>
                  <a:pt x="3106880" y="2487674"/>
                  <a:pt x="3059218" y="2483406"/>
                </a:cubicBezTo>
                <a:cubicBezTo>
                  <a:pt x="3049970" y="2483406"/>
                  <a:pt x="3042856" y="2459219"/>
                  <a:pt x="3030763" y="2437878"/>
                </a:cubicBezTo>
                <a:cubicBezTo>
                  <a:pt x="3056373" y="2437878"/>
                  <a:pt x="3079670" y="2436989"/>
                  <a:pt x="3101634" y="2436722"/>
                </a:cubicBezTo>
                <a:close/>
                <a:moveTo>
                  <a:pt x="2934639" y="2436722"/>
                </a:moveTo>
                <a:cubicBezTo>
                  <a:pt x="2955714" y="2436455"/>
                  <a:pt x="2976699" y="2436811"/>
                  <a:pt x="2997329" y="2439301"/>
                </a:cubicBezTo>
                <a:cubicBezTo>
                  <a:pt x="3012268" y="2441435"/>
                  <a:pt x="3024362" y="2462776"/>
                  <a:pt x="3037877" y="2475580"/>
                </a:cubicBezTo>
                <a:cubicBezTo>
                  <a:pt x="3035743" y="2479138"/>
                  <a:pt x="3032897" y="2483406"/>
                  <a:pt x="3030764" y="2486962"/>
                </a:cubicBezTo>
                <a:cubicBezTo>
                  <a:pt x="2985236" y="2486962"/>
                  <a:pt x="2939708" y="2489808"/>
                  <a:pt x="2894891" y="2484829"/>
                </a:cubicBezTo>
                <a:cubicBezTo>
                  <a:pt x="2882798" y="2483406"/>
                  <a:pt x="2873550" y="2460642"/>
                  <a:pt x="2862879" y="2447126"/>
                </a:cubicBezTo>
                <a:cubicBezTo>
                  <a:pt x="2866436" y="2444992"/>
                  <a:pt x="2869281" y="2441435"/>
                  <a:pt x="2871416" y="2437878"/>
                </a:cubicBezTo>
                <a:cubicBezTo>
                  <a:pt x="2892401" y="2437878"/>
                  <a:pt x="2913565" y="2436989"/>
                  <a:pt x="2934639" y="2436722"/>
                </a:cubicBezTo>
                <a:close/>
                <a:moveTo>
                  <a:pt x="2056892" y="2436455"/>
                </a:moveTo>
                <a:cubicBezTo>
                  <a:pt x="2081791" y="2436455"/>
                  <a:pt x="2106688" y="2436455"/>
                  <a:pt x="2131587" y="2437167"/>
                </a:cubicBezTo>
                <a:cubicBezTo>
                  <a:pt x="2174270" y="2437878"/>
                  <a:pt x="2174981" y="2438590"/>
                  <a:pt x="2166444" y="2485540"/>
                </a:cubicBezTo>
                <a:cubicBezTo>
                  <a:pt x="2118070" y="2485540"/>
                  <a:pt x="2068986" y="2485540"/>
                  <a:pt x="2019901" y="2485540"/>
                </a:cubicBezTo>
                <a:cubicBezTo>
                  <a:pt x="2011364" y="2439301"/>
                  <a:pt x="2013499" y="2437167"/>
                  <a:pt x="2056892" y="2436455"/>
                </a:cubicBezTo>
                <a:close/>
                <a:moveTo>
                  <a:pt x="1889720" y="2435032"/>
                </a:moveTo>
                <a:cubicBezTo>
                  <a:pt x="1920309" y="2435032"/>
                  <a:pt x="1950898" y="2434321"/>
                  <a:pt x="1981487" y="2437166"/>
                </a:cubicBezTo>
                <a:cubicBezTo>
                  <a:pt x="1987889" y="2437878"/>
                  <a:pt x="1999271" y="2452816"/>
                  <a:pt x="1998560" y="2459930"/>
                </a:cubicBezTo>
                <a:cubicBezTo>
                  <a:pt x="1997848" y="2469889"/>
                  <a:pt x="1987889" y="2486251"/>
                  <a:pt x="1980775" y="2486251"/>
                </a:cubicBezTo>
                <a:cubicBezTo>
                  <a:pt x="1934536" y="2488385"/>
                  <a:pt x="1889008" y="2487674"/>
                  <a:pt x="1843480" y="2487674"/>
                </a:cubicBezTo>
                <a:cubicBezTo>
                  <a:pt x="1844191" y="2436455"/>
                  <a:pt x="1844903" y="2435032"/>
                  <a:pt x="1889720" y="2435032"/>
                </a:cubicBezTo>
                <a:close/>
                <a:moveTo>
                  <a:pt x="1711877" y="2435032"/>
                </a:moveTo>
                <a:cubicBezTo>
                  <a:pt x="1748868" y="2434321"/>
                  <a:pt x="1786571" y="2435032"/>
                  <a:pt x="1825697" y="2435032"/>
                </a:cubicBezTo>
                <a:cubicBezTo>
                  <a:pt x="1830676" y="2474158"/>
                  <a:pt x="1821428" y="2491231"/>
                  <a:pt x="1785148" y="2489096"/>
                </a:cubicBezTo>
                <a:cubicBezTo>
                  <a:pt x="1747445" y="2486251"/>
                  <a:pt x="1709742" y="2488385"/>
                  <a:pt x="1672750" y="2488385"/>
                </a:cubicBezTo>
                <a:cubicBezTo>
                  <a:pt x="1667059" y="2443569"/>
                  <a:pt x="1672750" y="2435744"/>
                  <a:pt x="1711877" y="2435032"/>
                </a:cubicBezTo>
                <a:close/>
                <a:moveTo>
                  <a:pt x="1543281" y="2434321"/>
                </a:moveTo>
                <a:cubicBezTo>
                  <a:pt x="1580272" y="2434321"/>
                  <a:pt x="1617263" y="2435033"/>
                  <a:pt x="1654967" y="2435033"/>
                </a:cubicBezTo>
                <a:cubicBezTo>
                  <a:pt x="1657100" y="2475581"/>
                  <a:pt x="1645007" y="2491231"/>
                  <a:pt x="1608727" y="2488385"/>
                </a:cubicBezTo>
                <a:cubicBezTo>
                  <a:pt x="1571025" y="2485540"/>
                  <a:pt x="1533322" y="2487674"/>
                  <a:pt x="1495619" y="2487674"/>
                </a:cubicBezTo>
                <a:cubicBezTo>
                  <a:pt x="1497754" y="2439301"/>
                  <a:pt x="1501310" y="2435033"/>
                  <a:pt x="1543281" y="2434321"/>
                </a:cubicBezTo>
                <a:close/>
                <a:moveTo>
                  <a:pt x="887395" y="2434321"/>
                </a:moveTo>
                <a:cubicBezTo>
                  <a:pt x="966357" y="2435744"/>
                  <a:pt x="1045320" y="2434321"/>
                  <a:pt x="1126416" y="2434321"/>
                </a:cubicBezTo>
                <a:cubicBezTo>
                  <a:pt x="1120014" y="2477003"/>
                  <a:pt x="1100095" y="2489096"/>
                  <a:pt x="1063815" y="2488385"/>
                </a:cubicBezTo>
                <a:cubicBezTo>
                  <a:pt x="984853" y="2485540"/>
                  <a:pt x="905890" y="2487673"/>
                  <a:pt x="824082" y="2487673"/>
                </a:cubicBezTo>
                <a:cubicBezTo>
                  <a:pt x="834041" y="2452817"/>
                  <a:pt x="848981" y="2432897"/>
                  <a:pt x="887395" y="2434321"/>
                </a:cubicBezTo>
                <a:close/>
                <a:moveTo>
                  <a:pt x="1368994" y="2433610"/>
                </a:moveTo>
                <a:cubicBezTo>
                  <a:pt x="1407407" y="2436455"/>
                  <a:pt x="1445110" y="2434322"/>
                  <a:pt x="1482814" y="2434322"/>
                </a:cubicBezTo>
                <a:cubicBezTo>
                  <a:pt x="1483525" y="2480560"/>
                  <a:pt x="1462895" y="2490520"/>
                  <a:pt x="1428037" y="2487674"/>
                </a:cubicBezTo>
                <a:cubicBezTo>
                  <a:pt x="1391758" y="2484829"/>
                  <a:pt x="1355477" y="2486963"/>
                  <a:pt x="1317063" y="2486963"/>
                </a:cubicBezTo>
                <a:cubicBezTo>
                  <a:pt x="1319198" y="2450683"/>
                  <a:pt x="1332002" y="2431476"/>
                  <a:pt x="1368994" y="2433610"/>
                </a:cubicBezTo>
                <a:close/>
                <a:moveTo>
                  <a:pt x="1196841" y="2433609"/>
                </a:moveTo>
                <a:cubicBezTo>
                  <a:pt x="1233833" y="2435743"/>
                  <a:pt x="1271536" y="2434320"/>
                  <a:pt x="1310661" y="2434320"/>
                </a:cubicBezTo>
                <a:cubicBezTo>
                  <a:pt x="1308527" y="2474869"/>
                  <a:pt x="1292877" y="2491230"/>
                  <a:pt x="1255174" y="2488385"/>
                </a:cubicBezTo>
                <a:cubicBezTo>
                  <a:pt x="1218183" y="2484828"/>
                  <a:pt x="1180480" y="2487674"/>
                  <a:pt x="1141354" y="2487674"/>
                </a:cubicBezTo>
                <a:cubicBezTo>
                  <a:pt x="1146333" y="2449260"/>
                  <a:pt x="1160561" y="2432187"/>
                  <a:pt x="1196841" y="2433609"/>
                </a:cubicBezTo>
                <a:close/>
                <a:moveTo>
                  <a:pt x="2110957" y="2377411"/>
                </a:moveTo>
                <a:cubicBezTo>
                  <a:pt x="2157908" y="2377411"/>
                  <a:pt x="2205570" y="2377411"/>
                  <a:pt x="2256789" y="2377411"/>
                </a:cubicBezTo>
                <a:cubicBezTo>
                  <a:pt x="2257500" y="2393061"/>
                  <a:pt x="2258212" y="2405154"/>
                  <a:pt x="2258923" y="2420093"/>
                </a:cubicBezTo>
                <a:cubicBezTo>
                  <a:pt x="2207704" y="2420093"/>
                  <a:pt x="2160753" y="2420093"/>
                  <a:pt x="2110957" y="2420093"/>
                </a:cubicBezTo>
                <a:cubicBezTo>
                  <a:pt x="2110957" y="2405866"/>
                  <a:pt x="2110957" y="2393061"/>
                  <a:pt x="2110957" y="2377411"/>
                </a:cubicBezTo>
                <a:close/>
                <a:moveTo>
                  <a:pt x="1943783" y="2376699"/>
                </a:moveTo>
                <a:cubicBezTo>
                  <a:pt x="1993580" y="2376699"/>
                  <a:pt x="2040531" y="2376699"/>
                  <a:pt x="2090327" y="2376699"/>
                </a:cubicBezTo>
                <a:cubicBezTo>
                  <a:pt x="2090327" y="2391638"/>
                  <a:pt x="2090327" y="2403731"/>
                  <a:pt x="2090327" y="2419381"/>
                </a:cubicBezTo>
                <a:cubicBezTo>
                  <a:pt x="2040531" y="2419381"/>
                  <a:pt x="1992158" y="2419381"/>
                  <a:pt x="1938804" y="2419381"/>
                </a:cubicBezTo>
                <a:cubicBezTo>
                  <a:pt x="1940938" y="2404442"/>
                  <a:pt x="1942361" y="2391638"/>
                  <a:pt x="1943783" y="2376699"/>
                </a:cubicBezTo>
                <a:close/>
                <a:moveTo>
                  <a:pt x="3440782" y="2375544"/>
                </a:moveTo>
                <a:cubicBezTo>
                  <a:pt x="3461678" y="2375277"/>
                  <a:pt x="3482486" y="2375633"/>
                  <a:pt x="3503115" y="2378123"/>
                </a:cubicBezTo>
                <a:cubicBezTo>
                  <a:pt x="3518055" y="2380257"/>
                  <a:pt x="3530859" y="2401598"/>
                  <a:pt x="3544375" y="2413691"/>
                </a:cubicBezTo>
                <a:cubicBezTo>
                  <a:pt x="3542952" y="2417248"/>
                  <a:pt x="3541530" y="2420093"/>
                  <a:pt x="3539396" y="2422939"/>
                </a:cubicBezTo>
                <a:cubicBezTo>
                  <a:pt x="3496002" y="2422939"/>
                  <a:pt x="3452608" y="2425784"/>
                  <a:pt x="3409926" y="2421517"/>
                </a:cubicBezTo>
                <a:cubicBezTo>
                  <a:pt x="3396409" y="2420093"/>
                  <a:pt x="3385027" y="2398752"/>
                  <a:pt x="3372934" y="2386659"/>
                </a:cubicBezTo>
                <a:cubicBezTo>
                  <a:pt x="3374357" y="2383102"/>
                  <a:pt x="3376491" y="2380257"/>
                  <a:pt x="3377914" y="2376700"/>
                </a:cubicBezTo>
                <a:cubicBezTo>
                  <a:pt x="3398900" y="2376700"/>
                  <a:pt x="3419885" y="2375811"/>
                  <a:pt x="3440782" y="2375544"/>
                </a:cubicBezTo>
                <a:close/>
                <a:moveTo>
                  <a:pt x="2506392" y="2375366"/>
                </a:moveTo>
                <a:cubicBezTo>
                  <a:pt x="2529601" y="2375277"/>
                  <a:pt x="2551298" y="2375633"/>
                  <a:pt x="2572639" y="2377411"/>
                </a:cubicBezTo>
                <a:cubicBezTo>
                  <a:pt x="2582598" y="2378123"/>
                  <a:pt x="2590423" y="2400886"/>
                  <a:pt x="2598959" y="2412979"/>
                </a:cubicBezTo>
                <a:cubicBezTo>
                  <a:pt x="2596826" y="2416536"/>
                  <a:pt x="2594691" y="2419382"/>
                  <a:pt x="2592557" y="2422227"/>
                </a:cubicBezTo>
                <a:cubicBezTo>
                  <a:pt x="2548452" y="2422227"/>
                  <a:pt x="2503635" y="2424361"/>
                  <a:pt x="2459530" y="2420805"/>
                </a:cubicBezTo>
                <a:cubicBezTo>
                  <a:pt x="2450283" y="2420093"/>
                  <a:pt x="2443880" y="2396618"/>
                  <a:pt x="2431075" y="2375988"/>
                </a:cubicBezTo>
                <a:cubicBezTo>
                  <a:pt x="2458463" y="2375988"/>
                  <a:pt x="2483184" y="2375455"/>
                  <a:pt x="2506392" y="2375366"/>
                </a:cubicBezTo>
                <a:close/>
                <a:moveTo>
                  <a:pt x="2342865" y="2375366"/>
                </a:moveTo>
                <a:cubicBezTo>
                  <a:pt x="2364918" y="2375277"/>
                  <a:pt x="2386971" y="2375633"/>
                  <a:pt x="2409023" y="2377411"/>
                </a:cubicBezTo>
                <a:cubicBezTo>
                  <a:pt x="2417559" y="2378123"/>
                  <a:pt x="2423962" y="2401597"/>
                  <a:pt x="2436766" y="2422938"/>
                </a:cubicBezTo>
                <a:cubicBezTo>
                  <a:pt x="2380568" y="2422938"/>
                  <a:pt x="2337174" y="2425073"/>
                  <a:pt x="2294492" y="2421516"/>
                </a:cubicBezTo>
                <a:cubicBezTo>
                  <a:pt x="2285243" y="2420805"/>
                  <a:pt x="2277419" y="2398752"/>
                  <a:pt x="2268882" y="2386659"/>
                </a:cubicBezTo>
                <a:cubicBezTo>
                  <a:pt x="2271728" y="2383102"/>
                  <a:pt x="2273862" y="2379545"/>
                  <a:pt x="2276708" y="2375988"/>
                </a:cubicBezTo>
                <a:cubicBezTo>
                  <a:pt x="2298760" y="2375988"/>
                  <a:pt x="2320812" y="2375455"/>
                  <a:pt x="2342865" y="2375366"/>
                </a:cubicBezTo>
                <a:close/>
                <a:moveTo>
                  <a:pt x="3109014" y="2375277"/>
                </a:moveTo>
                <a:cubicBezTo>
                  <a:pt x="3155965" y="2375277"/>
                  <a:pt x="3202916" y="2375277"/>
                  <a:pt x="3249155" y="2375277"/>
                </a:cubicBezTo>
                <a:cubicBezTo>
                  <a:pt x="3357995" y="2375277"/>
                  <a:pt x="3357995" y="2375277"/>
                  <a:pt x="3408503" y="2472024"/>
                </a:cubicBezTo>
                <a:cubicBezTo>
                  <a:pt x="3410637" y="2476292"/>
                  <a:pt x="3412771" y="2480561"/>
                  <a:pt x="3416328" y="2489808"/>
                </a:cubicBezTo>
                <a:cubicBezTo>
                  <a:pt x="3356573" y="2489808"/>
                  <a:pt x="3301085" y="2491231"/>
                  <a:pt x="3246309" y="2488385"/>
                </a:cubicBezTo>
                <a:cubicBezTo>
                  <a:pt x="3237062" y="2487674"/>
                  <a:pt x="3224257" y="2471313"/>
                  <a:pt x="3219989" y="2459219"/>
                </a:cubicBezTo>
                <a:cubicBezTo>
                  <a:pt x="3209318" y="2430053"/>
                  <a:pt x="3192245" y="2417960"/>
                  <a:pt x="3161656" y="2422228"/>
                </a:cubicBezTo>
                <a:cubicBezTo>
                  <a:pt x="3130355" y="2427207"/>
                  <a:pt x="3112571" y="2412980"/>
                  <a:pt x="3109014" y="2375277"/>
                </a:cubicBezTo>
                <a:close/>
                <a:moveTo>
                  <a:pt x="3001508" y="2375099"/>
                </a:moveTo>
                <a:cubicBezTo>
                  <a:pt x="3022938" y="2374921"/>
                  <a:pt x="3044279" y="2375277"/>
                  <a:pt x="3065620" y="2377411"/>
                </a:cubicBezTo>
                <a:cubicBezTo>
                  <a:pt x="3077714" y="2378834"/>
                  <a:pt x="3087673" y="2399464"/>
                  <a:pt x="3098343" y="2411557"/>
                </a:cubicBezTo>
                <a:cubicBezTo>
                  <a:pt x="3096209" y="2415825"/>
                  <a:pt x="3094075" y="2419382"/>
                  <a:pt x="3091941" y="2422939"/>
                </a:cubicBezTo>
                <a:cubicBezTo>
                  <a:pt x="3049259" y="2422939"/>
                  <a:pt x="3006577" y="2425784"/>
                  <a:pt x="2965316" y="2421516"/>
                </a:cubicBezTo>
                <a:cubicBezTo>
                  <a:pt x="2952512" y="2420093"/>
                  <a:pt x="2941841" y="2398752"/>
                  <a:pt x="2930459" y="2386659"/>
                </a:cubicBezTo>
                <a:cubicBezTo>
                  <a:pt x="2932593" y="2383102"/>
                  <a:pt x="2934727" y="2379546"/>
                  <a:pt x="2936861" y="2375988"/>
                </a:cubicBezTo>
                <a:cubicBezTo>
                  <a:pt x="2958558" y="2375988"/>
                  <a:pt x="2980077" y="2375277"/>
                  <a:pt x="3001508" y="2375099"/>
                </a:cubicBezTo>
                <a:close/>
                <a:moveTo>
                  <a:pt x="2836202" y="2375099"/>
                </a:moveTo>
                <a:cubicBezTo>
                  <a:pt x="2857188" y="2374921"/>
                  <a:pt x="2878173" y="2375277"/>
                  <a:pt x="2899158" y="2377411"/>
                </a:cubicBezTo>
                <a:cubicBezTo>
                  <a:pt x="2911252" y="2378834"/>
                  <a:pt x="2921923" y="2400175"/>
                  <a:pt x="2933304" y="2412268"/>
                </a:cubicBezTo>
                <a:cubicBezTo>
                  <a:pt x="2929748" y="2415825"/>
                  <a:pt x="2926902" y="2419382"/>
                  <a:pt x="2924057" y="2422939"/>
                </a:cubicBezTo>
                <a:cubicBezTo>
                  <a:pt x="2882797" y="2422939"/>
                  <a:pt x="2841538" y="2425784"/>
                  <a:pt x="2800989" y="2421516"/>
                </a:cubicBezTo>
                <a:cubicBezTo>
                  <a:pt x="2788184" y="2420093"/>
                  <a:pt x="2776802" y="2399464"/>
                  <a:pt x="2765420" y="2387370"/>
                </a:cubicBezTo>
                <a:cubicBezTo>
                  <a:pt x="2768266" y="2383814"/>
                  <a:pt x="2770400" y="2379546"/>
                  <a:pt x="2773246" y="2375988"/>
                </a:cubicBezTo>
                <a:cubicBezTo>
                  <a:pt x="2794231" y="2375988"/>
                  <a:pt x="2815217" y="2375277"/>
                  <a:pt x="2836202" y="2375099"/>
                </a:cubicBezTo>
                <a:close/>
                <a:moveTo>
                  <a:pt x="2671431" y="2374388"/>
                </a:moveTo>
                <a:cubicBezTo>
                  <a:pt x="2691972" y="2374210"/>
                  <a:pt x="2712424" y="2374566"/>
                  <a:pt x="2732698" y="2376700"/>
                </a:cubicBezTo>
                <a:cubicBezTo>
                  <a:pt x="2744792" y="2378123"/>
                  <a:pt x="2754751" y="2398753"/>
                  <a:pt x="2765421" y="2410135"/>
                </a:cubicBezTo>
                <a:cubicBezTo>
                  <a:pt x="2763287" y="2413691"/>
                  <a:pt x="2760442" y="2417959"/>
                  <a:pt x="2758307" y="2421517"/>
                </a:cubicBezTo>
                <a:cubicBezTo>
                  <a:pt x="2714202" y="2421517"/>
                  <a:pt x="2669386" y="2423650"/>
                  <a:pt x="2625992" y="2420094"/>
                </a:cubicBezTo>
                <a:cubicBezTo>
                  <a:pt x="2616744" y="2419382"/>
                  <a:pt x="2609631" y="2397329"/>
                  <a:pt x="2601805" y="2385236"/>
                </a:cubicBezTo>
                <a:cubicBezTo>
                  <a:pt x="2604651" y="2382391"/>
                  <a:pt x="2607496" y="2378835"/>
                  <a:pt x="2609631" y="2375277"/>
                </a:cubicBezTo>
                <a:cubicBezTo>
                  <a:pt x="2630261" y="2375277"/>
                  <a:pt x="2650890" y="2374566"/>
                  <a:pt x="2671431" y="2374388"/>
                </a:cubicBezTo>
                <a:close/>
                <a:moveTo>
                  <a:pt x="1814315" y="2373144"/>
                </a:moveTo>
                <a:cubicBezTo>
                  <a:pt x="1850594" y="2375277"/>
                  <a:pt x="1886874" y="2373855"/>
                  <a:pt x="1923866" y="2373855"/>
                </a:cubicBezTo>
                <a:cubicBezTo>
                  <a:pt x="1929557" y="2410135"/>
                  <a:pt x="1918887" y="2425073"/>
                  <a:pt x="1883318" y="2422940"/>
                </a:cubicBezTo>
                <a:cubicBezTo>
                  <a:pt x="1847749" y="2420805"/>
                  <a:pt x="1811468" y="2422228"/>
                  <a:pt x="1774477" y="2422228"/>
                </a:cubicBezTo>
                <a:cubicBezTo>
                  <a:pt x="1768786" y="2383103"/>
                  <a:pt x="1782302" y="2371009"/>
                  <a:pt x="1814315" y="2373144"/>
                </a:cubicBezTo>
                <a:close/>
                <a:moveTo>
                  <a:pt x="1645719" y="2373143"/>
                </a:moveTo>
                <a:cubicBezTo>
                  <a:pt x="1681999" y="2375278"/>
                  <a:pt x="1718279" y="2373854"/>
                  <a:pt x="1754560" y="2373854"/>
                </a:cubicBezTo>
                <a:cubicBezTo>
                  <a:pt x="1762384" y="2410134"/>
                  <a:pt x="1751714" y="2424362"/>
                  <a:pt x="1717568" y="2422939"/>
                </a:cubicBezTo>
                <a:cubicBezTo>
                  <a:pt x="1680576" y="2420805"/>
                  <a:pt x="1642873" y="2422227"/>
                  <a:pt x="1605882" y="2422227"/>
                </a:cubicBezTo>
                <a:cubicBezTo>
                  <a:pt x="1600902" y="2385236"/>
                  <a:pt x="1612995" y="2371720"/>
                  <a:pt x="1645719" y="2373143"/>
                </a:cubicBezTo>
                <a:close/>
                <a:moveTo>
                  <a:pt x="1479968" y="2372432"/>
                </a:moveTo>
                <a:cubicBezTo>
                  <a:pt x="1516248" y="2374566"/>
                  <a:pt x="1553239" y="2373143"/>
                  <a:pt x="1590230" y="2373143"/>
                </a:cubicBezTo>
                <a:cubicBezTo>
                  <a:pt x="1591653" y="2412980"/>
                  <a:pt x="1575292" y="2425073"/>
                  <a:pt x="1542569" y="2422939"/>
                </a:cubicBezTo>
                <a:cubicBezTo>
                  <a:pt x="1507000" y="2420805"/>
                  <a:pt x="1470720" y="2422228"/>
                  <a:pt x="1433728" y="2422228"/>
                </a:cubicBezTo>
                <a:cubicBezTo>
                  <a:pt x="1432306" y="2383813"/>
                  <a:pt x="1446533" y="2371009"/>
                  <a:pt x="1479968" y="2372432"/>
                </a:cubicBezTo>
                <a:close/>
                <a:moveTo>
                  <a:pt x="1312083" y="2372431"/>
                </a:moveTo>
                <a:cubicBezTo>
                  <a:pt x="1348364" y="2374565"/>
                  <a:pt x="1384643" y="2373142"/>
                  <a:pt x="1423058" y="2373142"/>
                </a:cubicBezTo>
                <a:cubicBezTo>
                  <a:pt x="1422347" y="2411556"/>
                  <a:pt x="1406696" y="2425072"/>
                  <a:pt x="1373973" y="2422938"/>
                </a:cubicBezTo>
                <a:cubicBezTo>
                  <a:pt x="1337694" y="2420804"/>
                  <a:pt x="1301413" y="2422227"/>
                  <a:pt x="1262999" y="2422227"/>
                </a:cubicBezTo>
                <a:cubicBezTo>
                  <a:pt x="1265133" y="2385947"/>
                  <a:pt x="1278649" y="2371008"/>
                  <a:pt x="1312083" y="2372431"/>
                </a:cubicBezTo>
                <a:close/>
                <a:moveTo>
                  <a:pt x="1159406" y="2371276"/>
                </a:moveTo>
                <a:cubicBezTo>
                  <a:pt x="1187238" y="2369586"/>
                  <a:pt x="1221384" y="2371009"/>
                  <a:pt x="1254462" y="2376700"/>
                </a:cubicBezTo>
                <a:cubicBezTo>
                  <a:pt x="1247349" y="2418670"/>
                  <a:pt x="1244504" y="2422228"/>
                  <a:pt x="1205378" y="2422228"/>
                </a:cubicBezTo>
                <a:cubicBezTo>
                  <a:pt x="1102940" y="2422228"/>
                  <a:pt x="1000502" y="2422228"/>
                  <a:pt x="898064" y="2422228"/>
                </a:cubicBezTo>
                <a:cubicBezTo>
                  <a:pt x="887394" y="2422228"/>
                  <a:pt x="877435" y="2420094"/>
                  <a:pt x="865341" y="2419382"/>
                </a:cubicBezTo>
                <a:cubicBezTo>
                  <a:pt x="873878" y="2386659"/>
                  <a:pt x="889528" y="2371009"/>
                  <a:pt x="922963" y="2372432"/>
                </a:cubicBezTo>
                <a:cubicBezTo>
                  <a:pt x="971336" y="2374566"/>
                  <a:pt x="1019709" y="2372432"/>
                  <a:pt x="1068083" y="2373854"/>
                </a:cubicBezTo>
                <a:cubicBezTo>
                  <a:pt x="1078042" y="2373854"/>
                  <a:pt x="1087290" y="2380257"/>
                  <a:pt x="1102229" y="2384525"/>
                </a:cubicBezTo>
                <a:cubicBezTo>
                  <a:pt x="1110054" y="2377767"/>
                  <a:pt x="1131573" y="2372965"/>
                  <a:pt x="1159406" y="2371276"/>
                </a:cubicBezTo>
                <a:close/>
                <a:moveTo>
                  <a:pt x="2381279" y="2319078"/>
                </a:moveTo>
                <a:cubicBezTo>
                  <a:pt x="2430364" y="2319078"/>
                  <a:pt x="2477315" y="2319078"/>
                  <a:pt x="2524266" y="2319078"/>
                </a:cubicBezTo>
                <a:cubicBezTo>
                  <a:pt x="2526400" y="2333306"/>
                  <a:pt x="2528534" y="2344688"/>
                  <a:pt x="2530668" y="2358205"/>
                </a:cubicBezTo>
                <a:cubicBezTo>
                  <a:pt x="2482295" y="2358205"/>
                  <a:pt x="2436766" y="2358205"/>
                  <a:pt x="2388393" y="2358205"/>
                </a:cubicBezTo>
                <a:cubicBezTo>
                  <a:pt x="2386259" y="2346111"/>
                  <a:pt x="2384125" y="2334018"/>
                  <a:pt x="2381279" y="2319078"/>
                </a:cubicBezTo>
                <a:close/>
                <a:moveTo>
                  <a:pt x="3407348" y="2318189"/>
                </a:moveTo>
                <a:cubicBezTo>
                  <a:pt x="3428244" y="2318011"/>
                  <a:pt x="3449052" y="2318367"/>
                  <a:pt x="3469681" y="2320501"/>
                </a:cubicBezTo>
                <a:cubicBezTo>
                  <a:pt x="3481775" y="2321924"/>
                  <a:pt x="3492446" y="2341842"/>
                  <a:pt x="3511653" y="2361049"/>
                </a:cubicBezTo>
                <a:cubicBezTo>
                  <a:pt x="3458300" y="2361049"/>
                  <a:pt x="3417040" y="2363895"/>
                  <a:pt x="3376492" y="2359627"/>
                </a:cubicBezTo>
                <a:cubicBezTo>
                  <a:pt x="3363687" y="2358204"/>
                  <a:pt x="3351594" y="2339708"/>
                  <a:pt x="3339500" y="2329749"/>
                </a:cubicBezTo>
                <a:cubicBezTo>
                  <a:pt x="3340923" y="2326192"/>
                  <a:pt x="3342346" y="2322636"/>
                  <a:pt x="3344480" y="2319078"/>
                </a:cubicBezTo>
                <a:cubicBezTo>
                  <a:pt x="3365466" y="2319078"/>
                  <a:pt x="3386451" y="2318367"/>
                  <a:pt x="3407348" y="2318189"/>
                </a:cubicBezTo>
                <a:close/>
                <a:moveTo>
                  <a:pt x="2767821" y="2317745"/>
                </a:moveTo>
                <a:cubicBezTo>
                  <a:pt x="2788718" y="2317656"/>
                  <a:pt x="2809526" y="2318011"/>
                  <a:pt x="2830155" y="2319790"/>
                </a:cubicBezTo>
                <a:cubicBezTo>
                  <a:pt x="2840114" y="2320502"/>
                  <a:pt x="2848651" y="2340420"/>
                  <a:pt x="2857899" y="2351802"/>
                </a:cubicBezTo>
                <a:cubicBezTo>
                  <a:pt x="2855053" y="2354647"/>
                  <a:pt x="2852919" y="2357493"/>
                  <a:pt x="2851497" y="2360338"/>
                </a:cubicBezTo>
                <a:cubicBezTo>
                  <a:pt x="2810237" y="2360338"/>
                  <a:pt x="2768977" y="2362472"/>
                  <a:pt x="2727718" y="2358915"/>
                </a:cubicBezTo>
                <a:cubicBezTo>
                  <a:pt x="2717047" y="2358204"/>
                  <a:pt x="2707799" y="2339708"/>
                  <a:pt x="2698551" y="2329038"/>
                </a:cubicBezTo>
                <a:cubicBezTo>
                  <a:pt x="2700686" y="2325481"/>
                  <a:pt x="2702819" y="2321924"/>
                  <a:pt x="2704953" y="2318367"/>
                </a:cubicBezTo>
                <a:cubicBezTo>
                  <a:pt x="2725939" y="2318367"/>
                  <a:pt x="2746924" y="2317834"/>
                  <a:pt x="2767821" y="2317745"/>
                </a:cubicBezTo>
                <a:close/>
                <a:moveTo>
                  <a:pt x="2925391" y="2317033"/>
                </a:moveTo>
                <a:cubicBezTo>
                  <a:pt x="2947355" y="2316944"/>
                  <a:pt x="2967807" y="2317299"/>
                  <a:pt x="2988081" y="2319078"/>
                </a:cubicBezTo>
                <a:cubicBezTo>
                  <a:pt x="2999463" y="2319790"/>
                  <a:pt x="3008711" y="2338285"/>
                  <a:pt x="3019381" y="2348955"/>
                </a:cubicBezTo>
                <a:cubicBezTo>
                  <a:pt x="3017958" y="2352512"/>
                  <a:pt x="3015824" y="2356069"/>
                  <a:pt x="3014402" y="2359626"/>
                </a:cubicBezTo>
                <a:cubicBezTo>
                  <a:pt x="2971719" y="2359626"/>
                  <a:pt x="2929037" y="2361760"/>
                  <a:pt x="2887065" y="2358203"/>
                </a:cubicBezTo>
                <a:cubicBezTo>
                  <a:pt x="2877106" y="2357492"/>
                  <a:pt x="2868570" y="2336862"/>
                  <a:pt x="2853631" y="2317655"/>
                </a:cubicBezTo>
                <a:cubicBezTo>
                  <a:pt x="2879952" y="2317655"/>
                  <a:pt x="2903427" y="2317122"/>
                  <a:pt x="2925391" y="2317033"/>
                </a:cubicBezTo>
                <a:close/>
                <a:moveTo>
                  <a:pt x="2608918" y="2317033"/>
                </a:moveTo>
                <a:cubicBezTo>
                  <a:pt x="2630260" y="2316944"/>
                  <a:pt x="2651601" y="2317299"/>
                  <a:pt x="2672942" y="2319078"/>
                </a:cubicBezTo>
                <a:cubicBezTo>
                  <a:pt x="2681478" y="2319790"/>
                  <a:pt x="2688592" y="2339708"/>
                  <a:pt x="2696418" y="2351090"/>
                </a:cubicBezTo>
                <a:cubicBezTo>
                  <a:pt x="2692860" y="2353935"/>
                  <a:pt x="2690727" y="2357492"/>
                  <a:pt x="2688592" y="2360337"/>
                </a:cubicBezTo>
                <a:cubicBezTo>
                  <a:pt x="2648755" y="2360337"/>
                  <a:pt x="2608918" y="2362472"/>
                  <a:pt x="2569793" y="2358914"/>
                </a:cubicBezTo>
                <a:cubicBezTo>
                  <a:pt x="2558411" y="2358203"/>
                  <a:pt x="2548452" y="2341131"/>
                  <a:pt x="2537781" y="2331171"/>
                </a:cubicBezTo>
                <a:cubicBezTo>
                  <a:pt x="2539916" y="2326903"/>
                  <a:pt x="2542049" y="2321923"/>
                  <a:pt x="2544895" y="2317655"/>
                </a:cubicBezTo>
                <a:cubicBezTo>
                  <a:pt x="2566236" y="2317655"/>
                  <a:pt x="2587577" y="2317122"/>
                  <a:pt x="2608918" y="2317033"/>
                </a:cubicBezTo>
                <a:close/>
                <a:moveTo>
                  <a:pt x="3025072" y="2316944"/>
                </a:moveTo>
                <a:cubicBezTo>
                  <a:pt x="3077715" y="2316944"/>
                  <a:pt x="3131067" y="2316944"/>
                  <a:pt x="3183709" y="2316944"/>
                </a:cubicBezTo>
                <a:cubicBezTo>
                  <a:pt x="3217855" y="2316944"/>
                  <a:pt x="3252712" y="2319078"/>
                  <a:pt x="3286858" y="2316944"/>
                </a:cubicBezTo>
                <a:cubicBezTo>
                  <a:pt x="3316735" y="2314810"/>
                  <a:pt x="3332386" y="2327614"/>
                  <a:pt x="3340211" y="2360337"/>
                </a:cubicBezTo>
                <a:cubicBezTo>
                  <a:pt x="3242753" y="2360337"/>
                  <a:pt x="3148852" y="2361760"/>
                  <a:pt x="3055662" y="2358915"/>
                </a:cubicBezTo>
                <a:cubicBezTo>
                  <a:pt x="3042857" y="2358915"/>
                  <a:pt x="3030764" y="2338996"/>
                  <a:pt x="3018670" y="2328326"/>
                </a:cubicBezTo>
                <a:cubicBezTo>
                  <a:pt x="3020805" y="2324769"/>
                  <a:pt x="3022938" y="2321212"/>
                  <a:pt x="3025072" y="2316944"/>
                </a:cubicBezTo>
                <a:close/>
                <a:moveTo>
                  <a:pt x="2253230" y="2315521"/>
                </a:moveTo>
                <a:cubicBezTo>
                  <a:pt x="2280263" y="2316944"/>
                  <a:pt x="2307295" y="2316944"/>
                  <a:pt x="2334328" y="2315521"/>
                </a:cubicBezTo>
                <a:cubicBezTo>
                  <a:pt x="2364917" y="2314810"/>
                  <a:pt x="2371319" y="2329749"/>
                  <a:pt x="2364917" y="2357493"/>
                </a:cubicBezTo>
                <a:cubicBezTo>
                  <a:pt x="2318678" y="2357493"/>
                  <a:pt x="2273150" y="2357493"/>
                  <a:pt x="2226199" y="2357493"/>
                </a:cubicBezTo>
                <a:cubicBezTo>
                  <a:pt x="2216951" y="2330460"/>
                  <a:pt x="2219085" y="2314098"/>
                  <a:pt x="2253230" y="2315521"/>
                </a:cubicBezTo>
                <a:close/>
                <a:moveTo>
                  <a:pt x="1755981" y="2314099"/>
                </a:moveTo>
                <a:cubicBezTo>
                  <a:pt x="1795818" y="2311964"/>
                  <a:pt x="1836367" y="2314099"/>
                  <a:pt x="1876915" y="2314099"/>
                </a:cubicBezTo>
                <a:cubicBezTo>
                  <a:pt x="1886163" y="2352513"/>
                  <a:pt x="1871224" y="2362472"/>
                  <a:pt x="1840635" y="2360338"/>
                </a:cubicBezTo>
                <a:cubicBezTo>
                  <a:pt x="1806489" y="2358203"/>
                  <a:pt x="1772343" y="2359626"/>
                  <a:pt x="1735351" y="2359626"/>
                </a:cubicBezTo>
                <a:cubicBezTo>
                  <a:pt x="1731083" y="2337573"/>
                  <a:pt x="1726815" y="2316232"/>
                  <a:pt x="1755981" y="2314099"/>
                </a:cubicBezTo>
                <a:close/>
                <a:moveTo>
                  <a:pt x="2093884" y="2314098"/>
                </a:moveTo>
                <a:cubicBezTo>
                  <a:pt x="2119494" y="2315520"/>
                  <a:pt x="2145814" y="2316232"/>
                  <a:pt x="2171424" y="2315520"/>
                </a:cubicBezTo>
                <a:cubicBezTo>
                  <a:pt x="2199879" y="2314098"/>
                  <a:pt x="2211261" y="2324768"/>
                  <a:pt x="2201301" y="2358202"/>
                </a:cubicBezTo>
                <a:cubicBezTo>
                  <a:pt x="2155062" y="2358202"/>
                  <a:pt x="2109534" y="2358202"/>
                  <a:pt x="2062584" y="2358202"/>
                </a:cubicBezTo>
                <a:cubicBezTo>
                  <a:pt x="2053335" y="2328326"/>
                  <a:pt x="2059738" y="2311964"/>
                  <a:pt x="2093884" y="2314098"/>
                </a:cubicBezTo>
                <a:close/>
                <a:moveTo>
                  <a:pt x="1930979" y="2313388"/>
                </a:moveTo>
                <a:cubicBezTo>
                  <a:pt x="1967260" y="2314099"/>
                  <a:pt x="2002828" y="2313388"/>
                  <a:pt x="2040531" y="2313388"/>
                </a:cubicBezTo>
                <a:cubicBezTo>
                  <a:pt x="2040531" y="2331172"/>
                  <a:pt x="2040531" y="2342554"/>
                  <a:pt x="2040531" y="2356781"/>
                </a:cubicBezTo>
                <a:cubicBezTo>
                  <a:pt x="1992869" y="2356781"/>
                  <a:pt x="1946629" y="2356781"/>
                  <a:pt x="1898968" y="2356781"/>
                </a:cubicBezTo>
                <a:cubicBezTo>
                  <a:pt x="1891142" y="2328326"/>
                  <a:pt x="1897545" y="2311965"/>
                  <a:pt x="1930979" y="2313388"/>
                </a:cubicBezTo>
                <a:close/>
                <a:moveTo>
                  <a:pt x="1605882" y="2312676"/>
                </a:moveTo>
                <a:cubicBezTo>
                  <a:pt x="1642873" y="2314099"/>
                  <a:pt x="1679154" y="2313388"/>
                  <a:pt x="1716145" y="2313388"/>
                </a:cubicBezTo>
                <a:cubicBezTo>
                  <a:pt x="1720414" y="2351090"/>
                  <a:pt x="1706186" y="2362472"/>
                  <a:pt x="1676308" y="2360338"/>
                </a:cubicBezTo>
                <a:cubicBezTo>
                  <a:pt x="1641450" y="2358204"/>
                  <a:pt x="1605882" y="2359627"/>
                  <a:pt x="1569602" y="2359627"/>
                </a:cubicBezTo>
                <a:cubicBezTo>
                  <a:pt x="1565334" y="2327615"/>
                  <a:pt x="1574581" y="2311965"/>
                  <a:pt x="1605882" y="2312676"/>
                </a:cubicBezTo>
                <a:close/>
                <a:moveTo>
                  <a:pt x="1450091" y="2312676"/>
                </a:moveTo>
                <a:cubicBezTo>
                  <a:pt x="1484949" y="2314099"/>
                  <a:pt x="1519806" y="2313388"/>
                  <a:pt x="1554664" y="2313388"/>
                </a:cubicBezTo>
                <a:cubicBezTo>
                  <a:pt x="1556797" y="2351090"/>
                  <a:pt x="1542570" y="2362471"/>
                  <a:pt x="1511269" y="2360338"/>
                </a:cubicBezTo>
                <a:cubicBezTo>
                  <a:pt x="1475701" y="2358203"/>
                  <a:pt x="1440843" y="2359626"/>
                  <a:pt x="1403140" y="2359626"/>
                </a:cubicBezTo>
                <a:cubicBezTo>
                  <a:pt x="1403140" y="2323347"/>
                  <a:pt x="1418790" y="2311254"/>
                  <a:pt x="1450091" y="2312676"/>
                </a:cubicBezTo>
                <a:close/>
                <a:moveTo>
                  <a:pt x="1127126" y="2311964"/>
                </a:moveTo>
                <a:cubicBezTo>
                  <a:pt x="1160561" y="2314099"/>
                  <a:pt x="1194707" y="2312676"/>
                  <a:pt x="1229564" y="2312676"/>
                </a:cubicBezTo>
                <a:cubicBezTo>
                  <a:pt x="1225296" y="2346110"/>
                  <a:pt x="1213203" y="2361760"/>
                  <a:pt x="1181191" y="2360337"/>
                </a:cubicBezTo>
                <a:cubicBezTo>
                  <a:pt x="1145623" y="2357492"/>
                  <a:pt x="1109342" y="2359626"/>
                  <a:pt x="1070928" y="2359626"/>
                </a:cubicBezTo>
                <a:cubicBezTo>
                  <a:pt x="1077330" y="2320501"/>
                  <a:pt x="1096538" y="2310542"/>
                  <a:pt x="1127126" y="2311964"/>
                </a:cubicBezTo>
                <a:close/>
                <a:moveTo>
                  <a:pt x="1287185" y="2311964"/>
                </a:moveTo>
                <a:cubicBezTo>
                  <a:pt x="1322043" y="2314098"/>
                  <a:pt x="1356900" y="2312676"/>
                  <a:pt x="1393180" y="2312676"/>
                </a:cubicBezTo>
                <a:cubicBezTo>
                  <a:pt x="1391046" y="2352512"/>
                  <a:pt x="1373262" y="2361760"/>
                  <a:pt x="1343384" y="2359626"/>
                </a:cubicBezTo>
                <a:cubicBezTo>
                  <a:pt x="1308527" y="2357491"/>
                  <a:pt x="1273670" y="2358914"/>
                  <a:pt x="1237389" y="2358914"/>
                </a:cubicBezTo>
                <a:cubicBezTo>
                  <a:pt x="1239524" y="2324057"/>
                  <a:pt x="1255174" y="2309830"/>
                  <a:pt x="1287185" y="2311964"/>
                </a:cubicBezTo>
                <a:close/>
                <a:moveTo>
                  <a:pt x="990988" y="2308908"/>
                </a:moveTo>
                <a:cubicBezTo>
                  <a:pt x="1010417" y="2309608"/>
                  <a:pt x="1034648" y="2311965"/>
                  <a:pt x="1065237" y="2315522"/>
                </a:cubicBezTo>
                <a:cubicBezTo>
                  <a:pt x="1062391" y="2345399"/>
                  <a:pt x="1049587" y="2361761"/>
                  <a:pt x="1016864" y="2360338"/>
                </a:cubicBezTo>
                <a:cubicBezTo>
                  <a:pt x="979161" y="2358204"/>
                  <a:pt x="942169" y="2359627"/>
                  <a:pt x="903755" y="2359627"/>
                </a:cubicBezTo>
                <a:cubicBezTo>
                  <a:pt x="917627" y="2319612"/>
                  <a:pt x="932699" y="2306808"/>
                  <a:pt x="990988" y="2308908"/>
                </a:cubicBezTo>
                <a:close/>
                <a:moveTo>
                  <a:pt x="2012076" y="2271416"/>
                </a:moveTo>
                <a:cubicBezTo>
                  <a:pt x="2046222" y="2269993"/>
                  <a:pt x="2081080" y="2270704"/>
                  <a:pt x="2115225" y="2271416"/>
                </a:cubicBezTo>
                <a:cubicBezTo>
                  <a:pt x="2119493" y="2271416"/>
                  <a:pt x="2128030" y="2280663"/>
                  <a:pt x="2127319" y="2284221"/>
                </a:cubicBezTo>
                <a:cubicBezTo>
                  <a:pt x="2125896" y="2290623"/>
                  <a:pt x="2120205" y="2300582"/>
                  <a:pt x="2115225" y="2300582"/>
                </a:cubicBezTo>
                <a:cubicBezTo>
                  <a:pt x="2097441" y="2302716"/>
                  <a:pt x="2079656" y="2301294"/>
                  <a:pt x="2061872" y="2301294"/>
                </a:cubicBezTo>
                <a:cubicBezTo>
                  <a:pt x="2045511" y="2301294"/>
                  <a:pt x="2028438" y="2302716"/>
                  <a:pt x="2012076" y="2300582"/>
                </a:cubicBezTo>
                <a:cubicBezTo>
                  <a:pt x="2006385" y="2299871"/>
                  <a:pt x="1997137" y="2290623"/>
                  <a:pt x="1997849" y="2286354"/>
                </a:cubicBezTo>
                <a:cubicBezTo>
                  <a:pt x="1998560" y="2280663"/>
                  <a:pt x="2007097" y="2271416"/>
                  <a:pt x="2012076" y="2271416"/>
                </a:cubicBezTo>
                <a:close/>
                <a:moveTo>
                  <a:pt x="3397566" y="2271238"/>
                </a:moveTo>
                <a:cubicBezTo>
                  <a:pt x="3421664" y="2271060"/>
                  <a:pt x="3445139" y="2274972"/>
                  <a:pt x="3467547" y="2294891"/>
                </a:cubicBezTo>
                <a:cubicBezTo>
                  <a:pt x="3405658" y="2313387"/>
                  <a:pt x="3341634" y="2305562"/>
                  <a:pt x="3323849" y="2272127"/>
                </a:cubicBezTo>
                <a:cubicBezTo>
                  <a:pt x="3348747" y="2275684"/>
                  <a:pt x="3373468" y="2271416"/>
                  <a:pt x="3397566" y="2271238"/>
                </a:cubicBezTo>
                <a:close/>
                <a:moveTo>
                  <a:pt x="3222891" y="2270738"/>
                </a:moveTo>
                <a:cubicBezTo>
                  <a:pt x="3271342" y="2267504"/>
                  <a:pt x="3305888" y="2279775"/>
                  <a:pt x="3316025" y="2304851"/>
                </a:cubicBezTo>
                <a:cubicBezTo>
                  <a:pt x="3269074" y="2294180"/>
                  <a:pt x="3219278" y="2321213"/>
                  <a:pt x="3170193" y="2279241"/>
                </a:cubicBezTo>
                <a:cubicBezTo>
                  <a:pt x="3189045" y="2274617"/>
                  <a:pt x="3206740" y="2271816"/>
                  <a:pt x="3222891" y="2270738"/>
                </a:cubicBezTo>
                <a:close/>
                <a:moveTo>
                  <a:pt x="2464510" y="2270705"/>
                </a:moveTo>
                <a:cubicBezTo>
                  <a:pt x="2493676" y="2269282"/>
                  <a:pt x="2523554" y="2268571"/>
                  <a:pt x="2553432" y="2271416"/>
                </a:cubicBezTo>
                <a:cubicBezTo>
                  <a:pt x="2562679" y="2272128"/>
                  <a:pt x="2570505" y="2284221"/>
                  <a:pt x="2579753" y="2290624"/>
                </a:cubicBezTo>
                <a:cubicBezTo>
                  <a:pt x="2576907" y="2294892"/>
                  <a:pt x="2575485" y="2298449"/>
                  <a:pt x="2573350" y="2302006"/>
                </a:cubicBezTo>
                <a:cubicBezTo>
                  <a:pt x="2537070" y="2302006"/>
                  <a:pt x="2500790" y="2302717"/>
                  <a:pt x="2464510" y="2301294"/>
                </a:cubicBezTo>
                <a:cubicBezTo>
                  <a:pt x="2457396" y="2301294"/>
                  <a:pt x="2450994" y="2289912"/>
                  <a:pt x="2443880" y="2283510"/>
                </a:cubicBezTo>
                <a:cubicBezTo>
                  <a:pt x="2450994" y="2279242"/>
                  <a:pt x="2457396" y="2271416"/>
                  <a:pt x="2464510" y="2270705"/>
                </a:cubicBezTo>
                <a:close/>
                <a:moveTo>
                  <a:pt x="2313699" y="2270705"/>
                </a:moveTo>
                <a:cubicBezTo>
                  <a:pt x="2344287" y="2269282"/>
                  <a:pt x="2375588" y="2268571"/>
                  <a:pt x="2406177" y="2271416"/>
                </a:cubicBezTo>
                <a:cubicBezTo>
                  <a:pt x="2414714" y="2272128"/>
                  <a:pt x="2421827" y="2284933"/>
                  <a:pt x="2429652" y="2292046"/>
                </a:cubicBezTo>
                <a:cubicBezTo>
                  <a:pt x="2427518" y="2294892"/>
                  <a:pt x="2425384" y="2298449"/>
                  <a:pt x="2423250" y="2302006"/>
                </a:cubicBezTo>
                <a:cubicBezTo>
                  <a:pt x="2386970" y="2302006"/>
                  <a:pt x="2349978" y="2302717"/>
                  <a:pt x="2313699" y="2301294"/>
                </a:cubicBezTo>
                <a:cubicBezTo>
                  <a:pt x="2307296" y="2301294"/>
                  <a:pt x="2300894" y="2291335"/>
                  <a:pt x="2295203" y="2285644"/>
                </a:cubicBezTo>
                <a:cubicBezTo>
                  <a:pt x="2301605" y="2280664"/>
                  <a:pt x="2307296" y="2271416"/>
                  <a:pt x="2313699" y="2270705"/>
                </a:cubicBezTo>
                <a:close/>
                <a:moveTo>
                  <a:pt x="3074447" y="2270160"/>
                </a:moveTo>
                <a:cubicBezTo>
                  <a:pt x="3122131" y="2265992"/>
                  <a:pt x="3158812" y="2278530"/>
                  <a:pt x="3169482" y="2306274"/>
                </a:cubicBezTo>
                <a:cubicBezTo>
                  <a:pt x="3120397" y="2293469"/>
                  <a:pt x="3070601" y="2321213"/>
                  <a:pt x="3023650" y="2279953"/>
                </a:cubicBezTo>
                <a:cubicBezTo>
                  <a:pt x="3041435" y="2274795"/>
                  <a:pt x="3058552" y="2271550"/>
                  <a:pt x="3074447" y="2270160"/>
                </a:cubicBezTo>
                <a:close/>
                <a:moveTo>
                  <a:pt x="2213395" y="2269994"/>
                </a:moveTo>
                <a:cubicBezTo>
                  <a:pt x="2228333" y="2269994"/>
                  <a:pt x="2243983" y="2268571"/>
                  <a:pt x="2258922" y="2270705"/>
                </a:cubicBezTo>
                <a:cubicBezTo>
                  <a:pt x="2266036" y="2271417"/>
                  <a:pt x="2271727" y="2280664"/>
                  <a:pt x="2278129" y="2285644"/>
                </a:cubicBezTo>
                <a:cubicBezTo>
                  <a:pt x="2272438" y="2291335"/>
                  <a:pt x="2266747" y="2301294"/>
                  <a:pt x="2260345" y="2301294"/>
                </a:cubicBezTo>
                <a:cubicBezTo>
                  <a:pt x="2229044" y="2302717"/>
                  <a:pt x="2197033" y="2302717"/>
                  <a:pt x="2165021" y="2301294"/>
                </a:cubicBezTo>
                <a:cubicBezTo>
                  <a:pt x="2158619" y="2301294"/>
                  <a:pt x="2152216" y="2291335"/>
                  <a:pt x="2145814" y="2286355"/>
                </a:cubicBezTo>
                <a:cubicBezTo>
                  <a:pt x="2152928" y="2280664"/>
                  <a:pt x="2159330" y="2272128"/>
                  <a:pt x="2167155" y="2270705"/>
                </a:cubicBezTo>
                <a:cubicBezTo>
                  <a:pt x="2182805" y="2267859"/>
                  <a:pt x="2197744" y="2269994"/>
                  <a:pt x="2213395" y="2269994"/>
                </a:cubicBezTo>
                <a:close/>
                <a:moveTo>
                  <a:pt x="1975796" y="2269282"/>
                </a:moveTo>
                <a:cubicBezTo>
                  <a:pt x="1978641" y="2272838"/>
                  <a:pt x="1981487" y="2276396"/>
                  <a:pt x="1984332" y="2279952"/>
                </a:cubicBezTo>
                <a:cubicBezTo>
                  <a:pt x="1977218" y="2287066"/>
                  <a:pt x="1970105" y="2299160"/>
                  <a:pt x="1962279" y="2299871"/>
                </a:cubicBezTo>
                <a:cubicBezTo>
                  <a:pt x="1924577" y="2302005"/>
                  <a:pt x="1887585" y="2300582"/>
                  <a:pt x="1849882" y="2300582"/>
                </a:cubicBezTo>
                <a:cubicBezTo>
                  <a:pt x="1847748" y="2296314"/>
                  <a:pt x="1845614" y="2292758"/>
                  <a:pt x="1844191" y="2288489"/>
                </a:cubicBezTo>
                <a:cubicBezTo>
                  <a:pt x="1852728" y="2282087"/>
                  <a:pt x="1860553" y="2269994"/>
                  <a:pt x="1869801" y="2269994"/>
                </a:cubicBezTo>
                <a:cubicBezTo>
                  <a:pt x="1904658" y="2267859"/>
                  <a:pt x="1940227" y="2269282"/>
                  <a:pt x="1975796" y="2269282"/>
                </a:cubicBezTo>
                <a:close/>
                <a:moveTo>
                  <a:pt x="2938662" y="2269126"/>
                </a:moveTo>
                <a:cubicBezTo>
                  <a:pt x="2984613" y="2266659"/>
                  <a:pt x="3011556" y="2276395"/>
                  <a:pt x="3020092" y="2297737"/>
                </a:cubicBezTo>
                <a:cubicBezTo>
                  <a:pt x="2955358" y="2314099"/>
                  <a:pt x="2897025" y="2304851"/>
                  <a:pt x="2886354" y="2275684"/>
                </a:cubicBezTo>
                <a:cubicBezTo>
                  <a:pt x="2905917" y="2272127"/>
                  <a:pt x="2923346" y="2269949"/>
                  <a:pt x="2938662" y="2269126"/>
                </a:cubicBezTo>
                <a:close/>
                <a:moveTo>
                  <a:pt x="2787184" y="2268237"/>
                </a:moveTo>
                <a:cubicBezTo>
                  <a:pt x="2830867" y="2265103"/>
                  <a:pt x="2865547" y="2276574"/>
                  <a:pt x="2871416" y="2298448"/>
                </a:cubicBezTo>
                <a:cubicBezTo>
                  <a:pt x="2796721" y="2313388"/>
                  <a:pt x="2747636" y="2304851"/>
                  <a:pt x="2741234" y="2276396"/>
                </a:cubicBezTo>
                <a:cubicBezTo>
                  <a:pt x="2757062" y="2271950"/>
                  <a:pt x="2772623" y="2269282"/>
                  <a:pt x="2787184" y="2268237"/>
                </a:cubicBezTo>
                <a:close/>
                <a:moveTo>
                  <a:pt x="1762672" y="2267982"/>
                </a:moveTo>
                <a:cubicBezTo>
                  <a:pt x="1781368" y="2268348"/>
                  <a:pt x="1805955" y="2269638"/>
                  <a:pt x="1838500" y="2271416"/>
                </a:cubicBezTo>
                <a:cubicBezTo>
                  <a:pt x="1825695" y="2284932"/>
                  <a:pt x="1818582" y="2299159"/>
                  <a:pt x="1810757" y="2299871"/>
                </a:cubicBezTo>
                <a:cubicBezTo>
                  <a:pt x="1774476" y="2302005"/>
                  <a:pt x="1737485" y="2301294"/>
                  <a:pt x="1697648" y="2301294"/>
                </a:cubicBezTo>
                <a:cubicBezTo>
                  <a:pt x="1703517" y="2274084"/>
                  <a:pt x="1706585" y="2266881"/>
                  <a:pt x="1762672" y="2267982"/>
                </a:cubicBezTo>
                <a:close/>
                <a:moveTo>
                  <a:pt x="2650212" y="2267904"/>
                </a:moveTo>
                <a:cubicBezTo>
                  <a:pt x="2696996" y="2265770"/>
                  <a:pt x="2716870" y="2274440"/>
                  <a:pt x="2722738" y="2296315"/>
                </a:cubicBezTo>
                <a:cubicBezTo>
                  <a:pt x="2662272" y="2314811"/>
                  <a:pt x="2598248" y="2304852"/>
                  <a:pt x="2593980" y="2273551"/>
                </a:cubicBezTo>
                <a:cubicBezTo>
                  <a:pt x="2616033" y="2270527"/>
                  <a:pt x="2634617" y="2268616"/>
                  <a:pt x="2650212" y="2267904"/>
                </a:cubicBezTo>
                <a:close/>
                <a:moveTo>
                  <a:pt x="1531187" y="2267148"/>
                </a:moveTo>
                <a:cubicBezTo>
                  <a:pt x="1526207" y="2304140"/>
                  <a:pt x="1485659" y="2311253"/>
                  <a:pt x="1396737" y="2291335"/>
                </a:cubicBezTo>
                <a:cubicBezTo>
                  <a:pt x="1435151" y="2250075"/>
                  <a:pt x="1485659" y="2279242"/>
                  <a:pt x="1531187" y="2267148"/>
                </a:cubicBezTo>
                <a:close/>
                <a:moveTo>
                  <a:pt x="1624155" y="2267070"/>
                </a:moveTo>
                <a:cubicBezTo>
                  <a:pt x="1641762" y="2267814"/>
                  <a:pt x="1663325" y="2269815"/>
                  <a:pt x="1689824" y="2272839"/>
                </a:cubicBezTo>
                <a:cubicBezTo>
                  <a:pt x="1677019" y="2284932"/>
                  <a:pt x="1669905" y="2298448"/>
                  <a:pt x="1661369" y="2299159"/>
                </a:cubicBezTo>
                <a:cubicBezTo>
                  <a:pt x="1624377" y="2302005"/>
                  <a:pt x="1587386" y="2300582"/>
                  <a:pt x="1546126" y="2300582"/>
                </a:cubicBezTo>
                <a:cubicBezTo>
                  <a:pt x="1554129" y="2273905"/>
                  <a:pt x="1571336" y="2264835"/>
                  <a:pt x="1624155" y="2267070"/>
                </a:cubicBezTo>
                <a:close/>
                <a:moveTo>
                  <a:pt x="1323955" y="2265914"/>
                </a:moveTo>
                <a:cubicBezTo>
                  <a:pt x="1340094" y="2266659"/>
                  <a:pt x="1359035" y="2268749"/>
                  <a:pt x="1381087" y="2272128"/>
                </a:cubicBezTo>
                <a:cubicBezTo>
                  <a:pt x="1373973" y="2303429"/>
                  <a:pt x="1327023" y="2311965"/>
                  <a:pt x="1245926" y="2297026"/>
                </a:cubicBezTo>
                <a:cubicBezTo>
                  <a:pt x="1252329" y="2273550"/>
                  <a:pt x="1275537" y="2263680"/>
                  <a:pt x="1323955" y="2265914"/>
                </a:cubicBezTo>
                <a:close/>
                <a:moveTo>
                  <a:pt x="1080888" y="2265725"/>
                </a:moveTo>
                <a:cubicBezTo>
                  <a:pt x="1071640" y="2302717"/>
                  <a:pt x="1016865" y="2311965"/>
                  <a:pt x="935056" y="2292047"/>
                </a:cubicBezTo>
                <a:cubicBezTo>
                  <a:pt x="981296" y="2247229"/>
                  <a:pt x="1033937" y="2279953"/>
                  <a:pt x="1080888" y="2265725"/>
                </a:cubicBezTo>
                <a:close/>
                <a:moveTo>
                  <a:pt x="1176634" y="2265592"/>
                </a:moveTo>
                <a:cubicBezTo>
                  <a:pt x="1192440" y="2266392"/>
                  <a:pt x="1210535" y="2268571"/>
                  <a:pt x="1230987" y="2272128"/>
                </a:cubicBezTo>
                <a:cubicBezTo>
                  <a:pt x="1221028" y="2302717"/>
                  <a:pt x="1164829" y="2311965"/>
                  <a:pt x="1094403" y="2295603"/>
                </a:cubicBezTo>
                <a:cubicBezTo>
                  <a:pt x="1102406" y="2273194"/>
                  <a:pt x="1129216" y="2263191"/>
                  <a:pt x="1176634" y="2265592"/>
                </a:cubicBezTo>
                <a:close/>
                <a:moveTo>
                  <a:pt x="853248" y="2230156"/>
                </a:moveTo>
                <a:cubicBezTo>
                  <a:pt x="828350" y="2230156"/>
                  <a:pt x="812699" y="2236559"/>
                  <a:pt x="798474" y="2258611"/>
                </a:cubicBezTo>
                <a:cubicBezTo>
                  <a:pt x="717377" y="2385236"/>
                  <a:pt x="634147" y="2511149"/>
                  <a:pt x="552338" y="2637062"/>
                </a:cubicBezTo>
                <a:cubicBezTo>
                  <a:pt x="545936" y="2647021"/>
                  <a:pt x="540956" y="2656980"/>
                  <a:pt x="533843" y="2668362"/>
                </a:cubicBezTo>
                <a:cubicBezTo>
                  <a:pt x="1654255" y="2668362"/>
                  <a:pt x="2770400" y="2668362"/>
                  <a:pt x="3892237" y="2668362"/>
                </a:cubicBezTo>
                <a:cubicBezTo>
                  <a:pt x="3882990" y="2653424"/>
                  <a:pt x="3878721" y="2644887"/>
                  <a:pt x="3872319" y="2636351"/>
                </a:cubicBezTo>
                <a:cubicBezTo>
                  <a:pt x="3786242" y="2511860"/>
                  <a:pt x="3698744" y="2388081"/>
                  <a:pt x="3613379" y="2262879"/>
                </a:cubicBezTo>
                <a:cubicBezTo>
                  <a:pt x="3597729" y="2240115"/>
                  <a:pt x="3581367" y="2233002"/>
                  <a:pt x="3555046" y="2233002"/>
                </a:cubicBezTo>
                <a:cubicBezTo>
                  <a:pt x="2654447" y="2233002"/>
                  <a:pt x="1753847" y="2231579"/>
                  <a:pt x="853248" y="2230156"/>
                </a:cubicBezTo>
                <a:close/>
                <a:moveTo>
                  <a:pt x="902332" y="2100686"/>
                </a:moveTo>
                <a:cubicBezTo>
                  <a:pt x="1571024" y="2106377"/>
                  <a:pt x="2239004" y="2109934"/>
                  <a:pt x="2907696" y="2114203"/>
                </a:cubicBezTo>
                <a:cubicBezTo>
                  <a:pt x="3136758" y="2115625"/>
                  <a:pt x="3365109" y="2117759"/>
                  <a:pt x="3594171" y="2119182"/>
                </a:cubicBezTo>
                <a:cubicBezTo>
                  <a:pt x="3616224" y="2119182"/>
                  <a:pt x="3629029" y="2124873"/>
                  <a:pt x="3636143" y="2146214"/>
                </a:cubicBezTo>
                <a:cubicBezTo>
                  <a:pt x="3640411" y="2158308"/>
                  <a:pt x="3648947" y="2168978"/>
                  <a:pt x="3656061" y="2179649"/>
                </a:cubicBezTo>
                <a:cubicBezTo>
                  <a:pt x="3893660" y="2522531"/>
                  <a:pt x="4129836" y="2866124"/>
                  <a:pt x="4368858" y="3207584"/>
                </a:cubicBezTo>
                <a:cubicBezTo>
                  <a:pt x="4403715" y="3257380"/>
                  <a:pt x="4401581" y="3301486"/>
                  <a:pt x="4378105" y="3349859"/>
                </a:cubicBezTo>
                <a:cubicBezTo>
                  <a:pt x="4344671" y="3419573"/>
                  <a:pt x="4284916" y="3451585"/>
                  <a:pt x="4208798" y="3453008"/>
                </a:cubicBezTo>
                <a:cubicBezTo>
                  <a:pt x="4122011" y="3453719"/>
                  <a:pt x="4035935" y="3453008"/>
                  <a:pt x="3949147" y="3453008"/>
                </a:cubicBezTo>
                <a:cubicBezTo>
                  <a:pt x="3365109" y="3453008"/>
                  <a:pt x="2780360" y="3453008"/>
                  <a:pt x="2196322" y="3453008"/>
                </a:cubicBezTo>
                <a:cubicBezTo>
                  <a:pt x="1530476" y="3453008"/>
                  <a:pt x="863918" y="3453008"/>
                  <a:pt x="198074" y="3453008"/>
                </a:cubicBezTo>
                <a:cubicBezTo>
                  <a:pt x="100616" y="3453008"/>
                  <a:pt x="26633" y="3403923"/>
                  <a:pt x="8137" y="3319270"/>
                </a:cubicBezTo>
                <a:cubicBezTo>
                  <a:pt x="-6091" y="3255957"/>
                  <a:pt x="-5379" y="3196202"/>
                  <a:pt x="40861" y="3136447"/>
                </a:cubicBezTo>
                <a:cubicBezTo>
                  <a:pt x="291975" y="2814905"/>
                  <a:pt x="538111" y="2490519"/>
                  <a:pt x="785669" y="2166844"/>
                </a:cubicBezTo>
                <a:cubicBezTo>
                  <a:pt x="789226" y="2161864"/>
                  <a:pt x="794917" y="2157596"/>
                  <a:pt x="796340" y="2152617"/>
                </a:cubicBezTo>
                <a:cubicBezTo>
                  <a:pt x="812699" y="2096418"/>
                  <a:pt x="855382" y="2100686"/>
                  <a:pt x="902332" y="2100686"/>
                </a:cubicBezTo>
                <a:close/>
                <a:moveTo>
                  <a:pt x="945015" y="186380"/>
                </a:moveTo>
                <a:cubicBezTo>
                  <a:pt x="886682" y="186380"/>
                  <a:pt x="875300" y="198473"/>
                  <a:pt x="875300" y="258228"/>
                </a:cubicBezTo>
                <a:cubicBezTo>
                  <a:pt x="875300" y="759036"/>
                  <a:pt x="875300" y="1259132"/>
                  <a:pt x="875300" y="1759228"/>
                </a:cubicBezTo>
                <a:cubicBezTo>
                  <a:pt x="875300" y="1825385"/>
                  <a:pt x="885971" y="1836056"/>
                  <a:pt x="950706" y="1836056"/>
                </a:cubicBezTo>
                <a:cubicBezTo>
                  <a:pt x="1501310" y="1836056"/>
                  <a:pt x="2051202" y="1836056"/>
                  <a:pt x="2601805" y="1836056"/>
                </a:cubicBezTo>
                <a:cubicBezTo>
                  <a:pt x="2891334" y="1836056"/>
                  <a:pt x="3180863" y="1836056"/>
                  <a:pt x="3470393" y="1836056"/>
                </a:cubicBezTo>
                <a:cubicBezTo>
                  <a:pt x="3535127" y="1836056"/>
                  <a:pt x="3545798" y="1825385"/>
                  <a:pt x="3545798" y="1759228"/>
                </a:cubicBezTo>
                <a:cubicBezTo>
                  <a:pt x="3545798" y="1258421"/>
                  <a:pt x="3545798" y="758324"/>
                  <a:pt x="3545798" y="258228"/>
                </a:cubicBezTo>
                <a:cubicBezTo>
                  <a:pt x="3545798" y="198473"/>
                  <a:pt x="3534416" y="186380"/>
                  <a:pt x="3476084" y="186380"/>
                </a:cubicBezTo>
                <a:cubicBezTo>
                  <a:pt x="3043568" y="186380"/>
                  <a:pt x="2611764" y="186380"/>
                  <a:pt x="2179961" y="186380"/>
                </a:cubicBezTo>
                <a:cubicBezTo>
                  <a:pt x="1768075" y="186380"/>
                  <a:pt x="1356901" y="186380"/>
                  <a:pt x="945015" y="186380"/>
                </a:cubicBezTo>
                <a:close/>
                <a:moveTo>
                  <a:pt x="884548" y="0"/>
                </a:moveTo>
                <a:cubicBezTo>
                  <a:pt x="1332003" y="0"/>
                  <a:pt x="1778746" y="0"/>
                  <a:pt x="2226200" y="711"/>
                </a:cubicBezTo>
                <a:cubicBezTo>
                  <a:pt x="2662983" y="0"/>
                  <a:pt x="3099767" y="0"/>
                  <a:pt x="3536550" y="0"/>
                </a:cubicBezTo>
                <a:cubicBezTo>
                  <a:pt x="3614801" y="0"/>
                  <a:pt x="3653215" y="36992"/>
                  <a:pt x="3653215" y="114531"/>
                </a:cubicBezTo>
                <a:cubicBezTo>
                  <a:pt x="3653927" y="704971"/>
                  <a:pt x="3653927" y="1294700"/>
                  <a:pt x="3653927" y="1885852"/>
                </a:cubicBezTo>
                <a:cubicBezTo>
                  <a:pt x="3653927" y="1962681"/>
                  <a:pt x="3614090" y="2001806"/>
                  <a:pt x="3537262" y="2001806"/>
                </a:cubicBezTo>
                <a:cubicBezTo>
                  <a:pt x="3119685" y="2001806"/>
                  <a:pt x="2701397" y="2001806"/>
                  <a:pt x="2283821" y="2001806"/>
                </a:cubicBezTo>
                <a:cubicBezTo>
                  <a:pt x="1817160" y="2001806"/>
                  <a:pt x="1351210" y="2001806"/>
                  <a:pt x="884548" y="2001806"/>
                </a:cubicBezTo>
                <a:cubicBezTo>
                  <a:pt x="807722" y="2001806"/>
                  <a:pt x="767885" y="1962681"/>
                  <a:pt x="767885" y="1885852"/>
                </a:cubicBezTo>
                <a:cubicBezTo>
                  <a:pt x="767885" y="1295411"/>
                  <a:pt x="767885" y="704971"/>
                  <a:pt x="767885" y="114531"/>
                </a:cubicBezTo>
                <a:cubicBezTo>
                  <a:pt x="767885" y="36992"/>
                  <a:pt x="806299" y="0"/>
                  <a:pt x="88454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56241FC-0386-438E-989B-3432191E237A}"/>
              </a:ext>
            </a:extLst>
          </p:cNvPr>
          <p:cNvGrpSpPr/>
          <p:nvPr/>
        </p:nvGrpSpPr>
        <p:grpSpPr>
          <a:xfrm>
            <a:off x="1985606" y="2767224"/>
            <a:ext cx="2101495" cy="855818"/>
            <a:chOff x="6484672" y="2318645"/>
            <a:chExt cx="2188230" cy="891140"/>
          </a:xfrm>
        </p:grpSpPr>
        <p:sp>
          <p:nvSpPr>
            <p:cNvPr id="102" name="Oval 21">
              <a:extLst>
                <a:ext uri="{FF2B5EF4-FFF2-40B4-BE49-F238E27FC236}">
                  <a16:creationId xmlns:a16="http://schemas.microsoft.com/office/drawing/2014/main" id="{17067C53-CCCE-4A51-BC9C-2A8FC9185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9142" y="2318645"/>
              <a:ext cx="883760" cy="89114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0ECBF6C-8333-43AE-835F-8FB175392E59}"/>
                </a:ext>
              </a:extLst>
            </p:cNvPr>
            <p:cNvSpPr/>
            <p:nvPr/>
          </p:nvSpPr>
          <p:spPr>
            <a:xfrm>
              <a:off x="6484672" y="2318645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E897A45-6F26-4CF9-9DD9-2E528F2D8119}"/>
                </a:ext>
              </a:extLst>
            </p:cNvPr>
            <p:cNvSpPr/>
            <p:nvPr/>
          </p:nvSpPr>
          <p:spPr>
            <a:xfrm>
              <a:off x="7231491" y="2339482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B9659BF-545F-4398-93C6-0B7DE14CDA33}"/>
              </a:ext>
            </a:extLst>
          </p:cNvPr>
          <p:cNvGrpSpPr/>
          <p:nvPr/>
        </p:nvGrpSpPr>
        <p:grpSpPr>
          <a:xfrm>
            <a:off x="3551703" y="1568606"/>
            <a:ext cx="2952201" cy="3058907"/>
            <a:chOff x="3551703" y="1568606"/>
            <a:chExt cx="2952201" cy="3058907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60497C3-7036-429C-8670-F5428D66F7A6}"/>
                </a:ext>
              </a:extLst>
            </p:cNvPr>
            <p:cNvSpPr/>
            <p:nvPr/>
          </p:nvSpPr>
          <p:spPr>
            <a:xfrm>
              <a:off x="3571959" y="1571134"/>
              <a:ext cx="2392181" cy="2392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C3E0C7A-4D5A-4398-911D-F665F183909E}"/>
                </a:ext>
              </a:extLst>
            </p:cNvPr>
            <p:cNvSpPr/>
            <p:nvPr/>
          </p:nvSpPr>
          <p:spPr>
            <a:xfrm>
              <a:off x="3551703" y="1568606"/>
              <a:ext cx="2952201" cy="3058907"/>
            </a:xfrm>
            <a:custGeom>
              <a:avLst/>
              <a:gdLst>
                <a:gd name="connsiteX0" fmla="*/ 3877491 w 3952875"/>
                <a:gd name="connsiteY0" fmla="*/ 3295792 h 4095750"/>
                <a:gd name="connsiteX1" fmla="*/ 3034528 w 3952875"/>
                <a:gd name="connsiteY1" fmla="*/ 2520458 h 4095750"/>
                <a:gd name="connsiteX2" fmla="*/ 2997381 w 3952875"/>
                <a:gd name="connsiteY2" fmla="*/ 2485215 h 4095750"/>
                <a:gd name="connsiteX3" fmla="*/ 3021193 w 3952875"/>
                <a:gd name="connsiteY3" fmla="*/ 2444258 h 4095750"/>
                <a:gd name="connsiteX4" fmla="*/ 3215503 w 3952875"/>
                <a:gd name="connsiteY4" fmla="*/ 1302210 h 4095750"/>
                <a:gd name="connsiteX5" fmla="*/ 1768656 w 3952875"/>
                <a:gd name="connsiteY5" fmla="*/ 4905 h 4095750"/>
                <a:gd name="connsiteX6" fmla="*/ 217986 w 3952875"/>
                <a:gd name="connsiteY6" fmla="*/ 810720 h 4095750"/>
                <a:gd name="connsiteX7" fmla="*/ 78921 w 3952875"/>
                <a:gd name="connsiteY7" fmla="*/ 1110757 h 4095750"/>
                <a:gd name="connsiteX8" fmla="*/ 325618 w 3952875"/>
                <a:gd name="connsiteY8" fmla="*/ 2589037 h 4095750"/>
                <a:gd name="connsiteX9" fmla="*/ 1662928 w 3952875"/>
                <a:gd name="connsiteY9" fmla="*/ 3242452 h 4095750"/>
                <a:gd name="connsiteX10" fmla="*/ 2351586 w 3952875"/>
                <a:gd name="connsiteY10" fmla="*/ 3085290 h 4095750"/>
                <a:gd name="connsiteX11" fmla="*/ 2367778 w 3952875"/>
                <a:gd name="connsiteY11" fmla="*/ 3106245 h 4095750"/>
                <a:gd name="connsiteX12" fmla="*/ 3026908 w 3952875"/>
                <a:gd name="connsiteY12" fmla="*/ 4010167 h 4095750"/>
                <a:gd name="connsiteX13" fmla="*/ 3383143 w 3952875"/>
                <a:gd name="connsiteY13" fmla="*/ 4050173 h 4095750"/>
                <a:gd name="connsiteX14" fmla="*/ 3854631 w 3952875"/>
                <a:gd name="connsiteY14" fmla="*/ 3633930 h 4095750"/>
                <a:gd name="connsiteX15" fmla="*/ 3892731 w 3952875"/>
                <a:gd name="connsiteY15" fmla="*/ 3592020 h 4095750"/>
                <a:gd name="connsiteX16" fmla="*/ 3957501 w 3952875"/>
                <a:gd name="connsiteY16" fmla="*/ 3442477 h 4095750"/>
                <a:gd name="connsiteX17" fmla="*/ 3877491 w 3952875"/>
                <a:gd name="connsiteY17" fmla="*/ 3295792 h 4095750"/>
                <a:gd name="connsiteX18" fmla="*/ 1598158 w 3952875"/>
                <a:gd name="connsiteY18" fmla="*/ 3039570 h 4095750"/>
                <a:gd name="connsiteX19" fmla="*/ 194173 w 3952875"/>
                <a:gd name="connsiteY19" fmla="*/ 1613677 h 4095750"/>
                <a:gd name="connsiteX20" fmla="*/ 1625781 w 3952875"/>
                <a:gd name="connsiteY20" fmla="*/ 206835 h 4095750"/>
                <a:gd name="connsiteX21" fmla="*/ 3028813 w 3952875"/>
                <a:gd name="connsiteY21" fmla="*/ 1634632 h 4095750"/>
                <a:gd name="connsiteX22" fmla="*/ 1598158 w 3952875"/>
                <a:gd name="connsiteY22" fmla="*/ 3039570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952875" h="4095750">
                  <a:moveTo>
                    <a:pt x="3877491" y="3295792"/>
                  </a:moveTo>
                  <a:cubicBezTo>
                    <a:pt x="3595551" y="3038617"/>
                    <a:pt x="3315516" y="2778585"/>
                    <a:pt x="3034528" y="2520458"/>
                  </a:cubicBezTo>
                  <a:cubicBezTo>
                    <a:pt x="3022146" y="2509027"/>
                    <a:pt x="3009763" y="2496645"/>
                    <a:pt x="2997381" y="2485215"/>
                  </a:cubicBezTo>
                  <a:cubicBezTo>
                    <a:pt x="3006906" y="2469023"/>
                    <a:pt x="3013574" y="2456640"/>
                    <a:pt x="3021193" y="2444258"/>
                  </a:cubicBezTo>
                  <a:cubicBezTo>
                    <a:pt x="3227886" y="2088022"/>
                    <a:pt x="3294561" y="1706070"/>
                    <a:pt x="3215503" y="1302210"/>
                  </a:cubicBezTo>
                  <a:cubicBezTo>
                    <a:pt x="3077391" y="597360"/>
                    <a:pt x="2480174" y="53482"/>
                    <a:pt x="1768656" y="4905"/>
                  </a:cubicBezTo>
                  <a:cubicBezTo>
                    <a:pt x="1094286" y="-40815"/>
                    <a:pt x="574221" y="233505"/>
                    <a:pt x="217986" y="810720"/>
                  </a:cubicBezTo>
                  <a:cubicBezTo>
                    <a:pt x="196078" y="846915"/>
                    <a:pt x="104638" y="1035510"/>
                    <a:pt x="78921" y="1110757"/>
                  </a:cubicBezTo>
                  <a:cubicBezTo>
                    <a:pt x="-76337" y="1647967"/>
                    <a:pt x="-6804" y="2144220"/>
                    <a:pt x="325618" y="2589037"/>
                  </a:cubicBezTo>
                  <a:cubicBezTo>
                    <a:pt x="657088" y="3031950"/>
                    <a:pt x="1113336" y="3237690"/>
                    <a:pt x="1662928" y="3242452"/>
                  </a:cubicBezTo>
                  <a:cubicBezTo>
                    <a:pt x="1761036" y="3242452"/>
                    <a:pt x="2142036" y="3175777"/>
                    <a:pt x="2351586" y="3085290"/>
                  </a:cubicBezTo>
                  <a:cubicBezTo>
                    <a:pt x="2352538" y="3086242"/>
                    <a:pt x="2360158" y="3095767"/>
                    <a:pt x="2367778" y="3106245"/>
                  </a:cubicBezTo>
                  <a:cubicBezTo>
                    <a:pt x="2587806" y="3407235"/>
                    <a:pt x="2806881" y="3709177"/>
                    <a:pt x="3026908" y="4010167"/>
                  </a:cubicBezTo>
                  <a:cubicBezTo>
                    <a:pt x="3101203" y="4111133"/>
                    <a:pt x="3289799" y="4132087"/>
                    <a:pt x="3383143" y="4050173"/>
                  </a:cubicBezTo>
                  <a:cubicBezTo>
                    <a:pt x="3540306" y="3912060"/>
                    <a:pt x="3697468" y="3772995"/>
                    <a:pt x="3854631" y="3633930"/>
                  </a:cubicBezTo>
                  <a:cubicBezTo>
                    <a:pt x="3868918" y="3621548"/>
                    <a:pt x="3881301" y="3607260"/>
                    <a:pt x="3892731" y="3592020"/>
                  </a:cubicBezTo>
                  <a:cubicBezTo>
                    <a:pt x="3932736" y="3538680"/>
                    <a:pt x="3952738" y="3503437"/>
                    <a:pt x="3957501" y="3442477"/>
                  </a:cubicBezTo>
                  <a:cubicBezTo>
                    <a:pt x="3959406" y="3398662"/>
                    <a:pt x="3910828" y="3326273"/>
                    <a:pt x="3877491" y="3295792"/>
                  </a:cubicBezTo>
                  <a:close/>
                  <a:moveTo>
                    <a:pt x="1598158" y="3039570"/>
                  </a:moveTo>
                  <a:cubicBezTo>
                    <a:pt x="811393" y="3026235"/>
                    <a:pt x="181791" y="2387108"/>
                    <a:pt x="194173" y="1613677"/>
                  </a:cubicBezTo>
                  <a:cubicBezTo>
                    <a:pt x="206556" y="821197"/>
                    <a:pt x="845683" y="193500"/>
                    <a:pt x="1625781" y="206835"/>
                  </a:cubicBezTo>
                  <a:cubicBezTo>
                    <a:pt x="2411593" y="220170"/>
                    <a:pt x="3040243" y="860250"/>
                    <a:pt x="3028813" y="1634632"/>
                  </a:cubicBezTo>
                  <a:cubicBezTo>
                    <a:pt x="3016431" y="2420445"/>
                    <a:pt x="2373493" y="3052905"/>
                    <a:pt x="1598158" y="303957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EA4DBE2-FDB1-4B1A-A06E-D5CCA0919F56}"/>
              </a:ext>
            </a:extLst>
          </p:cNvPr>
          <p:cNvSpPr/>
          <p:nvPr/>
        </p:nvSpPr>
        <p:spPr>
          <a:xfrm>
            <a:off x="4518773" y="1878460"/>
            <a:ext cx="527010" cy="1645818"/>
          </a:xfrm>
          <a:custGeom>
            <a:avLst/>
            <a:gdLst>
              <a:gd name="connsiteX0" fmla="*/ 50093 w 527010"/>
              <a:gd name="connsiteY0" fmla="*/ 592985 h 1645818"/>
              <a:gd name="connsiteX1" fmla="*/ 481185 w 527010"/>
              <a:gd name="connsiteY1" fmla="*/ 592985 h 1645818"/>
              <a:gd name="connsiteX2" fmla="*/ 481185 w 527010"/>
              <a:gd name="connsiteY2" fmla="*/ 1645818 h 1645818"/>
              <a:gd name="connsiteX3" fmla="*/ 50093 w 527010"/>
              <a:gd name="connsiteY3" fmla="*/ 1645818 h 1645818"/>
              <a:gd name="connsiteX4" fmla="*/ 50093 w 527010"/>
              <a:gd name="connsiteY4" fmla="*/ 592985 h 1645818"/>
              <a:gd name="connsiteX5" fmla="*/ 263505 w 527010"/>
              <a:gd name="connsiteY5" fmla="*/ 0 h 1645818"/>
              <a:gd name="connsiteX6" fmla="*/ 527010 w 527010"/>
              <a:gd name="connsiteY6" fmla="*/ 263505 h 1645818"/>
              <a:gd name="connsiteX7" fmla="*/ 263505 w 527010"/>
              <a:gd name="connsiteY7" fmla="*/ 527010 h 1645818"/>
              <a:gd name="connsiteX8" fmla="*/ 0 w 527010"/>
              <a:gd name="connsiteY8" fmla="*/ 263505 h 1645818"/>
              <a:gd name="connsiteX9" fmla="*/ 263505 w 527010"/>
              <a:gd name="connsiteY9" fmla="*/ 0 h 16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010" h="1645818">
                <a:moveTo>
                  <a:pt x="50093" y="592985"/>
                </a:moveTo>
                <a:cubicBezTo>
                  <a:pt x="193791" y="592985"/>
                  <a:pt x="336065" y="592985"/>
                  <a:pt x="481185" y="592985"/>
                </a:cubicBezTo>
                <a:cubicBezTo>
                  <a:pt x="481185" y="943692"/>
                  <a:pt x="481185" y="1293688"/>
                  <a:pt x="481185" y="1645818"/>
                </a:cubicBezTo>
                <a:cubicBezTo>
                  <a:pt x="338911" y="1645818"/>
                  <a:pt x="195925" y="1645818"/>
                  <a:pt x="50093" y="1645818"/>
                </a:cubicBezTo>
                <a:cubicBezTo>
                  <a:pt x="50093" y="1292977"/>
                  <a:pt x="50093" y="944404"/>
                  <a:pt x="50093" y="592985"/>
                </a:cubicBezTo>
                <a:close/>
                <a:moveTo>
                  <a:pt x="263505" y="0"/>
                </a:moveTo>
                <a:cubicBezTo>
                  <a:pt x="409035" y="0"/>
                  <a:pt x="527010" y="117975"/>
                  <a:pt x="527010" y="263505"/>
                </a:cubicBezTo>
                <a:cubicBezTo>
                  <a:pt x="527010" y="409035"/>
                  <a:pt x="409035" y="527010"/>
                  <a:pt x="263505" y="527010"/>
                </a:cubicBezTo>
                <a:cubicBezTo>
                  <a:pt x="117975" y="527010"/>
                  <a:pt x="0" y="409035"/>
                  <a:pt x="0" y="263505"/>
                </a:cubicBezTo>
                <a:cubicBezTo>
                  <a:pt x="0" y="117975"/>
                  <a:pt x="117975" y="0"/>
                  <a:pt x="26350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E4AAE9F5-2507-4FD8-BC27-5FA942D19AA0}"/>
              </a:ext>
            </a:extLst>
          </p:cNvPr>
          <p:cNvSpPr>
            <a:spLocks noChangeAspect="1"/>
          </p:cNvSpPr>
          <p:nvPr/>
        </p:nvSpPr>
        <p:spPr>
          <a:xfrm>
            <a:off x="3699511" y="2423423"/>
            <a:ext cx="799244" cy="1190400"/>
          </a:xfrm>
          <a:custGeom>
            <a:avLst/>
            <a:gdLst>
              <a:gd name="connsiteX0" fmla="*/ 799244 w 799244"/>
              <a:gd name="connsiteY0" fmla="*/ 290618 h 1190400"/>
              <a:gd name="connsiteX1" fmla="*/ 797417 w 799244"/>
              <a:gd name="connsiteY1" fmla="*/ 297434 h 1190400"/>
              <a:gd name="connsiteX2" fmla="*/ 795560 w 799244"/>
              <a:gd name="connsiteY2" fmla="*/ 294569 h 1190400"/>
              <a:gd name="connsiteX3" fmla="*/ 208851 w 799244"/>
              <a:gd name="connsiteY3" fmla="*/ 244094 h 1190400"/>
              <a:gd name="connsiteX4" fmla="*/ 283732 w 799244"/>
              <a:gd name="connsiteY4" fmla="*/ 256281 h 1190400"/>
              <a:gd name="connsiteX5" fmla="*/ 548572 w 799244"/>
              <a:gd name="connsiteY5" fmla="*/ 714996 h 1190400"/>
              <a:gd name="connsiteX6" fmla="*/ 238294 w 799244"/>
              <a:gd name="connsiteY6" fmla="*/ 989139 h 1190400"/>
              <a:gd name="connsiteX7" fmla="*/ 203917 w 799244"/>
              <a:gd name="connsiteY7" fmla="*/ 990486 h 1190400"/>
              <a:gd name="connsiteX8" fmla="*/ 184626 w 799244"/>
              <a:gd name="connsiteY8" fmla="*/ 967105 h 1190400"/>
              <a:gd name="connsiteX9" fmla="*/ 130477 w 799244"/>
              <a:gd name="connsiteY9" fmla="*/ 877973 h 1190400"/>
              <a:gd name="connsiteX10" fmla="*/ 103899 w 799244"/>
              <a:gd name="connsiteY10" fmla="*/ 822800 h 1190400"/>
              <a:gd name="connsiteX11" fmla="*/ 129349 w 799244"/>
              <a:gd name="connsiteY11" fmla="*/ 832445 h 1190400"/>
              <a:gd name="connsiteX12" fmla="*/ 401181 w 799244"/>
              <a:gd name="connsiteY12" fmla="*/ 675504 h 1190400"/>
              <a:gd name="connsiteX13" fmla="*/ 244239 w 799244"/>
              <a:gd name="connsiteY13" fmla="*/ 403672 h 1190400"/>
              <a:gd name="connsiteX14" fmla="*/ 11615 w 799244"/>
              <a:gd name="connsiteY14" fmla="*/ 481679 h 1190400"/>
              <a:gd name="connsiteX15" fmla="*/ 7988 w 799244"/>
              <a:gd name="connsiteY15" fmla="*/ 488980 h 1190400"/>
              <a:gd name="connsiteX16" fmla="*/ 5582 w 799244"/>
              <a:gd name="connsiteY16" fmla="*/ 473213 h 1190400"/>
              <a:gd name="connsiteX17" fmla="*/ 0 w 799244"/>
              <a:gd name="connsiteY17" fmla="*/ 362682 h 1190400"/>
              <a:gd name="connsiteX18" fmla="*/ 3577 w 799244"/>
              <a:gd name="connsiteY18" fmla="*/ 291848 h 1190400"/>
              <a:gd name="connsiteX19" fmla="*/ 64903 w 799244"/>
              <a:gd name="connsiteY19" fmla="*/ 263867 h 1190400"/>
              <a:gd name="connsiteX20" fmla="*/ 208851 w 799244"/>
              <a:gd name="connsiteY20" fmla="*/ 244094 h 1190400"/>
              <a:gd name="connsiteX21" fmla="*/ 256604 w 799244"/>
              <a:gd name="connsiteY21" fmla="*/ 0 h 1190400"/>
              <a:gd name="connsiteX22" fmla="*/ 435367 w 799244"/>
              <a:gd name="connsiteY22" fmla="*/ 47899 h 1190400"/>
              <a:gd name="connsiteX23" fmla="*/ 432805 w 799244"/>
              <a:gd name="connsiteY23" fmla="*/ 200152 h 1190400"/>
              <a:gd name="connsiteX24" fmla="*/ 428129 w 799244"/>
              <a:gd name="connsiteY24" fmla="*/ 198899 h 1190400"/>
              <a:gd name="connsiteX25" fmla="*/ 529793 w 799244"/>
              <a:gd name="connsiteY25" fmla="*/ 277814 h 1190400"/>
              <a:gd name="connsiteX26" fmla="*/ 665336 w 799244"/>
              <a:gd name="connsiteY26" fmla="*/ 244111 h 1190400"/>
              <a:gd name="connsiteX27" fmla="*/ 752221 w 799244"/>
              <a:gd name="connsiteY27" fmla="*/ 407517 h 1190400"/>
              <a:gd name="connsiteX28" fmla="*/ 655642 w 799244"/>
              <a:gd name="connsiteY28" fmla="*/ 494588 h 1190400"/>
              <a:gd name="connsiteX29" fmla="*/ 671407 w 799244"/>
              <a:gd name="connsiteY29" fmla="*/ 631799 h 1190400"/>
              <a:gd name="connsiteX30" fmla="*/ 792040 w 799244"/>
              <a:gd name="connsiteY30" fmla="*/ 698766 h 1190400"/>
              <a:gd name="connsiteX31" fmla="*/ 744140 w 799244"/>
              <a:gd name="connsiteY31" fmla="*/ 877529 h 1190400"/>
              <a:gd name="connsiteX32" fmla="*/ 597759 w 799244"/>
              <a:gd name="connsiteY32" fmla="*/ 875067 h 1190400"/>
              <a:gd name="connsiteX33" fmla="*/ 531703 w 799244"/>
              <a:gd name="connsiteY33" fmla="*/ 958779 h 1190400"/>
              <a:gd name="connsiteX34" fmla="*/ 579776 w 799244"/>
              <a:gd name="connsiteY34" fmla="*/ 1084249 h 1190400"/>
              <a:gd name="connsiteX35" fmla="*/ 428177 w 799244"/>
              <a:gd name="connsiteY35" fmla="*/ 1190400 h 1190400"/>
              <a:gd name="connsiteX36" fmla="*/ 313190 w 799244"/>
              <a:gd name="connsiteY36" fmla="*/ 1090572 h 1190400"/>
              <a:gd name="connsiteX37" fmla="*/ 327183 w 799244"/>
              <a:gd name="connsiteY37" fmla="*/ 1080774 h 1190400"/>
              <a:gd name="connsiteX38" fmla="*/ 286308 w 799244"/>
              <a:gd name="connsiteY38" fmla="*/ 1090345 h 1190400"/>
              <a:gd name="connsiteX39" fmla="*/ 247794 w 799244"/>
              <a:gd name="connsiteY39" fmla="*/ 1043665 h 1190400"/>
              <a:gd name="connsiteX40" fmla="*/ 326743 w 799244"/>
              <a:gd name="connsiteY40" fmla="*/ 1024722 h 1190400"/>
              <a:gd name="connsiteX41" fmla="*/ 602169 w 799244"/>
              <a:gd name="connsiteY41" fmla="*/ 729358 h 1190400"/>
              <a:gd name="connsiteX42" fmla="*/ 298093 w 799244"/>
              <a:gd name="connsiteY42" fmla="*/ 202684 h 1190400"/>
              <a:gd name="connsiteX43" fmla="*/ 46845 w 799244"/>
              <a:gd name="connsiteY43" fmla="*/ 211394 h 1190400"/>
              <a:gd name="connsiteX44" fmla="*/ 9179 w 799244"/>
              <a:gd name="connsiteY44" fmla="*/ 228580 h 1190400"/>
              <a:gd name="connsiteX45" fmla="*/ 21963 w 799244"/>
              <a:gd name="connsiteY45" fmla="*/ 144814 h 1190400"/>
              <a:gd name="connsiteX46" fmla="*/ 26554 w 799244"/>
              <a:gd name="connsiteY46" fmla="*/ 126959 h 1190400"/>
              <a:gd name="connsiteX47" fmla="*/ 53569 w 799244"/>
              <a:gd name="connsiteY47" fmla="*/ 153014 h 1190400"/>
              <a:gd name="connsiteX48" fmla="*/ 52467 w 799244"/>
              <a:gd name="connsiteY48" fmla="*/ 153702 h 1190400"/>
              <a:gd name="connsiteX49" fmla="*/ 187371 w 799244"/>
              <a:gd name="connsiteY49" fmla="*/ 134388 h 1190400"/>
              <a:gd name="connsiteX50" fmla="*/ 182695 w 799244"/>
              <a:gd name="connsiteY50" fmla="*/ 133135 h 11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99244" h="1190400">
                <a:moveTo>
                  <a:pt x="799244" y="290618"/>
                </a:moveTo>
                <a:lnTo>
                  <a:pt x="797417" y="297434"/>
                </a:lnTo>
                <a:lnTo>
                  <a:pt x="795560" y="294569"/>
                </a:lnTo>
                <a:close/>
                <a:moveTo>
                  <a:pt x="208851" y="244094"/>
                </a:moveTo>
                <a:cubicBezTo>
                  <a:pt x="233694" y="245585"/>
                  <a:pt x="258756" y="249588"/>
                  <a:pt x="283732" y="256281"/>
                </a:cubicBezTo>
                <a:cubicBezTo>
                  <a:pt x="483536" y="309818"/>
                  <a:pt x="602109" y="515192"/>
                  <a:pt x="548572" y="714996"/>
                </a:cubicBezTo>
                <a:cubicBezTo>
                  <a:pt x="508419" y="864850"/>
                  <a:pt x="382857" y="969010"/>
                  <a:pt x="238294" y="989139"/>
                </a:cubicBezTo>
                <a:lnTo>
                  <a:pt x="203917" y="990486"/>
                </a:lnTo>
                <a:lnTo>
                  <a:pt x="184626" y="967105"/>
                </a:lnTo>
                <a:cubicBezTo>
                  <a:pt x="165199" y="938349"/>
                  <a:pt x="147119" y="908608"/>
                  <a:pt x="130477" y="877973"/>
                </a:cubicBezTo>
                <a:lnTo>
                  <a:pt x="103899" y="822800"/>
                </a:lnTo>
                <a:lnTo>
                  <a:pt x="129349" y="832445"/>
                </a:lnTo>
                <a:cubicBezTo>
                  <a:pt x="247752" y="864171"/>
                  <a:pt x="369455" y="793906"/>
                  <a:pt x="401181" y="675504"/>
                </a:cubicBezTo>
                <a:cubicBezTo>
                  <a:pt x="432907" y="557101"/>
                  <a:pt x="362642" y="435397"/>
                  <a:pt x="244239" y="403672"/>
                </a:cubicBezTo>
                <a:cubicBezTo>
                  <a:pt x="155437" y="379877"/>
                  <a:pt x="64778" y="413453"/>
                  <a:pt x="11615" y="481679"/>
                </a:cubicBezTo>
                <a:lnTo>
                  <a:pt x="7988" y="488980"/>
                </a:lnTo>
                <a:lnTo>
                  <a:pt x="5582" y="473213"/>
                </a:lnTo>
                <a:cubicBezTo>
                  <a:pt x="1891" y="436871"/>
                  <a:pt x="0" y="399997"/>
                  <a:pt x="0" y="362682"/>
                </a:cubicBezTo>
                <a:lnTo>
                  <a:pt x="3577" y="291848"/>
                </a:lnTo>
                <a:lnTo>
                  <a:pt x="64903" y="263867"/>
                </a:lnTo>
                <a:cubicBezTo>
                  <a:pt x="110365" y="248176"/>
                  <a:pt x="159167" y="241112"/>
                  <a:pt x="208851" y="244094"/>
                </a:cubicBezTo>
                <a:close/>
                <a:moveTo>
                  <a:pt x="256604" y="0"/>
                </a:moveTo>
                <a:lnTo>
                  <a:pt x="435367" y="47899"/>
                </a:lnTo>
                <a:lnTo>
                  <a:pt x="432805" y="200152"/>
                </a:lnTo>
                <a:lnTo>
                  <a:pt x="428129" y="198899"/>
                </a:lnTo>
                <a:cubicBezTo>
                  <a:pt x="466230" y="220342"/>
                  <a:pt x="500666" y="246635"/>
                  <a:pt x="529793" y="277814"/>
                </a:cubicBezTo>
                <a:lnTo>
                  <a:pt x="665336" y="244111"/>
                </a:lnTo>
                <a:lnTo>
                  <a:pt x="752221" y="407517"/>
                </a:lnTo>
                <a:lnTo>
                  <a:pt x="655642" y="494588"/>
                </a:lnTo>
                <a:cubicBezTo>
                  <a:pt x="667749" y="538685"/>
                  <a:pt x="673455" y="584861"/>
                  <a:pt x="671407" y="631799"/>
                </a:cubicBezTo>
                <a:lnTo>
                  <a:pt x="792040" y="698766"/>
                </a:lnTo>
                <a:lnTo>
                  <a:pt x="744140" y="877529"/>
                </a:lnTo>
                <a:lnTo>
                  <a:pt x="597759" y="875067"/>
                </a:lnTo>
                <a:cubicBezTo>
                  <a:pt x="579252" y="905991"/>
                  <a:pt x="556828" y="933881"/>
                  <a:pt x="531703" y="958779"/>
                </a:cubicBezTo>
                <a:lnTo>
                  <a:pt x="579776" y="1084249"/>
                </a:lnTo>
                <a:lnTo>
                  <a:pt x="428177" y="1190400"/>
                </a:lnTo>
                <a:lnTo>
                  <a:pt x="313190" y="1090572"/>
                </a:lnTo>
                <a:lnTo>
                  <a:pt x="327183" y="1080774"/>
                </a:lnTo>
                <a:lnTo>
                  <a:pt x="286308" y="1090345"/>
                </a:lnTo>
                <a:lnTo>
                  <a:pt x="247794" y="1043665"/>
                </a:lnTo>
                <a:lnTo>
                  <a:pt x="326743" y="1024722"/>
                </a:lnTo>
                <a:cubicBezTo>
                  <a:pt x="457234" y="979682"/>
                  <a:pt x="563750" y="872736"/>
                  <a:pt x="602169" y="729358"/>
                </a:cubicBezTo>
                <a:cubicBezTo>
                  <a:pt x="663637" y="499952"/>
                  <a:pt x="527498" y="264153"/>
                  <a:pt x="298093" y="202684"/>
                </a:cubicBezTo>
                <a:cubicBezTo>
                  <a:pt x="212066" y="179633"/>
                  <a:pt x="125140" y="184371"/>
                  <a:pt x="46845" y="211394"/>
                </a:cubicBezTo>
                <a:lnTo>
                  <a:pt x="9179" y="228580"/>
                </a:lnTo>
                <a:lnTo>
                  <a:pt x="21963" y="144814"/>
                </a:lnTo>
                <a:lnTo>
                  <a:pt x="26554" y="126959"/>
                </a:lnTo>
                <a:lnTo>
                  <a:pt x="53569" y="153014"/>
                </a:lnTo>
                <a:lnTo>
                  <a:pt x="52467" y="153702"/>
                </a:lnTo>
                <a:cubicBezTo>
                  <a:pt x="95554" y="140146"/>
                  <a:pt x="141043" y="133879"/>
                  <a:pt x="187371" y="134388"/>
                </a:cubicBezTo>
                <a:lnTo>
                  <a:pt x="182695" y="133135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F06AB3-0F05-4BA8-84F8-968F6B38F4F6}"/>
              </a:ext>
            </a:extLst>
          </p:cNvPr>
          <p:cNvSpPr txBox="1"/>
          <p:nvPr/>
        </p:nvSpPr>
        <p:spPr>
          <a:xfrm>
            <a:off x="6754855" y="1859828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85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9" name="Text Placeholder 12">
            <a:extLst>
              <a:ext uri="{FF2B5EF4-FFF2-40B4-BE49-F238E27FC236}">
                <a16:creationId xmlns:a16="http://schemas.microsoft.com/office/drawing/2014/main" id="{704902AC-1C17-4D19-BE87-359EFFB7C10A}"/>
              </a:ext>
            </a:extLst>
          </p:cNvPr>
          <p:cNvSpPr txBox="1">
            <a:spLocks/>
          </p:cNvSpPr>
          <p:nvPr/>
        </p:nvSpPr>
        <p:spPr>
          <a:xfrm>
            <a:off x="7489080" y="2272218"/>
            <a:ext cx="4226243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1F7CD16-5CB4-44A1-B79B-92B03848191F}"/>
              </a:ext>
            </a:extLst>
          </p:cNvPr>
          <p:cNvSpPr txBox="1"/>
          <p:nvPr/>
        </p:nvSpPr>
        <p:spPr>
          <a:xfrm>
            <a:off x="6754855" y="2926252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70</a:t>
            </a: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1" name="Text Placeholder 12">
            <a:extLst>
              <a:ext uri="{FF2B5EF4-FFF2-40B4-BE49-F238E27FC236}">
                <a16:creationId xmlns:a16="http://schemas.microsoft.com/office/drawing/2014/main" id="{B5159434-74F9-410E-9F8A-02B9DA11F3D1}"/>
              </a:ext>
            </a:extLst>
          </p:cNvPr>
          <p:cNvSpPr txBox="1">
            <a:spLocks/>
          </p:cNvSpPr>
          <p:nvPr/>
        </p:nvSpPr>
        <p:spPr>
          <a:xfrm>
            <a:off x="7489080" y="3338642"/>
            <a:ext cx="4226243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827AACD-69D5-4129-89A1-F6CA37FE94C5}"/>
              </a:ext>
            </a:extLst>
          </p:cNvPr>
          <p:cNvSpPr txBox="1"/>
          <p:nvPr/>
        </p:nvSpPr>
        <p:spPr>
          <a:xfrm>
            <a:off x="6754855" y="3992676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65</a:t>
            </a:r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3" name="Text Placeholder 12">
            <a:extLst>
              <a:ext uri="{FF2B5EF4-FFF2-40B4-BE49-F238E27FC236}">
                <a16:creationId xmlns:a16="http://schemas.microsoft.com/office/drawing/2014/main" id="{9D58AC32-21FA-4357-A8A9-8C3B070DB7C5}"/>
              </a:ext>
            </a:extLst>
          </p:cNvPr>
          <p:cNvSpPr txBox="1">
            <a:spLocks/>
          </p:cNvSpPr>
          <p:nvPr/>
        </p:nvSpPr>
        <p:spPr>
          <a:xfrm>
            <a:off x="7489080" y="4405066"/>
            <a:ext cx="4226243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06E607-0062-447F-A82C-6C29AAD072BE}"/>
              </a:ext>
            </a:extLst>
          </p:cNvPr>
          <p:cNvSpPr txBox="1"/>
          <p:nvPr/>
        </p:nvSpPr>
        <p:spPr>
          <a:xfrm>
            <a:off x="6754855" y="5059100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55</a:t>
            </a:r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5" name="Text Placeholder 12">
            <a:extLst>
              <a:ext uri="{FF2B5EF4-FFF2-40B4-BE49-F238E27FC236}">
                <a16:creationId xmlns:a16="http://schemas.microsoft.com/office/drawing/2014/main" id="{A3DEFC72-8450-448B-ABED-CF5F4781D2AF}"/>
              </a:ext>
            </a:extLst>
          </p:cNvPr>
          <p:cNvSpPr txBox="1">
            <a:spLocks/>
          </p:cNvSpPr>
          <p:nvPr/>
        </p:nvSpPr>
        <p:spPr>
          <a:xfrm>
            <a:off x="7489080" y="5471490"/>
            <a:ext cx="4226243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DC2B4E-9CE6-417F-8E83-125687FEEA7F}"/>
              </a:ext>
            </a:extLst>
          </p:cNvPr>
          <p:cNvGrpSpPr/>
          <p:nvPr/>
        </p:nvGrpSpPr>
        <p:grpSpPr>
          <a:xfrm>
            <a:off x="4005457" y="1712502"/>
            <a:ext cx="3846989" cy="2113660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B2BED50-1AFB-4B79-9B2B-44AE4F950AA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35ABE9-61FD-4384-B2C9-D39CC0DA4F0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44271F-E8BD-488C-888F-C210B6BE491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FCCC519-6C68-4E0B-9869-69860D1C11F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82FEAF3-00FE-4ECC-A21F-B823695682B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613624-F728-40A8-B557-444577FE9D05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F6E364A-D6EB-4EBB-8ACE-E364B5B2DFF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2F3452C-1367-4955-A7F4-1719472BB70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D7857-17AA-4A62-894A-0A4762FE6421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A73358D-1E38-4650-9A25-444D4C5D34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9BF8B4F-D747-4CCC-A77E-13A086798A3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E82DEC-E220-4393-A8EB-C57A98F94F3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DB71BF-E2D2-4535-BE52-6DD20D6AEF18}"/>
              </a:ext>
            </a:extLst>
          </p:cNvPr>
          <p:cNvGrpSpPr/>
          <p:nvPr/>
        </p:nvGrpSpPr>
        <p:grpSpPr>
          <a:xfrm>
            <a:off x="6452529" y="2021876"/>
            <a:ext cx="1331928" cy="1796735"/>
            <a:chOff x="5745956" y="3501865"/>
            <a:chExt cx="2146216" cy="289518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EC11E9F-683B-40B9-A479-C4791588CE05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E1F57A6-335C-406B-9ADB-E31E6DF66FDA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7E7659E-4EFF-4F67-9E9F-D7488A71F365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40A19F-0FE9-4696-8F79-C9D3F5EF0BD6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8287024-FE4A-4380-A313-05A0BC77B397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C823E6-D678-4650-B9D6-8CC798C0DC43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19AD395-BF1E-401E-8194-01D31A48A3F5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52BDC4D-B7DA-4D3C-94D4-7B8DF6FCAE52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9265C47-71E2-4DD3-B4C1-BD9096EB1226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A1744C5-FEE8-4446-B1B9-4852700C91BD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07BD26-D015-4B5A-ACF6-62B997ADFAB5}"/>
              </a:ext>
            </a:extLst>
          </p:cNvPr>
          <p:cNvGrpSpPr/>
          <p:nvPr/>
        </p:nvGrpSpPr>
        <p:grpSpPr>
          <a:xfrm>
            <a:off x="7462931" y="2465554"/>
            <a:ext cx="735313" cy="1372405"/>
            <a:chOff x="3501573" y="3178068"/>
            <a:chExt cx="1340594" cy="273784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54E8B88-9DF1-4ED8-8CF9-D4C5F677C156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99BD672-D416-46C8-835A-F88C0FA76AD3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F77962-8CF8-477E-BFB2-0A8A7F613FE9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7C0FDBD-06CF-433D-92A0-2D8404E6CE31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A885D95-9BCB-459F-908C-D11E9EE44368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9CE4875-AC30-4156-95A6-43DD620A5EBD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BA5F956-C963-418B-8B08-B90B11638C0A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38A332D-B65E-40BF-A97E-69B63E23A36B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761BC42-EA87-455D-BB52-4CD262251530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85F704-FF80-4CA4-9970-CF3C7F5EE2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956A0AD-FCD6-4DDF-B65F-0167C24A90D7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A8D1B90-56C0-4FDB-8ED3-C358565FA7E8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reeform 38">
            <a:extLst>
              <a:ext uri="{FF2B5EF4-FFF2-40B4-BE49-F238E27FC236}">
                <a16:creationId xmlns:a16="http://schemas.microsoft.com/office/drawing/2014/main" id="{7C8D84D6-D60C-48A0-B1C5-5E2862137ACF}"/>
              </a:ext>
            </a:extLst>
          </p:cNvPr>
          <p:cNvSpPr>
            <a:spLocks noChangeAspect="1"/>
          </p:cNvSpPr>
          <p:nvPr/>
        </p:nvSpPr>
        <p:spPr>
          <a:xfrm rot="2592912">
            <a:off x="1477645" y="2677114"/>
            <a:ext cx="1563416" cy="1216503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Freeform 38">
            <a:extLst>
              <a:ext uri="{FF2B5EF4-FFF2-40B4-BE49-F238E27FC236}">
                <a16:creationId xmlns:a16="http://schemas.microsoft.com/office/drawing/2014/main" id="{599A62CF-C707-4B4B-81AA-8E253B376B31}"/>
              </a:ext>
            </a:extLst>
          </p:cNvPr>
          <p:cNvSpPr>
            <a:spLocks noChangeAspect="1"/>
          </p:cNvSpPr>
          <p:nvPr/>
        </p:nvSpPr>
        <p:spPr>
          <a:xfrm rot="19007088" flipH="1">
            <a:off x="9162640" y="2677114"/>
            <a:ext cx="1563416" cy="1216503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E38287EC-10EB-4009-8B3E-53314FB19ECD}"/>
              </a:ext>
            </a:extLst>
          </p:cNvPr>
          <p:cNvSpPr/>
          <p:nvPr/>
        </p:nvSpPr>
        <p:spPr>
          <a:xfrm>
            <a:off x="3148918" y="2653570"/>
            <a:ext cx="835846" cy="414017"/>
          </a:xfrm>
          <a:prstGeom prst="rightArrow">
            <a:avLst>
              <a:gd name="adj1" fmla="val 50000"/>
              <a:gd name="adj2" fmla="val 812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006ABD46-F77B-4688-9E6E-3AAE7EFB27BA}"/>
              </a:ext>
            </a:extLst>
          </p:cNvPr>
          <p:cNvSpPr/>
          <p:nvPr/>
        </p:nvSpPr>
        <p:spPr>
          <a:xfrm rot="10800000">
            <a:off x="8377525" y="2653570"/>
            <a:ext cx="835846" cy="414017"/>
          </a:xfrm>
          <a:prstGeom prst="rightArrow">
            <a:avLst>
              <a:gd name="adj1" fmla="val 50000"/>
              <a:gd name="adj2" fmla="val 81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타원 14">
            <a:extLst>
              <a:ext uri="{FF2B5EF4-FFF2-40B4-BE49-F238E27FC236}">
                <a16:creationId xmlns:a16="http://schemas.microsoft.com/office/drawing/2014/main" id="{82D8E5D8-14BB-44D7-82FA-C61401B6EED7}"/>
              </a:ext>
            </a:extLst>
          </p:cNvPr>
          <p:cNvSpPr/>
          <p:nvPr/>
        </p:nvSpPr>
        <p:spPr>
          <a:xfrm>
            <a:off x="991898" y="4413776"/>
            <a:ext cx="388504" cy="38850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50" name="타원 18">
            <a:extLst>
              <a:ext uri="{FF2B5EF4-FFF2-40B4-BE49-F238E27FC236}">
                <a16:creationId xmlns:a16="http://schemas.microsoft.com/office/drawing/2014/main" id="{B1A15E47-24DA-4D51-B78A-2913D354D8EB}"/>
              </a:ext>
            </a:extLst>
          </p:cNvPr>
          <p:cNvSpPr/>
          <p:nvPr/>
        </p:nvSpPr>
        <p:spPr>
          <a:xfrm>
            <a:off x="5006151" y="4709528"/>
            <a:ext cx="388504" cy="38850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51" name="타원 21">
            <a:extLst>
              <a:ext uri="{FF2B5EF4-FFF2-40B4-BE49-F238E27FC236}">
                <a16:creationId xmlns:a16="http://schemas.microsoft.com/office/drawing/2014/main" id="{0AF86696-9232-44CA-98B0-28D8B347DAAE}"/>
              </a:ext>
            </a:extLst>
          </p:cNvPr>
          <p:cNvSpPr/>
          <p:nvPr/>
        </p:nvSpPr>
        <p:spPr>
          <a:xfrm>
            <a:off x="9037132" y="4413776"/>
            <a:ext cx="388504" cy="38850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52" name="텍스트 개체 틀 11">
            <a:extLst>
              <a:ext uri="{FF2B5EF4-FFF2-40B4-BE49-F238E27FC236}">
                <a16:creationId xmlns:a16="http://schemas.microsoft.com/office/drawing/2014/main" id="{75C45625-979B-495A-8015-2C6325BDCD1E}"/>
              </a:ext>
            </a:extLst>
          </p:cNvPr>
          <p:cNvSpPr txBox="1">
            <a:spLocks/>
          </p:cNvSpPr>
          <p:nvPr/>
        </p:nvSpPr>
        <p:spPr>
          <a:xfrm>
            <a:off x="1383124" y="4428008"/>
            <a:ext cx="1857262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텍스트 개체 틀 14">
            <a:extLst>
              <a:ext uri="{FF2B5EF4-FFF2-40B4-BE49-F238E27FC236}">
                <a16:creationId xmlns:a16="http://schemas.microsoft.com/office/drawing/2014/main" id="{6AA7E8B0-0F98-49A6-B587-1DB96F3FDB16}"/>
              </a:ext>
            </a:extLst>
          </p:cNvPr>
          <p:cNvSpPr txBox="1">
            <a:spLocks/>
          </p:cNvSpPr>
          <p:nvPr/>
        </p:nvSpPr>
        <p:spPr>
          <a:xfrm>
            <a:off x="5416428" y="4723760"/>
            <a:ext cx="1841227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텍스트 개체 틀 18">
            <a:extLst>
              <a:ext uri="{FF2B5EF4-FFF2-40B4-BE49-F238E27FC236}">
                <a16:creationId xmlns:a16="http://schemas.microsoft.com/office/drawing/2014/main" id="{A6409896-8E3C-4923-8938-318D4A18556D}"/>
              </a:ext>
            </a:extLst>
          </p:cNvPr>
          <p:cNvSpPr txBox="1">
            <a:spLocks/>
          </p:cNvSpPr>
          <p:nvPr/>
        </p:nvSpPr>
        <p:spPr>
          <a:xfrm>
            <a:off x="9447408" y="4428008"/>
            <a:ext cx="1822396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자유형 11">
            <a:extLst>
              <a:ext uri="{FF2B5EF4-FFF2-40B4-BE49-F238E27FC236}">
                <a16:creationId xmlns:a16="http://schemas.microsoft.com/office/drawing/2014/main" id="{98DCB2FD-E08E-4A78-AB65-7CA941DB7463}"/>
              </a:ext>
            </a:extLst>
          </p:cNvPr>
          <p:cNvSpPr/>
          <p:nvPr/>
        </p:nvSpPr>
        <p:spPr>
          <a:xfrm flipV="1">
            <a:off x="1312752" y="5370668"/>
            <a:ext cx="9360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자유형 11">
            <a:extLst>
              <a:ext uri="{FF2B5EF4-FFF2-40B4-BE49-F238E27FC236}">
                <a16:creationId xmlns:a16="http://schemas.microsoft.com/office/drawing/2014/main" id="{CFAC6F33-FF6E-4D9D-85F6-F514E2F60432}"/>
              </a:ext>
            </a:extLst>
          </p:cNvPr>
          <p:cNvSpPr/>
          <p:nvPr/>
        </p:nvSpPr>
        <p:spPr>
          <a:xfrm flipV="1">
            <a:off x="1312752" y="6018740"/>
            <a:ext cx="9360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텍스트 개체 틀 9">
            <a:extLst>
              <a:ext uri="{FF2B5EF4-FFF2-40B4-BE49-F238E27FC236}">
                <a16:creationId xmlns:a16="http://schemas.microsoft.com/office/drawing/2014/main" id="{71EC8BDC-8DC8-4BE3-8EBF-AB77B64CE328}"/>
              </a:ext>
            </a:extLst>
          </p:cNvPr>
          <p:cNvSpPr txBox="1">
            <a:spLocks/>
          </p:cNvSpPr>
          <p:nvPr/>
        </p:nvSpPr>
        <p:spPr>
          <a:xfrm>
            <a:off x="1312752" y="5498025"/>
            <a:ext cx="9630332" cy="49432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D816F03-06AB-4BFD-AC18-76474074C7A8}"/>
              </a:ext>
            </a:extLst>
          </p:cNvPr>
          <p:cNvGrpSpPr/>
          <p:nvPr/>
        </p:nvGrpSpPr>
        <p:grpSpPr>
          <a:xfrm>
            <a:off x="3950783" y="2774711"/>
            <a:ext cx="4787378" cy="2144342"/>
            <a:chOff x="3947165" y="2480807"/>
            <a:chExt cx="4902551" cy="2195930"/>
          </a:xfrm>
        </p:grpSpPr>
        <p:grpSp>
          <p:nvGrpSpPr>
            <p:cNvPr id="3" name="그룹 4">
              <a:extLst>
                <a:ext uri="{FF2B5EF4-FFF2-40B4-BE49-F238E27FC236}">
                  <a16:creationId xmlns:a16="http://schemas.microsoft.com/office/drawing/2014/main" id="{DBDF648A-7BF4-44C9-BDCE-179BB33AFE7C}"/>
                </a:ext>
              </a:extLst>
            </p:cNvPr>
            <p:cNvGrpSpPr/>
            <p:nvPr/>
          </p:nvGrpSpPr>
          <p:grpSpPr>
            <a:xfrm>
              <a:off x="5760772" y="2480807"/>
              <a:ext cx="3088944" cy="2195930"/>
              <a:chOff x="595505" y="2676523"/>
              <a:chExt cx="3699190" cy="262975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CDCE140-F9DF-4826-B999-FFF378554D9D}"/>
                  </a:ext>
                </a:extLst>
              </p:cNvPr>
              <p:cNvGrpSpPr/>
              <p:nvPr/>
            </p:nvGrpSpPr>
            <p:grpSpPr>
              <a:xfrm>
                <a:off x="595505" y="2676523"/>
                <a:ext cx="2943711" cy="2629754"/>
                <a:chOff x="-218628" y="1563638"/>
                <a:chExt cx="2943711" cy="2629754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A39ECC9-14C1-4A5C-A438-5265655E601D}"/>
                    </a:ext>
                  </a:extLst>
                </p:cNvPr>
                <p:cNvSpPr/>
                <p:nvPr/>
              </p:nvSpPr>
              <p:spPr>
                <a:xfrm>
                  <a:off x="-218628" y="3808671"/>
                  <a:ext cx="2232248" cy="38472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8E27B055-CCC8-45E9-AEA6-D10BE731DB9D}"/>
                    </a:ext>
                  </a:extLst>
                </p:cNvPr>
                <p:cNvGrpSpPr/>
                <p:nvPr/>
              </p:nvGrpSpPr>
              <p:grpSpPr>
                <a:xfrm>
                  <a:off x="276811" y="1563638"/>
                  <a:ext cx="2448272" cy="2448272"/>
                  <a:chOff x="276811" y="1563638"/>
                  <a:chExt cx="2448272" cy="2448272"/>
                </a:xfrm>
                <a:scene3d>
                  <a:camera prst="perspectiveRight">
                    <a:rot lat="0" lon="18299991" rev="900000"/>
                  </a:camera>
                  <a:lightRig rig="threePt" dir="t"/>
                </a:scene3d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21EEA9C1-8B1F-480A-8B85-6EB7803C15BC}"/>
                      </a:ext>
                    </a:extLst>
                  </p:cNvPr>
                  <p:cNvSpPr/>
                  <p:nvPr/>
                </p:nvSpPr>
                <p:spPr>
                  <a:xfrm>
                    <a:off x="276811" y="1563638"/>
                    <a:ext cx="2448272" cy="244827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sp3d extrusionH="2159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 dirty="0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54FB2315-72EC-4B61-934F-17B6E16242E9}"/>
                      </a:ext>
                    </a:extLst>
                  </p:cNvPr>
                  <p:cNvSpPr/>
                  <p:nvPr/>
                </p:nvSpPr>
                <p:spPr>
                  <a:xfrm>
                    <a:off x="492835" y="1779662"/>
                    <a:ext cx="2016224" cy="2016224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sp3d extrusionH="2159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726DE31-0F77-4A49-B79D-1BAD95C2DBAD}"/>
                      </a:ext>
                    </a:extLst>
                  </p:cNvPr>
                  <p:cNvSpPr/>
                  <p:nvPr/>
                </p:nvSpPr>
                <p:spPr>
                  <a:xfrm>
                    <a:off x="677047" y="1963874"/>
                    <a:ext cx="1647800" cy="1647800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sp3d extrusionH="2159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5E9E0E67-C2D6-4EFB-9C6F-186AB83A1280}"/>
                      </a:ext>
                    </a:extLst>
                  </p:cNvPr>
                  <p:cNvSpPr/>
                  <p:nvPr/>
                </p:nvSpPr>
                <p:spPr>
                  <a:xfrm>
                    <a:off x="861259" y="2148086"/>
                    <a:ext cx="1279376" cy="1279376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sp3d extrusionH="2159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E73B2251-906F-4415-B1A4-F5532F365EDF}"/>
                      </a:ext>
                    </a:extLst>
                  </p:cNvPr>
                  <p:cNvSpPr/>
                  <p:nvPr/>
                </p:nvSpPr>
                <p:spPr>
                  <a:xfrm>
                    <a:off x="1045471" y="2332298"/>
                    <a:ext cx="910952" cy="910952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sp3d extrusionH="2159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6A065518-ECFC-4AE4-BB8A-AD1FF7F8B18E}"/>
                      </a:ext>
                    </a:extLst>
                  </p:cNvPr>
                  <p:cNvSpPr/>
                  <p:nvPr/>
                </p:nvSpPr>
                <p:spPr>
                  <a:xfrm>
                    <a:off x="1229522" y="2516349"/>
                    <a:ext cx="542851" cy="542851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sp3d extrusionH="2159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05669DF4-A676-4E31-BFE8-8F2C2D7CD48D}"/>
                      </a:ext>
                    </a:extLst>
                  </p:cNvPr>
                  <p:cNvSpPr/>
                  <p:nvPr/>
                </p:nvSpPr>
                <p:spPr>
                  <a:xfrm>
                    <a:off x="1377891" y="2664718"/>
                    <a:ext cx="246112" cy="2461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sp3d extrusionH="2159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422C905-345A-49AC-9C97-C026E6B0F02E}"/>
                  </a:ext>
                </a:extLst>
              </p:cNvPr>
              <p:cNvGrpSpPr/>
              <p:nvPr/>
            </p:nvGrpSpPr>
            <p:grpSpPr>
              <a:xfrm>
                <a:off x="2284260" y="2825026"/>
                <a:ext cx="2010435" cy="954090"/>
                <a:chOff x="1719925" y="2675941"/>
                <a:chExt cx="2010435" cy="954090"/>
              </a:xfrm>
            </p:grpSpPr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9B7EECF4-6BB9-482A-9140-9524F4C3EB60}"/>
                    </a:ext>
                  </a:extLst>
                </p:cNvPr>
                <p:cNvSpPr/>
                <p:nvPr/>
              </p:nvSpPr>
              <p:spPr>
                <a:xfrm rot="8894940">
                  <a:off x="2608993" y="2707412"/>
                  <a:ext cx="1054848" cy="208549"/>
                </a:xfrm>
                <a:prstGeom prst="parallelogram">
                  <a:avLst>
                    <a:gd name="adj" fmla="val 192227"/>
                  </a:avLst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7" name="Rectangle 34">
                  <a:extLst>
                    <a:ext uri="{FF2B5EF4-FFF2-40B4-BE49-F238E27FC236}">
                      <a16:creationId xmlns:a16="http://schemas.microsoft.com/office/drawing/2014/main" id="{0D513A99-F9F7-4CC0-945B-1342F9E357B1}"/>
                    </a:ext>
                  </a:extLst>
                </p:cNvPr>
                <p:cNvSpPr/>
                <p:nvPr/>
              </p:nvSpPr>
              <p:spPr>
                <a:xfrm rot="19800000">
                  <a:off x="1719925" y="3606561"/>
                  <a:ext cx="459118" cy="23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27" h="36000">
                      <a:moveTo>
                        <a:pt x="0" y="0"/>
                      </a:moveTo>
                      <a:lnTo>
                        <a:pt x="704227" y="0"/>
                      </a:lnTo>
                      <a:lnTo>
                        <a:pt x="704227" y="36000"/>
                      </a:lnTo>
                      <a:lnTo>
                        <a:pt x="0" y="3600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BB783A44-DBD3-442A-85BE-04F201C90545}"/>
                    </a:ext>
                  </a:extLst>
                </p:cNvPr>
                <p:cNvGrpSpPr/>
                <p:nvPr/>
              </p:nvGrpSpPr>
              <p:grpSpPr>
                <a:xfrm rot="19800000">
                  <a:off x="1953619" y="2675941"/>
                  <a:ext cx="1776741" cy="850143"/>
                  <a:chOff x="1475656" y="3331348"/>
                  <a:chExt cx="2725289" cy="1304008"/>
                </a:xfrm>
              </p:grpSpPr>
              <p:sp>
                <p:nvSpPr>
                  <p:cNvPr id="9" name="Parallelogram 8">
                    <a:extLst>
                      <a:ext uri="{FF2B5EF4-FFF2-40B4-BE49-F238E27FC236}">
                        <a16:creationId xmlns:a16="http://schemas.microsoft.com/office/drawing/2014/main" id="{9B54A4B7-5595-46DD-BED3-88D6F5237737}"/>
                      </a:ext>
                    </a:extLst>
                  </p:cNvPr>
                  <p:cNvSpPr/>
                  <p:nvPr/>
                </p:nvSpPr>
                <p:spPr>
                  <a:xfrm rot="10680000" flipH="1">
                    <a:off x="2793781" y="4038221"/>
                    <a:ext cx="1201834" cy="597135"/>
                  </a:xfrm>
                  <a:prstGeom prst="parallelogram">
                    <a:avLst>
                      <a:gd name="adj" fmla="val 62269"/>
                    </a:avLst>
                  </a:prstGeom>
                  <a:gradFill>
                    <a:gsLst>
                      <a:gs pos="0">
                        <a:schemeClr val="accent1">
                          <a:lumMod val="60000"/>
                        </a:schemeClr>
                      </a:gs>
                      <a:gs pos="100000">
                        <a:schemeClr val="accent1">
                          <a:lumMod val="60000"/>
                        </a:schemeClr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Parallelogram 9">
                    <a:extLst>
                      <a:ext uri="{FF2B5EF4-FFF2-40B4-BE49-F238E27FC236}">
                        <a16:creationId xmlns:a16="http://schemas.microsoft.com/office/drawing/2014/main" id="{B6601C65-8107-4522-B10E-A0FA4C0264AF}"/>
                      </a:ext>
                    </a:extLst>
                  </p:cNvPr>
                  <p:cNvSpPr/>
                  <p:nvPr/>
                </p:nvSpPr>
                <p:spPr>
                  <a:xfrm rot="10920000">
                    <a:off x="2793780" y="3331348"/>
                    <a:ext cx="1201834" cy="597136"/>
                  </a:xfrm>
                  <a:prstGeom prst="parallelogram">
                    <a:avLst>
                      <a:gd name="adj" fmla="val 62269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44E2B9A0-570D-4DFA-AD2D-9DEB5014DC06}"/>
                      </a:ext>
                    </a:extLst>
                  </p:cNvPr>
                  <p:cNvGrpSpPr/>
                  <p:nvPr/>
                </p:nvGrpSpPr>
                <p:grpSpPr>
                  <a:xfrm>
                    <a:off x="1475656" y="3862964"/>
                    <a:ext cx="2152334" cy="246090"/>
                    <a:chOff x="1688158" y="3440846"/>
                    <a:chExt cx="1659706" cy="379529"/>
                  </a:xfrm>
                </p:grpSpPr>
                <p:sp>
                  <p:nvSpPr>
                    <p:cNvPr id="13" name="Trapezoid 33">
                      <a:extLst>
                        <a:ext uri="{FF2B5EF4-FFF2-40B4-BE49-F238E27FC236}">
                          <a16:creationId xmlns:a16="http://schemas.microsoft.com/office/drawing/2014/main" id="{43BCA93E-4075-4928-B401-90F10597EBFF}"/>
                        </a:ext>
                      </a:extLst>
                    </p:cNvPr>
                    <p:cNvSpPr/>
                    <p:nvPr/>
                  </p:nvSpPr>
                  <p:spPr>
                    <a:xfrm rot="5400000" flipH="1">
                      <a:off x="2653493" y="3090551"/>
                      <a:ext cx="308621" cy="10801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8621" h="1080120">
                          <a:moveTo>
                            <a:pt x="308621" y="1080120"/>
                          </a:moveTo>
                          <a:lnTo>
                            <a:pt x="232649" y="0"/>
                          </a:lnTo>
                          <a:lnTo>
                            <a:pt x="75972" y="0"/>
                          </a:lnTo>
                          <a:lnTo>
                            <a:pt x="0" y="108012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" name="Chord 13">
                      <a:extLst>
                        <a:ext uri="{FF2B5EF4-FFF2-40B4-BE49-F238E27FC236}">
                          <a16:creationId xmlns:a16="http://schemas.microsoft.com/office/drawing/2014/main" id="{54E02BF3-30C1-47EE-89C7-65B1EDE7A2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8158" y="3454556"/>
                      <a:ext cx="155575" cy="352111"/>
                    </a:xfrm>
                    <a:prstGeom prst="chord">
                      <a:avLst>
                        <a:gd name="adj1" fmla="val 5391179"/>
                        <a:gd name="adj2" fmla="val 1620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" name="Trapezoid 37">
                      <a:extLst>
                        <a:ext uri="{FF2B5EF4-FFF2-40B4-BE49-F238E27FC236}">
                          <a16:creationId xmlns:a16="http://schemas.microsoft.com/office/drawing/2014/main" id="{DF892D12-AAA9-4348-B696-298F805B8968}"/>
                        </a:ext>
                      </a:extLst>
                    </p:cNvPr>
                    <p:cNvSpPr/>
                    <p:nvPr/>
                  </p:nvSpPr>
                  <p:spPr>
                    <a:xfrm rot="5400000" flipH="1">
                      <a:off x="1825951" y="3378583"/>
                      <a:ext cx="379529" cy="5040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529" h="504056">
                          <a:moveTo>
                            <a:pt x="379529" y="504056"/>
                          </a:moveTo>
                          <a:lnTo>
                            <a:pt x="344075" y="0"/>
                          </a:lnTo>
                          <a:lnTo>
                            <a:pt x="35454" y="0"/>
                          </a:lnTo>
                          <a:lnTo>
                            <a:pt x="0" y="504056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2" name="Parallelogram 11">
                    <a:extLst>
                      <a:ext uri="{FF2B5EF4-FFF2-40B4-BE49-F238E27FC236}">
                        <a16:creationId xmlns:a16="http://schemas.microsoft.com/office/drawing/2014/main" id="{6AA7A35B-AFC3-4A70-9F50-1BDA6651708A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2788579" y="3979133"/>
                    <a:ext cx="1412366" cy="268133"/>
                  </a:xfrm>
                  <a:prstGeom prst="parallelogram">
                    <a:avLst>
                      <a:gd name="adj" fmla="val 205867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089AF2E-612F-4F5E-B1DB-AE5C7A1D5D9C}"/>
                </a:ext>
              </a:extLst>
            </p:cNvPr>
            <p:cNvSpPr/>
            <p:nvPr/>
          </p:nvSpPr>
          <p:spPr>
            <a:xfrm>
              <a:off x="5326496" y="2757288"/>
              <a:ext cx="868552" cy="1525834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9AF0213-E205-41E3-B4F8-92DD673DBD5D}"/>
                </a:ext>
              </a:extLst>
            </p:cNvPr>
            <p:cNvSpPr/>
            <p:nvPr/>
          </p:nvSpPr>
          <p:spPr>
            <a:xfrm>
              <a:off x="3947165" y="2718163"/>
              <a:ext cx="1125654" cy="160408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Block Arc 30">
            <a:extLst>
              <a:ext uri="{FF2B5EF4-FFF2-40B4-BE49-F238E27FC236}">
                <a16:creationId xmlns:a16="http://schemas.microsoft.com/office/drawing/2014/main" id="{7E6EFF06-1761-4D06-86DA-EAED7784D7DB}"/>
              </a:ext>
            </a:extLst>
          </p:cNvPr>
          <p:cNvSpPr/>
          <p:nvPr/>
        </p:nvSpPr>
        <p:spPr>
          <a:xfrm rot="5400000" flipH="1">
            <a:off x="5291266" y="1783512"/>
            <a:ext cx="3892275" cy="3892275"/>
          </a:xfrm>
          <a:prstGeom prst="blockArc">
            <a:avLst>
              <a:gd name="adj1" fmla="val 11864761"/>
              <a:gd name="adj2" fmla="val 20578708"/>
              <a:gd name="adj3" fmla="val 10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089F25-081C-458B-BF70-A5A519413AEA}"/>
              </a:ext>
            </a:extLst>
          </p:cNvPr>
          <p:cNvGrpSpPr/>
          <p:nvPr/>
        </p:nvGrpSpPr>
        <p:grpSpPr>
          <a:xfrm flipH="1">
            <a:off x="9134587" y="1649619"/>
            <a:ext cx="2600888" cy="923330"/>
            <a:chOff x="2551706" y="4283314"/>
            <a:chExt cx="1403938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63D396-57E6-4513-906F-1B91310D4216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59908D-F650-401F-A27D-F3F310DF60AF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A7F4577-32F3-4F89-9D99-099B89E759CD}"/>
              </a:ext>
            </a:extLst>
          </p:cNvPr>
          <p:cNvGrpSpPr/>
          <p:nvPr/>
        </p:nvGrpSpPr>
        <p:grpSpPr>
          <a:xfrm flipH="1">
            <a:off x="9321995" y="3174508"/>
            <a:ext cx="2473990" cy="923330"/>
            <a:chOff x="2551706" y="4283314"/>
            <a:chExt cx="1403938" cy="92333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7F27AA-9B88-4950-9275-0360E64ECDFF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EBCFCCC-73F5-4462-B7E4-43E8E0373F90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1128D9-F9B5-4FDA-8B1E-6DA21185046F}"/>
              </a:ext>
            </a:extLst>
          </p:cNvPr>
          <p:cNvGrpSpPr/>
          <p:nvPr/>
        </p:nvGrpSpPr>
        <p:grpSpPr>
          <a:xfrm flipH="1">
            <a:off x="9134587" y="4996491"/>
            <a:ext cx="2600888" cy="923330"/>
            <a:chOff x="2551706" y="4283314"/>
            <a:chExt cx="1403938" cy="9233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3215D5A-A69E-43DC-8DD2-1506A6B92634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1F226DA-7580-4C00-A4B0-2643121289A2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1" name="Elbow Connector 29">
            <a:extLst>
              <a:ext uri="{FF2B5EF4-FFF2-40B4-BE49-F238E27FC236}">
                <a16:creationId xmlns:a16="http://schemas.microsoft.com/office/drawing/2014/main" id="{512DDB9E-D4CA-45E9-AFA2-60DB2719565F}"/>
              </a:ext>
            </a:extLst>
          </p:cNvPr>
          <p:cNvCxnSpPr/>
          <p:nvPr/>
        </p:nvCxnSpPr>
        <p:spPr>
          <a:xfrm rot="10800000" flipH="1">
            <a:off x="8271028" y="5134601"/>
            <a:ext cx="777620" cy="265779"/>
          </a:xfrm>
          <a:prstGeom prst="bentConnector3">
            <a:avLst/>
          </a:prstGeom>
          <a:ln w="38100">
            <a:solidFill>
              <a:schemeClr val="accent4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31">
            <a:extLst>
              <a:ext uri="{FF2B5EF4-FFF2-40B4-BE49-F238E27FC236}">
                <a16:creationId xmlns:a16="http://schemas.microsoft.com/office/drawing/2014/main" id="{6CF7647C-C190-43E4-A801-77144BAFDEBA}"/>
              </a:ext>
            </a:extLst>
          </p:cNvPr>
          <p:cNvCxnSpPr/>
          <p:nvPr/>
        </p:nvCxnSpPr>
        <p:spPr>
          <a:xfrm flipV="1">
            <a:off x="8951770" y="4316819"/>
            <a:ext cx="1351177" cy="372892"/>
          </a:xfrm>
          <a:prstGeom prst="bentConnector2">
            <a:avLst/>
          </a:prstGeom>
          <a:ln w="38100">
            <a:solidFill>
              <a:schemeClr val="accent4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7C8A913-5BBF-4026-82D9-37F6C98D262C}"/>
              </a:ext>
            </a:extLst>
          </p:cNvPr>
          <p:cNvSpPr/>
          <p:nvPr/>
        </p:nvSpPr>
        <p:spPr>
          <a:xfrm flipH="1">
            <a:off x="7981390" y="5220859"/>
            <a:ext cx="360040" cy="36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EE89AAC-C33A-4D6F-9C6A-5004BC267AAD}"/>
              </a:ext>
            </a:extLst>
          </p:cNvPr>
          <p:cNvSpPr/>
          <p:nvPr/>
        </p:nvSpPr>
        <p:spPr>
          <a:xfrm flipH="1">
            <a:off x="7981390" y="1892052"/>
            <a:ext cx="360040" cy="36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D58153F-5BA0-4FD4-B36F-A653BCBF8669}"/>
              </a:ext>
            </a:extLst>
          </p:cNvPr>
          <p:cNvSpPr/>
          <p:nvPr/>
        </p:nvSpPr>
        <p:spPr>
          <a:xfrm flipH="1">
            <a:off x="8732855" y="4495435"/>
            <a:ext cx="360040" cy="36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46" name="Elbow Connector 40">
            <a:extLst>
              <a:ext uri="{FF2B5EF4-FFF2-40B4-BE49-F238E27FC236}">
                <a16:creationId xmlns:a16="http://schemas.microsoft.com/office/drawing/2014/main" id="{10220865-7264-4158-BAEF-9E645AC8D454}"/>
              </a:ext>
            </a:extLst>
          </p:cNvPr>
          <p:cNvCxnSpPr/>
          <p:nvPr/>
        </p:nvCxnSpPr>
        <p:spPr>
          <a:xfrm rot="10800000" flipH="1">
            <a:off x="8271028" y="1823547"/>
            <a:ext cx="777620" cy="265779"/>
          </a:xfrm>
          <a:prstGeom prst="bentConnector3">
            <a:avLst/>
          </a:prstGeom>
          <a:ln w="38100">
            <a:solidFill>
              <a:schemeClr val="accent4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lock Arc 46">
            <a:extLst>
              <a:ext uri="{FF2B5EF4-FFF2-40B4-BE49-F238E27FC236}">
                <a16:creationId xmlns:a16="http://schemas.microsoft.com/office/drawing/2014/main" id="{86405175-75ED-4DB9-8CB5-25067232ABFF}"/>
              </a:ext>
            </a:extLst>
          </p:cNvPr>
          <p:cNvSpPr/>
          <p:nvPr/>
        </p:nvSpPr>
        <p:spPr>
          <a:xfrm rot="16200000" flipH="1">
            <a:off x="3176714" y="1792017"/>
            <a:ext cx="3892275" cy="3892275"/>
          </a:xfrm>
          <a:prstGeom prst="blockArc">
            <a:avLst>
              <a:gd name="adj1" fmla="val 11864761"/>
              <a:gd name="adj2" fmla="val 20597355"/>
              <a:gd name="adj3" fmla="val 10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D4F3770-09FE-40E4-A3D7-38EE4D704E6D}"/>
              </a:ext>
            </a:extLst>
          </p:cNvPr>
          <p:cNvGrpSpPr/>
          <p:nvPr/>
        </p:nvGrpSpPr>
        <p:grpSpPr>
          <a:xfrm flipH="1">
            <a:off x="696226" y="1658124"/>
            <a:ext cx="2512833" cy="923330"/>
            <a:chOff x="2551706" y="4283314"/>
            <a:chExt cx="1403938" cy="92333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28CC14A-DD8D-46B8-B93F-11C0B023A6C3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8FC8537-5BA2-4EC2-99FF-4C8AD26CB7B6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6DA080-C002-4252-A9D6-71D2E627C2C2}"/>
              </a:ext>
            </a:extLst>
          </p:cNvPr>
          <p:cNvGrpSpPr/>
          <p:nvPr/>
        </p:nvGrpSpPr>
        <p:grpSpPr>
          <a:xfrm flipH="1">
            <a:off x="518968" y="3339037"/>
            <a:ext cx="2512833" cy="923330"/>
            <a:chOff x="2551706" y="4283314"/>
            <a:chExt cx="1403938" cy="92333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9B5C318-C8D3-4DDF-A70E-6824C9B3C00B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DEEC61-EAC9-4269-9AC2-8F0E9EB534BD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B0DA0F9-F584-495C-9F2E-C2B56ED55DC9}"/>
              </a:ext>
            </a:extLst>
          </p:cNvPr>
          <p:cNvGrpSpPr/>
          <p:nvPr/>
        </p:nvGrpSpPr>
        <p:grpSpPr>
          <a:xfrm flipH="1">
            <a:off x="696226" y="5004996"/>
            <a:ext cx="2512833" cy="923330"/>
            <a:chOff x="2551706" y="4283314"/>
            <a:chExt cx="1403938" cy="92333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C123000-0762-48A2-BDDA-4526C7E40150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8385591-05EC-403E-A03C-E79A94071398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57" name="Elbow Connector 30">
            <a:extLst>
              <a:ext uri="{FF2B5EF4-FFF2-40B4-BE49-F238E27FC236}">
                <a16:creationId xmlns:a16="http://schemas.microsoft.com/office/drawing/2014/main" id="{C8515CCE-1629-4958-A5F7-C3A925F275C6}"/>
              </a:ext>
            </a:extLst>
          </p:cNvPr>
          <p:cNvCxnSpPr>
            <a:cxnSpLocks/>
          </p:cNvCxnSpPr>
          <p:nvPr/>
        </p:nvCxnSpPr>
        <p:spPr>
          <a:xfrm flipH="1">
            <a:off x="1601833" y="2946760"/>
            <a:ext cx="1623929" cy="377323"/>
          </a:xfrm>
          <a:prstGeom prst="bentConnector3">
            <a:avLst>
              <a:gd name="adj1" fmla="val 100894"/>
            </a:avLst>
          </a:prstGeom>
          <a:ln w="38100">
            <a:solidFill>
              <a:schemeClr val="accent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7F89FFE-66EC-4485-9451-E1DAF4C0B31E}"/>
              </a:ext>
            </a:extLst>
          </p:cNvPr>
          <p:cNvSpPr/>
          <p:nvPr/>
        </p:nvSpPr>
        <p:spPr>
          <a:xfrm flipH="1">
            <a:off x="3950783" y="1900557"/>
            <a:ext cx="360040" cy="360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F11F221-15D2-440B-9051-63C45A7C5E97}"/>
              </a:ext>
            </a:extLst>
          </p:cNvPr>
          <p:cNvSpPr/>
          <p:nvPr/>
        </p:nvSpPr>
        <p:spPr>
          <a:xfrm flipH="1">
            <a:off x="3190199" y="2772748"/>
            <a:ext cx="360040" cy="360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0B6A679-6A71-43A7-9D52-6DF394551E70}"/>
              </a:ext>
            </a:extLst>
          </p:cNvPr>
          <p:cNvSpPr/>
          <p:nvPr/>
        </p:nvSpPr>
        <p:spPr>
          <a:xfrm flipH="1">
            <a:off x="3950783" y="5229364"/>
            <a:ext cx="360040" cy="360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61" name="Elbow Connector 39">
            <a:extLst>
              <a:ext uri="{FF2B5EF4-FFF2-40B4-BE49-F238E27FC236}">
                <a16:creationId xmlns:a16="http://schemas.microsoft.com/office/drawing/2014/main" id="{AF68C440-D1C0-49F6-9A8A-546DC112A370}"/>
              </a:ext>
            </a:extLst>
          </p:cNvPr>
          <p:cNvCxnSpPr/>
          <p:nvPr/>
        </p:nvCxnSpPr>
        <p:spPr>
          <a:xfrm rot="10800000">
            <a:off x="3273902" y="5143105"/>
            <a:ext cx="777620" cy="265779"/>
          </a:xfrm>
          <a:prstGeom prst="bentConnector3">
            <a:avLst/>
          </a:prstGeom>
          <a:ln w="38100">
            <a:solidFill>
              <a:schemeClr val="accent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41">
            <a:extLst>
              <a:ext uri="{FF2B5EF4-FFF2-40B4-BE49-F238E27FC236}">
                <a16:creationId xmlns:a16="http://schemas.microsoft.com/office/drawing/2014/main" id="{447C8EFC-708C-4E72-BD15-BADDC610D8A2}"/>
              </a:ext>
            </a:extLst>
          </p:cNvPr>
          <p:cNvCxnSpPr/>
          <p:nvPr/>
        </p:nvCxnSpPr>
        <p:spPr>
          <a:xfrm rot="10800000">
            <a:off x="3273903" y="1832052"/>
            <a:ext cx="777620" cy="265779"/>
          </a:xfrm>
          <a:prstGeom prst="bentConnector3">
            <a:avLst/>
          </a:prstGeom>
          <a:ln w="38100">
            <a:solidFill>
              <a:schemeClr val="accent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03E744-CCAB-40FB-8978-6E00A232AE81}"/>
              </a:ext>
            </a:extLst>
          </p:cNvPr>
          <p:cNvGrpSpPr/>
          <p:nvPr/>
        </p:nvGrpSpPr>
        <p:grpSpPr>
          <a:xfrm>
            <a:off x="6817748" y="1730976"/>
            <a:ext cx="4377078" cy="4190382"/>
            <a:chOff x="4644008" y="1980456"/>
            <a:chExt cx="3769568" cy="360878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071EBA-C4FB-4A50-937C-645368D6F87B}"/>
                </a:ext>
              </a:extLst>
            </p:cNvPr>
            <p:cNvGrpSpPr/>
            <p:nvPr/>
          </p:nvGrpSpPr>
          <p:grpSpPr>
            <a:xfrm>
              <a:off x="4644008" y="1980456"/>
              <a:ext cx="3769568" cy="3608784"/>
              <a:chOff x="4923656" y="2124472"/>
              <a:chExt cx="3769568" cy="360878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B4BA363-2B6C-48E6-877A-F5DD69903928}"/>
                  </a:ext>
                </a:extLst>
              </p:cNvPr>
              <p:cNvGrpSpPr/>
              <p:nvPr/>
            </p:nvGrpSpPr>
            <p:grpSpPr>
              <a:xfrm>
                <a:off x="6156176" y="2124472"/>
                <a:ext cx="1304528" cy="3608784"/>
                <a:chOff x="6084168" y="2124472"/>
                <a:chExt cx="1304528" cy="3608784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91E1F0C-BDB0-4A90-9EB8-9B5846B96083}"/>
                    </a:ext>
                  </a:extLst>
                </p:cNvPr>
                <p:cNvSpPr/>
                <p:nvPr/>
              </p:nvSpPr>
              <p:spPr>
                <a:xfrm>
                  <a:off x="6084168" y="2124472"/>
                  <a:ext cx="1304528" cy="130452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Text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717C77F-AD50-4D40-8C1B-DB8CB58144A5}"/>
                    </a:ext>
                  </a:extLst>
                </p:cNvPr>
                <p:cNvSpPr/>
                <p:nvPr/>
              </p:nvSpPr>
              <p:spPr>
                <a:xfrm>
                  <a:off x="6084168" y="4428728"/>
                  <a:ext cx="1304528" cy="130452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Text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9A25F91-18C8-4946-8EAF-05F26FC33C25}"/>
                  </a:ext>
                </a:extLst>
              </p:cNvPr>
              <p:cNvGrpSpPr/>
              <p:nvPr/>
            </p:nvGrpSpPr>
            <p:grpSpPr>
              <a:xfrm>
                <a:off x="4923656" y="3284984"/>
                <a:ext cx="3769568" cy="1304528"/>
                <a:chOff x="4923656" y="3329866"/>
                <a:chExt cx="3769568" cy="1304528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058679F-1D19-4A0D-B775-94770D27A8C1}"/>
                    </a:ext>
                  </a:extLst>
                </p:cNvPr>
                <p:cNvSpPr/>
                <p:nvPr/>
              </p:nvSpPr>
              <p:spPr>
                <a:xfrm>
                  <a:off x="4923656" y="3329866"/>
                  <a:ext cx="1304528" cy="130452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Text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9869904-1208-4504-94E7-785915728ECB}"/>
                    </a:ext>
                  </a:extLst>
                </p:cNvPr>
                <p:cNvSpPr/>
                <p:nvPr/>
              </p:nvSpPr>
              <p:spPr>
                <a:xfrm>
                  <a:off x="7388696" y="3329866"/>
                  <a:ext cx="1304528" cy="130452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Text</a:t>
                  </a:r>
                </a:p>
              </p:txBody>
            </p:sp>
          </p:grpSp>
        </p:grpSp>
        <p:sp>
          <p:nvSpPr>
            <p:cNvPr id="5" name="Circular Arrow 35">
              <a:extLst>
                <a:ext uri="{FF2B5EF4-FFF2-40B4-BE49-F238E27FC236}">
                  <a16:creationId xmlns:a16="http://schemas.microsoft.com/office/drawing/2014/main" id="{490C711D-5230-4D89-A753-4EAA27BD7125}"/>
                </a:ext>
              </a:extLst>
            </p:cNvPr>
            <p:cNvSpPr/>
            <p:nvPr/>
          </p:nvSpPr>
          <p:spPr>
            <a:xfrm>
              <a:off x="6096744" y="3361184"/>
              <a:ext cx="864096" cy="86409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064649"/>
                <a:gd name="adj5" fmla="val 125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3">
            <a:extLst>
              <a:ext uri="{FF2B5EF4-FFF2-40B4-BE49-F238E27FC236}">
                <a16:creationId xmlns:a16="http://schemas.microsoft.com/office/drawing/2014/main" id="{661F82DA-C537-4750-9F35-A6A0D9EFA16E}"/>
              </a:ext>
            </a:extLst>
          </p:cNvPr>
          <p:cNvGrpSpPr/>
          <p:nvPr/>
        </p:nvGrpSpPr>
        <p:grpSpPr>
          <a:xfrm>
            <a:off x="910089" y="1655362"/>
            <a:ext cx="5520799" cy="901016"/>
            <a:chOff x="467544" y="1934588"/>
            <a:chExt cx="4369376" cy="901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8AC2FE-291D-4BE2-B580-D91FAAA0E4A8}"/>
                </a:ext>
              </a:extLst>
            </p:cNvPr>
            <p:cNvSpPr/>
            <p:nvPr/>
          </p:nvSpPr>
          <p:spPr>
            <a:xfrm>
              <a:off x="806699" y="2312384"/>
              <a:ext cx="4030221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C6D48E-84DE-4313-B938-E13E5722A092}"/>
                </a:ext>
              </a:extLst>
            </p:cNvPr>
            <p:cNvSpPr/>
            <p:nvPr/>
          </p:nvSpPr>
          <p:spPr>
            <a:xfrm>
              <a:off x="467544" y="1934588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1. Contents Here A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그룹 4">
            <a:extLst>
              <a:ext uri="{FF2B5EF4-FFF2-40B4-BE49-F238E27FC236}">
                <a16:creationId xmlns:a16="http://schemas.microsoft.com/office/drawing/2014/main" id="{F3E5F754-317B-4CB3-958C-416A21951B3D}"/>
              </a:ext>
            </a:extLst>
          </p:cNvPr>
          <p:cNvGrpSpPr/>
          <p:nvPr/>
        </p:nvGrpSpPr>
        <p:grpSpPr>
          <a:xfrm>
            <a:off x="910089" y="2788746"/>
            <a:ext cx="5520799" cy="901016"/>
            <a:chOff x="467544" y="2816016"/>
            <a:chExt cx="4369376" cy="9010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E6E787-2D15-491D-AADF-34C690209187}"/>
                </a:ext>
              </a:extLst>
            </p:cNvPr>
            <p:cNvSpPr/>
            <p:nvPr/>
          </p:nvSpPr>
          <p:spPr>
            <a:xfrm>
              <a:off x="806699" y="3193812"/>
              <a:ext cx="4030221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E28F8A-2ABC-44DF-A849-EAFD3B9ABCF6}"/>
                </a:ext>
              </a:extLst>
            </p:cNvPr>
            <p:cNvSpPr/>
            <p:nvPr/>
          </p:nvSpPr>
          <p:spPr>
            <a:xfrm>
              <a:off x="467544" y="2816016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</a:rPr>
                <a:t>2. Contents Here B</a:t>
              </a:r>
              <a:endParaRPr lang="ko-KR" alt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8" name="그룹 5">
            <a:extLst>
              <a:ext uri="{FF2B5EF4-FFF2-40B4-BE49-F238E27FC236}">
                <a16:creationId xmlns:a16="http://schemas.microsoft.com/office/drawing/2014/main" id="{DD689426-0396-440B-9142-29068E6F7756}"/>
              </a:ext>
            </a:extLst>
          </p:cNvPr>
          <p:cNvGrpSpPr/>
          <p:nvPr/>
        </p:nvGrpSpPr>
        <p:grpSpPr>
          <a:xfrm>
            <a:off x="910089" y="3922129"/>
            <a:ext cx="5520799" cy="901016"/>
            <a:chOff x="467544" y="3697444"/>
            <a:chExt cx="4369376" cy="9010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E85C6DA-6D2F-4DDF-9A10-B7C8F712A948}"/>
                </a:ext>
              </a:extLst>
            </p:cNvPr>
            <p:cNvSpPr/>
            <p:nvPr/>
          </p:nvSpPr>
          <p:spPr>
            <a:xfrm>
              <a:off x="806699" y="4075240"/>
              <a:ext cx="4030221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909399-1037-4F1A-88F9-0B3A9621B823}"/>
                </a:ext>
              </a:extLst>
            </p:cNvPr>
            <p:cNvSpPr/>
            <p:nvPr/>
          </p:nvSpPr>
          <p:spPr>
            <a:xfrm>
              <a:off x="467544" y="3697444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</a:rPr>
                <a:t>3. Contents Here C</a:t>
              </a:r>
              <a:endParaRPr lang="ko-KR" altLang="en-US" sz="2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그룹 6">
            <a:extLst>
              <a:ext uri="{FF2B5EF4-FFF2-40B4-BE49-F238E27FC236}">
                <a16:creationId xmlns:a16="http://schemas.microsoft.com/office/drawing/2014/main" id="{089A8884-B375-4551-B129-5E9145594553}"/>
              </a:ext>
            </a:extLst>
          </p:cNvPr>
          <p:cNvGrpSpPr/>
          <p:nvPr/>
        </p:nvGrpSpPr>
        <p:grpSpPr>
          <a:xfrm>
            <a:off x="910089" y="5055512"/>
            <a:ext cx="5520799" cy="901016"/>
            <a:chOff x="467544" y="4578872"/>
            <a:chExt cx="4369376" cy="9010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66EC27-EB41-4A26-B090-10E5E94DEA45}"/>
                </a:ext>
              </a:extLst>
            </p:cNvPr>
            <p:cNvSpPr/>
            <p:nvPr/>
          </p:nvSpPr>
          <p:spPr>
            <a:xfrm>
              <a:off x="806699" y="4956668"/>
              <a:ext cx="4030221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7B85D8-EB35-4FBA-8D70-3B0091C54C81}"/>
                </a:ext>
              </a:extLst>
            </p:cNvPr>
            <p:cNvSpPr/>
            <p:nvPr/>
          </p:nvSpPr>
          <p:spPr>
            <a:xfrm>
              <a:off x="467544" y="4578872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</a:rPr>
                <a:t>4. Contents Here D</a:t>
              </a:r>
              <a:endParaRPr lang="ko-KR" altLang="en-US" sz="24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id="{04CF25FC-2ECD-4FE8-91A3-C0D267485565}"/>
              </a:ext>
            </a:extLst>
          </p:cNvPr>
          <p:cNvSpPr/>
          <p:nvPr/>
        </p:nvSpPr>
        <p:spPr>
          <a:xfrm>
            <a:off x="3349488" y="1"/>
            <a:ext cx="5476460" cy="6877876"/>
          </a:xfrm>
          <a:prstGeom prst="parallelogram">
            <a:avLst>
              <a:gd name="adj" fmla="val 226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5653E0-7E0C-437E-8B95-49E2113A3519}"/>
              </a:ext>
            </a:extLst>
          </p:cNvPr>
          <p:cNvSpPr txBox="1"/>
          <p:nvPr/>
        </p:nvSpPr>
        <p:spPr>
          <a:xfrm>
            <a:off x="4730805" y="804852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i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i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F7906-C454-4E26-8808-9EAEAE25BB1E}"/>
              </a:ext>
            </a:extLst>
          </p:cNvPr>
          <p:cNvSpPr txBox="1"/>
          <p:nvPr/>
        </p:nvSpPr>
        <p:spPr>
          <a:xfrm>
            <a:off x="3757271" y="5673840"/>
            <a:ext cx="297084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B3DA3-8BFA-47CC-97D4-772D1597C5DE}"/>
              </a:ext>
            </a:extLst>
          </p:cNvPr>
          <p:cNvSpPr txBox="1"/>
          <p:nvPr/>
        </p:nvSpPr>
        <p:spPr>
          <a:xfrm>
            <a:off x="3976610" y="4913018"/>
            <a:ext cx="2970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i="1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i="1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4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4DCB6-E15B-4969-97A1-28DA9A362A78}"/>
              </a:ext>
            </a:extLst>
          </p:cNvPr>
          <p:cNvSpPr txBox="1"/>
          <p:nvPr/>
        </p:nvSpPr>
        <p:spPr>
          <a:xfrm>
            <a:off x="4730805" y="3954108"/>
            <a:ext cx="297084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94211-9DD2-420B-9F29-D02768D05B3A}"/>
              </a:ext>
            </a:extLst>
          </p:cNvPr>
          <p:cNvSpPr txBox="1"/>
          <p:nvPr/>
        </p:nvSpPr>
        <p:spPr>
          <a:xfrm>
            <a:off x="4950144" y="3193286"/>
            <a:ext cx="2970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i="1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i="1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4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34CFD-A66D-4E38-A32E-282064750D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0D5591D-C7B9-45E2-9E3A-488387E6E4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11559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4A2DAA-8557-4909-B3BA-648E6DB7DE95}"/>
              </a:ext>
            </a:extLst>
          </p:cNvPr>
          <p:cNvGrpSpPr/>
          <p:nvPr/>
        </p:nvGrpSpPr>
        <p:grpSpPr>
          <a:xfrm>
            <a:off x="4119043" y="2276874"/>
            <a:ext cx="3953917" cy="3953917"/>
            <a:chOff x="3018304" y="1378094"/>
            <a:chExt cx="3096667" cy="3096667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0C2FAB3E-9069-4138-98CB-B3F58B2B73DF}"/>
                </a:ext>
              </a:extLst>
            </p:cNvPr>
            <p:cNvSpPr/>
            <p:nvPr/>
          </p:nvSpPr>
          <p:spPr>
            <a:xfrm rot="826105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5919102"/>
                <a:gd name="adj3" fmla="val 690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C9C0A69D-758E-457D-85C2-8FE7D35001E8}"/>
                </a:ext>
              </a:extLst>
            </p:cNvPr>
            <p:cNvSpPr/>
            <p:nvPr/>
          </p:nvSpPr>
          <p:spPr>
            <a:xfrm rot="19032052">
              <a:off x="3018304" y="1378094"/>
              <a:ext cx="3096667" cy="3096667"/>
            </a:xfrm>
            <a:prstGeom prst="blockArc">
              <a:avLst>
                <a:gd name="adj1" fmla="val 10899473"/>
                <a:gd name="adj2" fmla="val 13310838"/>
                <a:gd name="adj3" fmla="val 70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C8AC41-A411-4172-A182-0DC01F0426A1}"/>
                </a:ext>
              </a:extLst>
            </p:cNvPr>
            <p:cNvGrpSpPr/>
            <p:nvPr/>
          </p:nvGrpSpPr>
          <p:grpSpPr>
            <a:xfrm>
              <a:off x="3018304" y="1378094"/>
              <a:ext cx="3096667" cy="3096667"/>
              <a:chOff x="3018304" y="1378094"/>
              <a:chExt cx="3096667" cy="3096667"/>
            </a:xfrm>
          </p:grpSpPr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984B9532-BC8D-437A-8678-E4DFBA5F85F9}"/>
                  </a:ext>
                </a:extLst>
              </p:cNvPr>
              <p:cNvSpPr/>
              <p:nvPr/>
            </p:nvSpPr>
            <p:spPr>
              <a:xfrm>
                <a:off x="3018304" y="1378094"/>
                <a:ext cx="3096667" cy="3096667"/>
              </a:xfrm>
              <a:prstGeom prst="blockArc">
                <a:avLst>
                  <a:gd name="adj1" fmla="val 10849205"/>
                  <a:gd name="adj2" fmla="val 13299261"/>
                  <a:gd name="adj3" fmla="val 705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BF9F09D1-E29E-4D22-AF18-03CA77319D3D}"/>
                  </a:ext>
                </a:extLst>
              </p:cNvPr>
              <p:cNvSpPr/>
              <p:nvPr/>
            </p:nvSpPr>
            <p:spPr>
              <a:xfrm rot="5400000">
                <a:off x="3018304" y="1378094"/>
                <a:ext cx="3096667" cy="3096667"/>
              </a:xfrm>
              <a:prstGeom prst="blockArc">
                <a:avLst>
                  <a:gd name="adj1" fmla="val 13650321"/>
                  <a:gd name="adj2" fmla="val 16152490"/>
                  <a:gd name="adj3" fmla="val 7179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574A5117-2926-4F51-93FF-57612072D21D}"/>
                </a:ext>
              </a:extLst>
            </p:cNvPr>
            <p:cNvSpPr/>
            <p:nvPr/>
          </p:nvSpPr>
          <p:spPr>
            <a:xfrm rot="2854073">
              <a:off x="3018304" y="1378094"/>
              <a:ext cx="3096667" cy="3096667"/>
            </a:xfrm>
            <a:prstGeom prst="blockArc">
              <a:avLst>
                <a:gd name="adj1" fmla="val 10553048"/>
                <a:gd name="adj2" fmla="val 13271468"/>
                <a:gd name="adj3" fmla="val 70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467D3D69-EB10-4353-A641-C5799F44714A}"/>
                </a:ext>
              </a:extLst>
            </p:cNvPr>
            <p:cNvSpPr/>
            <p:nvPr/>
          </p:nvSpPr>
          <p:spPr>
            <a:xfrm rot="285446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6068669"/>
                <a:gd name="adj3" fmla="val 71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004FB-8EC5-40CD-BA0F-A0C46E53FF2D}"/>
              </a:ext>
            </a:extLst>
          </p:cNvPr>
          <p:cNvGrpSpPr/>
          <p:nvPr/>
        </p:nvGrpSpPr>
        <p:grpSpPr>
          <a:xfrm>
            <a:off x="7981218" y="1772819"/>
            <a:ext cx="2827389" cy="918329"/>
            <a:chOff x="6457218" y="1772816"/>
            <a:chExt cx="2291246" cy="918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4C0DCF-2A70-41E0-A600-8092400D3C5F}"/>
                </a:ext>
              </a:extLst>
            </p:cNvPr>
            <p:cNvSpPr txBox="1"/>
            <p:nvPr/>
          </p:nvSpPr>
          <p:spPr>
            <a:xfrm>
              <a:off x="6457218" y="1772816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B0E010-88AE-4F9B-A3E1-338278EC00AD}"/>
                </a:ext>
              </a:extLst>
            </p:cNvPr>
            <p:cNvSpPr txBox="1"/>
            <p:nvPr/>
          </p:nvSpPr>
          <p:spPr>
            <a:xfrm>
              <a:off x="6457218" y="2044814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25A28-5BEE-4E09-98DF-E153EA152C82}"/>
              </a:ext>
            </a:extLst>
          </p:cNvPr>
          <p:cNvGrpSpPr/>
          <p:nvPr/>
        </p:nvGrpSpPr>
        <p:grpSpPr>
          <a:xfrm>
            <a:off x="8578643" y="3284987"/>
            <a:ext cx="2827389" cy="918329"/>
            <a:chOff x="6889266" y="3284984"/>
            <a:chExt cx="1998238" cy="91832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8FFBA8-6C81-406B-9D3D-8FD1651E179E}"/>
                </a:ext>
              </a:extLst>
            </p:cNvPr>
            <p:cNvSpPr txBox="1"/>
            <p:nvPr/>
          </p:nvSpPr>
          <p:spPr>
            <a:xfrm>
              <a:off x="6889266" y="3284984"/>
              <a:ext cx="199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6B4E8F-81D1-45EB-A33E-4F1B2C8BDE01}"/>
                </a:ext>
              </a:extLst>
            </p:cNvPr>
            <p:cNvSpPr txBox="1"/>
            <p:nvPr/>
          </p:nvSpPr>
          <p:spPr>
            <a:xfrm>
              <a:off x="6889266" y="3556982"/>
              <a:ext cx="1998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98E8B0-E1EC-4E06-AA6B-8239629578D4}"/>
              </a:ext>
            </a:extLst>
          </p:cNvPr>
          <p:cNvGrpSpPr/>
          <p:nvPr/>
        </p:nvGrpSpPr>
        <p:grpSpPr>
          <a:xfrm>
            <a:off x="8197242" y="5127031"/>
            <a:ext cx="2827389" cy="918329"/>
            <a:chOff x="6673242" y="5020022"/>
            <a:chExt cx="2291246" cy="9183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5F3664-39C6-47C1-B7BB-39A5B68FF2D8}"/>
                </a:ext>
              </a:extLst>
            </p:cNvPr>
            <p:cNvSpPr txBox="1"/>
            <p:nvPr/>
          </p:nvSpPr>
          <p:spPr>
            <a:xfrm>
              <a:off x="6673242" y="5020022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075020-D593-4E08-A8FB-B84075A915DB}"/>
                </a:ext>
              </a:extLst>
            </p:cNvPr>
            <p:cNvSpPr txBox="1"/>
            <p:nvPr/>
          </p:nvSpPr>
          <p:spPr>
            <a:xfrm>
              <a:off x="6673242" y="5292020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AC0B7E-7D6A-46CF-B237-72AD297ECF20}"/>
              </a:ext>
            </a:extLst>
          </p:cNvPr>
          <p:cNvGrpSpPr/>
          <p:nvPr/>
        </p:nvGrpSpPr>
        <p:grpSpPr>
          <a:xfrm>
            <a:off x="1492844" y="1749944"/>
            <a:ext cx="2789947" cy="918329"/>
            <a:chOff x="467544" y="1749941"/>
            <a:chExt cx="2291246" cy="91832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5D2173-A187-4CC1-97A4-976D8761E558}"/>
                </a:ext>
              </a:extLst>
            </p:cNvPr>
            <p:cNvSpPr txBox="1"/>
            <p:nvPr/>
          </p:nvSpPr>
          <p:spPr>
            <a:xfrm>
              <a:off x="467544" y="1749941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8AA111-C28A-4CBC-91EC-D468B7D9B4D2}"/>
                </a:ext>
              </a:extLst>
            </p:cNvPr>
            <p:cNvSpPr txBox="1"/>
            <p:nvPr/>
          </p:nvSpPr>
          <p:spPr>
            <a:xfrm>
              <a:off x="467544" y="2021939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6BD7EC-8762-4C7B-A664-072B3D7370E2}"/>
              </a:ext>
            </a:extLst>
          </p:cNvPr>
          <p:cNvGrpSpPr/>
          <p:nvPr/>
        </p:nvGrpSpPr>
        <p:grpSpPr>
          <a:xfrm>
            <a:off x="820916" y="3284987"/>
            <a:ext cx="2802170" cy="918329"/>
            <a:chOff x="242744" y="3314387"/>
            <a:chExt cx="2011990" cy="918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3A9552-755C-4090-875E-F18D43683C80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6F66EA-8992-4D53-8B0D-5F438006E146}"/>
                </a:ext>
              </a:extLst>
            </p:cNvPr>
            <p:cNvSpPr txBox="1"/>
            <p:nvPr/>
          </p:nvSpPr>
          <p:spPr>
            <a:xfrm>
              <a:off x="251520" y="3586385"/>
              <a:ext cx="200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AD39F-467B-4481-B217-79A1E08132D7}"/>
              </a:ext>
            </a:extLst>
          </p:cNvPr>
          <p:cNvGrpSpPr/>
          <p:nvPr/>
        </p:nvGrpSpPr>
        <p:grpSpPr>
          <a:xfrm>
            <a:off x="1264596" y="5127031"/>
            <a:ext cx="2802170" cy="918329"/>
            <a:chOff x="251520" y="4998238"/>
            <a:chExt cx="2291246" cy="91832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985777-3A71-4CC2-93C4-F99967D1B611}"/>
                </a:ext>
              </a:extLst>
            </p:cNvPr>
            <p:cNvSpPr txBox="1"/>
            <p:nvPr/>
          </p:nvSpPr>
          <p:spPr>
            <a:xfrm>
              <a:off x="251520" y="4998238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0C1EA6-FFA8-4F35-8B36-29D1633FEEDB}"/>
                </a:ext>
              </a:extLst>
            </p:cNvPr>
            <p:cNvSpPr txBox="1"/>
            <p:nvPr/>
          </p:nvSpPr>
          <p:spPr>
            <a:xfrm>
              <a:off x="251520" y="5270236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70F062-66FA-4234-B279-6617629BF04B}"/>
              </a:ext>
            </a:extLst>
          </p:cNvPr>
          <p:cNvGrpSpPr/>
          <p:nvPr/>
        </p:nvGrpSpPr>
        <p:grpSpPr>
          <a:xfrm>
            <a:off x="5044456" y="4309100"/>
            <a:ext cx="2082154" cy="1496164"/>
            <a:chOff x="3520455" y="4309100"/>
            <a:chExt cx="2082154" cy="149616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63FD42-9E7F-47DC-8022-3DB47D431D59}"/>
                </a:ext>
              </a:extLst>
            </p:cNvPr>
            <p:cNvSpPr txBox="1"/>
            <p:nvPr/>
          </p:nvSpPr>
          <p:spPr>
            <a:xfrm>
              <a:off x="3520455" y="4309100"/>
              <a:ext cx="2082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C7F025-DDC3-4417-B520-8F7D3F25141D}"/>
                </a:ext>
              </a:extLst>
            </p:cNvPr>
            <p:cNvSpPr txBox="1"/>
            <p:nvPr/>
          </p:nvSpPr>
          <p:spPr>
            <a:xfrm>
              <a:off x="3520455" y="4604935"/>
              <a:ext cx="20821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</a:p>
          </p:txBody>
        </p:sp>
      </p:grpSp>
      <p:sp>
        <p:nvSpPr>
          <p:cNvPr id="33" name="Freeform 98">
            <a:extLst>
              <a:ext uri="{FF2B5EF4-FFF2-40B4-BE49-F238E27FC236}">
                <a16:creationId xmlns:a16="http://schemas.microsoft.com/office/drawing/2014/main" id="{94C5EA8C-DE29-47E3-A962-0D79EC62372E}"/>
              </a:ext>
            </a:extLst>
          </p:cNvPr>
          <p:cNvSpPr/>
          <p:nvPr/>
        </p:nvSpPr>
        <p:spPr>
          <a:xfrm>
            <a:off x="6986776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99">
            <a:extLst>
              <a:ext uri="{FF2B5EF4-FFF2-40B4-BE49-F238E27FC236}">
                <a16:creationId xmlns:a16="http://schemas.microsoft.com/office/drawing/2014/main" id="{F5120325-B3F1-4279-9B4F-9F294C63174A}"/>
              </a:ext>
            </a:extLst>
          </p:cNvPr>
          <p:cNvSpPr/>
          <p:nvPr/>
        </p:nvSpPr>
        <p:spPr>
          <a:xfrm flipH="1">
            <a:off x="4282790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DCE4C4-890D-42A6-B374-9C7FD3D2E1B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996726" y="3433015"/>
            <a:ext cx="581917" cy="5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03">
            <a:extLst>
              <a:ext uri="{FF2B5EF4-FFF2-40B4-BE49-F238E27FC236}">
                <a16:creationId xmlns:a16="http://schemas.microsoft.com/office/drawing/2014/main" id="{467C558E-CEDE-46EA-B4C7-AB0F70C8583C}"/>
              </a:ext>
            </a:extLst>
          </p:cNvPr>
          <p:cNvSpPr/>
          <p:nvPr/>
        </p:nvSpPr>
        <p:spPr>
          <a:xfrm flipH="1">
            <a:off x="3366630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5162D1-20EC-41B5-93EB-168E4576B0B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525854" y="3433015"/>
            <a:ext cx="593190" cy="5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103">
            <a:extLst>
              <a:ext uri="{FF2B5EF4-FFF2-40B4-BE49-F238E27FC236}">
                <a16:creationId xmlns:a16="http://schemas.microsoft.com/office/drawing/2014/main" id="{082D124F-4652-425A-9C21-48576177B4C5}"/>
              </a:ext>
            </a:extLst>
          </p:cNvPr>
          <p:cNvSpPr/>
          <p:nvPr/>
        </p:nvSpPr>
        <p:spPr>
          <a:xfrm>
            <a:off x="8129954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999BE4-AF7B-462A-8E58-6FB47556716E}"/>
              </a:ext>
            </a:extLst>
          </p:cNvPr>
          <p:cNvGrpSpPr/>
          <p:nvPr/>
        </p:nvGrpSpPr>
        <p:grpSpPr>
          <a:xfrm>
            <a:off x="5377311" y="3230090"/>
            <a:ext cx="1437378" cy="1104523"/>
            <a:chOff x="2096250" y="1972470"/>
            <a:chExt cx="1890502" cy="14527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FC7FF57-65E5-479D-B249-A2D365148C1C}"/>
                </a:ext>
              </a:extLst>
            </p:cNvPr>
            <p:cNvSpPr/>
            <p:nvPr/>
          </p:nvSpPr>
          <p:spPr>
            <a:xfrm>
              <a:off x="2096250" y="1972470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C8279AB-6DF2-4052-831D-8FC7159AAAA1}"/>
                </a:ext>
              </a:extLst>
            </p:cNvPr>
            <p:cNvSpPr/>
            <p:nvPr/>
          </p:nvSpPr>
          <p:spPr>
            <a:xfrm>
              <a:off x="2843069" y="1993307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7">
              <a:extLst>
                <a:ext uri="{FF2B5EF4-FFF2-40B4-BE49-F238E27FC236}">
                  <a16:creationId xmlns:a16="http://schemas.microsoft.com/office/drawing/2014/main" id="{A7C033A8-759D-4695-B2A0-97A00D62D28C}"/>
                </a:ext>
              </a:extLst>
            </p:cNvPr>
            <p:cNvSpPr/>
            <p:nvPr/>
          </p:nvSpPr>
          <p:spPr>
            <a:xfrm rot="1773228">
              <a:off x="3372076" y="2055816"/>
              <a:ext cx="614676" cy="1369370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497594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15A6DA6E-0183-4D45-B382-2998D2954A8B}"/>
              </a:ext>
            </a:extLst>
          </p:cNvPr>
          <p:cNvGrpSpPr/>
          <p:nvPr/>
        </p:nvGrpSpPr>
        <p:grpSpPr>
          <a:xfrm>
            <a:off x="4065974" y="1744228"/>
            <a:ext cx="4060074" cy="4092346"/>
            <a:chOff x="4382242" y="2281838"/>
            <a:chExt cx="3400125" cy="342715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E66F829-B684-4093-A71D-A6AF8AAB7550}"/>
                </a:ext>
              </a:extLst>
            </p:cNvPr>
            <p:cNvGrpSpPr/>
            <p:nvPr/>
          </p:nvGrpSpPr>
          <p:grpSpPr>
            <a:xfrm>
              <a:off x="4646600" y="2551056"/>
              <a:ext cx="2880320" cy="2880320"/>
              <a:chOff x="3131840" y="1916832"/>
              <a:chExt cx="2880320" cy="288032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6B8D00E-8E01-4C86-B845-6082EF3881B1}"/>
                  </a:ext>
                </a:extLst>
              </p:cNvPr>
              <p:cNvSpPr/>
              <p:nvPr/>
            </p:nvSpPr>
            <p:spPr>
              <a:xfrm>
                <a:off x="3856650" y="1916832"/>
                <a:ext cx="1440160" cy="1440160"/>
              </a:xfrm>
              <a:prstGeom prst="ellipse">
                <a:avLst/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12295E-0406-417D-8720-D91FD7688697}"/>
                  </a:ext>
                </a:extLst>
              </p:cNvPr>
              <p:cNvSpPr/>
              <p:nvPr/>
            </p:nvSpPr>
            <p:spPr>
              <a:xfrm>
                <a:off x="3131840" y="2634730"/>
                <a:ext cx="1440160" cy="1440160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8AA0347-E72D-46FF-82CC-43F6C66AFE29}"/>
                  </a:ext>
                </a:extLst>
              </p:cNvPr>
              <p:cNvSpPr/>
              <p:nvPr/>
            </p:nvSpPr>
            <p:spPr>
              <a:xfrm>
                <a:off x="3856650" y="3356992"/>
                <a:ext cx="1440160" cy="144016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044E969-566D-45A7-ACE7-DC434688712A}"/>
                  </a:ext>
                </a:extLst>
              </p:cNvPr>
              <p:cNvSpPr/>
              <p:nvPr/>
            </p:nvSpPr>
            <p:spPr>
              <a:xfrm>
                <a:off x="4572000" y="2634730"/>
                <a:ext cx="1440160" cy="144016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4044543-78C4-4B74-9811-1E76836BA624}"/>
                </a:ext>
              </a:extLst>
            </p:cNvPr>
            <p:cNvSpPr/>
            <p:nvPr/>
          </p:nvSpPr>
          <p:spPr>
            <a:xfrm>
              <a:off x="5731450" y="2281838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7CB1767-4CD6-4F72-AA74-26A5006C6F8B}"/>
                </a:ext>
              </a:extLst>
            </p:cNvPr>
            <p:cNvSpPr/>
            <p:nvPr/>
          </p:nvSpPr>
          <p:spPr>
            <a:xfrm>
              <a:off x="4382242" y="3628994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6523F1-3F7D-4949-BE42-F6F9F2719E08}"/>
                </a:ext>
              </a:extLst>
            </p:cNvPr>
            <p:cNvSpPr/>
            <p:nvPr/>
          </p:nvSpPr>
          <p:spPr>
            <a:xfrm>
              <a:off x="7062287" y="3628994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7DF6A0-ECC4-4A6C-A0A8-E2FB3F4486E1}"/>
                </a:ext>
              </a:extLst>
            </p:cNvPr>
            <p:cNvSpPr/>
            <p:nvPr/>
          </p:nvSpPr>
          <p:spPr>
            <a:xfrm>
              <a:off x="5731450" y="4988910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9E6FD8-4085-46A7-9C5B-9ACB0110FE01}"/>
              </a:ext>
            </a:extLst>
          </p:cNvPr>
          <p:cNvGrpSpPr/>
          <p:nvPr/>
        </p:nvGrpSpPr>
        <p:grpSpPr>
          <a:xfrm>
            <a:off x="2370932" y="1623016"/>
            <a:ext cx="2866398" cy="923330"/>
            <a:chOff x="2551705" y="4283314"/>
            <a:chExt cx="2357003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22EA4D-E6E6-4364-8411-5C47268B9B0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3D65BC-F089-4BD7-BDB4-C3E6411C5F6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2FE667-09B5-4EC9-B587-EC00F7D13D9D}"/>
              </a:ext>
            </a:extLst>
          </p:cNvPr>
          <p:cNvGrpSpPr/>
          <p:nvPr/>
        </p:nvGrpSpPr>
        <p:grpSpPr>
          <a:xfrm>
            <a:off x="898188" y="3363527"/>
            <a:ext cx="2890974" cy="923330"/>
            <a:chOff x="2551705" y="4283314"/>
            <a:chExt cx="2357003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7261D8-34A7-4B09-80BE-6810CB9E51E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CCEA70-8A28-4808-A2EC-753CEC98E41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FD9BAD-46D6-44CC-B001-6C53FBF24B63}"/>
              </a:ext>
            </a:extLst>
          </p:cNvPr>
          <p:cNvGrpSpPr/>
          <p:nvPr/>
        </p:nvGrpSpPr>
        <p:grpSpPr>
          <a:xfrm>
            <a:off x="6982346" y="5042057"/>
            <a:ext cx="2866398" cy="923330"/>
            <a:chOff x="2551705" y="4283314"/>
            <a:chExt cx="2357003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A84C6E-50D1-41AC-A422-7937EDD181B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DBA9EA-48B9-4708-8B95-01A8F4B0E0D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172000-4DEA-4F85-8BCE-F0965B89D9D2}"/>
              </a:ext>
            </a:extLst>
          </p:cNvPr>
          <p:cNvGrpSpPr/>
          <p:nvPr/>
        </p:nvGrpSpPr>
        <p:grpSpPr>
          <a:xfrm>
            <a:off x="8402838" y="3321116"/>
            <a:ext cx="2890975" cy="923330"/>
            <a:chOff x="2551705" y="4283314"/>
            <a:chExt cx="2357003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9DF51C-8E93-4453-816B-7E1AD79F113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4C29B9-5A12-49FF-B3F8-2B5A8874C25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998949D8-74B1-45EE-9E1C-54ECDC6145D6}"/>
              </a:ext>
            </a:extLst>
          </p:cNvPr>
          <p:cNvSpPr/>
          <p:nvPr/>
        </p:nvSpPr>
        <p:spPr>
          <a:xfrm rot="2700000">
            <a:off x="5974019" y="520475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02004F71-CBE5-457E-8354-970E43D8FBE3}"/>
              </a:ext>
            </a:extLst>
          </p:cNvPr>
          <p:cNvSpPr/>
          <p:nvPr/>
        </p:nvSpPr>
        <p:spPr>
          <a:xfrm>
            <a:off x="7548643" y="362857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E424E61E-AA4F-4516-B095-7A60B035BF32}"/>
              </a:ext>
            </a:extLst>
          </p:cNvPr>
          <p:cNvSpPr/>
          <p:nvPr/>
        </p:nvSpPr>
        <p:spPr>
          <a:xfrm flipH="1">
            <a:off x="4282470" y="364786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FC731D6-096F-4028-BA53-0C26489BE453}"/>
              </a:ext>
            </a:extLst>
          </p:cNvPr>
          <p:cNvSpPr/>
          <p:nvPr/>
        </p:nvSpPr>
        <p:spPr>
          <a:xfrm>
            <a:off x="5947208" y="200647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7CDB0C-1518-4B42-9553-71F172318E2E}"/>
              </a:ext>
            </a:extLst>
          </p:cNvPr>
          <p:cNvGrpSpPr/>
          <p:nvPr/>
        </p:nvGrpSpPr>
        <p:grpSpPr>
          <a:xfrm>
            <a:off x="0" y="1958505"/>
            <a:ext cx="8404456" cy="3883620"/>
            <a:chOff x="0" y="1992982"/>
            <a:chExt cx="3096864" cy="338023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2C992E-58F9-459D-A9BB-0D2DFAF9287E}"/>
                </a:ext>
              </a:extLst>
            </p:cNvPr>
            <p:cNvSpPr/>
            <p:nvPr/>
          </p:nvSpPr>
          <p:spPr>
            <a:xfrm>
              <a:off x="0" y="1992982"/>
              <a:ext cx="302510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7BA9409-C760-4727-B262-121C017E01B4}"/>
                </a:ext>
              </a:extLst>
            </p:cNvPr>
            <p:cNvSpPr/>
            <p:nvPr/>
          </p:nvSpPr>
          <p:spPr>
            <a:xfrm>
              <a:off x="3051145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7" name="Oval 10">
            <a:extLst>
              <a:ext uri="{FF2B5EF4-FFF2-40B4-BE49-F238E27FC236}">
                <a16:creationId xmlns:a16="http://schemas.microsoft.com/office/drawing/2014/main" id="{0D3D093D-4946-4D7E-9351-2586B05E7647}"/>
              </a:ext>
            </a:extLst>
          </p:cNvPr>
          <p:cNvSpPr/>
          <p:nvPr/>
        </p:nvSpPr>
        <p:spPr>
          <a:xfrm>
            <a:off x="4058842" y="2444118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Oval 12">
            <a:extLst>
              <a:ext uri="{FF2B5EF4-FFF2-40B4-BE49-F238E27FC236}">
                <a16:creationId xmlns:a16="http://schemas.microsoft.com/office/drawing/2014/main" id="{96C9668C-CAD4-439C-864B-E67DD002AE9E}"/>
              </a:ext>
            </a:extLst>
          </p:cNvPr>
          <p:cNvSpPr/>
          <p:nvPr/>
        </p:nvSpPr>
        <p:spPr>
          <a:xfrm>
            <a:off x="4058842" y="3630258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Oval 14">
            <a:extLst>
              <a:ext uri="{FF2B5EF4-FFF2-40B4-BE49-F238E27FC236}">
                <a16:creationId xmlns:a16="http://schemas.microsoft.com/office/drawing/2014/main" id="{11CD0790-D9AD-4E02-A468-02710758F28A}"/>
              </a:ext>
            </a:extLst>
          </p:cNvPr>
          <p:cNvSpPr/>
          <p:nvPr/>
        </p:nvSpPr>
        <p:spPr>
          <a:xfrm>
            <a:off x="4058842" y="4816398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Text Placeholder 27">
            <a:extLst>
              <a:ext uri="{FF2B5EF4-FFF2-40B4-BE49-F238E27FC236}">
                <a16:creationId xmlns:a16="http://schemas.microsoft.com/office/drawing/2014/main" id="{1F4A433F-9932-44D3-8AE2-4FCF45376351}"/>
              </a:ext>
            </a:extLst>
          </p:cNvPr>
          <p:cNvSpPr txBox="1">
            <a:spLocks/>
          </p:cNvSpPr>
          <p:nvPr/>
        </p:nvSpPr>
        <p:spPr>
          <a:xfrm>
            <a:off x="4887620" y="2462897"/>
            <a:ext cx="2894719" cy="646331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wrap="square" lIns="10800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Presentations. </a:t>
            </a:r>
            <a:endParaRPr lang="en-US" altLang="ko-KR" dirty="0"/>
          </a:p>
        </p:txBody>
      </p:sp>
      <p:sp>
        <p:nvSpPr>
          <p:cNvPr id="51" name="Text Placeholder 28">
            <a:extLst>
              <a:ext uri="{FF2B5EF4-FFF2-40B4-BE49-F238E27FC236}">
                <a16:creationId xmlns:a16="http://schemas.microsoft.com/office/drawing/2014/main" id="{21AF954D-5837-4557-91C4-55E3E6C5BD85}"/>
              </a:ext>
            </a:extLst>
          </p:cNvPr>
          <p:cNvSpPr txBox="1">
            <a:spLocks/>
          </p:cNvSpPr>
          <p:nvPr/>
        </p:nvSpPr>
        <p:spPr>
          <a:xfrm>
            <a:off x="4887620" y="3649037"/>
            <a:ext cx="2894719" cy="646331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wrap="square" lIns="10800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dirty="0"/>
          </a:p>
        </p:txBody>
      </p:sp>
      <p:sp>
        <p:nvSpPr>
          <p:cNvPr id="52" name="Text Placeholder 29">
            <a:extLst>
              <a:ext uri="{FF2B5EF4-FFF2-40B4-BE49-F238E27FC236}">
                <a16:creationId xmlns:a16="http://schemas.microsoft.com/office/drawing/2014/main" id="{AAF3C36A-05E3-42A7-89FF-70B9F63C4E6A}"/>
              </a:ext>
            </a:extLst>
          </p:cNvPr>
          <p:cNvSpPr txBox="1">
            <a:spLocks/>
          </p:cNvSpPr>
          <p:nvPr/>
        </p:nvSpPr>
        <p:spPr>
          <a:xfrm>
            <a:off x="4887620" y="4835177"/>
            <a:ext cx="2894719" cy="646331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wrap="square" lIns="10800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Presentations. </a:t>
            </a:r>
            <a:endParaRPr lang="en-US" altLang="ko-KR" dirty="0"/>
          </a:p>
        </p:txBody>
      </p:sp>
      <p:sp>
        <p:nvSpPr>
          <p:cNvPr id="53" name="직사각형 23">
            <a:extLst>
              <a:ext uri="{FF2B5EF4-FFF2-40B4-BE49-F238E27FC236}">
                <a16:creationId xmlns:a16="http://schemas.microsoft.com/office/drawing/2014/main" id="{3B5829BD-1CBF-4C44-8CD5-AEB023D3366A}"/>
              </a:ext>
            </a:extLst>
          </p:cNvPr>
          <p:cNvSpPr/>
          <p:nvPr/>
        </p:nvSpPr>
        <p:spPr>
          <a:xfrm>
            <a:off x="685396" y="2298038"/>
            <a:ext cx="31392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Your</a:t>
            </a:r>
          </a:p>
          <a:p>
            <a:r>
              <a:rPr lang="en-US" altLang="ko-KR" sz="4000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54" name="직사각형 24">
            <a:extLst>
              <a:ext uri="{FF2B5EF4-FFF2-40B4-BE49-F238E27FC236}">
                <a16:creationId xmlns:a16="http://schemas.microsoft.com/office/drawing/2014/main" id="{52758CA9-0EB8-42A5-9FBF-41230B6703D1}"/>
              </a:ext>
            </a:extLst>
          </p:cNvPr>
          <p:cNvSpPr/>
          <p:nvPr/>
        </p:nvSpPr>
        <p:spPr>
          <a:xfrm>
            <a:off x="685398" y="3678562"/>
            <a:ext cx="29920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8B8CA4D9-5624-4F2D-92B3-957E92F5A752}"/>
              </a:ext>
            </a:extLst>
          </p:cNvPr>
          <p:cNvSpPr/>
          <p:nvPr/>
        </p:nvSpPr>
        <p:spPr>
          <a:xfrm rot="2700000">
            <a:off x="4288519" y="373383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1502945F-B86E-4A62-8ECB-386F41809D37}"/>
              </a:ext>
            </a:extLst>
          </p:cNvPr>
          <p:cNvSpPr/>
          <p:nvPr/>
        </p:nvSpPr>
        <p:spPr>
          <a:xfrm>
            <a:off x="4214454" y="2613978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Freeform 19">
            <a:extLst>
              <a:ext uri="{FF2B5EF4-FFF2-40B4-BE49-F238E27FC236}">
                <a16:creationId xmlns:a16="http://schemas.microsoft.com/office/drawing/2014/main" id="{A8D099D6-1081-4ECD-94DF-37735A8B9645}"/>
              </a:ext>
            </a:extLst>
          </p:cNvPr>
          <p:cNvSpPr/>
          <p:nvPr/>
        </p:nvSpPr>
        <p:spPr>
          <a:xfrm>
            <a:off x="4214454" y="4976096"/>
            <a:ext cx="360125" cy="354350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E456BA8-3898-41E4-9F25-EE2C8E16A6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110668" y="3011141"/>
            <a:ext cx="55317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PLAN D’ACTIONS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314305" y="2831279"/>
            <a:ext cx="534486" cy="119072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7D2F323F-4981-477E-8F8E-34C37F13F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47308"/>
              </p:ext>
            </p:extLst>
          </p:nvPr>
        </p:nvGraphicFramePr>
        <p:xfrm>
          <a:off x="3207045" y="2366825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59EDE9E-4EB5-4973-AB72-8269DAF728E5}"/>
              </a:ext>
            </a:extLst>
          </p:cNvPr>
          <p:cNvSpPr txBox="1"/>
          <p:nvPr/>
        </p:nvSpPr>
        <p:spPr>
          <a:xfrm>
            <a:off x="927068" y="2904844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338A04-57B5-4B8C-B339-97B57FB6FB96}"/>
              </a:ext>
            </a:extLst>
          </p:cNvPr>
          <p:cNvSpPr txBox="1"/>
          <p:nvPr/>
        </p:nvSpPr>
        <p:spPr>
          <a:xfrm>
            <a:off x="927068" y="3358378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1E4149-5F58-44CE-AEAD-56F52E4C604A}"/>
              </a:ext>
            </a:extLst>
          </p:cNvPr>
          <p:cNvSpPr txBox="1"/>
          <p:nvPr/>
        </p:nvSpPr>
        <p:spPr>
          <a:xfrm>
            <a:off x="927068" y="3811912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10EA39-5A5F-4769-BB53-66F29F233FB3}"/>
              </a:ext>
            </a:extLst>
          </p:cNvPr>
          <p:cNvSpPr txBox="1"/>
          <p:nvPr/>
        </p:nvSpPr>
        <p:spPr>
          <a:xfrm>
            <a:off x="927068" y="4265446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5A237B-CE4A-49F2-9564-37F7DDFA7F73}"/>
              </a:ext>
            </a:extLst>
          </p:cNvPr>
          <p:cNvSpPr txBox="1"/>
          <p:nvPr/>
        </p:nvSpPr>
        <p:spPr>
          <a:xfrm>
            <a:off x="927068" y="4718980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E2CFE5-70C7-4973-BDE8-A4DD000A6CEB}"/>
              </a:ext>
            </a:extLst>
          </p:cNvPr>
          <p:cNvSpPr txBox="1"/>
          <p:nvPr/>
        </p:nvSpPr>
        <p:spPr>
          <a:xfrm>
            <a:off x="927068" y="5172514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B152DF-B41B-44E3-B5C7-0C821FB4F78A}"/>
              </a:ext>
            </a:extLst>
          </p:cNvPr>
          <p:cNvSpPr txBox="1"/>
          <p:nvPr/>
        </p:nvSpPr>
        <p:spPr>
          <a:xfrm>
            <a:off x="927068" y="5626046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4E10D43F-B56F-4F91-8023-E203C1A60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1128"/>
              </p:ext>
            </p:extLst>
          </p:nvPr>
        </p:nvGraphicFramePr>
        <p:xfrm>
          <a:off x="5292941" y="2366825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DFFB3D12-36D2-4077-AC14-C8E470CC6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87532"/>
              </p:ext>
            </p:extLst>
          </p:nvPr>
        </p:nvGraphicFramePr>
        <p:xfrm>
          <a:off x="7378837" y="2366825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6" name="Table 19">
            <a:extLst>
              <a:ext uri="{FF2B5EF4-FFF2-40B4-BE49-F238E27FC236}">
                <a16:creationId xmlns:a16="http://schemas.microsoft.com/office/drawing/2014/main" id="{CF4D15BD-B390-49A1-AC49-A96293CFB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1771"/>
              </p:ext>
            </p:extLst>
          </p:nvPr>
        </p:nvGraphicFramePr>
        <p:xfrm>
          <a:off x="9464733" y="2366825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7" name="Isosceles Triangle 51">
            <a:extLst>
              <a:ext uri="{FF2B5EF4-FFF2-40B4-BE49-F238E27FC236}">
                <a16:creationId xmlns:a16="http://schemas.microsoft.com/office/drawing/2014/main" id="{76742A6D-2E85-447F-A08B-4EFB9839F1DD}"/>
              </a:ext>
            </a:extLst>
          </p:cNvPr>
          <p:cNvSpPr/>
          <p:nvPr/>
        </p:nvSpPr>
        <p:spPr>
          <a:xfrm>
            <a:off x="3955519" y="1824633"/>
            <a:ext cx="371781" cy="27262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8" name="Rounded Rectangle 6">
            <a:extLst>
              <a:ext uri="{FF2B5EF4-FFF2-40B4-BE49-F238E27FC236}">
                <a16:creationId xmlns:a16="http://schemas.microsoft.com/office/drawing/2014/main" id="{DC252DC2-383E-4246-A289-87D8542DFC6D}"/>
              </a:ext>
            </a:extLst>
          </p:cNvPr>
          <p:cNvSpPr/>
          <p:nvPr/>
        </p:nvSpPr>
        <p:spPr>
          <a:xfrm>
            <a:off x="10171711" y="1764602"/>
            <a:ext cx="386244" cy="39269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9" name="Rounded Rectangle 27">
            <a:extLst>
              <a:ext uri="{FF2B5EF4-FFF2-40B4-BE49-F238E27FC236}">
                <a16:creationId xmlns:a16="http://schemas.microsoft.com/office/drawing/2014/main" id="{A85421B1-B750-488A-A242-6E0A451FA038}"/>
              </a:ext>
            </a:extLst>
          </p:cNvPr>
          <p:cNvSpPr/>
          <p:nvPr/>
        </p:nvSpPr>
        <p:spPr>
          <a:xfrm>
            <a:off x="5999697" y="1812434"/>
            <a:ext cx="386688" cy="2970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0" name="Teardrop 1">
            <a:extLst>
              <a:ext uri="{FF2B5EF4-FFF2-40B4-BE49-F238E27FC236}">
                <a16:creationId xmlns:a16="http://schemas.microsoft.com/office/drawing/2014/main" id="{29D4AD98-3098-4F03-B884-802AA5711F33}"/>
              </a:ext>
            </a:extLst>
          </p:cNvPr>
          <p:cNvSpPr/>
          <p:nvPr/>
        </p:nvSpPr>
        <p:spPr>
          <a:xfrm rot="18805991">
            <a:off x="8090506" y="177448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203AE6-F5A6-4660-966A-9904F52EDE9C}"/>
              </a:ext>
            </a:extLst>
          </p:cNvPr>
          <p:cNvSpPr/>
          <p:nvPr/>
        </p:nvSpPr>
        <p:spPr>
          <a:xfrm>
            <a:off x="2438400" y="4771223"/>
            <a:ext cx="9753600" cy="1689353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9AED7-11FF-4C54-B665-A4B98C9C38DF}"/>
              </a:ext>
            </a:extLst>
          </p:cNvPr>
          <p:cNvSpPr txBox="1"/>
          <p:nvPr/>
        </p:nvSpPr>
        <p:spPr>
          <a:xfrm>
            <a:off x="6016799" y="5061901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63D5C-FD64-4700-9623-7EBDC08612AF}"/>
              </a:ext>
            </a:extLst>
          </p:cNvPr>
          <p:cNvSpPr txBox="1"/>
          <p:nvPr/>
        </p:nvSpPr>
        <p:spPr>
          <a:xfrm>
            <a:off x="7351957" y="1695133"/>
            <a:ext cx="30611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82544C-5535-455B-9961-FD87736E60CD}"/>
              </a:ext>
            </a:extLst>
          </p:cNvPr>
          <p:cNvSpPr txBox="1"/>
          <p:nvPr/>
        </p:nvSpPr>
        <p:spPr>
          <a:xfrm>
            <a:off x="7351957" y="465736"/>
            <a:ext cx="415158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그룹 2">
            <a:extLst>
              <a:ext uri="{FF2B5EF4-FFF2-40B4-BE49-F238E27FC236}">
                <a16:creationId xmlns:a16="http://schemas.microsoft.com/office/drawing/2014/main" id="{7B23D99B-6703-4321-A3A0-9CD9DE0C9311}"/>
              </a:ext>
            </a:extLst>
          </p:cNvPr>
          <p:cNvGrpSpPr/>
          <p:nvPr/>
        </p:nvGrpSpPr>
        <p:grpSpPr>
          <a:xfrm>
            <a:off x="8050338" y="2473211"/>
            <a:ext cx="3553083" cy="923330"/>
            <a:chOff x="7319298" y="1641574"/>
            <a:chExt cx="4320000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60D4EE-611E-41E9-B30B-58F5E4A84D53}"/>
                </a:ext>
              </a:extLst>
            </p:cNvPr>
            <p:cNvSpPr txBox="1"/>
            <p:nvPr/>
          </p:nvSpPr>
          <p:spPr>
            <a:xfrm>
              <a:off x="7319298" y="1918573"/>
              <a:ext cx="43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6E2862-B067-4A38-9115-A0015AB6E0B4}"/>
                </a:ext>
              </a:extLst>
            </p:cNvPr>
            <p:cNvSpPr txBox="1"/>
            <p:nvPr/>
          </p:nvSpPr>
          <p:spPr>
            <a:xfrm>
              <a:off x="7319298" y="1641574"/>
              <a:ext cx="432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그룹 1">
            <a:extLst>
              <a:ext uri="{FF2B5EF4-FFF2-40B4-BE49-F238E27FC236}">
                <a16:creationId xmlns:a16="http://schemas.microsoft.com/office/drawing/2014/main" id="{98FB6E35-59F9-4494-A0E6-9CCB3F1562DF}"/>
              </a:ext>
            </a:extLst>
          </p:cNvPr>
          <p:cNvGrpSpPr/>
          <p:nvPr/>
        </p:nvGrpSpPr>
        <p:grpSpPr>
          <a:xfrm>
            <a:off x="8050338" y="3596315"/>
            <a:ext cx="3553083" cy="923330"/>
            <a:chOff x="7319298" y="2837103"/>
            <a:chExt cx="4320000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B60039-3E45-4A9F-A818-C76607F85697}"/>
                </a:ext>
              </a:extLst>
            </p:cNvPr>
            <p:cNvSpPr txBox="1"/>
            <p:nvPr/>
          </p:nvSpPr>
          <p:spPr>
            <a:xfrm>
              <a:off x="7319298" y="3114102"/>
              <a:ext cx="43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E01A40-D81C-42FF-BED0-2F86356B5A13}"/>
                </a:ext>
              </a:extLst>
            </p:cNvPr>
            <p:cNvSpPr txBox="1"/>
            <p:nvPr/>
          </p:nvSpPr>
          <p:spPr>
            <a:xfrm>
              <a:off x="7319298" y="2837103"/>
              <a:ext cx="432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Rounded Rectangle 2">
            <a:extLst>
              <a:ext uri="{FF2B5EF4-FFF2-40B4-BE49-F238E27FC236}">
                <a16:creationId xmlns:a16="http://schemas.microsoft.com/office/drawing/2014/main" id="{1F519C32-FBFA-4A52-9AA0-F9A13BAA1924}"/>
              </a:ext>
            </a:extLst>
          </p:cNvPr>
          <p:cNvSpPr>
            <a:spLocks noChangeAspect="1"/>
          </p:cNvSpPr>
          <p:nvPr/>
        </p:nvSpPr>
        <p:spPr>
          <a:xfrm>
            <a:off x="6892600" y="3746256"/>
            <a:ext cx="490888" cy="623448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1" name="Rounded Rectangle 2">
            <a:extLst>
              <a:ext uri="{FF2B5EF4-FFF2-40B4-BE49-F238E27FC236}">
                <a16:creationId xmlns:a16="http://schemas.microsoft.com/office/drawing/2014/main" id="{601EB9D8-523F-41A9-BDC8-FE11801D8517}"/>
              </a:ext>
            </a:extLst>
          </p:cNvPr>
          <p:cNvSpPr>
            <a:spLocks noChangeAspect="1"/>
          </p:cNvSpPr>
          <p:nvPr/>
        </p:nvSpPr>
        <p:spPr>
          <a:xfrm>
            <a:off x="6964518" y="2623151"/>
            <a:ext cx="347052" cy="623448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48BBC2E-AE62-4BB3-A0A0-5F63929C92BB}"/>
              </a:ext>
            </a:extLst>
          </p:cNvPr>
          <p:cNvGrpSpPr/>
          <p:nvPr/>
        </p:nvGrpSpPr>
        <p:grpSpPr>
          <a:xfrm>
            <a:off x="4345831" y="4067605"/>
            <a:ext cx="3463288" cy="1902842"/>
            <a:chOff x="-548507" y="477868"/>
            <a:chExt cx="11570449" cy="63571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A6E8481-3AB3-45E1-A440-2F23D60DD66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B6CD753-04FC-4319-AC94-B137B972FDB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49C632-E165-48AD-A891-D4216ABE3A9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8B5DF6-5D53-4E85-8014-6DD8CC69420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5156B0-8852-46BD-BF54-6974C42CA0C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DBB1B38-0AA0-47B1-9498-26BF915FE3B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6F7A6C2-0059-4489-A041-02FB43C2F76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E4C542C-738B-4BC7-AEB7-7D6C8E3A1D0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11A6E9-24E0-41F3-BA3E-146D0EF77E9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2FCEC7B3-2F1D-44D4-95D8-991C7E06817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97907ED-2F00-4520-954F-F37E2B3BFE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C0CD6EB-EB77-401E-9F24-16A2F06F754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56">
            <a:extLst>
              <a:ext uri="{FF2B5EF4-FFF2-40B4-BE49-F238E27FC236}">
                <a16:creationId xmlns:a16="http://schemas.microsoft.com/office/drawing/2014/main" id="{003816D6-70F3-442F-9827-C416B0D07683}"/>
              </a:ext>
            </a:extLst>
          </p:cNvPr>
          <p:cNvSpPr/>
          <p:nvPr/>
        </p:nvSpPr>
        <p:spPr>
          <a:xfrm>
            <a:off x="4843375" y="3160251"/>
            <a:ext cx="2489220" cy="2531903"/>
          </a:xfrm>
          <a:custGeom>
            <a:avLst/>
            <a:gdLst>
              <a:gd name="connsiteX0" fmla="*/ 1105472 w 2315872"/>
              <a:gd name="connsiteY0" fmla="*/ 0 h 2531903"/>
              <a:gd name="connsiteX1" fmla="*/ 1303018 w 2315872"/>
              <a:gd name="connsiteY1" fmla="*/ 0 h 2531903"/>
              <a:gd name="connsiteX2" fmla="*/ 1461252 w 2315872"/>
              <a:gd name="connsiteY2" fmla="*/ 853676 h 2531903"/>
              <a:gd name="connsiteX3" fmla="*/ 1468099 w 2315872"/>
              <a:gd name="connsiteY3" fmla="*/ 875733 h 2531903"/>
              <a:gd name="connsiteX4" fmla="*/ 1481512 w 2315872"/>
              <a:gd name="connsiteY4" fmla="*/ 874451 h 2531903"/>
              <a:gd name="connsiteX5" fmla="*/ 1693009 w 2315872"/>
              <a:gd name="connsiteY5" fmla="*/ 951693 h 2531903"/>
              <a:gd name="connsiteX6" fmla="*/ 1778864 w 2315872"/>
              <a:gd name="connsiteY6" fmla="*/ 939250 h 2531903"/>
              <a:gd name="connsiteX7" fmla="*/ 1937868 w 2315872"/>
              <a:gd name="connsiteY7" fmla="*/ 980789 h 2531903"/>
              <a:gd name="connsiteX8" fmla="*/ 2073680 w 2315872"/>
              <a:gd name="connsiteY8" fmla="*/ 951181 h 2531903"/>
              <a:gd name="connsiteX9" fmla="*/ 2306734 w 2315872"/>
              <a:gd name="connsiteY9" fmla="*/ 1049617 h 2531903"/>
              <a:gd name="connsiteX10" fmla="*/ 2315872 w 2315872"/>
              <a:gd name="connsiteY10" fmla="*/ 2531903 h 2531903"/>
              <a:gd name="connsiteX11" fmla="*/ 0 w 2315872"/>
              <a:gd name="connsiteY11" fmla="*/ 2527276 h 2531903"/>
              <a:gd name="connsiteX12" fmla="*/ 0 w 2315872"/>
              <a:gd name="connsiteY12" fmla="*/ 1366197 h 2531903"/>
              <a:gd name="connsiteX13" fmla="*/ 9341 w 2315872"/>
              <a:gd name="connsiteY13" fmla="*/ 1367196 h 2531903"/>
              <a:gd name="connsiteX14" fmla="*/ 318333 w 2315872"/>
              <a:gd name="connsiteY14" fmla="*/ 1139063 h 2531903"/>
              <a:gd name="connsiteX15" fmla="*/ 343347 w 2315872"/>
              <a:gd name="connsiteY15" fmla="*/ 1141452 h 2531903"/>
              <a:gd name="connsiteX16" fmla="*/ 335416 w 2315872"/>
              <a:gd name="connsiteY16" fmla="*/ 1077386 h 2531903"/>
              <a:gd name="connsiteX17" fmla="*/ 655539 w 2315872"/>
              <a:gd name="connsiteY17" fmla="*/ 773978 h 2531903"/>
              <a:gd name="connsiteX18" fmla="*/ 750325 w 2315872"/>
              <a:gd name="connsiteY18" fmla="*/ 787508 h 2531903"/>
              <a:gd name="connsiteX19" fmla="*/ 829107 w 2315872"/>
              <a:gd name="connsiteY19" fmla="*/ 760300 h 2531903"/>
              <a:gd name="connsiteX20" fmla="*/ 954349 w 2315872"/>
              <a:gd name="connsiteY20" fmla="*/ 646554 h 2531903"/>
              <a:gd name="connsiteX21" fmla="*/ 988090 w 2315872"/>
              <a:gd name="connsiteY21" fmla="*/ 633279 h 253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315872" h="2531903">
                <a:moveTo>
                  <a:pt x="1105472" y="0"/>
                </a:moveTo>
                <a:lnTo>
                  <a:pt x="1303018" y="0"/>
                </a:lnTo>
                <a:lnTo>
                  <a:pt x="1461252" y="853676"/>
                </a:lnTo>
                <a:lnTo>
                  <a:pt x="1468099" y="875733"/>
                </a:lnTo>
                <a:lnTo>
                  <a:pt x="1481512" y="874451"/>
                </a:lnTo>
                <a:cubicBezTo>
                  <a:pt x="1562957" y="874451"/>
                  <a:pt x="1637299" y="903278"/>
                  <a:pt x="1693009" y="951693"/>
                </a:cubicBezTo>
                <a:cubicBezTo>
                  <a:pt x="1720087" y="943127"/>
                  <a:pt x="1748998" y="939250"/>
                  <a:pt x="1778864" y="939250"/>
                </a:cubicBezTo>
                <a:cubicBezTo>
                  <a:pt x="1837001" y="939250"/>
                  <a:pt x="1891518" y="953939"/>
                  <a:pt x="1937868" y="980789"/>
                </a:cubicBezTo>
                <a:cubicBezTo>
                  <a:pt x="1978812" y="961490"/>
                  <a:pt x="2024976" y="951181"/>
                  <a:pt x="2073680" y="951181"/>
                </a:cubicBezTo>
                <a:cubicBezTo>
                  <a:pt x="2166341" y="951181"/>
                  <a:pt x="2249809" y="988495"/>
                  <a:pt x="2306734" y="1049617"/>
                </a:cubicBezTo>
                <a:lnTo>
                  <a:pt x="2315872" y="2531903"/>
                </a:lnTo>
                <a:lnTo>
                  <a:pt x="0" y="2527276"/>
                </a:lnTo>
                <a:lnTo>
                  <a:pt x="0" y="1366197"/>
                </a:lnTo>
                <a:lnTo>
                  <a:pt x="9341" y="1367196"/>
                </a:lnTo>
                <a:cubicBezTo>
                  <a:pt x="43658" y="1235892"/>
                  <a:pt x="169064" y="1139063"/>
                  <a:pt x="318333" y="1139063"/>
                </a:cubicBezTo>
                <a:cubicBezTo>
                  <a:pt x="326787" y="1139063"/>
                  <a:pt x="335166" y="1139373"/>
                  <a:pt x="343347" y="1141452"/>
                </a:cubicBezTo>
                <a:cubicBezTo>
                  <a:pt x="337896" y="1120918"/>
                  <a:pt x="335416" y="1099426"/>
                  <a:pt x="335416" y="1077386"/>
                </a:cubicBezTo>
                <a:cubicBezTo>
                  <a:pt x="335416" y="909819"/>
                  <a:pt x="478741" y="773978"/>
                  <a:pt x="655539" y="773978"/>
                </a:cubicBezTo>
                <a:cubicBezTo>
                  <a:pt x="688541" y="773978"/>
                  <a:pt x="720376" y="778711"/>
                  <a:pt x="750325" y="787508"/>
                </a:cubicBezTo>
                <a:lnTo>
                  <a:pt x="829107" y="760300"/>
                </a:lnTo>
                <a:cubicBezTo>
                  <a:pt x="861027" y="713053"/>
                  <a:pt x="904014" y="673898"/>
                  <a:pt x="954349" y="646554"/>
                </a:cubicBezTo>
                <a:lnTo>
                  <a:pt x="988090" y="6332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자유형: 도형 55">
            <a:extLst>
              <a:ext uri="{FF2B5EF4-FFF2-40B4-BE49-F238E27FC236}">
                <a16:creationId xmlns:a16="http://schemas.microsoft.com/office/drawing/2014/main" id="{D4AAFEF1-87DF-4DAE-9A17-E09401C0F1B9}"/>
              </a:ext>
            </a:extLst>
          </p:cNvPr>
          <p:cNvSpPr/>
          <p:nvPr/>
        </p:nvSpPr>
        <p:spPr>
          <a:xfrm>
            <a:off x="4848286" y="3142393"/>
            <a:ext cx="2479398" cy="2545135"/>
          </a:xfrm>
          <a:custGeom>
            <a:avLst/>
            <a:gdLst>
              <a:gd name="connsiteX0" fmla="*/ 1150510 w 2306734"/>
              <a:gd name="connsiteY0" fmla="*/ 0 h 2545135"/>
              <a:gd name="connsiteX1" fmla="*/ 1257994 w 2306734"/>
              <a:gd name="connsiteY1" fmla="*/ 0 h 2545135"/>
              <a:gd name="connsiteX2" fmla="*/ 1369590 w 2306734"/>
              <a:gd name="connsiteY2" fmla="*/ 1306465 h 2545135"/>
              <a:gd name="connsiteX3" fmla="*/ 1407581 w 2306734"/>
              <a:gd name="connsiteY3" fmla="*/ 1350335 h 2545135"/>
              <a:gd name="connsiteX4" fmla="*/ 1624338 w 2306734"/>
              <a:gd name="connsiteY4" fmla="*/ 1503312 h 2545135"/>
              <a:gd name="connsiteX5" fmla="*/ 1733275 w 2306734"/>
              <a:gd name="connsiteY5" fmla="*/ 1482313 h 2545135"/>
              <a:gd name="connsiteX6" fmla="*/ 1820687 w 2306734"/>
              <a:gd name="connsiteY6" fmla="*/ 1496631 h 2545135"/>
              <a:gd name="connsiteX7" fmla="*/ 2109550 w 2306734"/>
              <a:gd name="connsiteY7" fmla="*/ 1281367 h 2545135"/>
              <a:gd name="connsiteX8" fmla="*/ 2306734 w 2306734"/>
              <a:gd name="connsiteY8" fmla="*/ 1357093 h 2545135"/>
              <a:gd name="connsiteX9" fmla="*/ 2306734 w 2306734"/>
              <a:gd name="connsiteY9" fmla="*/ 2545135 h 2545135"/>
              <a:gd name="connsiteX10" fmla="*/ 0 w 2306734"/>
              <a:gd name="connsiteY10" fmla="*/ 2545135 h 2545135"/>
              <a:gd name="connsiteX11" fmla="*/ 0 w 2306734"/>
              <a:gd name="connsiteY11" fmla="*/ 1864764 h 2545135"/>
              <a:gd name="connsiteX12" fmla="*/ 210730 w 2306734"/>
              <a:gd name="connsiteY12" fmla="*/ 1778935 h 2545135"/>
              <a:gd name="connsiteX13" fmla="*/ 346789 w 2306734"/>
              <a:gd name="connsiteY13" fmla="*/ 1812526 h 2545135"/>
              <a:gd name="connsiteX14" fmla="*/ 539025 w 2306734"/>
              <a:gd name="connsiteY14" fmla="*/ 1602716 h 2545135"/>
              <a:gd name="connsiteX15" fmla="*/ 836862 w 2306734"/>
              <a:gd name="connsiteY15" fmla="*/ 1354583 h 2545135"/>
              <a:gd name="connsiteX16" fmla="*/ 861940 w 2306734"/>
              <a:gd name="connsiteY16" fmla="*/ 1358186 h 2545135"/>
              <a:gd name="connsiteX17" fmla="*/ 866201 w 2306734"/>
              <a:gd name="connsiteY17" fmla="*/ 1350335 h 2545135"/>
              <a:gd name="connsiteX18" fmla="*/ 981290 w 2306734"/>
              <a:gd name="connsiteY18" fmla="*/ 1245810 h 2545135"/>
              <a:gd name="connsiteX19" fmla="*/ 1046280 w 2306734"/>
              <a:gd name="connsiteY19" fmla="*/ 1220240 h 254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06734" h="2545135">
                <a:moveTo>
                  <a:pt x="1150510" y="0"/>
                </a:moveTo>
                <a:lnTo>
                  <a:pt x="1257994" y="0"/>
                </a:lnTo>
                <a:lnTo>
                  <a:pt x="1369590" y="1306465"/>
                </a:lnTo>
                <a:lnTo>
                  <a:pt x="1407581" y="1350335"/>
                </a:lnTo>
                <a:cubicBezTo>
                  <a:pt x="1543841" y="1383039"/>
                  <a:pt x="1561230" y="1415744"/>
                  <a:pt x="1624338" y="1503312"/>
                </a:cubicBezTo>
                <a:cubicBezTo>
                  <a:pt x="1657942" y="1489486"/>
                  <a:pt x="1694771" y="1482313"/>
                  <a:pt x="1733275" y="1482313"/>
                </a:cubicBezTo>
                <a:cubicBezTo>
                  <a:pt x="1763818" y="1482313"/>
                  <a:pt x="1793307" y="1486827"/>
                  <a:pt x="1820687" y="1496631"/>
                </a:cubicBezTo>
                <a:cubicBezTo>
                  <a:pt x="1857174" y="1371843"/>
                  <a:pt x="1972797" y="1281367"/>
                  <a:pt x="2109550" y="1281367"/>
                </a:cubicBezTo>
                <a:cubicBezTo>
                  <a:pt x="2185561" y="1281367"/>
                  <a:pt x="2255041" y="1309319"/>
                  <a:pt x="2306734" y="1357093"/>
                </a:cubicBezTo>
                <a:lnTo>
                  <a:pt x="2306734" y="2545135"/>
                </a:lnTo>
                <a:lnTo>
                  <a:pt x="0" y="2545135"/>
                </a:lnTo>
                <a:lnTo>
                  <a:pt x="0" y="1864764"/>
                </a:lnTo>
                <a:cubicBezTo>
                  <a:pt x="54196" y="1811523"/>
                  <a:pt x="128658" y="1778935"/>
                  <a:pt x="210730" y="1778935"/>
                </a:cubicBezTo>
                <a:cubicBezTo>
                  <a:pt x="259882" y="1778935"/>
                  <a:pt x="306307" y="1790624"/>
                  <a:pt x="346789" y="1812526"/>
                </a:cubicBezTo>
                <a:cubicBezTo>
                  <a:pt x="369874" y="1713549"/>
                  <a:pt x="443556" y="1634731"/>
                  <a:pt x="539025" y="1602716"/>
                </a:cubicBezTo>
                <a:cubicBezTo>
                  <a:pt x="564520" y="1461492"/>
                  <a:pt x="688206" y="1354583"/>
                  <a:pt x="836862" y="1354583"/>
                </a:cubicBezTo>
                <a:lnTo>
                  <a:pt x="861940" y="1358186"/>
                </a:lnTo>
                <a:lnTo>
                  <a:pt x="866201" y="1350335"/>
                </a:lnTo>
                <a:cubicBezTo>
                  <a:pt x="895533" y="1306918"/>
                  <a:pt x="935036" y="1270937"/>
                  <a:pt x="981290" y="1245810"/>
                </a:cubicBezTo>
                <a:lnTo>
                  <a:pt x="1046280" y="12202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" name="Oval 17">
            <a:extLst>
              <a:ext uri="{FF2B5EF4-FFF2-40B4-BE49-F238E27FC236}">
                <a16:creationId xmlns:a16="http://schemas.microsoft.com/office/drawing/2014/main" id="{E29EB3BA-3C62-4225-9C8E-B05382F3BC00}"/>
              </a:ext>
            </a:extLst>
          </p:cNvPr>
          <p:cNvSpPr/>
          <p:nvPr/>
        </p:nvSpPr>
        <p:spPr>
          <a:xfrm>
            <a:off x="5594048" y="1631154"/>
            <a:ext cx="1080103" cy="1777970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8EEF9-F556-4BE1-BDBA-BAD45579F9D5}"/>
              </a:ext>
            </a:extLst>
          </p:cNvPr>
          <p:cNvSpPr txBox="1"/>
          <p:nvPr/>
        </p:nvSpPr>
        <p:spPr>
          <a:xfrm>
            <a:off x="5382024" y="5081766"/>
            <a:ext cx="1411922" cy="5078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START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Oval Callout 21">
            <a:extLst>
              <a:ext uri="{FF2B5EF4-FFF2-40B4-BE49-F238E27FC236}">
                <a16:creationId xmlns:a16="http://schemas.microsoft.com/office/drawing/2014/main" id="{B45244B8-2EE7-4815-B5D1-D900E1E954C1}"/>
              </a:ext>
            </a:extLst>
          </p:cNvPr>
          <p:cNvSpPr/>
          <p:nvPr/>
        </p:nvSpPr>
        <p:spPr>
          <a:xfrm rot="1882940">
            <a:off x="8942747" y="1959776"/>
            <a:ext cx="1767671" cy="1767475"/>
          </a:xfrm>
          <a:prstGeom prst="wedgeEllipseCallout">
            <a:avLst>
              <a:gd name="adj1" fmla="val -53426"/>
              <a:gd name="adj2" fmla="val 787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1" name="Oval Callout 22">
            <a:extLst>
              <a:ext uri="{FF2B5EF4-FFF2-40B4-BE49-F238E27FC236}">
                <a16:creationId xmlns:a16="http://schemas.microsoft.com/office/drawing/2014/main" id="{0F76C057-510F-4F6B-A93A-B6550DD1AC5F}"/>
              </a:ext>
            </a:extLst>
          </p:cNvPr>
          <p:cNvSpPr/>
          <p:nvPr/>
        </p:nvSpPr>
        <p:spPr>
          <a:xfrm rot="1882940">
            <a:off x="1481584" y="2018064"/>
            <a:ext cx="1767671" cy="1767475"/>
          </a:xfrm>
          <a:prstGeom prst="wedgeEllipseCallout">
            <a:avLst>
              <a:gd name="adj1" fmla="val 100855"/>
              <a:gd name="adj2" fmla="val -179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9BBB3185-4AA8-45FA-BF5E-46ABF6796499}"/>
              </a:ext>
            </a:extLst>
          </p:cNvPr>
          <p:cNvSpPr/>
          <p:nvPr/>
        </p:nvSpPr>
        <p:spPr>
          <a:xfrm>
            <a:off x="1645000" y="3004580"/>
            <a:ext cx="1478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Add Text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3" name="그룹 6">
            <a:extLst>
              <a:ext uri="{FF2B5EF4-FFF2-40B4-BE49-F238E27FC236}">
                <a16:creationId xmlns:a16="http://schemas.microsoft.com/office/drawing/2014/main" id="{2334A72E-49BC-446F-AAA0-3B799B7F68FC}"/>
              </a:ext>
            </a:extLst>
          </p:cNvPr>
          <p:cNvGrpSpPr/>
          <p:nvPr/>
        </p:nvGrpSpPr>
        <p:grpSpPr>
          <a:xfrm>
            <a:off x="1273522" y="4058224"/>
            <a:ext cx="2617901" cy="884485"/>
            <a:chOff x="2010671" y="4058224"/>
            <a:chExt cx="2007493" cy="88448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2080114-4A83-4A16-9426-5BAF3F4145CA}"/>
                </a:ext>
              </a:extLst>
            </p:cNvPr>
            <p:cNvSpPr/>
            <p:nvPr/>
          </p:nvSpPr>
          <p:spPr>
            <a:xfrm>
              <a:off x="2011465" y="4058224"/>
              <a:ext cx="20066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Rectangle 18">
              <a:extLst>
                <a:ext uri="{FF2B5EF4-FFF2-40B4-BE49-F238E27FC236}">
                  <a16:creationId xmlns:a16="http://schemas.microsoft.com/office/drawing/2014/main" id="{5FAD29E4-51C8-41E0-87BF-A26E271B6266}"/>
                </a:ext>
              </a:extLst>
            </p:cNvPr>
            <p:cNvSpPr/>
            <p:nvPr/>
          </p:nvSpPr>
          <p:spPr>
            <a:xfrm>
              <a:off x="2010671" y="4419489"/>
              <a:ext cx="20066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</p:grpSp>
      <p:grpSp>
        <p:nvGrpSpPr>
          <p:cNvPr id="26" name="그룹 5">
            <a:extLst>
              <a:ext uri="{FF2B5EF4-FFF2-40B4-BE49-F238E27FC236}">
                <a16:creationId xmlns:a16="http://schemas.microsoft.com/office/drawing/2014/main" id="{94E7AFCA-35C5-4E83-9563-DFC3BA17F9FD}"/>
              </a:ext>
            </a:extLst>
          </p:cNvPr>
          <p:cNvGrpSpPr/>
          <p:nvPr/>
        </p:nvGrpSpPr>
        <p:grpSpPr>
          <a:xfrm>
            <a:off x="8284241" y="4058224"/>
            <a:ext cx="2634239" cy="884485"/>
            <a:chOff x="8157498" y="4058224"/>
            <a:chExt cx="2006699" cy="884485"/>
          </a:xfrm>
        </p:grpSpPr>
        <p:sp>
          <p:nvSpPr>
            <p:cNvPr id="27" name="Rectangle 18">
              <a:extLst>
                <a:ext uri="{FF2B5EF4-FFF2-40B4-BE49-F238E27FC236}">
                  <a16:creationId xmlns:a16="http://schemas.microsoft.com/office/drawing/2014/main" id="{2EA1AF76-30C1-478D-B10B-C0C7235BA982}"/>
                </a:ext>
              </a:extLst>
            </p:cNvPr>
            <p:cNvSpPr/>
            <p:nvPr/>
          </p:nvSpPr>
          <p:spPr>
            <a:xfrm>
              <a:off x="8157498" y="4058224"/>
              <a:ext cx="20066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ectangle 18">
              <a:extLst>
                <a:ext uri="{FF2B5EF4-FFF2-40B4-BE49-F238E27FC236}">
                  <a16:creationId xmlns:a16="http://schemas.microsoft.com/office/drawing/2014/main" id="{3E98F37E-4BBA-41CE-A893-8781F44412CB}"/>
                </a:ext>
              </a:extLst>
            </p:cNvPr>
            <p:cNvSpPr/>
            <p:nvPr/>
          </p:nvSpPr>
          <p:spPr>
            <a:xfrm>
              <a:off x="8157498" y="4419489"/>
              <a:ext cx="20066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</p:grpSp>
      <p:sp>
        <p:nvSpPr>
          <p:cNvPr id="29" name="Rectangle 18">
            <a:extLst>
              <a:ext uri="{FF2B5EF4-FFF2-40B4-BE49-F238E27FC236}">
                <a16:creationId xmlns:a16="http://schemas.microsoft.com/office/drawing/2014/main" id="{920CF638-CF7C-483B-A357-2C91ADF048C4}"/>
              </a:ext>
            </a:extLst>
          </p:cNvPr>
          <p:cNvSpPr/>
          <p:nvPr/>
        </p:nvSpPr>
        <p:spPr>
          <a:xfrm>
            <a:off x="9083140" y="3004580"/>
            <a:ext cx="1478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Add Text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ounded Rectangle 2">
            <a:extLst>
              <a:ext uri="{FF2B5EF4-FFF2-40B4-BE49-F238E27FC236}">
                <a16:creationId xmlns:a16="http://schemas.microsoft.com/office/drawing/2014/main" id="{44D0F498-B99B-4C54-B808-FEC5F74DCC02}"/>
              </a:ext>
            </a:extLst>
          </p:cNvPr>
          <p:cNvSpPr>
            <a:spLocks noChangeAspect="1"/>
          </p:cNvSpPr>
          <p:nvPr/>
        </p:nvSpPr>
        <p:spPr>
          <a:xfrm>
            <a:off x="9655279" y="2351886"/>
            <a:ext cx="394013" cy="500412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1" name="Rounded Rectangle 2">
            <a:extLst>
              <a:ext uri="{FF2B5EF4-FFF2-40B4-BE49-F238E27FC236}">
                <a16:creationId xmlns:a16="http://schemas.microsoft.com/office/drawing/2014/main" id="{2D9F9F47-0FFE-4C13-A841-2B4EC4355C5A}"/>
              </a:ext>
            </a:extLst>
          </p:cNvPr>
          <p:cNvSpPr>
            <a:spLocks noChangeAspect="1"/>
          </p:cNvSpPr>
          <p:nvPr/>
        </p:nvSpPr>
        <p:spPr>
          <a:xfrm>
            <a:off x="2235426" y="2406166"/>
            <a:ext cx="278562" cy="512517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D89334-328A-4AB7-8189-46180888B041}"/>
              </a:ext>
            </a:extLst>
          </p:cNvPr>
          <p:cNvGrpSpPr/>
          <p:nvPr/>
        </p:nvGrpSpPr>
        <p:grpSpPr>
          <a:xfrm>
            <a:off x="8069991" y="5293621"/>
            <a:ext cx="1761331" cy="758741"/>
            <a:chOff x="203895" y="3409836"/>
            <a:chExt cx="1761331" cy="7587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2A9F0F-EA4C-4365-8364-13C6E69597D7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$34,090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79D915-B17B-4BA4-BCCF-D03A720D1F53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93DA9A-4F8C-48DA-B2E1-F409EADB33A7}"/>
              </a:ext>
            </a:extLst>
          </p:cNvPr>
          <p:cNvGrpSpPr/>
          <p:nvPr/>
        </p:nvGrpSpPr>
        <p:grpSpPr>
          <a:xfrm>
            <a:off x="9734298" y="5293621"/>
            <a:ext cx="1761331" cy="758741"/>
            <a:chOff x="203895" y="3409836"/>
            <a:chExt cx="1761331" cy="75874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4ACBA1-C09C-40FD-B73C-2DD3B1DD4970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$15,090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CCC7EC-DFD3-409D-9C39-4724D627FF4C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E01505-5D05-4E2B-879E-1E15B0D14FD3}"/>
              </a:ext>
            </a:extLst>
          </p:cNvPr>
          <p:cNvGrpSpPr/>
          <p:nvPr/>
        </p:nvGrpSpPr>
        <p:grpSpPr>
          <a:xfrm>
            <a:off x="663959" y="5289883"/>
            <a:ext cx="1761331" cy="758741"/>
            <a:chOff x="203895" y="3409836"/>
            <a:chExt cx="1761331" cy="75874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5DC621-7932-41C2-B5A9-A0FEC6EEDFDB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$25,070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233B8F-FF28-4F05-9B8E-6E784E755102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47214BD-E8BB-4957-A16F-01D91E187B87}"/>
              </a:ext>
            </a:extLst>
          </p:cNvPr>
          <p:cNvGrpSpPr/>
          <p:nvPr/>
        </p:nvGrpSpPr>
        <p:grpSpPr>
          <a:xfrm>
            <a:off x="2328266" y="5289883"/>
            <a:ext cx="1761331" cy="758741"/>
            <a:chOff x="203895" y="3409836"/>
            <a:chExt cx="1761331" cy="75874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C68457-0500-40B2-9E7D-822EC88600A2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$18,000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FE6155C-F5F5-432F-90BC-48A878D2C2C9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C7673D85-B83A-45A2-9733-03EC5D36BE02}"/>
              </a:ext>
            </a:extLst>
          </p:cNvPr>
          <p:cNvGrpSpPr/>
          <p:nvPr/>
        </p:nvGrpSpPr>
        <p:grpSpPr>
          <a:xfrm>
            <a:off x="4512703" y="2342125"/>
            <a:ext cx="3163784" cy="3171693"/>
            <a:chOff x="4512703" y="2342125"/>
            <a:chExt cx="3163784" cy="317169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5E9E98F-508B-4A11-98F6-6E0381AB5E13}"/>
                </a:ext>
              </a:extLst>
            </p:cNvPr>
            <p:cNvSpPr/>
            <p:nvPr/>
          </p:nvSpPr>
          <p:spPr>
            <a:xfrm>
              <a:off x="4512703" y="2342125"/>
              <a:ext cx="3163784" cy="3163784"/>
            </a:xfrm>
            <a:prstGeom prst="ellips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95BE80B0-F8FA-4269-A4FF-660A6CC68FDF}"/>
                </a:ext>
              </a:extLst>
            </p:cNvPr>
            <p:cNvSpPr/>
            <p:nvPr/>
          </p:nvSpPr>
          <p:spPr>
            <a:xfrm rot="3735809">
              <a:off x="5381112" y="2372164"/>
              <a:ext cx="214213" cy="18466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C83A356-14C7-402D-A5DC-591E6094DC2B}"/>
                </a:ext>
              </a:extLst>
            </p:cNvPr>
            <p:cNvSpPr/>
            <p:nvPr/>
          </p:nvSpPr>
          <p:spPr>
            <a:xfrm rot="9640335">
              <a:off x="7437750" y="3237571"/>
              <a:ext cx="214213" cy="18466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462E3616-7259-476E-83F5-DC7C6AF169A6}"/>
                </a:ext>
              </a:extLst>
            </p:cNvPr>
            <p:cNvSpPr/>
            <p:nvPr/>
          </p:nvSpPr>
          <p:spPr>
            <a:xfrm rot="14802930">
              <a:off x="6572340" y="5314379"/>
              <a:ext cx="214213" cy="18466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4E17EBEA-4BC8-4138-A4EE-46F4466144E2}"/>
                </a:ext>
              </a:extLst>
            </p:cNvPr>
            <p:cNvSpPr/>
            <p:nvPr/>
          </p:nvSpPr>
          <p:spPr>
            <a:xfrm rot="20277048">
              <a:off x="4517714" y="4438859"/>
              <a:ext cx="214213" cy="18466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63AE4A-4C7C-4BBD-AA95-43EE3AD8D62C}"/>
              </a:ext>
            </a:extLst>
          </p:cNvPr>
          <p:cNvSpPr/>
          <p:nvPr/>
        </p:nvSpPr>
        <p:spPr>
          <a:xfrm>
            <a:off x="5586771" y="1900249"/>
            <a:ext cx="1015648" cy="1015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219104-6D78-4DD0-96E8-F008C69561EA}"/>
              </a:ext>
            </a:extLst>
          </p:cNvPr>
          <p:cNvSpPr/>
          <p:nvPr/>
        </p:nvSpPr>
        <p:spPr>
          <a:xfrm>
            <a:off x="7081926" y="3416193"/>
            <a:ext cx="1015648" cy="10156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4A1935-A30A-45C7-A748-68E068F255F5}"/>
              </a:ext>
            </a:extLst>
          </p:cNvPr>
          <p:cNvSpPr/>
          <p:nvPr/>
        </p:nvSpPr>
        <p:spPr>
          <a:xfrm>
            <a:off x="4094426" y="3416193"/>
            <a:ext cx="1015648" cy="10156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93550C-B9CB-4C7F-A412-48438498A500}"/>
              </a:ext>
            </a:extLst>
          </p:cNvPr>
          <p:cNvSpPr/>
          <p:nvPr/>
        </p:nvSpPr>
        <p:spPr>
          <a:xfrm>
            <a:off x="5586771" y="4932137"/>
            <a:ext cx="1015648" cy="1015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5BC146-A541-498D-90EE-F225E363E604}"/>
              </a:ext>
            </a:extLst>
          </p:cNvPr>
          <p:cNvGrpSpPr/>
          <p:nvPr/>
        </p:nvGrpSpPr>
        <p:grpSpPr>
          <a:xfrm>
            <a:off x="2291459" y="1772441"/>
            <a:ext cx="2800751" cy="769442"/>
            <a:chOff x="5210294" y="837292"/>
            <a:chExt cx="1750034" cy="7694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D75378-495B-479E-AC0D-3EB2D7AFB92A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AC0C88-1088-4315-B220-695DB74A142F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D943B6-D6AF-4280-A13E-100E0CE07061}"/>
              </a:ext>
            </a:extLst>
          </p:cNvPr>
          <p:cNvGrpSpPr/>
          <p:nvPr/>
        </p:nvGrpSpPr>
        <p:grpSpPr>
          <a:xfrm>
            <a:off x="7140026" y="5267789"/>
            <a:ext cx="2801509" cy="769442"/>
            <a:chOff x="5210294" y="837292"/>
            <a:chExt cx="1750034" cy="7694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97A2A9-D140-483E-9317-040351682A85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A23648-9258-43E4-A37D-1CF6766199A6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55754E-C198-4695-89F6-E90A2066D660}"/>
              </a:ext>
            </a:extLst>
          </p:cNvPr>
          <p:cNvGrpSpPr/>
          <p:nvPr/>
        </p:nvGrpSpPr>
        <p:grpSpPr>
          <a:xfrm>
            <a:off x="8433841" y="3537494"/>
            <a:ext cx="2801509" cy="769442"/>
            <a:chOff x="5210294" y="837292"/>
            <a:chExt cx="1750034" cy="7694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0C8136-55D9-426A-9125-DFB975B3D560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06DE3D-F803-4316-AA80-9A1DF98137D3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592A6E-5280-425C-9672-95B565530BFA}"/>
              </a:ext>
            </a:extLst>
          </p:cNvPr>
          <p:cNvGrpSpPr/>
          <p:nvPr/>
        </p:nvGrpSpPr>
        <p:grpSpPr>
          <a:xfrm>
            <a:off x="956652" y="3537494"/>
            <a:ext cx="2813528" cy="769442"/>
            <a:chOff x="5210294" y="837292"/>
            <a:chExt cx="1750034" cy="76944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CE3AF3-99EC-4846-B8B5-E1988F052D49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31F9EA-A707-48A9-BF83-611DC40C84C6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22" name="Rectangle 36">
            <a:extLst>
              <a:ext uri="{FF2B5EF4-FFF2-40B4-BE49-F238E27FC236}">
                <a16:creationId xmlns:a16="http://schemas.microsoft.com/office/drawing/2014/main" id="{FC58B0AA-946E-451E-BC12-4550ADD1A18D}"/>
              </a:ext>
            </a:extLst>
          </p:cNvPr>
          <p:cNvSpPr/>
          <p:nvPr/>
        </p:nvSpPr>
        <p:spPr>
          <a:xfrm>
            <a:off x="5901316" y="224277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Chord 15">
            <a:extLst>
              <a:ext uri="{FF2B5EF4-FFF2-40B4-BE49-F238E27FC236}">
                <a16:creationId xmlns:a16="http://schemas.microsoft.com/office/drawing/2014/main" id="{EC7BDAB1-AAEF-4075-BD18-187F3918F40D}"/>
              </a:ext>
            </a:extLst>
          </p:cNvPr>
          <p:cNvSpPr/>
          <p:nvPr/>
        </p:nvSpPr>
        <p:spPr>
          <a:xfrm>
            <a:off x="4483795" y="372841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651430C7-7261-482F-BE21-7716FDB16044}"/>
              </a:ext>
            </a:extLst>
          </p:cNvPr>
          <p:cNvSpPr/>
          <p:nvPr/>
        </p:nvSpPr>
        <p:spPr>
          <a:xfrm>
            <a:off x="5896568" y="534948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Trapezoid 18">
            <a:extLst>
              <a:ext uri="{FF2B5EF4-FFF2-40B4-BE49-F238E27FC236}">
                <a16:creationId xmlns:a16="http://schemas.microsoft.com/office/drawing/2014/main" id="{DBB9929F-BE1C-4AA9-B459-86D6FE681773}"/>
              </a:ext>
            </a:extLst>
          </p:cNvPr>
          <p:cNvSpPr/>
          <p:nvPr/>
        </p:nvSpPr>
        <p:spPr>
          <a:xfrm rot="10800000">
            <a:off x="5463278" y="3537494"/>
            <a:ext cx="1280169" cy="70836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833FB4-8511-4594-9863-A050CEFF6F19}"/>
              </a:ext>
            </a:extLst>
          </p:cNvPr>
          <p:cNvCxnSpPr>
            <a:cxnSpLocks/>
          </p:cNvCxnSpPr>
          <p:nvPr/>
        </p:nvCxnSpPr>
        <p:spPr>
          <a:xfrm flipV="1">
            <a:off x="6127271" y="3021514"/>
            <a:ext cx="0" cy="383535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F98E50-4AA1-4364-B8F4-F3A68657CDA7}"/>
              </a:ext>
            </a:extLst>
          </p:cNvPr>
          <p:cNvCxnSpPr>
            <a:cxnSpLocks/>
          </p:cNvCxnSpPr>
          <p:nvPr/>
        </p:nvCxnSpPr>
        <p:spPr>
          <a:xfrm>
            <a:off x="6103362" y="4431841"/>
            <a:ext cx="0" cy="388035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D49B49-9361-4806-98AA-372B9BD391D7}"/>
              </a:ext>
            </a:extLst>
          </p:cNvPr>
          <p:cNvCxnSpPr>
            <a:cxnSpLocks/>
          </p:cNvCxnSpPr>
          <p:nvPr/>
        </p:nvCxnSpPr>
        <p:spPr>
          <a:xfrm flipH="1">
            <a:off x="5173461" y="3924017"/>
            <a:ext cx="413310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8791B7-4D69-41B3-AD73-3BD0EE920B56}"/>
              </a:ext>
            </a:extLst>
          </p:cNvPr>
          <p:cNvCxnSpPr>
            <a:cxnSpLocks/>
          </p:cNvCxnSpPr>
          <p:nvPr/>
        </p:nvCxnSpPr>
        <p:spPr>
          <a:xfrm>
            <a:off x="6602419" y="3924017"/>
            <a:ext cx="435340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7">
            <a:extLst>
              <a:ext uri="{FF2B5EF4-FFF2-40B4-BE49-F238E27FC236}">
                <a16:creationId xmlns:a16="http://schemas.microsoft.com/office/drawing/2014/main" id="{427298C8-4D85-4B50-AC66-DEE61F559C7D}"/>
              </a:ext>
            </a:extLst>
          </p:cNvPr>
          <p:cNvSpPr/>
          <p:nvPr/>
        </p:nvSpPr>
        <p:spPr>
          <a:xfrm rot="2974883">
            <a:off x="7511796" y="3741034"/>
            <a:ext cx="193262" cy="430547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CFE3BA1-DC27-467C-B13A-311316CD5179}"/>
              </a:ext>
            </a:extLst>
          </p:cNvPr>
          <p:cNvGrpSpPr/>
          <p:nvPr/>
        </p:nvGrpSpPr>
        <p:grpSpPr>
          <a:xfrm>
            <a:off x="5717618" y="3721380"/>
            <a:ext cx="793209" cy="323028"/>
            <a:chOff x="6484672" y="2318645"/>
            <a:chExt cx="2188230" cy="891140"/>
          </a:xfrm>
        </p:grpSpPr>
        <p:sp>
          <p:nvSpPr>
            <p:cNvPr id="50" name="Oval 21">
              <a:extLst>
                <a:ext uri="{FF2B5EF4-FFF2-40B4-BE49-F238E27FC236}">
                  <a16:creationId xmlns:a16="http://schemas.microsoft.com/office/drawing/2014/main" id="{29643C42-1F43-4568-B928-03EC200BB9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9142" y="2318645"/>
              <a:ext cx="883760" cy="89114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9AF7E58-ECBA-40BC-AEA1-C56197D051F9}"/>
                </a:ext>
              </a:extLst>
            </p:cNvPr>
            <p:cNvSpPr/>
            <p:nvPr/>
          </p:nvSpPr>
          <p:spPr>
            <a:xfrm>
              <a:off x="6484672" y="2318645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294212C-6951-4438-952C-B6C374A87DC8}"/>
                </a:ext>
              </a:extLst>
            </p:cNvPr>
            <p:cNvSpPr/>
            <p:nvPr/>
          </p:nvSpPr>
          <p:spPr>
            <a:xfrm>
              <a:off x="7231491" y="2339482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818F94-9467-409C-97B4-9117954BC51E}"/>
              </a:ext>
            </a:extLst>
          </p:cNvPr>
          <p:cNvSpPr/>
          <p:nvPr/>
        </p:nvSpPr>
        <p:spPr>
          <a:xfrm>
            <a:off x="1219200" y="2301766"/>
            <a:ext cx="9753600" cy="4556236"/>
          </a:xfrm>
          <a:prstGeom prst="rect">
            <a:avLst/>
          </a:prstGeom>
          <a:gradFill flip="none" rotWithShape="1">
            <a:gsLst>
              <a:gs pos="51000">
                <a:schemeClr val="accent2">
                  <a:lumMod val="100000"/>
                  <a:alpha val="70000"/>
                </a:schemeClr>
              </a:gs>
              <a:gs pos="0">
                <a:schemeClr val="accent2">
                  <a:alpha val="0"/>
                  <a:lumMod val="100000"/>
                </a:schemeClr>
              </a:gs>
              <a:gs pos="100000">
                <a:schemeClr val="accent2">
                  <a:alpha val="70000"/>
                  <a:lumMod val="10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B70AB-01D4-4E9B-AEB3-C9942CF9DF32}"/>
              </a:ext>
            </a:extLst>
          </p:cNvPr>
          <p:cNvSpPr txBox="1"/>
          <p:nvPr/>
        </p:nvSpPr>
        <p:spPr>
          <a:xfrm>
            <a:off x="3063765" y="5703775"/>
            <a:ext cx="606446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8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48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LIDE</a:t>
            </a:r>
            <a:endParaRPr lang="ko-KR" altLang="en-US" sz="4800" b="1" spc="3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A0BFE6-7011-4856-A52B-80D662A993AD}"/>
              </a:ext>
            </a:extLst>
          </p:cNvPr>
          <p:cNvGrpSpPr/>
          <p:nvPr/>
        </p:nvGrpSpPr>
        <p:grpSpPr>
          <a:xfrm>
            <a:off x="1861671" y="4255447"/>
            <a:ext cx="3782385" cy="1229166"/>
            <a:chOff x="1861671" y="4255447"/>
            <a:chExt cx="3782385" cy="1229166"/>
          </a:xfrm>
        </p:grpSpPr>
        <p:sp>
          <p:nvSpPr>
            <p:cNvPr id="5" name="직사각형 12">
              <a:extLst>
                <a:ext uri="{FF2B5EF4-FFF2-40B4-BE49-F238E27FC236}">
                  <a16:creationId xmlns:a16="http://schemas.microsoft.com/office/drawing/2014/main" id="{0FFBA204-6931-4319-A923-4594A9D8F28B}"/>
                </a:ext>
              </a:extLst>
            </p:cNvPr>
            <p:cNvSpPr/>
            <p:nvPr/>
          </p:nvSpPr>
          <p:spPr>
            <a:xfrm>
              <a:off x="1861671" y="4255447"/>
              <a:ext cx="37823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3AF6D66-151A-450F-8843-FDE5DE6ACBFC}"/>
                </a:ext>
              </a:extLst>
            </p:cNvPr>
            <p:cNvSpPr/>
            <p:nvPr/>
          </p:nvSpPr>
          <p:spPr>
            <a:xfrm>
              <a:off x="1861671" y="4838282"/>
              <a:ext cx="37823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F7D181E-35AF-4241-B5F1-8734526F790E}"/>
              </a:ext>
            </a:extLst>
          </p:cNvPr>
          <p:cNvSpPr txBox="1"/>
          <p:nvPr/>
        </p:nvSpPr>
        <p:spPr>
          <a:xfrm>
            <a:off x="4328362" y="748401"/>
            <a:ext cx="6644438" cy="98488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</a:rPr>
              <a:t>We Create Quality Professional </a:t>
            </a:r>
          </a:p>
          <a:p>
            <a:pPr algn="r"/>
            <a:r>
              <a:rPr lang="en-US" altLang="ko-KR" sz="3200" dirty="0">
                <a:solidFill>
                  <a:schemeClr val="bg1"/>
                </a:solidFill>
              </a:rPr>
              <a:t>PPT Presentation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23E6B7-5A72-4A74-9467-40FBBB84412E}"/>
              </a:ext>
            </a:extLst>
          </p:cNvPr>
          <p:cNvGrpSpPr/>
          <p:nvPr/>
        </p:nvGrpSpPr>
        <p:grpSpPr>
          <a:xfrm>
            <a:off x="6547946" y="4255447"/>
            <a:ext cx="3782385" cy="1229166"/>
            <a:chOff x="1861671" y="4255447"/>
            <a:chExt cx="3782385" cy="1229166"/>
          </a:xfrm>
        </p:grpSpPr>
        <p:sp>
          <p:nvSpPr>
            <p:cNvPr id="10" name="직사각형 12">
              <a:extLst>
                <a:ext uri="{FF2B5EF4-FFF2-40B4-BE49-F238E27FC236}">
                  <a16:creationId xmlns:a16="http://schemas.microsoft.com/office/drawing/2014/main" id="{9764923A-3A66-47D1-9B70-237301778B60}"/>
                </a:ext>
              </a:extLst>
            </p:cNvPr>
            <p:cNvSpPr/>
            <p:nvPr/>
          </p:nvSpPr>
          <p:spPr>
            <a:xfrm>
              <a:off x="1861671" y="4255447"/>
              <a:ext cx="37823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1" name="직사각형 5">
              <a:extLst>
                <a:ext uri="{FF2B5EF4-FFF2-40B4-BE49-F238E27FC236}">
                  <a16:creationId xmlns:a16="http://schemas.microsoft.com/office/drawing/2014/main" id="{EC265F6C-73E6-410F-B685-2E3E9D42ADFB}"/>
                </a:ext>
              </a:extLst>
            </p:cNvPr>
            <p:cNvSpPr/>
            <p:nvPr/>
          </p:nvSpPr>
          <p:spPr>
            <a:xfrm>
              <a:off x="1861671" y="4838282"/>
              <a:ext cx="37823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7C880A-CE26-4D0B-9B7C-4FFC33CC1197}"/>
              </a:ext>
            </a:extLst>
          </p:cNvPr>
          <p:cNvSpPr/>
          <p:nvPr/>
        </p:nvSpPr>
        <p:spPr>
          <a:xfrm>
            <a:off x="3177" y="5133942"/>
            <a:ext cx="12192002" cy="982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7975-CDAA-43F8-AA3A-02A34EDD66B4}"/>
              </a:ext>
            </a:extLst>
          </p:cNvPr>
          <p:cNvSpPr/>
          <p:nvPr/>
        </p:nvSpPr>
        <p:spPr>
          <a:xfrm>
            <a:off x="-2" y="1848590"/>
            <a:ext cx="12192002" cy="32403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D7EBFE85-CF2A-41DF-AD82-1E10D19720B1}"/>
              </a:ext>
            </a:extLst>
          </p:cNvPr>
          <p:cNvSpPr>
            <a:spLocks noEditPoints="1"/>
          </p:cNvSpPr>
          <p:nvPr/>
        </p:nvSpPr>
        <p:spPr bwMode="auto">
          <a:xfrm>
            <a:off x="971606" y="1297127"/>
            <a:ext cx="3514827" cy="5036409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E93D3-1370-499B-811D-A48CB14118CC}"/>
              </a:ext>
            </a:extLst>
          </p:cNvPr>
          <p:cNvSpPr txBox="1"/>
          <p:nvPr/>
        </p:nvSpPr>
        <p:spPr>
          <a:xfrm>
            <a:off x="5003016" y="3621626"/>
            <a:ext cx="650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5904B-D999-4708-8C1B-6208D9707D3A}"/>
              </a:ext>
            </a:extLst>
          </p:cNvPr>
          <p:cNvSpPr txBox="1"/>
          <p:nvPr/>
        </p:nvSpPr>
        <p:spPr>
          <a:xfrm>
            <a:off x="9120441" y="4466516"/>
            <a:ext cx="234566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BF9E61-DEC6-4C8B-9F9D-A5A1B9243EA6}"/>
              </a:ext>
            </a:extLst>
          </p:cNvPr>
          <p:cNvSpPr/>
          <p:nvPr/>
        </p:nvSpPr>
        <p:spPr>
          <a:xfrm>
            <a:off x="6227386" y="5406424"/>
            <a:ext cx="751963" cy="751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4405B6-B6A8-4388-AB69-594B03E78C15}"/>
              </a:ext>
            </a:extLst>
          </p:cNvPr>
          <p:cNvSpPr/>
          <p:nvPr/>
        </p:nvSpPr>
        <p:spPr>
          <a:xfrm>
            <a:off x="7720079" y="5406424"/>
            <a:ext cx="751963" cy="751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DED253-5B61-4B2B-95E6-441B1AB82A4E}"/>
              </a:ext>
            </a:extLst>
          </p:cNvPr>
          <p:cNvSpPr/>
          <p:nvPr/>
        </p:nvSpPr>
        <p:spPr>
          <a:xfrm>
            <a:off x="9212772" y="5406424"/>
            <a:ext cx="751963" cy="751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8803D0-09BE-491C-9821-BA8B7751B332}"/>
              </a:ext>
            </a:extLst>
          </p:cNvPr>
          <p:cNvSpPr/>
          <p:nvPr/>
        </p:nvSpPr>
        <p:spPr>
          <a:xfrm>
            <a:off x="10705465" y="5406424"/>
            <a:ext cx="751963" cy="751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4044DCBC-D0C4-4E9E-8D2A-6D98956F2E46}"/>
              </a:ext>
            </a:extLst>
          </p:cNvPr>
          <p:cNvSpPr/>
          <p:nvPr/>
        </p:nvSpPr>
        <p:spPr>
          <a:xfrm>
            <a:off x="2356379" y="2383250"/>
            <a:ext cx="1707037" cy="170703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1B098-3081-4808-82E1-745926A00315}"/>
              </a:ext>
            </a:extLst>
          </p:cNvPr>
          <p:cNvSpPr txBox="1"/>
          <p:nvPr/>
        </p:nvSpPr>
        <p:spPr>
          <a:xfrm>
            <a:off x="2621465" y="2913603"/>
            <a:ext cx="117686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85%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36E5E22-F0B8-489E-A60F-F2AA3D6A7BBB}"/>
              </a:ext>
            </a:extLst>
          </p:cNvPr>
          <p:cNvSpPr/>
          <p:nvPr/>
        </p:nvSpPr>
        <p:spPr>
          <a:xfrm rot="2700000">
            <a:off x="7996576" y="554450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AC976C6-2EC6-49CA-8FD8-F2F730B41B87}"/>
              </a:ext>
            </a:extLst>
          </p:cNvPr>
          <p:cNvSpPr/>
          <p:nvPr/>
        </p:nvSpPr>
        <p:spPr>
          <a:xfrm>
            <a:off x="6446267" y="563085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ectangle 36">
            <a:extLst>
              <a:ext uri="{FF2B5EF4-FFF2-40B4-BE49-F238E27FC236}">
                <a16:creationId xmlns:a16="http://schemas.microsoft.com/office/drawing/2014/main" id="{F318C47C-1D80-4F70-8514-7B19297F1876}"/>
              </a:ext>
            </a:extLst>
          </p:cNvPr>
          <p:cNvSpPr/>
          <p:nvPr/>
        </p:nvSpPr>
        <p:spPr>
          <a:xfrm>
            <a:off x="9402916" y="563643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A01BFC7F-01A1-45C3-B13D-ADCEA6E555BA}"/>
              </a:ext>
            </a:extLst>
          </p:cNvPr>
          <p:cNvSpPr>
            <a:spLocks noChangeAspect="1"/>
          </p:cNvSpPr>
          <p:nvPr/>
        </p:nvSpPr>
        <p:spPr>
          <a:xfrm>
            <a:off x="10890493" y="5606629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990624-48B1-4055-9D1D-1632C8A1EEA7}"/>
              </a:ext>
            </a:extLst>
          </p:cNvPr>
          <p:cNvSpPr txBox="1"/>
          <p:nvPr/>
        </p:nvSpPr>
        <p:spPr>
          <a:xfrm>
            <a:off x="8061056" y="2130405"/>
            <a:ext cx="3396372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We Create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Quality Professional 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PPT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2F077D7-0B1F-4132-8664-249921D6B1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F12438-48DA-4C61-8085-E08AB12D7AA9}"/>
              </a:ext>
            </a:extLst>
          </p:cNvPr>
          <p:cNvSpPr/>
          <p:nvPr/>
        </p:nvSpPr>
        <p:spPr>
          <a:xfrm>
            <a:off x="5754757" y="3468756"/>
            <a:ext cx="1698998" cy="16989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271E67-9455-4FCB-AFE2-00B85A12E2D8}"/>
              </a:ext>
            </a:extLst>
          </p:cNvPr>
          <p:cNvSpPr/>
          <p:nvPr/>
        </p:nvSpPr>
        <p:spPr>
          <a:xfrm>
            <a:off x="5754757" y="2196479"/>
            <a:ext cx="1188720" cy="118872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7A602-8A53-473B-8FAC-638E9529B58D}"/>
              </a:ext>
            </a:extLst>
          </p:cNvPr>
          <p:cNvSpPr/>
          <p:nvPr/>
        </p:nvSpPr>
        <p:spPr>
          <a:xfrm>
            <a:off x="4470394" y="2196479"/>
            <a:ext cx="1188720" cy="118872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03D5E3-65AE-431B-AF3B-6030A503098B}"/>
              </a:ext>
            </a:extLst>
          </p:cNvPr>
          <p:cNvSpPr/>
          <p:nvPr/>
        </p:nvSpPr>
        <p:spPr>
          <a:xfrm>
            <a:off x="4470394" y="3468756"/>
            <a:ext cx="1188720" cy="118872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3">
            <a:extLst>
              <a:ext uri="{FF2B5EF4-FFF2-40B4-BE49-F238E27FC236}">
                <a16:creationId xmlns:a16="http://schemas.microsoft.com/office/drawing/2014/main" id="{33B06086-03ED-4B1B-AC62-E41E78375958}"/>
              </a:ext>
            </a:extLst>
          </p:cNvPr>
          <p:cNvSpPr>
            <a:spLocks noChangeAspect="1"/>
          </p:cNvSpPr>
          <p:nvPr/>
        </p:nvSpPr>
        <p:spPr>
          <a:xfrm>
            <a:off x="6276843" y="3952841"/>
            <a:ext cx="666634" cy="679420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E43716C8-CD75-4B0E-91F8-642104118D45}"/>
              </a:ext>
            </a:extLst>
          </p:cNvPr>
          <p:cNvSpPr>
            <a:spLocks noChangeAspect="1"/>
          </p:cNvSpPr>
          <p:nvPr/>
        </p:nvSpPr>
        <p:spPr>
          <a:xfrm>
            <a:off x="6096000" y="2614292"/>
            <a:ext cx="521208" cy="402741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273E5073-DCA5-4667-AB88-4A695CBA2C2C}"/>
              </a:ext>
            </a:extLst>
          </p:cNvPr>
          <p:cNvSpPr>
            <a:spLocks noChangeAspect="1"/>
          </p:cNvSpPr>
          <p:nvPr/>
        </p:nvSpPr>
        <p:spPr>
          <a:xfrm>
            <a:off x="4836054" y="3810000"/>
            <a:ext cx="457497" cy="521208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Freeform 20">
            <a:extLst>
              <a:ext uri="{FF2B5EF4-FFF2-40B4-BE49-F238E27FC236}">
                <a16:creationId xmlns:a16="http://schemas.microsoft.com/office/drawing/2014/main" id="{F039ED93-F886-444D-8AEF-068BE227A2C0}"/>
              </a:ext>
            </a:extLst>
          </p:cNvPr>
          <p:cNvSpPr>
            <a:spLocks noChangeAspect="1"/>
          </p:cNvSpPr>
          <p:nvPr/>
        </p:nvSpPr>
        <p:spPr>
          <a:xfrm flipH="1">
            <a:off x="4804150" y="2566198"/>
            <a:ext cx="521208" cy="50115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CFA537AB-CFC2-4EA8-8AA8-FD8693E47CEB}"/>
              </a:ext>
            </a:extLst>
          </p:cNvPr>
          <p:cNvSpPr txBox="1">
            <a:spLocks/>
          </p:cNvSpPr>
          <p:nvPr/>
        </p:nvSpPr>
        <p:spPr>
          <a:xfrm>
            <a:off x="7364076" y="1257031"/>
            <a:ext cx="4383976" cy="6444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accent4"/>
                </a:solidFill>
              </a:rPr>
              <a:t>Presentation</a:t>
            </a:r>
            <a:endParaRPr lang="ko-KR" altLang="en-US" sz="5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67D09-F632-4DC7-8240-C90930151BE9}"/>
              </a:ext>
            </a:extLst>
          </p:cNvPr>
          <p:cNvSpPr txBox="1"/>
          <p:nvPr/>
        </p:nvSpPr>
        <p:spPr>
          <a:xfrm>
            <a:off x="6526467" y="506233"/>
            <a:ext cx="35520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grpSp>
        <p:nvGrpSpPr>
          <p:cNvPr id="16" name="그룹 3">
            <a:extLst>
              <a:ext uri="{FF2B5EF4-FFF2-40B4-BE49-F238E27FC236}">
                <a16:creationId xmlns:a16="http://schemas.microsoft.com/office/drawing/2014/main" id="{89DDF676-4908-4C68-8A4C-27DEA41D8A9E}"/>
              </a:ext>
            </a:extLst>
          </p:cNvPr>
          <p:cNvGrpSpPr/>
          <p:nvPr/>
        </p:nvGrpSpPr>
        <p:grpSpPr>
          <a:xfrm>
            <a:off x="7975841" y="2345733"/>
            <a:ext cx="1754568" cy="870503"/>
            <a:chOff x="7742163" y="1857469"/>
            <a:chExt cx="3816000" cy="8705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20F552-3C83-478C-95B1-34BB8B5C777B}"/>
                </a:ext>
              </a:extLst>
            </p:cNvPr>
            <p:cNvSpPr txBox="1"/>
            <p:nvPr/>
          </p:nvSpPr>
          <p:spPr>
            <a:xfrm>
              <a:off x="7742163" y="1857469"/>
              <a:ext cx="3816000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ABF4CC-C3AD-4D20-B310-AD05A3EC8263}"/>
                </a:ext>
              </a:extLst>
            </p:cNvPr>
            <p:cNvSpPr txBox="1"/>
            <p:nvPr/>
          </p:nvSpPr>
          <p:spPr>
            <a:xfrm>
              <a:off x="7742163" y="2127808"/>
              <a:ext cx="3816000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4">
            <a:extLst>
              <a:ext uri="{FF2B5EF4-FFF2-40B4-BE49-F238E27FC236}">
                <a16:creationId xmlns:a16="http://schemas.microsoft.com/office/drawing/2014/main" id="{1C95F1ED-97EF-40CA-AF9D-4D76404861D8}"/>
              </a:ext>
            </a:extLst>
          </p:cNvPr>
          <p:cNvGrpSpPr/>
          <p:nvPr/>
        </p:nvGrpSpPr>
        <p:grpSpPr>
          <a:xfrm>
            <a:off x="7975841" y="3470363"/>
            <a:ext cx="1754568" cy="870503"/>
            <a:chOff x="7742163" y="2983865"/>
            <a:chExt cx="3816000" cy="87050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6203A3-636F-48AD-B50A-D7D802897B16}"/>
                </a:ext>
              </a:extLst>
            </p:cNvPr>
            <p:cNvSpPr txBox="1"/>
            <p:nvPr/>
          </p:nvSpPr>
          <p:spPr>
            <a:xfrm>
              <a:off x="7742163" y="2983865"/>
              <a:ext cx="3816000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3F7A37-C452-4393-A4BC-EC177BA38D96}"/>
                </a:ext>
              </a:extLst>
            </p:cNvPr>
            <p:cNvSpPr txBox="1"/>
            <p:nvPr/>
          </p:nvSpPr>
          <p:spPr>
            <a:xfrm>
              <a:off x="7742163" y="3254204"/>
              <a:ext cx="3816000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그룹 5">
            <a:extLst>
              <a:ext uri="{FF2B5EF4-FFF2-40B4-BE49-F238E27FC236}">
                <a16:creationId xmlns:a16="http://schemas.microsoft.com/office/drawing/2014/main" id="{BD3BCCD5-72BC-4650-A4AF-5092E582852B}"/>
              </a:ext>
            </a:extLst>
          </p:cNvPr>
          <p:cNvGrpSpPr/>
          <p:nvPr/>
        </p:nvGrpSpPr>
        <p:grpSpPr>
          <a:xfrm>
            <a:off x="9993484" y="2345733"/>
            <a:ext cx="1754568" cy="870503"/>
            <a:chOff x="7742163" y="4121147"/>
            <a:chExt cx="3816000" cy="8705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4E4938-18D8-4695-A3A2-E60E9D5D638A}"/>
                </a:ext>
              </a:extLst>
            </p:cNvPr>
            <p:cNvSpPr txBox="1"/>
            <p:nvPr/>
          </p:nvSpPr>
          <p:spPr>
            <a:xfrm>
              <a:off x="7742163" y="4121147"/>
              <a:ext cx="3816000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D4CED5-05AF-4D59-BFDC-03C1B2DA015E}"/>
                </a:ext>
              </a:extLst>
            </p:cNvPr>
            <p:cNvSpPr txBox="1"/>
            <p:nvPr/>
          </p:nvSpPr>
          <p:spPr>
            <a:xfrm>
              <a:off x="7742163" y="4391486"/>
              <a:ext cx="3816000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6">
            <a:extLst>
              <a:ext uri="{FF2B5EF4-FFF2-40B4-BE49-F238E27FC236}">
                <a16:creationId xmlns:a16="http://schemas.microsoft.com/office/drawing/2014/main" id="{AA5CBDEE-602D-4D3E-9F55-67EA4357DD22}"/>
              </a:ext>
            </a:extLst>
          </p:cNvPr>
          <p:cNvGrpSpPr/>
          <p:nvPr/>
        </p:nvGrpSpPr>
        <p:grpSpPr>
          <a:xfrm>
            <a:off x="9993484" y="3470362"/>
            <a:ext cx="1754568" cy="870503"/>
            <a:chOff x="7742163" y="5269315"/>
            <a:chExt cx="3816000" cy="87050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D11B02-453A-4511-BAF5-01F4B331541E}"/>
                </a:ext>
              </a:extLst>
            </p:cNvPr>
            <p:cNvSpPr txBox="1"/>
            <p:nvPr/>
          </p:nvSpPr>
          <p:spPr>
            <a:xfrm>
              <a:off x="7742163" y="5269315"/>
              <a:ext cx="3816000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9D77A0-0320-4C9B-A6F5-1132A47E1585}"/>
                </a:ext>
              </a:extLst>
            </p:cNvPr>
            <p:cNvSpPr txBox="1"/>
            <p:nvPr/>
          </p:nvSpPr>
          <p:spPr>
            <a:xfrm>
              <a:off x="7742163" y="5539654"/>
              <a:ext cx="3816000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801532-6C1E-45DC-94EF-DF8F9D69DA4A}"/>
              </a:ext>
            </a:extLst>
          </p:cNvPr>
          <p:cNvSpPr/>
          <p:nvPr/>
        </p:nvSpPr>
        <p:spPr>
          <a:xfrm flipH="1">
            <a:off x="6096000" y="5731079"/>
            <a:ext cx="6096000" cy="62068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4BD384-A2ED-434F-A224-0811A8679DE1}"/>
              </a:ext>
            </a:extLst>
          </p:cNvPr>
          <p:cNvSpPr/>
          <p:nvPr/>
        </p:nvSpPr>
        <p:spPr>
          <a:xfrm flipH="1">
            <a:off x="6096000" y="5731079"/>
            <a:ext cx="2024270" cy="62068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6813D2-D864-455D-8FD1-E6B1373920A3}"/>
              </a:ext>
            </a:extLst>
          </p:cNvPr>
          <p:cNvSpPr txBox="1"/>
          <p:nvPr/>
        </p:nvSpPr>
        <p:spPr>
          <a:xfrm flipH="1">
            <a:off x="8348868" y="5810591"/>
            <a:ext cx="3399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7FB28E-26B3-42D8-9465-58F7620C4DDC}"/>
              </a:ext>
            </a:extLst>
          </p:cNvPr>
          <p:cNvGrpSpPr/>
          <p:nvPr/>
        </p:nvGrpSpPr>
        <p:grpSpPr>
          <a:xfrm>
            <a:off x="6296722" y="5865586"/>
            <a:ext cx="851132" cy="346617"/>
            <a:chOff x="6484672" y="2318645"/>
            <a:chExt cx="2188230" cy="891140"/>
          </a:xfrm>
          <a:solidFill>
            <a:schemeClr val="bg1"/>
          </a:solidFill>
        </p:grpSpPr>
        <p:sp>
          <p:nvSpPr>
            <p:cNvPr id="39" name="Oval 21">
              <a:extLst>
                <a:ext uri="{FF2B5EF4-FFF2-40B4-BE49-F238E27FC236}">
                  <a16:creationId xmlns:a16="http://schemas.microsoft.com/office/drawing/2014/main" id="{D4D07E72-044C-4CCE-B683-F75FEB8B8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9142" y="2318645"/>
              <a:ext cx="883760" cy="89114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65619C6-1D9E-4CB8-8E26-65A5A274D7E5}"/>
                </a:ext>
              </a:extLst>
            </p:cNvPr>
            <p:cNvSpPr/>
            <p:nvPr/>
          </p:nvSpPr>
          <p:spPr>
            <a:xfrm>
              <a:off x="6484672" y="2318645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F89DB86-61C3-4201-A272-D96A89DBBA0A}"/>
                </a:ext>
              </a:extLst>
            </p:cNvPr>
            <p:cNvSpPr/>
            <p:nvPr/>
          </p:nvSpPr>
          <p:spPr>
            <a:xfrm>
              <a:off x="7231491" y="2339482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9925DA7-16FF-48BF-8374-253D4152255C}"/>
              </a:ext>
            </a:extLst>
          </p:cNvPr>
          <p:cNvSpPr txBox="1"/>
          <p:nvPr/>
        </p:nvSpPr>
        <p:spPr>
          <a:xfrm>
            <a:off x="7287202" y="5777284"/>
            <a:ext cx="833068" cy="5232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F1DE37-1683-46FD-9155-B9235AAC8083}"/>
              </a:ext>
            </a:extLst>
          </p:cNvPr>
          <p:cNvSpPr txBox="1"/>
          <p:nvPr/>
        </p:nvSpPr>
        <p:spPr>
          <a:xfrm>
            <a:off x="7924937" y="4665198"/>
            <a:ext cx="39125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b="1" dirty="0">
                <a:solidFill>
                  <a:schemeClr val="accent1"/>
                </a:solidFill>
                <a:cs typeface="Arial" pitchFamily="34" charset="0"/>
              </a:rPr>
              <a:t>ALLPPT Layout </a:t>
            </a:r>
            <a:r>
              <a:rPr lang="en-GB" altLang="ko-KR" sz="1600" dirty="0"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차트 5">
            <a:extLst>
              <a:ext uri="{FF2B5EF4-FFF2-40B4-BE49-F238E27FC236}">
                <a16:creationId xmlns:a16="http://schemas.microsoft.com/office/drawing/2014/main" id="{359D07B3-04B2-4B5A-B110-E653B0634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274060"/>
              </p:ext>
            </p:extLst>
          </p:nvPr>
        </p:nvGraphicFramePr>
        <p:xfrm>
          <a:off x="906450" y="2007338"/>
          <a:ext cx="6135463" cy="3997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511C46-3AB7-4191-9954-461E2AF6EAB4}"/>
              </a:ext>
            </a:extLst>
          </p:cNvPr>
          <p:cNvSpPr/>
          <p:nvPr/>
        </p:nvSpPr>
        <p:spPr>
          <a:xfrm>
            <a:off x="7347892" y="1778968"/>
            <a:ext cx="3937659" cy="42253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CB943-54AC-46B7-BA99-E0939AD14C6A}"/>
              </a:ext>
            </a:extLst>
          </p:cNvPr>
          <p:cNvSpPr txBox="1"/>
          <p:nvPr/>
        </p:nvSpPr>
        <p:spPr>
          <a:xfrm>
            <a:off x="2274074" y="1732802"/>
            <a:ext cx="340021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Chart Title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7">
            <a:extLst>
              <a:ext uri="{FF2B5EF4-FFF2-40B4-BE49-F238E27FC236}">
                <a16:creationId xmlns:a16="http://schemas.microsoft.com/office/drawing/2014/main" id="{99919503-1762-4306-8304-D83D5F23C597}"/>
              </a:ext>
            </a:extLst>
          </p:cNvPr>
          <p:cNvSpPr txBox="1"/>
          <p:nvPr/>
        </p:nvSpPr>
        <p:spPr>
          <a:xfrm>
            <a:off x="7521371" y="2249564"/>
            <a:ext cx="1148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D8387-EF20-4A68-B8F1-CBD59B84C158}"/>
              </a:ext>
            </a:extLst>
          </p:cNvPr>
          <p:cNvSpPr txBox="1"/>
          <p:nvPr/>
        </p:nvSpPr>
        <p:spPr>
          <a:xfrm>
            <a:off x="7518294" y="1936804"/>
            <a:ext cx="17131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AE72DA-FED9-40C6-BCDB-5796B1D10845}"/>
              </a:ext>
            </a:extLst>
          </p:cNvPr>
          <p:cNvSpPr/>
          <p:nvPr/>
        </p:nvSpPr>
        <p:spPr>
          <a:xfrm>
            <a:off x="7570720" y="2942367"/>
            <a:ext cx="34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1AA617-A446-43A7-BE5A-9B307444F074}"/>
              </a:ext>
            </a:extLst>
          </p:cNvPr>
          <p:cNvSpPr txBox="1"/>
          <p:nvPr/>
        </p:nvSpPr>
        <p:spPr>
          <a:xfrm>
            <a:off x="7524556" y="3220032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3F0EA-A73F-40CB-B3F0-21D33F56FBE1}"/>
              </a:ext>
            </a:extLst>
          </p:cNvPr>
          <p:cNvSpPr txBox="1"/>
          <p:nvPr/>
        </p:nvSpPr>
        <p:spPr>
          <a:xfrm>
            <a:off x="7524556" y="3579948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73C38-364D-4FAA-AB48-10B22E43B675}"/>
              </a:ext>
            </a:extLst>
          </p:cNvPr>
          <p:cNvSpPr txBox="1"/>
          <p:nvPr/>
        </p:nvSpPr>
        <p:spPr>
          <a:xfrm>
            <a:off x="7524556" y="3939864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E7499-3634-470D-A922-C69DC7C68DED}"/>
              </a:ext>
            </a:extLst>
          </p:cNvPr>
          <p:cNvSpPr txBox="1"/>
          <p:nvPr/>
        </p:nvSpPr>
        <p:spPr>
          <a:xfrm>
            <a:off x="7524556" y="4299780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9A3D5-0747-494B-B130-AE44DFEB6964}"/>
              </a:ext>
            </a:extLst>
          </p:cNvPr>
          <p:cNvSpPr txBox="1"/>
          <p:nvPr/>
        </p:nvSpPr>
        <p:spPr>
          <a:xfrm>
            <a:off x="7524556" y="4659696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CE6E4-466F-4367-86ED-8BF31A691F55}"/>
              </a:ext>
            </a:extLst>
          </p:cNvPr>
          <p:cNvSpPr txBox="1"/>
          <p:nvPr/>
        </p:nvSpPr>
        <p:spPr>
          <a:xfrm>
            <a:off x="7524556" y="5019610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7DEBD9-DF26-4EEE-9EE8-4472406F8D3D}"/>
              </a:ext>
            </a:extLst>
          </p:cNvPr>
          <p:cNvSpPr txBox="1"/>
          <p:nvPr/>
        </p:nvSpPr>
        <p:spPr>
          <a:xfrm>
            <a:off x="9702007" y="3220032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D3463A-47BD-4171-A488-D95A6BBF7E8A}"/>
              </a:ext>
            </a:extLst>
          </p:cNvPr>
          <p:cNvSpPr txBox="1"/>
          <p:nvPr/>
        </p:nvSpPr>
        <p:spPr>
          <a:xfrm>
            <a:off x="9702007" y="3579948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1F1985-DBFA-485D-AED1-131C7B399460}"/>
              </a:ext>
            </a:extLst>
          </p:cNvPr>
          <p:cNvSpPr txBox="1"/>
          <p:nvPr/>
        </p:nvSpPr>
        <p:spPr>
          <a:xfrm>
            <a:off x="9702007" y="3939864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E8B884-80AF-432C-B54F-2CA03EAB3BD9}"/>
              </a:ext>
            </a:extLst>
          </p:cNvPr>
          <p:cNvSpPr txBox="1"/>
          <p:nvPr/>
        </p:nvSpPr>
        <p:spPr>
          <a:xfrm>
            <a:off x="9702007" y="4299780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6BA324-A1B8-4AFA-A79E-1B89D5857EAF}"/>
              </a:ext>
            </a:extLst>
          </p:cNvPr>
          <p:cNvSpPr txBox="1"/>
          <p:nvPr/>
        </p:nvSpPr>
        <p:spPr>
          <a:xfrm>
            <a:off x="9702007" y="4659696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01A7E9-61FF-4DF8-9A27-6FA1042C56B4}"/>
              </a:ext>
            </a:extLst>
          </p:cNvPr>
          <p:cNvSpPr txBox="1"/>
          <p:nvPr/>
        </p:nvSpPr>
        <p:spPr>
          <a:xfrm>
            <a:off x="9702007" y="5019610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74B5AB-14D9-41DF-9745-EEDEF3B6EDB1}"/>
              </a:ext>
            </a:extLst>
          </p:cNvPr>
          <p:cNvSpPr txBox="1"/>
          <p:nvPr/>
        </p:nvSpPr>
        <p:spPr>
          <a:xfrm>
            <a:off x="9724821" y="2280341"/>
            <a:ext cx="1008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Contents  Here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A9256B-8C97-4247-A8E8-8989E61412D1}"/>
              </a:ext>
            </a:extLst>
          </p:cNvPr>
          <p:cNvSpPr/>
          <p:nvPr/>
        </p:nvSpPr>
        <p:spPr>
          <a:xfrm>
            <a:off x="10692744" y="2287975"/>
            <a:ext cx="357064" cy="569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Oval 1">
            <a:extLst>
              <a:ext uri="{FF2B5EF4-FFF2-40B4-BE49-F238E27FC236}">
                <a16:creationId xmlns:a16="http://schemas.microsoft.com/office/drawing/2014/main" id="{700E0D28-DC95-416C-AA86-1D2336252D92}"/>
              </a:ext>
            </a:extLst>
          </p:cNvPr>
          <p:cNvSpPr/>
          <p:nvPr/>
        </p:nvSpPr>
        <p:spPr>
          <a:xfrm>
            <a:off x="10799298" y="2342738"/>
            <a:ext cx="143956" cy="459982"/>
          </a:xfrm>
          <a:custGeom>
            <a:avLst/>
            <a:gdLst/>
            <a:ahLst/>
            <a:cxnLst/>
            <a:rect l="l" t="t" r="r" b="b"/>
            <a:pathLst>
              <a:path w="1236712" h="3951659">
                <a:moveTo>
                  <a:pt x="457153" y="1368152"/>
                </a:moveTo>
                <a:lnTo>
                  <a:pt x="779559" y="1368152"/>
                </a:lnTo>
                <a:lnTo>
                  <a:pt x="779559" y="2983270"/>
                </a:lnTo>
                <a:cubicBezTo>
                  <a:pt x="897782" y="3041176"/>
                  <a:pt x="978396" y="3162967"/>
                  <a:pt x="978396" y="3303586"/>
                </a:cubicBezTo>
                <a:cubicBezTo>
                  <a:pt x="978396" y="3502431"/>
                  <a:pt x="817201" y="3663626"/>
                  <a:pt x="618356" y="3663626"/>
                </a:cubicBezTo>
                <a:cubicBezTo>
                  <a:pt x="419511" y="3663626"/>
                  <a:pt x="258316" y="3502431"/>
                  <a:pt x="258316" y="3303586"/>
                </a:cubicBezTo>
                <a:cubicBezTo>
                  <a:pt x="258316" y="3162967"/>
                  <a:pt x="338930" y="3041176"/>
                  <a:pt x="457153" y="2983270"/>
                </a:cubicBezTo>
                <a:close/>
                <a:moveTo>
                  <a:pt x="618356" y="108087"/>
                </a:moveTo>
                <a:cubicBezTo>
                  <a:pt x="489122" y="108087"/>
                  <a:pt x="384356" y="292948"/>
                  <a:pt x="384356" y="520986"/>
                </a:cubicBezTo>
                <a:lnTo>
                  <a:pt x="384356" y="2909296"/>
                </a:lnTo>
                <a:cubicBezTo>
                  <a:pt x="243992" y="2988641"/>
                  <a:pt x="150304" y="3139601"/>
                  <a:pt x="150304" y="3312443"/>
                </a:cubicBezTo>
                <a:cubicBezTo>
                  <a:pt x="150304" y="3570941"/>
                  <a:pt x="359858" y="3780495"/>
                  <a:pt x="618356" y="3780495"/>
                </a:cubicBezTo>
                <a:cubicBezTo>
                  <a:pt x="876854" y="3780495"/>
                  <a:pt x="1086408" y="3570941"/>
                  <a:pt x="1086408" y="3312443"/>
                </a:cubicBezTo>
                <a:cubicBezTo>
                  <a:pt x="1086408" y="3139601"/>
                  <a:pt x="992721" y="2988641"/>
                  <a:pt x="852356" y="2909296"/>
                </a:cubicBezTo>
                <a:lnTo>
                  <a:pt x="852356" y="520986"/>
                </a:lnTo>
                <a:cubicBezTo>
                  <a:pt x="852356" y="292948"/>
                  <a:pt x="747591" y="108087"/>
                  <a:pt x="618356" y="108087"/>
                </a:cubicBezTo>
                <a:close/>
                <a:moveTo>
                  <a:pt x="618356" y="0"/>
                </a:moveTo>
                <a:cubicBezTo>
                  <a:pt x="824146" y="0"/>
                  <a:pt x="990972" y="166826"/>
                  <a:pt x="990972" y="372616"/>
                </a:cubicBezTo>
                <a:lnTo>
                  <a:pt x="990972" y="2842737"/>
                </a:lnTo>
                <a:cubicBezTo>
                  <a:pt x="1140867" y="2953808"/>
                  <a:pt x="1236712" y="3132362"/>
                  <a:pt x="1236712" y="3333303"/>
                </a:cubicBezTo>
                <a:cubicBezTo>
                  <a:pt x="1236712" y="3674812"/>
                  <a:pt x="959865" y="3951659"/>
                  <a:pt x="618356" y="3951659"/>
                </a:cubicBezTo>
                <a:cubicBezTo>
                  <a:pt x="276847" y="3951659"/>
                  <a:pt x="0" y="3674812"/>
                  <a:pt x="0" y="3333303"/>
                </a:cubicBezTo>
                <a:cubicBezTo>
                  <a:pt x="0" y="3132362"/>
                  <a:pt x="95846" y="2953808"/>
                  <a:pt x="245740" y="2842737"/>
                </a:cubicBezTo>
                <a:lnTo>
                  <a:pt x="245740" y="372616"/>
                </a:lnTo>
                <a:cubicBezTo>
                  <a:pt x="245740" y="166826"/>
                  <a:pt x="412566" y="0"/>
                  <a:pt x="6183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Rectangular Callout 1">
            <a:extLst>
              <a:ext uri="{FF2B5EF4-FFF2-40B4-BE49-F238E27FC236}">
                <a16:creationId xmlns:a16="http://schemas.microsoft.com/office/drawing/2014/main" id="{67B78D5E-B34C-4B71-AEAE-F14DE8152427}"/>
              </a:ext>
            </a:extLst>
          </p:cNvPr>
          <p:cNvSpPr/>
          <p:nvPr/>
        </p:nvSpPr>
        <p:spPr>
          <a:xfrm flipH="1">
            <a:off x="4295802" y="2988086"/>
            <a:ext cx="973021" cy="407953"/>
          </a:xfrm>
          <a:prstGeom prst="wedgeRectCallout">
            <a:avLst>
              <a:gd name="adj1" fmla="val -24937"/>
              <a:gd name="adj2" fmla="val 7572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5" name="TextBox 57">
            <a:extLst>
              <a:ext uri="{FF2B5EF4-FFF2-40B4-BE49-F238E27FC236}">
                <a16:creationId xmlns:a16="http://schemas.microsoft.com/office/drawing/2014/main" id="{348AD6E7-6821-49E7-9752-0DFF057851D2}"/>
              </a:ext>
            </a:extLst>
          </p:cNvPr>
          <p:cNvSpPr txBox="1"/>
          <p:nvPr/>
        </p:nvSpPr>
        <p:spPr>
          <a:xfrm>
            <a:off x="4293512" y="3028496"/>
            <a:ext cx="936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9598E7-8A4B-4656-B76C-A85E8A5EA141}"/>
              </a:ext>
            </a:extLst>
          </p:cNvPr>
          <p:cNvSpPr txBox="1"/>
          <p:nvPr/>
        </p:nvSpPr>
        <p:spPr>
          <a:xfrm>
            <a:off x="3299294" y="608408"/>
            <a:ext cx="402976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  <a:endParaRPr lang="ko-KR" altLang="en-US" sz="4800" b="1" spc="3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135A0-4B75-412C-9096-7FEEACBA7B62}"/>
              </a:ext>
            </a:extLst>
          </p:cNvPr>
          <p:cNvSpPr txBox="1"/>
          <p:nvPr/>
        </p:nvSpPr>
        <p:spPr>
          <a:xfrm>
            <a:off x="7093527" y="4110988"/>
            <a:ext cx="3914860" cy="212474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We Create </a:t>
            </a:r>
          </a:p>
          <a:p>
            <a:pPr algn="r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Quality Professional </a:t>
            </a:r>
          </a:p>
          <a:p>
            <a:pPr algn="r">
              <a:lnSpc>
                <a:spcPct val="150000"/>
              </a:lnSpc>
            </a:pPr>
            <a:r>
              <a:rPr lang="en-US" altLang="ko-KR" sz="3200" dirty="0">
                <a:solidFill>
                  <a:schemeClr val="accent2"/>
                </a:solidFill>
              </a:rPr>
              <a:t>PPT Presentation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47FFC-FE6F-4CA3-A5E1-48BCADB624D1}"/>
              </a:ext>
            </a:extLst>
          </p:cNvPr>
          <p:cNvSpPr txBox="1"/>
          <p:nvPr/>
        </p:nvSpPr>
        <p:spPr>
          <a:xfrm>
            <a:off x="5791199" y="1328110"/>
            <a:ext cx="507076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PRESENTATION</a:t>
            </a:r>
            <a:endParaRPr lang="ko-KR" altLang="en-US" sz="4800" b="1" spc="3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77583F-6F7F-470F-B346-4A27390FC08A}"/>
              </a:ext>
            </a:extLst>
          </p:cNvPr>
          <p:cNvSpPr txBox="1"/>
          <p:nvPr/>
        </p:nvSpPr>
        <p:spPr>
          <a:xfrm>
            <a:off x="7093527" y="3013501"/>
            <a:ext cx="39125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b="1" dirty="0">
                <a:solidFill>
                  <a:schemeClr val="bg1"/>
                </a:solidFill>
                <a:cs typeface="Arial" pitchFamily="34" charset="0"/>
              </a:rPr>
              <a:t>ALLPPT Layout </a:t>
            </a:r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FB85E-348F-4143-9577-8824BB8F62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93040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">
            <a:extLst>
              <a:ext uri="{FF2B5EF4-FFF2-40B4-BE49-F238E27FC236}">
                <a16:creationId xmlns:a16="http://schemas.microsoft.com/office/drawing/2014/main" id="{BA5BFF1A-EDCB-478F-BAD2-37D068049362}"/>
              </a:ext>
            </a:extLst>
          </p:cNvPr>
          <p:cNvSpPr/>
          <p:nvPr/>
        </p:nvSpPr>
        <p:spPr>
          <a:xfrm>
            <a:off x="4844839" y="2684594"/>
            <a:ext cx="2532087" cy="2532087"/>
          </a:xfrm>
          <a:prstGeom prst="ellipse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Isosceles Triangle 9">
            <a:extLst>
              <a:ext uri="{FF2B5EF4-FFF2-40B4-BE49-F238E27FC236}">
                <a16:creationId xmlns:a16="http://schemas.microsoft.com/office/drawing/2014/main" id="{DA3E656D-0811-4C0E-8F8A-38D1F8E80C96}"/>
              </a:ext>
            </a:extLst>
          </p:cNvPr>
          <p:cNvSpPr/>
          <p:nvPr/>
        </p:nvSpPr>
        <p:spPr>
          <a:xfrm rot="16200000">
            <a:off x="3495322" y="3649570"/>
            <a:ext cx="698477" cy="60213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Isosceles Triangle 10">
            <a:extLst>
              <a:ext uri="{FF2B5EF4-FFF2-40B4-BE49-F238E27FC236}">
                <a16:creationId xmlns:a16="http://schemas.microsoft.com/office/drawing/2014/main" id="{5C766702-86C4-4416-AA07-C440A6E5D3E4}"/>
              </a:ext>
            </a:extLst>
          </p:cNvPr>
          <p:cNvSpPr/>
          <p:nvPr/>
        </p:nvSpPr>
        <p:spPr>
          <a:xfrm rot="5400000">
            <a:off x="8027966" y="3649570"/>
            <a:ext cx="698476" cy="60213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그룹 6">
            <a:extLst>
              <a:ext uri="{FF2B5EF4-FFF2-40B4-BE49-F238E27FC236}">
                <a16:creationId xmlns:a16="http://schemas.microsoft.com/office/drawing/2014/main" id="{279CF00F-685B-4FB1-ACF8-10DD5724DB02}"/>
              </a:ext>
            </a:extLst>
          </p:cNvPr>
          <p:cNvGrpSpPr/>
          <p:nvPr/>
        </p:nvGrpSpPr>
        <p:grpSpPr>
          <a:xfrm>
            <a:off x="997630" y="1790395"/>
            <a:ext cx="3306014" cy="1056546"/>
            <a:chOff x="467543" y="1720822"/>
            <a:chExt cx="2360724" cy="10565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8F60CE-4B6F-4412-9BE7-8EB2099638ED}"/>
                </a:ext>
              </a:extLst>
            </p:cNvPr>
            <p:cNvSpPr txBox="1"/>
            <p:nvPr/>
          </p:nvSpPr>
          <p:spPr>
            <a:xfrm>
              <a:off x="467543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E076D8-06A6-42E4-A691-0ECD28F95591}"/>
                </a:ext>
              </a:extLst>
            </p:cNvPr>
            <p:cNvSpPr txBox="1"/>
            <p:nvPr/>
          </p:nvSpPr>
          <p:spPr>
            <a:xfrm>
              <a:off x="477068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9">
            <a:extLst>
              <a:ext uri="{FF2B5EF4-FFF2-40B4-BE49-F238E27FC236}">
                <a16:creationId xmlns:a16="http://schemas.microsoft.com/office/drawing/2014/main" id="{E6E4C42F-D046-429B-B3A2-4757C1A8D44E}"/>
              </a:ext>
            </a:extLst>
          </p:cNvPr>
          <p:cNvGrpSpPr/>
          <p:nvPr/>
        </p:nvGrpSpPr>
        <p:grpSpPr>
          <a:xfrm>
            <a:off x="1491824" y="3302564"/>
            <a:ext cx="1352458" cy="1296144"/>
            <a:chOff x="676746" y="2780928"/>
            <a:chExt cx="1352458" cy="1296144"/>
          </a:xfrm>
          <a:solidFill>
            <a:schemeClr val="accent1"/>
          </a:solidFill>
        </p:grpSpPr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19DEA8CD-F14A-493D-ACB9-8618D891D4B2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Isosceles Triangle 15">
              <a:extLst>
                <a:ext uri="{FF2B5EF4-FFF2-40B4-BE49-F238E27FC236}">
                  <a16:creationId xmlns:a16="http://schemas.microsoft.com/office/drawing/2014/main" id="{729FDA7B-4D17-49C5-BE5A-774B8A33E187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Isosceles Triangle 16">
              <a:extLst>
                <a:ext uri="{FF2B5EF4-FFF2-40B4-BE49-F238E27FC236}">
                  <a16:creationId xmlns:a16="http://schemas.microsoft.com/office/drawing/2014/main" id="{5BCF60F9-DD60-4F93-A80B-69C3C463D931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7B025B7-49DF-40AA-90F1-24822A4A38D3}"/>
              </a:ext>
            </a:extLst>
          </p:cNvPr>
          <p:cNvSpPr txBox="1"/>
          <p:nvPr/>
        </p:nvSpPr>
        <p:spPr>
          <a:xfrm>
            <a:off x="1505173" y="3658250"/>
            <a:ext cx="1345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87%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4" name="그룹 14">
            <a:extLst>
              <a:ext uri="{FF2B5EF4-FFF2-40B4-BE49-F238E27FC236}">
                <a16:creationId xmlns:a16="http://schemas.microsoft.com/office/drawing/2014/main" id="{6648531C-1F7B-40AB-A2CC-174500A736CA}"/>
              </a:ext>
            </a:extLst>
          </p:cNvPr>
          <p:cNvGrpSpPr/>
          <p:nvPr/>
        </p:nvGrpSpPr>
        <p:grpSpPr>
          <a:xfrm>
            <a:off x="9377484" y="3302564"/>
            <a:ext cx="1352458" cy="1296144"/>
            <a:chOff x="7064541" y="2780929"/>
            <a:chExt cx="1352458" cy="1296144"/>
          </a:xfrm>
        </p:grpSpPr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539803D1-013B-4BCF-B8DD-1C9103329752}"/>
                </a:ext>
              </a:extLst>
            </p:cNvPr>
            <p:cNvSpPr/>
            <p:nvPr/>
          </p:nvSpPr>
          <p:spPr>
            <a:xfrm>
              <a:off x="7071363" y="3079763"/>
              <a:ext cx="1345636" cy="6984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Isosceles Triangle 21">
              <a:extLst>
                <a:ext uri="{FF2B5EF4-FFF2-40B4-BE49-F238E27FC236}">
                  <a16:creationId xmlns:a16="http://schemas.microsoft.com/office/drawing/2014/main" id="{44C42EE6-6FC6-45BC-8F51-4B90C7B1B7F0}"/>
                </a:ext>
              </a:extLst>
            </p:cNvPr>
            <p:cNvSpPr/>
            <p:nvPr/>
          </p:nvSpPr>
          <p:spPr>
            <a:xfrm>
              <a:off x="7064541" y="2780929"/>
              <a:ext cx="1352457" cy="2160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Isosceles Triangle 22">
              <a:extLst>
                <a:ext uri="{FF2B5EF4-FFF2-40B4-BE49-F238E27FC236}">
                  <a16:creationId xmlns:a16="http://schemas.microsoft.com/office/drawing/2014/main" id="{D2847444-7787-4930-89F4-F92484D6611F}"/>
                </a:ext>
              </a:extLst>
            </p:cNvPr>
            <p:cNvSpPr/>
            <p:nvPr/>
          </p:nvSpPr>
          <p:spPr>
            <a:xfrm rot="10800000">
              <a:off x="7064541" y="3861049"/>
              <a:ext cx="1352457" cy="2160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2209876-4D04-4CC1-9BFE-985904ABB37E}"/>
              </a:ext>
            </a:extLst>
          </p:cNvPr>
          <p:cNvSpPr txBox="1"/>
          <p:nvPr/>
        </p:nvSpPr>
        <p:spPr>
          <a:xfrm>
            <a:off x="9390833" y="3658250"/>
            <a:ext cx="1345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95%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9" name="그룹 19">
            <a:extLst>
              <a:ext uri="{FF2B5EF4-FFF2-40B4-BE49-F238E27FC236}">
                <a16:creationId xmlns:a16="http://schemas.microsoft.com/office/drawing/2014/main" id="{C1B67587-E7B1-4891-8480-2F5258130772}"/>
              </a:ext>
            </a:extLst>
          </p:cNvPr>
          <p:cNvGrpSpPr/>
          <p:nvPr/>
        </p:nvGrpSpPr>
        <p:grpSpPr>
          <a:xfrm>
            <a:off x="7971184" y="1790395"/>
            <a:ext cx="3272830" cy="1056546"/>
            <a:chOff x="6444890" y="1720822"/>
            <a:chExt cx="2360723" cy="105654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2309B8-0BEB-409D-83EB-697D570B58F7}"/>
                </a:ext>
              </a:extLst>
            </p:cNvPr>
            <p:cNvSpPr txBox="1"/>
            <p:nvPr/>
          </p:nvSpPr>
          <p:spPr>
            <a:xfrm>
              <a:off x="6444890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9B5186-F949-46E8-8013-9EF237E82C05}"/>
                </a:ext>
              </a:extLst>
            </p:cNvPr>
            <p:cNvSpPr txBox="1"/>
            <p:nvPr/>
          </p:nvSpPr>
          <p:spPr>
            <a:xfrm>
              <a:off x="6444890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22">
            <a:extLst>
              <a:ext uri="{FF2B5EF4-FFF2-40B4-BE49-F238E27FC236}">
                <a16:creationId xmlns:a16="http://schemas.microsoft.com/office/drawing/2014/main" id="{52D4F139-9E35-4EBC-BF87-824FE01FBFE1}"/>
              </a:ext>
            </a:extLst>
          </p:cNvPr>
          <p:cNvGrpSpPr/>
          <p:nvPr/>
        </p:nvGrpSpPr>
        <p:grpSpPr>
          <a:xfrm>
            <a:off x="997630" y="5046178"/>
            <a:ext cx="3306014" cy="1056546"/>
            <a:chOff x="467543" y="5066056"/>
            <a:chExt cx="2360724" cy="105654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2F6902-BCDC-47DC-9CBE-C52AD4B0A161}"/>
                </a:ext>
              </a:extLst>
            </p:cNvPr>
            <p:cNvSpPr txBox="1"/>
            <p:nvPr/>
          </p:nvSpPr>
          <p:spPr>
            <a:xfrm>
              <a:off x="467543" y="5066056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ADB96C-B0D0-4412-98E1-CFC415ACAD93}"/>
                </a:ext>
              </a:extLst>
            </p:cNvPr>
            <p:cNvSpPr txBox="1"/>
            <p:nvPr/>
          </p:nvSpPr>
          <p:spPr>
            <a:xfrm>
              <a:off x="477068" y="5291605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그룹 25">
            <a:extLst>
              <a:ext uri="{FF2B5EF4-FFF2-40B4-BE49-F238E27FC236}">
                <a16:creationId xmlns:a16="http://schemas.microsoft.com/office/drawing/2014/main" id="{CC263DD5-CAC2-448A-8EE7-A584052FA665}"/>
              </a:ext>
            </a:extLst>
          </p:cNvPr>
          <p:cNvGrpSpPr/>
          <p:nvPr/>
        </p:nvGrpSpPr>
        <p:grpSpPr>
          <a:xfrm>
            <a:off x="7971184" y="5046178"/>
            <a:ext cx="3272830" cy="1056546"/>
            <a:chOff x="6444890" y="5066056"/>
            <a:chExt cx="2360723" cy="10565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1DE044-A0FE-4456-98E0-DA9E8429DE95}"/>
                </a:ext>
              </a:extLst>
            </p:cNvPr>
            <p:cNvSpPr txBox="1"/>
            <p:nvPr/>
          </p:nvSpPr>
          <p:spPr>
            <a:xfrm>
              <a:off x="6444890" y="5066056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F5ACC8-22DB-43FC-9DC5-FB0BE08C50C6}"/>
                </a:ext>
              </a:extLst>
            </p:cNvPr>
            <p:cNvSpPr txBox="1"/>
            <p:nvPr/>
          </p:nvSpPr>
          <p:spPr>
            <a:xfrm>
              <a:off x="6444890" y="5291605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2E969CA-8510-43DC-A8F6-7DB6ACCD5EFF}"/>
              </a:ext>
            </a:extLst>
          </p:cNvPr>
          <p:cNvGrpSpPr/>
          <p:nvPr/>
        </p:nvGrpSpPr>
        <p:grpSpPr>
          <a:xfrm>
            <a:off x="4858189" y="3438838"/>
            <a:ext cx="2525264" cy="1028392"/>
            <a:chOff x="6484672" y="2318645"/>
            <a:chExt cx="2188230" cy="891140"/>
          </a:xfrm>
          <a:solidFill>
            <a:schemeClr val="bg1"/>
          </a:solidFill>
        </p:grpSpPr>
        <p:sp>
          <p:nvSpPr>
            <p:cNvPr id="33" name="Oval 21">
              <a:extLst>
                <a:ext uri="{FF2B5EF4-FFF2-40B4-BE49-F238E27FC236}">
                  <a16:creationId xmlns:a16="http://schemas.microsoft.com/office/drawing/2014/main" id="{E31EA310-8157-4461-A405-E0FE23F9A8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9142" y="2318645"/>
              <a:ext cx="883760" cy="89114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64AB0E-3409-4B0A-8E5D-4638F5491010}"/>
                </a:ext>
              </a:extLst>
            </p:cNvPr>
            <p:cNvSpPr/>
            <p:nvPr/>
          </p:nvSpPr>
          <p:spPr>
            <a:xfrm>
              <a:off x="6484672" y="2318645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3C7B779-C07D-4F0E-AA6F-EA1298F484F5}"/>
                </a:ext>
              </a:extLst>
            </p:cNvPr>
            <p:cNvSpPr/>
            <p:nvPr/>
          </p:nvSpPr>
          <p:spPr>
            <a:xfrm>
              <a:off x="7231491" y="2339482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234136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7078414" y="1541526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desc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7060836" y="993446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cs typeface="Arial" pitchFamily="34" charset="0"/>
              </a:rPr>
              <a:t>Slider 1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102987" y="858606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7078414" y="2836718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descc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7060836" y="2288638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Slider </a:t>
            </a:r>
            <a:r>
              <a:rPr lang="en-US" altLang="ko-KR" sz="2700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102987" y="215379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7078414" y="4131910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desccc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7060836" y="3583830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Slider </a:t>
            </a:r>
            <a:r>
              <a:rPr lang="en-US" altLang="ko-KR" sz="2700" b="1" dirty="0" smtClean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6102987" y="344899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7078414" y="5427101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descccc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7060836" y="4879021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Slider </a:t>
            </a:r>
            <a:r>
              <a:rPr lang="en-US" altLang="ko-KR" sz="2700" b="1" dirty="0" smtClean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6102987" y="474418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2161284" y="1079861"/>
            <a:ext cx="37346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Slide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36233C-CCD3-4E09-8E7C-8C5F23204BDD}"/>
              </a:ext>
            </a:extLst>
          </p:cNvPr>
          <p:cNvGrpSpPr/>
          <p:nvPr/>
        </p:nvGrpSpPr>
        <p:grpSpPr>
          <a:xfrm>
            <a:off x="7496004" y="1920263"/>
            <a:ext cx="3864628" cy="3896248"/>
            <a:chOff x="7496004" y="1920263"/>
            <a:chExt cx="3864628" cy="3896248"/>
          </a:xfrm>
        </p:grpSpPr>
        <p:sp>
          <p:nvSpPr>
            <p:cNvPr id="30" name="Isosceles Triangle 20">
              <a:extLst>
                <a:ext uri="{FF2B5EF4-FFF2-40B4-BE49-F238E27FC236}">
                  <a16:creationId xmlns:a16="http://schemas.microsoft.com/office/drawing/2014/main" id="{84DCDDC3-309E-4195-ACB9-1F0C443A2E55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10839502" y="4413955"/>
              <a:ext cx="427534" cy="471394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" name="Oval 21">
              <a:extLst>
                <a:ext uri="{FF2B5EF4-FFF2-40B4-BE49-F238E27FC236}">
                  <a16:creationId xmlns:a16="http://schemas.microsoft.com/office/drawing/2014/main" id="{A6618100-E79A-49D9-B157-962069470C6B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7608221" y="2961416"/>
              <a:ext cx="392828" cy="319096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Round Same Side Corner Rectangle 2">
              <a:extLst>
                <a:ext uri="{FF2B5EF4-FFF2-40B4-BE49-F238E27FC236}">
                  <a16:creationId xmlns:a16="http://schemas.microsoft.com/office/drawing/2014/main" id="{3ADAC272-F7B4-4F69-959C-B4556FAB61B4}"/>
                </a:ext>
              </a:extLst>
            </p:cNvPr>
            <p:cNvSpPr/>
            <p:nvPr/>
          </p:nvSpPr>
          <p:spPr>
            <a:xfrm rot="5400000" flipH="1">
              <a:off x="10824557" y="291708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3" name="Trapezoid 6">
              <a:extLst>
                <a:ext uri="{FF2B5EF4-FFF2-40B4-BE49-F238E27FC236}">
                  <a16:creationId xmlns:a16="http://schemas.microsoft.com/office/drawing/2014/main" id="{4717BEA4-A09D-4BDF-BFF9-9DCBE7D07BC4}"/>
                </a:ext>
              </a:extLst>
            </p:cNvPr>
            <p:cNvSpPr>
              <a:spLocks/>
            </p:cNvSpPr>
            <p:nvPr/>
          </p:nvSpPr>
          <p:spPr>
            <a:xfrm>
              <a:off x="11062223" y="3784811"/>
              <a:ext cx="285020" cy="285020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4" name="Rounded Rectangle 24">
              <a:extLst>
                <a:ext uri="{FF2B5EF4-FFF2-40B4-BE49-F238E27FC236}">
                  <a16:creationId xmlns:a16="http://schemas.microsoft.com/office/drawing/2014/main" id="{BBC5B8D6-9083-4725-AE54-824316ED5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7159" y="2346892"/>
              <a:ext cx="392828" cy="30394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Isosceles Triangle 7">
              <a:extLst>
                <a:ext uri="{FF2B5EF4-FFF2-40B4-BE49-F238E27FC236}">
                  <a16:creationId xmlns:a16="http://schemas.microsoft.com/office/drawing/2014/main" id="{22D911B9-09BB-41C4-8478-089E5A2FB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60619" y="5355763"/>
              <a:ext cx="372889" cy="259826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Isosceles Triangle 2">
              <a:extLst>
                <a:ext uri="{FF2B5EF4-FFF2-40B4-BE49-F238E27FC236}">
                  <a16:creationId xmlns:a16="http://schemas.microsoft.com/office/drawing/2014/main" id="{3D0C21CF-9687-4740-A37E-6EAA59C4E819}"/>
                </a:ext>
              </a:extLst>
            </p:cNvPr>
            <p:cNvSpPr>
              <a:spLocks/>
            </p:cNvSpPr>
            <p:nvPr/>
          </p:nvSpPr>
          <p:spPr>
            <a:xfrm rot="2498363">
              <a:off x="8831623" y="1920263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" name="Rounded Rectangle 2">
              <a:extLst>
                <a:ext uri="{FF2B5EF4-FFF2-40B4-BE49-F238E27FC236}">
                  <a16:creationId xmlns:a16="http://schemas.microsoft.com/office/drawing/2014/main" id="{22538FDE-196A-44F2-9D64-94F7A2E9D66D}"/>
                </a:ext>
              </a:extLst>
            </p:cNvPr>
            <p:cNvSpPr/>
            <p:nvPr/>
          </p:nvSpPr>
          <p:spPr>
            <a:xfrm rot="19470155">
              <a:off x="10110329" y="1972655"/>
              <a:ext cx="132806" cy="502999"/>
            </a:xfrm>
            <a:custGeom>
              <a:avLst/>
              <a:gdLst/>
              <a:ahLst/>
              <a:cxnLst/>
              <a:rect l="l" t="t" r="r" b="b"/>
              <a:pathLst>
                <a:path w="1323851" h="5014044">
                  <a:moveTo>
                    <a:pt x="797140" y="4503940"/>
                  </a:moveTo>
                  <a:cubicBezTo>
                    <a:pt x="732770" y="4439570"/>
                    <a:pt x="628407" y="4439570"/>
                    <a:pt x="564037" y="4503940"/>
                  </a:cubicBezTo>
                  <a:cubicBezTo>
                    <a:pt x="499667" y="4568310"/>
                    <a:pt x="499667" y="4672672"/>
                    <a:pt x="564037" y="4737042"/>
                  </a:cubicBezTo>
                  <a:cubicBezTo>
                    <a:pt x="628407" y="4801412"/>
                    <a:pt x="732770" y="4801413"/>
                    <a:pt x="797140" y="4737043"/>
                  </a:cubicBezTo>
                  <a:cubicBezTo>
                    <a:pt x="861510" y="4672673"/>
                    <a:pt x="861510" y="4568310"/>
                    <a:pt x="797140" y="4503940"/>
                  </a:cubicBezTo>
                  <a:close/>
                  <a:moveTo>
                    <a:pt x="1019859" y="4396571"/>
                  </a:moveTo>
                  <a:lnTo>
                    <a:pt x="1019859" y="4844408"/>
                  </a:lnTo>
                  <a:lnTo>
                    <a:pt x="680589" y="5014044"/>
                  </a:lnTo>
                  <a:lnTo>
                    <a:pt x="341319" y="4844409"/>
                  </a:lnTo>
                  <a:lnTo>
                    <a:pt x="341319" y="4396572"/>
                  </a:lnTo>
                  <a:lnTo>
                    <a:pt x="680589" y="4226937"/>
                  </a:lnTo>
                  <a:close/>
                  <a:moveTo>
                    <a:pt x="800624" y="237293"/>
                  </a:moveTo>
                  <a:cubicBezTo>
                    <a:pt x="730322" y="166991"/>
                    <a:pt x="616339" y="166991"/>
                    <a:pt x="546037" y="237293"/>
                  </a:cubicBezTo>
                  <a:cubicBezTo>
                    <a:pt x="475735" y="307595"/>
                    <a:pt x="475735" y="421577"/>
                    <a:pt x="546037" y="491879"/>
                  </a:cubicBezTo>
                  <a:cubicBezTo>
                    <a:pt x="616339" y="562181"/>
                    <a:pt x="730322" y="562181"/>
                    <a:pt x="800624" y="491879"/>
                  </a:cubicBezTo>
                  <a:cubicBezTo>
                    <a:pt x="870926" y="421577"/>
                    <a:pt x="870926" y="307595"/>
                    <a:pt x="800624" y="237293"/>
                  </a:cubicBezTo>
                  <a:close/>
                  <a:moveTo>
                    <a:pt x="1079384" y="68015"/>
                  </a:moveTo>
                  <a:cubicBezTo>
                    <a:pt x="1121407" y="110039"/>
                    <a:pt x="1147399" y="168093"/>
                    <a:pt x="1147399" y="232219"/>
                  </a:cubicBezTo>
                  <a:cubicBezTo>
                    <a:pt x="1147399" y="1159793"/>
                    <a:pt x="1034554" y="2087367"/>
                    <a:pt x="1023948" y="3014957"/>
                  </a:cubicBezTo>
                  <a:cubicBezTo>
                    <a:pt x="1133082" y="3060182"/>
                    <a:pt x="1235152" y="3127360"/>
                    <a:pt x="1323851" y="3216059"/>
                  </a:cubicBezTo>
                  <a:cubicBezTo>
                    <a:pt x="1689423" y="3581630"/>
                    <a:pt x="1689423" y="4174338"/>
                    <a:pt x="1323851" y="4539910"/>
                  </a:cubicBezTo>
                  <a:cubicBezTo>
                    <a:pt x="1261218" y="4602543"/>
                    <a:pt x="1191917" y="4654446"/>
                    <a:pt x="1117803" y="4694845"/>
                  </a:cubicBezTo>
                  <a:lnTo>
                    <a:pt x="1117303" y="3872699"/>
                  </a:lnTo>
                  <a:lnTo>
                    <a:pt x="684319" y="3565900"/>
                  </a:lnTo>
                  <a:lnTo>
                    <a:pt x="251709" y="3873225"/>
                  </a:lnTo>
                  <a:lnTo>
                    <a:pt x="252223" y="4718882"/>
                  </a:lnTo>
                  <a:cubicBezTo>
                    <a:pt x="160837" y="4675423"/>
                    <a:pt x="75567" y="4615476"/>
                    <a:pt x="0" y="4539910"/>
                  </a:cubicBezTo>
                  <a:cubicBezTo>
                    <a:pt x="-365571" y="4174338"/>
                    <a:pt x="-365571" y="3581630"/>
                    <a:pt x="0" y="3216059"/>
                  </a:cubicBezTo>
                  <a:cubicBezTo>
                    <a:pt x="100968" y="3115091"/>
                    <a:pt x="219261" y="3042010"/>
                    <a:pt x="345675" y="2997831"/>
                  </a:cubicBezTo>
                  <a:lnTo>
                    <a:pt x="211295" y="232219"/>
                  </a:lnTo>
                  <a:cubicBezTo>
                    <a:pt x="211295" y="103968"/>
                    <a:pt x="315263" y="0"/>
                    <a:pt x="443514" y="0"/>
                  </a:cubicBezTo>
                  <a:lnTo>
                    <a:pt x="915180" y="0"/>
                  </a:lnTo>
                  <a:cubicBezTo>
                    <a:pt x="979305" y="0"/>
                    <a:pt x="1037360" y="25992"/>
                    <a:pt x="1079384" y="68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8" name="자유형: 도형 94">
              <a:extLst>
                <a:ext uri="{FF2B5EF4-FFF2-40B4-BE49-F238E27FC236}">
                  <a16:creationId xmlns:a16="http://schemas.microsoft.com/office/drawing/2014/main" id="{80C4BD36-0198-4F40-B9E0-082A93E80CFA}"/>
                </a:ext>
              </a:extLst>
            </p:cNvPr>
            <p:cNvSpPr/>
            <p:nvPr/>
          </p:nvSpPr>
          <p:spPr>
            <a:xfrm rot="13500000">
              <a:off x="9503918" y="5364438"/>
              <a:ext cx="71616" cy="502304"/>
            </a:xfrm>
            <a:custGeom>
              <a:avLst/>
              <a:gdLst>
                <a:gd name="connsiteX0" fmla="*/ 42919 w 65631"/>
                <a:gd name="connsiteY0" fmla="*/ 215685 h 460327"/>
                <a:gd name="connsiteX1" fmla="*/ 22708 w 65631"/>
                <a:gd name="connsiteY1" fmla="*/ 215685 h 460327"/>
                <a:gd name="connsiteX2" fmla="*/ 0 w 65631"/>
                <a:gd name="connsiteY2" fmla="*/ 185855 h 460327"/>
                <a:gd name="connsiteX3" fmla="*/ 3 w 65631"/>
                <a:gd name="connsiteY3" fmla="*/ 185856 h 460327"/>
                <a:gd name="connsiteX4" fmla="*/ 3 w 65631"/>
                <a:gd name="connsiteY4" fmla="*/ 32814 h 460327"/>
                <a:gd name="connsiteX5" fmla="*/ 32817 w 65631"/>
                <a:gd name="connsiteY5" fmla="*/ 0 h 460327"/>
                <a:gd name="connsiteX6" fmla="*/ 65631 w 65631"/>
                <a:gd name="connsiteY6" fmla="*/ 32814 h 460327"/>
                <a:gd name="connsiteX7" fmla="*/ 65631 w 65631"/>
                <a:gd name="connsiteY7" fmla="*/ 185856 h 460327"/>
                <a:gd name="connsiteX8" fmla="*/ 65626 w 65631"/>
                <a:gd name="connsiteY8" fmla="*/ 185856 h 460327"/>
                <a:gd name="connsiteX9" fmla="*/ 57234 w 65631"/>
                <a:gd name="connsiteY9" fmla="*/ 460327 h 460327"/>
                <a:gd name="connsiteX10" fmla="*/ 11300 w 65631"/>
                <a:gd name="connsiteY10" fmla="*/ 460327 h 460327"/>
                <a:gd name="connsiteX11" fmla="*/ 11300 w 65631"/>
                <a:gd name="connsiteY11" fmla="*/ 366559 h 460327"/>
                <a:gd name="connsiteX12" fmla="*/ 25452 w 65631"/>
                <a:gd name="connsiteY12" fmla="*/ 346112 h 460327"/>
                <a:gd name="connsiteX13" fmla="*/ 24960 w 65631"/>
                <a:gd name="connsiteY13" fmla="*/ 216553 h 460327"/>
                <a:gd name="connsiteX14" fmla="*/ 42858 w 65631"/>
                <a:gd name="connsiteY14" fmla="*/ 216553 h 460327"/>
                <a:gd name="connsiteX15" fmla="*/ 42366 w 65631"/>
                <a:gd name="connsiteY15" fmla="*/ 345621 h 460327"/>
                <a:gd name="connsiteX16" fmla="*/ 57234 w 65631"/>
                <a:gd name="connsiteY16" fmla="*/ 366559 h 46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631" h="460327">
                  <a:moveTo>
                    <a:pt x="42919" y="215685"/>
                  </a:moveTo>
                  <a:lnTo>
                    <a:pt x="22708" y="215685"/>
                  </a:lnTo>
                  <a:lnTo>
                    <a:pt x="0" y="185855"/>
                  </a:lnTo>
                  <a:lnTo>
                    <a:pt x="3" y="185856"/>
                  </a:lnTo>
                  <a:lnTo>
                    <a:pt x="3" y="32814"/>
                  </a:lnTo>
                  <a:cubicBezTo>
                    <a:pt x="3" y="14690"/>
                    <a:pt x="14694" y="0"/>
                    <a:pt x="32817" y="0"/>
                  </a:cubicBezTo>
                  <a:cubicBezTo>
                    <a:pt x="50940" y="0"/>
                    <a:pt x="65631" y="14690"/>
                    <a:pt x="65631" y="32814"/>
                  </a:cubicBezTo>
                  <a:lnTo>
                    <a:pt x="65631" y="185856"/>
                  </a:lnTo>
                  <a:lnTo>
                    <a:pt x="65626" y="185856"/>
                  </a:lnTo>
                  <a:close/>
                  <a:moveTo>
                    <a:pt x="57234" y="460327"/>
                  </a:moveTo>
                  <a:lnTo>
                    <a:pt x="11300" y="460327"/>
                  </a:lnTo>
                  <a:lnTo>
                    <a:pt x="11300" y="366559"/>
                  </a:lnTo>
                  <a:cubicBezTo>
                    <a:pt x="13577" y="349655"/>
                    <a:pt x="25635" y="358815"/>
                    <a:pt x="25452" y="346112"/>
                  </a:cubicBezTo>
                  <a:cubicBezTo>
                    <a:pt x="25288" y="302926"/>
                    <a:pt x="25124" y="259739"/>
                    <a:pt x="24960" y="216553"/>
                  </a:cubicBezTo>
                  <a:lnTo>
                    <a:pt x="42858" y="216553"/>
                  </a:lnTo>
                  <a:cubicBezTo>
                    <a:pt x="42694" y="259576"/>
                    <a:pt x="42530" y="302598"/>
                    <a:pt x="42366" y="345621"/>
                  </a:cubicBezTo>
                  <a:cubicBezTo>
                    <a:pt x="39843" y="359799"/>
                    <a:pt x="54756" y="347441"/>
                    <a:pt x="57234" y="366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78DF6916-5FED-42D0-A2F8-EF2D28E858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6073" y="5282722"/>
              <a:ext cx="141778" cy="392828"/>
            </a:xfrm>
            <a:custGeom>
              <a:avLst/>
              <a:gdLst/>
              <a:ahLst/>
              <a:cxnLst/>
              <a:rect l="l" t="t" r="r" b="b"/>
              <a:pathLst>
                <a:path w="1397263" h="3871427">
                  <a:moveTo>
                    <a:pt x="698631" y="1778701"/>
                  </a:moveTo>
                  <a:cubicBezTo>
                    <a:pt x="609151" y="1778701"/>
                    <a:pt x="536613" y="1851239"/>
                    <a:pt x="536613" y="1940719"/>
                  </a:cubicBezTo>
                  <a:cubicBezTo>
                    <a:pt x="536613" y="2030199"/>
                    <a:pt x="609151" y="2102737"/>
                    <a:pt x="698631" y="2102737"/>
                  </a:cubicBezTo>
                  <a:cubicBezTo>
                    <a:pt x="788111" y="2102737"/>
                    <a:pt x="860649" y="2030199"/>
                    <a:pt x="860649" y="1940719"/>
                  </a:cubicBezTo>
                  <a:cubicBezTo>
                    <a:pt x="860649" y="1851239"/>
                    <a:pt x="788111" y="1778701"/>
                    <a:pt x="698631" y="1778701"/>
                  </a:cubicBezTo>
                  <a:close/>
                  <a:moveTo>
                    <a:pt x="999594" y="0"/>
                  </a:moveTo>
                  <a:lnTo>
                    <a:pt x="1321063" y="0"/>
                  </a:lnTo>
                  <a:lnTo>
                    <a:pt x="1390119" y="95250"/>
                  </a:lnTo>
                  <a:cubicBezTo>
                    <a:pt x="1392500" y="284956"/>
                    <a:pt x="1394882" y="474663"/>
                    <a:pt x="1397263" y="664369"/>
                  </a:cubicBezTo>
                  <a:lnTo>
                    <a:pt x="1256769" y="833438"/>
                  </a:lnTo>
                  <a:lnTo>
                    <a:pt x="921013" y="978694"/>
                  </a:lnTo>
                  <a:lnTo>
                    <a:pt x="913199" y="978651"/>
                  </a:lnTo>
                  <a:lnTo>
                    <a:pt x="913199" y="1700779"/>
                  </a:lnTo>
                  <a:cubicBezTo>
                    <a:pt x="979823" y="1759212"/>
                    <a:pt x="1021211" y="1845132"/>
                    <a:pt x="1021211" y="1940719"/>
                  </a:cubicBezTo>
                  <a:cubicBezTo>
                    <a:pt x="1021211" y="2036306"/>
                    <a:pt x="979823" y="2122226"/>
                    <a:pt x="913199" y="2180659"/>
                  </a:cubicBezTo>
                  <a:lnTo>
                    <a:pt x="913199" y="2896482"/>
                  </a:lnTo>
                  <a:lnTo>
                    <a:pt x="1238250" y="3021320"/>
                  </a:lnTo>
                  <a:lnTo>
                    <a:pt x="1390650" y="3199914"/>
                  </a:lnTo>
                  <a:lnTo>
                    <a:pt x="1393032" y="3764270"/>
                  </a:lnTo>
                  <a:lnTo>
                    <a:pt x="1316832" y="3869045"/>
                  </a:lnTo>
                  <a:lnTo>
                    <a:pt x="997744" y="3869045"/>
                  </a:lnTo>
                  <a:lnTo>
                    <a:pt x="995363" y="3276114"/>
                  </a:lnTo>
                  <a:lnTo>
                    <a:pt x="700088" y="3111808"/>
                  </a:lnTo>
                  <a:lnTo>
                    <a:pt x="409575" y="3288020"/>
                  </a:lnTo>
                  <a:lnTo>
                    <a:pt x="397669" y="3871427"/>
                  </a:lnTo>
                  <a:lnTo>
                    <a:pt x="76200" y="3871427"/>
                  </a:lnTo>
                  <a:lnTo>
                    <a:pt x="7144" y="3776177"/>
                  </a:lnTo>
                  <a:cubicBezTo>
                    <a:pt x="4763" y="3586471"/>
                    <a:pt x="2381" y="3396764"/>
                    <a:pt x="0" y="3207058"/>
                  </a:cubicBezTo>
                  <a:lnTo>
                    <a:pt x="140494" y="3037989"/>
                  </a:lnTo>
                  <a:lnTo>
                    <a:pt x="476250" y="2892733"/>
                  </a:lnTo>
                  <a:lnTo>
                    <a:pt x="481151" y="2892760"/>
                  </a:lnTo>
                  <a:lnTo>
                    <a:pt x="481151" y="2180659"/>
                  </a:lnTo>
                  <a:cubicBezTo>
                    <a:pt x="414527" y="2122226"/>
                    <a:pt x="373139" y="2036306"/>
                    <a:pt x="373139" y="1940719"/>
                  </a:cubicBezTo>
                  <a:cubicBezTo>
                    <a:pt x="373139" y="1845132"/>
                    <a:pt x="414527" y="1759212"/>
                    <a:pt x="481151" y="1700779"/>
                  </a:cubicBezTo>
                  <a:lnTo>
                    <a:pt x="481151" y="973827"/>
                  </a:lnTo>
                  <a:lnTo>
                    <a:pt x="159013" y="850107"/>
                  </a:lnTo>
                  <a:lnTo>
                    <a:pt x="6613" y="671513"/>
                  </a:lnTo>
                  <a:lnTo>
                    <a:pt x="4231" y="107157"/>
                  </a:lnTo>
                  <a:lnTo>
                    <a:pt x="80431" y="2382"/>
                  </a:lnTo>
                  <a:lnTo>
                    <a:pt x="399519" y="2382"/>
                  </a:lnTo>
                  <a:cubicBezTo>
                    <a:pt x="400313" y="198438"/>
                    <a:pt x="401106" y="396875"/>
                    <a:pt x="401900" y="595313"/>
                  </a:cubicBezTo>
                  <a:lnTo>
                    <a:pt x="697175" y="759619"/>
                  </a:lnTo>
                  <a:lnTo>
                    <a:pt x="987688" y="5834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4" name="Isosceles Triangle 33">
              <a:extLst>
                <a:ext uri="{FF2B5EF4-FFF2-40B4-BE49-F238E27FC236}">
                  <a16:creationId xmlns:a16="http://schemas.microsoft.com/office/drawing/2014/main" id="{4BA22CA2-CB54-49E9-B1FD-A25019B23AE4}"/>
                </a:ext>
              </a:extLst>
            </p:cNvPr>
            <p:cNvSpPr>
              <a:spLocks/>
            </p:cNvSpPr>
            <p:nvPr/>
          </p:nvSpPr>
          <p:spPr>
            <a:xfrm rot="10800000">
              <a:off x="9233259" y="1922064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5" name="Rounded Rectangle 5">
              <a:extLst>
                <a:ext uri="{FF2B5EF4-FFF2-40B4-BE49-F238E27FC236}">
                  <a16:creationId xmlns:a16="http://schemas.microsoft.com/office/drawing/2014/main" id="{993B7E29-8AAD-425A-A97A-E49B26E9A990}"/>
                </a:ext>
              </a:extLst>
            </p:cNvPr>
            <p:cNvSpPr>
              <a:spLocks/>
            </p:cNvSpPr>
            <p:nvPr/>
          </p:nvSpPr>
          <p:spPr>
            <a:xfrm>
              <a:off x="8136976" y="5049647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65780975-7F1F-4291-A160-63B44F2BA188}"/>
                </a:ext>
              </a:extLst>
            </p:cNvPr>
            <p:cNvSpPr/>
            <p:nvPr/>
          </p:nvSpPr>
          <p:spPr>
            <a:xfrm>
              <a:off x="9626515" y="1969444"/>
              <a:ext cx="330976" cy="339180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2" name="Rounded Rectangle 4">
              <a:extLst>
                <a:ext uri="{FF2B5EF4-FFF2-40B4-BE49-F238E27FC236}">
                  <a16:creationId xmlns:a16="http://schemas.microsoft.com/office/drawing/2014/main" id="{18803ED3-6AF2-42B4-B569-362701574F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65361" y="4863776"/>
              <a:ext cx="330939" cy="234666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14E1A1C1-E6C3-4BBF-80CD-84247DC70A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8475" y="4673961"/>
              <a:ext cx="330939" cy="330692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4" name="Rounded Rectangle 16">
              <a:extLst>
                <a:ext uri="{FF2B5EF4-FFF2-40B4-BE49-F238E27FC236}">
                  <a16:creationId xmlns:a16="http://schemas.microsoft.com/office/drawing/2014/main" id="{EBF38EDE-5175-4D79-A178-87A11321D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99746" y="4139499"/>
              <a:ext cx="330940" cy="232884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EDDF1E8D-03F4-453F-BC61-AB367D1D9D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8244" y="5398653"/>
              <a:ext cx="300703" cy="366439"/>
            </a:xfrm>
            <a:custGeom>
              <a:avLst/>
              <a:gdLst/>
              <a:ahLst/>
              <a:cxnLst/>
              <a:rect l="l" t="t" r="r" b="b"/>
              <a:pathLst>
                <a:path w="3240944" h="3949460">
                  <a:moveTo>
                    <a:pt x="2411668" y="919204"/>
                  </a:moveTo>
                  <a:cubicBezTo>
                    <a:pt x="2652037" y="921566"/>
                    <a:pt x="2997179" y="1088232"/>
                    <a:pt x="3147060" y="1333480"/>
                  </a:cubicBezTo>
                  <a:cubicBezTo>
                    <a:pt x="2837519" y="1559133"/>
                    <a:pt x="2713715" y="1818123"/>
                    <a:pt x="2716116" y="2148550"/>
                  </a:cubicBezTo>
                  <a:cubicBezTo>
                    <a:pt x="2724370" y="2506677"/>
                    <a:pt x="2937416" y="2788602"/>
                    <a:pt x="3240944" y="2908604"/>
                  </a:cubicBezTo>
                  <a:cubicBezTo>
                    <a:pt x="3111039" y="3296832"/>
                    <a:pt x="2835874" y="3920800"/>
                    <a:pt x="2360688" y="3949460"/>
                  </a:cubicBezTo>
                  <a:cubicBezTo>
                    <a:pt x="2104982" y="3948826"/>
                    <a:pt x="1887379" y="3871989"/>
                    <a:pt x="1655487" y="3790391"/>
                  </a:cubicBezTo>
                  <a:cubicBezTo>
                    <a:pt x="1465920" y="3881513"/>
                    <a:pt x="1178719" y="3984543"/>
                    <a:pt x="936764" y="3932790"/>
                  </a:cubicBezTo>
                  <a:cubicBezTo>
                    <a:pt x="634032" y="3867349"/>
                    <a:pt x="33306" y="3304229"/>
                    <a:pt x="0" y="2002921"/>
                  </a:cubicBezTo>
                  <a:cubicBezTo>
                    <a:pt x="5122" y="1625861"/>
                    <a:pt x="224231" y="988116"/>
                    <a:pt x="1004287" y="951010"/>
                  </a:cubicBezTo>
                  <a:cubicBezTo>
                    <a:pt x="1237754" y="955627"/>
                    <a:pt x="1430737" y="1013358"/>
                    <a:pt x="1654678" y="1150601"/>
                  </a:cubicBezTo>
                  <a:cubicBezTo>
                    <a:pt x="1907007" y="1025844"/>
                    <a:pt x="2042657" y="934423"/>
                    <a:pt x="2411668" y="919204"/>
                  </a:cubicBezTo>
                  <a:close/>
                  <a:moveTo>
                    <a:pt x="2423572" y="0"/>
                  </a:moveTo>
                  <a:cubicBezTo>
                    <a:pt x="2449670" y="236641"/>
                    <a:pt x="2449574" y="370890"/>
                    <a:pt x="2275646" y="605149"/>
                  </a:cubicBezTo>
                  <a:cubicBezTo>
                    <a:pt x="2098536" y="787863"/>
                    <a:pt x="1909519" y="903902"/>
                    <a:pt x="1627634" y="908022"/>
                  </a:cubicBezTo>
                  <a:cubicBezTo>
                    <a:pt x="1601565" y="662380"/>
                    <a:pt x="1689794" y="371496"/>
                    <a:pt x="1823269" y="256823"/>
                  </a:cubicBezTo>
                  <a:cubicBezTo>
                    <a:pt x="1945582" y="131527"/>
                    <a:pt x="2156003" y="39571"/>
                    <a:pt x="2423572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Rounded Rectangle 8">
              <a:extLst>
                <a:ext uri="{FF2B5EF4-FFF2-40B4-BE49-F238E27FC236}">
                  <a16:creationId xmlns:a16="http://schemas.microsoft.com/office/drawing/2014/main" id="{44B5C4EA-7F96-4AF0-84E4-1B13725B0F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500" y="2582839"/>
              <a:ext cx="300170" cy="347427"/>
            </a:xfrm>
            <a:custGeom>
              <a:avLst/>
              <a:gdLst/>
              <a:ahLst/>
              <a:cxnLst/>
              <a:rect l="l" t="t" r="r" b="b"/>
              <a:pathLst>
                <a:path w="3319870" h="3842533">
                  <a:moveTo>
                    <a:pt x="579936" y="1296382"/>
                  </a:moveTo>
                  <a:lnTo>
                    <a:pt x="2739936" y="1296382"/>
                  </a:lnTo>
                  <a:lnTo>
                    <a:pt x="2739936" y="2796543"/>
                  </a:lnTo>
                  <a:cubicBezTo>
                    <a:pt x="2739936" y="2962250"/>
                    <a:pt x="2605604" y="3096582"/>
                    <a:pt x="2439897" y="3096582"/>
                  </a:cubicBezTo>
                  <a:lnTo>
                    <a:pt x="2272003" y="3096582"/>
                  </a:lnTo>
                  <a:lnTo>
                    <a:pt x="2272003" y="3590505"/>
                  </a:lnTo>
                  <a:cubicBezTo>
                    <a:pt x="2272003" y="3729696"/>
                    <a:pt x="2159166" y="3842533"/>
                    <a:pt x="2019975" y="3842533"/>
                  </a:cubicBezTo>
                  <a:cubicBezTo>
                    <a:pt x="1880784" y="3842533"/>
                    <a:pt x="1767947" y="3729696"/>
                    <a:pt x="1767947" y="3590505"/>
                  </a:cubicBezTo>
                  <a:lnTo>
                    <a:pt x="1767947" y="3096582"/>
                  </a:lnTo>
                  <a:lnTo>
                    <a:pt x="1492066" y="3096582"/>
                  </a:lnTo>
                  <a:lnTo>
                    <a:pt x="1492066" y="3590505"/>
                  </a:lnTo>
                  <a:cubicBezTo>
                    <a:pt x="1492066" y="3729696"/>
                    <a:pt x="1379229" y="3842533"/>
                    <a:pt x="1240038" y="3842533"/>
                  </a:cubicBezTo>
                  <a:cubicBezTo>
                    <a:pt x="1100847" y="3842533"/>
                    <a:pt x="988010" y="3729696"/>
                    <a:pt x="988010" y="3590505"/>
                  </a:cubicBezTo>
                  <a:lnTo>
                    <a:pt x="988010" y="3096582"/>
                  </a:lnTo>
                  <a:lnTo>
                    <a:pt x="879975" y="3096582"/>
                  </a:lnTo>
                  <a:cubicBezTo>
                    <a:pt x="714268" y="3096582"/>
                    <a:pt x="579936" y="2962250"/>
                    <a:pt x="579936" y="2796543"/>
                  </a:cubicBezTo>
                  <a:close/>
                  <a:moveTo>
                    <a:pt x="3067842" y="1281925"/>
                  </a:moveTo>
                  <a:cubicBezTo>
                    <a:pt x="3207033" y="1281925"/>
                    <a:pt x="3319870" y="1394762"/>
                    <a:pt x="3319870" y="1533953"/>
                  </a:cubicBezTo>
                  <a:lnTo>
                    <a:pt x="3319870" y="2505897"/>
                  </a:lnTo>
                  <a:cubicBezTo>
                    <a:pt x="3319870" y="2645088"/>
                    <a:pt x="3207033" y="2757925"/>
                    <a:pt x="3067842" y="2757925"/>
                  </a:cubicBezTo>
                  <a:cubicBezTo>
                    <a:pt x="2928651" y="2757925"/>
                    <a:pt x="2815814" y="2645088"/>
                    <a:pt x="2815814" y="2505897"/>
                  </a:cubicBezTo>
                  <a:lnTo>
                    <a:pt x="2815814" y="1533953"/>
                  </a:lnTo>
                  <a:cubicBezTo>
                    <a:pt x="2815814" y="1394762"/>
                    <a:pt x="2928651" y="1281925"/>
                    <a:pt x="3067842" y="1281925"/>
                  </a:cubicBezTo>
                  <a:close/>
                  <a:moveTo>
                    <a:pt x="252028" y="1281925"/>
                  </a:moveTo>
                  <a:cubicBezTo>
                    <a:pt x="391219" y="1281925"/>
                    <a:pt x="504056" y="1394762"/>
                    <a:pt x="504056" y="1533953"/>
                  </a:cubicBezTo>
                  <a:lnTo>
                    <a:pt x="504056" y="2505897"/>
                  </a:lnTo>
                  <a:cubicBezTo>
                    <a:pt x="504056" y="2645088"/>
                    <a:pt x="391219" y="2757925"/>
                    <a:pt x="252028" y="2757925"/>
                  </a:cubicBezTo>
                  <a:cubicBezTo>
                    <a:pt x="112837" y="2757925"/>
                    <a:pt x="0" y="2645088"/>
                    <a:pt x="0" y="2505897"/>
                  </a:cubicBezTo>
                  <a:lnTo>
                    <a:pt x="0" y="1533953"/>
                  </a:lnTo>
                  <a:cubicBezTo>
                    <a:pt x="0" y="1394762"/>
                    <a:pt x="112837" y="1281925"/>
                    <a:pt x="252028" y="1281925"/>
                  </a:cubicBezTo>
                  <a:close/>
                  <a:moveTo>
                    <a:pt x="2134062" y="558521"/>
                  </a:moveTo>
                  <a:cubicBezTo>
                    <a:pt x="2073373" y="558521"/>
                    <a:pt x="2024174" y="607720"/>
                    <a:pt x="2024174" y="668409"/>
                  </a:cubicBezTo>
                  <a:cubicBezTo>
                    <a:pt x="2024174" y="729098"/>
                    <a:pt x="2073373" y="778297"/>
                    <a:pt x="2134062" y="778297"/>
                  </a:cubicBezTo>
                  <a:cubicBezTo>
                    <a:pt x="2194751" y="778297"/>
                    <a:pt x="2243950" y="729098"/>
                    <a:pt x="2243950" y="668409"/>
                  </a:cubicBezTo>
                  <a:cubicBezTo>
                    <a:pt x="2243950" y="607720"/>
                    <a:pt x="2194751" y="558521"/>
                    <a:pt x="2134062" y="558521"/>
                  </a:cubicBezTo>
                  <a:close/>
                  <a:moveTo>
                    <a:pt x="1177409" y="558521"/>
                  </a:moveTo>
                  <a:cubicBezTo>
                    <a:pt x="1116720" y="558521"/>
                    <a:pt x="1067521" y="607720"/>
                    <a:pt x="1067521" y="668409"/>
                  </a:cubicBezTo>
                  <a:cubicBezTo>
                    <a:pt x="1067521" y="729098"/>
                    <a:pt x="1116720" y="778297"/>
                    <a:pt x="1177409" y="778297"/>
                  </a:cubicBezTo>
                  <a:cubicBezTo>
                    <a:pt x="1238098" y="778297"/>
                    <a:pt x="1287297" y="729098"/>
                    <a:pt x="1287297" y="668409"/>
                  </a:cubicBezTo>
                  <a:cubicBezTo>
                    <a:pt x="1287297" y="607720"/>
                    <a:pt x="1238098" y="558521"/>
                    <a:pt x="1177409" y="558521"/>
                  </a:cubicBezTo>
                  <a:close/>
                  <a:moveTo>
                    <a:pt x="1041854" y="0"/>
                  </a:moveTo>
                  <a:lnTo>
                    <a:pt x="1215617" y="300965"/>
                  </a:lnTo>
                  <a:cubicBezTo>
                    <a:pt x="1350827" y="238508"/>
                    <a:pt x="1501239" y="204386"/>
                    <a:pt x="1659158" y="204272"/>
                  </a:cubicBezTo>
                  <a:cubicBezTo>
                    <a:pt x="1823689" y="204153"/>
                    <a:pt x="1980124" y="240963"/>
                    <a:pt x="2119837" y="308065"/>
                  </a:cubicBezTo>
                  <a:lnTo>
                    <a:pt x="2297698" y="0"/>
                  </a:lnTo>
                  <a:lnTo>
                    <a:pt x="2391229" y="54000"/>
                  </a:lnTo>
                  <a:lnTo>
                    <a:pt x="2215205" y="358882"/>
                  </a:lnTo>
                  <a:cubicBezTo>
                    <a:pt x="2507692" y="533629"/>
                    <a:pt x="2710924" y="843756"/>
                    <a:pt x="2737127" y="1206450"/>
                  </a:cubicBezTo>
                  <a:cubicBezTo>
                    <a:pt x="2018962" y="1206967"/>
                    <a:pt x="1300797" y="1207483"/>
                    <a:pt x="582632" y="1208000"/>
                  </a:cubicBezTo>
                  <a:cubicBezTo>
                    <a:pt x="608780" y="838665"/>
                    <a:pt x="818541" y="523565"/>
                    <a:pt x="1119462" y="350420"/>
                  </a:cubicBezTo>
                  <a:lnTo>
                    <a:pt x="948323" y="5400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Oval 10">
              <a:extLst>
                <a:ext uri="{FF2B5EF4-FFF2-40B4-BE49-F238E27FC236}">
                  <a16:creationId xmlns:a16="http://schemas.microsoft.com/office/drawing/2014/main" id="{6625B8CC-1957-4140-93C9-116EC2EA30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5011" y="2518278"/>
              <a:ext cx="340001" cy="338281"/>
            </a:xfrm>
            <a:custGeom>
              <a:avLst/>
              <a:gdLst/>
              <a:ahLst/>
              <a:cxnLst/>
              <a:rect l="l" t="t" r="r" b="b"/>
              <a:pathLst>
                <a:path w="2956013" h="2941055">
                  <a:moveTo>
                    <a:pt x="2169165" y="2259549"/>
                  </a:moveTo>
                  <a:cubicBezTo>
                    <a:pt x="2305163" y="2320579"/>
                    <a:pt x="2430502" y="2400997"/>
                    <a:pt x="2542352" y="2496872"/>
                  </a:cubicBezTo>
                  <a:cubicBezTo>
                    <a:pt x="2303978" y="2744099"/>
                    <a:pt x="1979593" y="2907447"/>
                    <a:pt x="1617206" y="2939204"/>
                  </a:cubicBezTo>
                  <a:lnTo>
                    <a:pt x="1588575" y="2925411"/>
                  </a:lnTo>
                  <a:cubicBezTo>
                    <a:pt x="1835671" y="2758142"/>
                    <a:pt x="2037335" y="2529257"/>
                    <a:pt x="2169165" y="2259549"/>
                  </a:cubicBezTo>
                  <a:close/>
                  <a:moveTo>
                    <a:pt x="797309" y="2254509"/>
                  </a:moveTo>
                  <a:cubicBezTo>
                    <a:pt x="928512" y="2525684"/>
                    <a:pt x="1129977" y="2756161"/>
                    <a:pt x="1376879" y="2925229"/>
                  </a:cubicBezTo>
                  <a:cubicBezTo>
                    <a:pt x="1367940" y="2931748"/>
                    <a:pt x="1358086" y="2936536"/>
                    <a:pt x="1348086" y="2941055"/>
                  </a:cubicBezTo>
                  <a:cubicBezTo>
                    <a:pt x="981929" y="2910776"/>
                    <a:pt x="654006" y="2746454"/>
                    <a:pt x="413461" y="2497054"/>
                  </a:cubicBezTo>
                  <a:cubicBezTo>
                    <a:pt x="528278" y="2398621"/>
                    <a:pt x="657289" y="2316447"/>
                    <a:pt x="797309" y="2254509"/>
                  </a:cubicBezTo>
                  <a:close/>
                  <a:moveTo>
                    <a:pt x="1426305" y="2108791"/>
                  </a:moveTo>
                  <a:lnTo>
                    <a:pt x="1426305" y="2824067"/>
                  </a:lnTo>
                  <a:cubicBezTo>
                    <a:pt x="1203050" y="2668305"/>
                    <a:pt x="1020431" y="2458508"/>
                    <a:pt x="899682" y="2212532"/>
                  </a:cubicBezTo>
                  <a:cubicBezTo>
                    <a:pt x="1063835" y="2148883"/>
                    <a:pt x="1241204" y="2112683"/>
                    <a:pt x="1426305" y="2108791"/>
                  </a:cubicBezTo>
                  <a:close/>
                  <a:moveTo>
                    <a:pt x="1527809" y="2108695"/>
                  </a:moveTo>
                  <a:cubicBezTo>
                    <a:pt x="1717707" y="2112557"/>
                    <a:pt x="1899494" y="2150291"/>
                    <a:pt x="2067336" y="2216559"/>
                  </a:cubicBezTo>
                  <a:cubicBezTo>
                    <a:pt x="1943936" y="2466549"/>
                    <a:pt x="1756622" y="2679032"/>
                    <a:pt x="1527809" y="2835300"/>
                  </a:cubicBezTo>
                  <a:close/>
                  <a:moveTo>
                    <a:pt x="2354776" y="1530125"/>
                  </a:moveTo>
                  <a:lnTo>
                    <a:pt x="2955077" y="1530125"/>
                  </a:lnTo>
                  <a:cubicBezTo>
                    <a:pt x="2942393" y="1866074"/>
                    <a:pt x="2817414" y="2173186"/>
                    <a:pt x="2615767" y="2414127"/>
                  </a:cubicBezTo>
                  <a:cubicBezTo>
                    <a:pt x="2496453" y="2311434"/>
                    <a:pt x="2362630" y="2225327"/>
                    <a:pt x="2217376" y="2159975"/>
                  </a:cubicBezTo>
                  <a:cubicBezTo>
                    <a:pt x="2300477" y="1965771"/>
                    <a:pt x="2348521" y="1753185"/>
                    <a:pt x="2354776" y="1530125"/>
                  </a:cubicBezTo>
                  <a:close/>
                  <a:moveTo>
                    <a:pt x="1527809" y="1530125"/>
                  </a:moveTo>
                  <a:lnTo>
                    <a:pt x="2244039" y="1530125"/>
                  </a:lnTo>
                  <a:cubicBezTo>
                    <a:pt x="2237819" y="1737690"/>
                    <a:pt x="2192963" y="1935525"/>
                    <a:pt x="2115825" y="2116496"/>
                  </a:cubicBezTo>
                  <a:cubicBezTo>
                    <a:pt x="1933189" y="2043464"/>
                    <a:pt x="1735000" y="2001899"/>
                    <a:pt x="1527809" y="1997958"/>
                  </a:cubicBezTo>
                  <a:close/>
                  <a:moveTo>
                    <a:pt x="725097" y="1530125"/>
                  </a:moveTo>
                  <a:lnTo>
                    <a:pt x="1426305" y="1530125"/>
                  </a:lnTo>
                  <a:lnTo>
                    <a:pt x="1426305" y="1998054"/>
                  </a:lnTo>
                  <a:cubicBezTo>
                    <a:pt x="1224105" y="2002029"/>
                    <a:pt x="1030504" y="2041966"/>
                    <a:pt x="851699" y="2112283"/>
                  </a:cubicBezTo>
                  <a:cubicBezTo>
                    <a:pt x="775482" y="1932518"/>
                    <a:pt x="731260" y="1736112"/>
                    <a:pt x="725097" y="1530125"/>
                  </a:cubicBezTo>
                  <a:close/>
                  <a:moveTo>
                    <a:pt x="934" y="1530125"/>
                  </a:moveTo>
                  <a:lnTo>
                    <a:pt x="614360" y="1530125"/>
                  </a:lnTo>
                  <a:cubicBezTo>
                    <a:pt x="620543" y="1751166"/>
                    <a:pt x="667772" y="1961919"/>
                    <a:pt x="749235" y="2154869"/>
                  </a:cubicBezTo>
                  <a:cubicBezTo>
                    <a:pt x="599936" y="2221117"/>
                    <a:pt x="462426" y="2308980"/>
                    <a:pt x="340129" y="2414234"/>
                  </a:cubicBezTo>
                  <a:cubicBezTo>
                    <a:pt x="138582" y="2173144"/>
                    <a:pt x="13619" y="1866051"/>
                    <a:pt x="934" y="1530125"/>
                  </a:cubicBezTo>
                  <a:close/>
                  <a:moveTo>
                    <a:pt x="883886" y="768586"/>
                  </a:moveTo>
                  <a:cubicBezTo>
                    <a:pt x="1053566" y="831753"/>
                    <a:pt x="1236128" y="867407"/>
                    <a:pt x="1426305" y="871035"/>
                  </a:cubicBezTo>
                  <a:lnTo>
                    <a:pt x="1426305" y="1428622"/>
                  </a:lnTo>
                  <a:lnTo>
                    <a:pt x="724559" y="1428622"/>
                  </a:lnTo>
                  <a:cubicBezTo>
                    <a:pt x="730221" y="1192426"/>
                    <a:pt x="785872" y="968634"/>
                    <a:pt x="883886" y="768586"/>
                  </a:cubicBezTo>
                  <a:close/>
                  <a:moveTo>
                    <a:pt x="2083288" y="764501"/>
                  </a:moveTo>
                  <a:cubicBezTo>
                    <a:pt x="2182501" y="965616"/>
                    <a:pt x="2238869" y="1190833"/>
                    <a:pt x="2244577" y="1428622"/>
                  </a:cubicBezTo>
                  <a:lnTo>
                    <a:pt x="1527809" y="1428622"/>
                  </a:lnTo>
                  <a:lnTo>
                    <a:pt x="1527809" y="871130"/>
                  </a:lnTo>
                  <a:cubicBezTo>
                    <a:pt x="1722835" y="867528"/>
                    <a:pt x="1909881" y="830382"/>
                    <a:pt x="2083288" y="764501"/>
                  </a:cubicBezTo>
                  <a:close/>
                  <a:moveTo>
                    <a:pt x="375750" y="484510"/>
                  </a:moveTo>
                  <a:cubicBezTo>
                    <a:pt x="497688" y="583858"/>
                    <a:pt x="633678" y="666438"/>
                    <a:pt x="780212" y="729142"/>
                  </a:cubicBezTo>
                  <a:cubicBezTo>
                    <a:pt x="677519" y="941475"/>
                    <a:pt x="619429" y="1178562"/>
                    <a:pt x="613822" y="1428622"/>
                  </a:cubicBezTo>
                  <a:lnTo>
                    <a:pt x="0" y="1428622"/>
                  </a:lnTo>
                  <a:cubicBezTo>
                    <a:pt x="9263" y="1065848"/>
                    <a:pt x="149371" y="735691"/>
                    <a:pt x="375750" y="484510"/>
                  </a:cubicBezTo>
                  <a:close/>
                  <a:moveTo>
                    <a:pt x="2580304" y="484479"/>
                  </a:moveTo>
                  <a:cubicBezTo>
                    <a:pt x="2806628" y="735651"/>
                    <a:pt x="2946750" y="1065827"/>
                    <a:pt x="2956013" y="1428622"/>
                  </a:cubicBezTo>
                  <a:lnTo>
                    <a:pt x="2355314" y="1428622"/>
                  </a:lnTo>
                  <a:cubicBezTo>
                    <a:pt x="2349636" y="1176504"/>
                    <a:pt x="2290630" y="937573"/>
                    <a:pt x="2186241" y="724113"/>
                  </a:cubicBezTo>
                  <a:cubicBezTo>
                    <a:pt x="2328935" y="662418"/>
                    <a:pt x="2461323" y="581449"/>
                    <a:pt x="2580304" y="484479"/>
                  </a:cubicBezTo>
                  <a:close/>
                  <a:moveTo>
                    <a:pt x="1426305" y="124032"/>
                  </a:moveTo>
                  <a:lnTo>
                    <a:pt x="1426305" y="760298"/>
                  </a:lnTo>
                  <a:cubicBezTo>
                    <a:pt x="1253727" y="756791"/>
                    <a:pt x="1087879" y="724966"/>
                    <a:pt x="933247" y="668842"/>
                  </a:cubicBezTo>
                  <a:cubicBezTo>
                    <a:pt x="1054039" y="451822"/>
                    <a:pt x="1223389" y="265609"/>
                    <a:pt x="1426305" y="124032"/>
                  </a:cubicBezTo>
                  <a:close/>
                  <a:moveTo>
                    <a:pt x="1527809" y="112799"/>
                  </a:moveTo>
                  <a:cubicBezTo>
                    <a:pt x="1736145" y="255085"/>
                    <a:pt x="1910079" y="443973"/>
                    <a:pt x="2033951" y="664748"/>
                  </a:cubicBezTo>
                  <a:cubicBezTo>
                    <a:pt x="1875578" y="723616"/>
                    <a:pt x="1705238" y="756901"/>
                    <a:pt x="1527809" y="760394"/>
                  </a:cubicBezTo>
                  <a:close/>
                  <a:moveTo>
                    <a:pt x="1632157" y="1693"/>
                  </a:moveTo>
                  <a:cubicBezTo>
                    <a:pt x="1969090" y="34839"/>
                    <a:pt x="2272411" y="181752"/>
                    <a:pt x="2502559" y="404493"/>
                  </a:cubicBezTo>
                  <a:cubicBezTo>
                    <a:pt x="2392455" y="493535"/>
                    <a:pt x="2270018" y="567692"/>
                    <a:pt x="2138287" y="624414"/>
                  </a:cubicBezTo>
                  <a:cubicBezTo>
                    <a:pt x="2004803" y="382989"/>
                    <a:pt x="1815448" y="176841"/>
                    <a:pt x="1587368" y="23269"/>
                  </a:cubicBezTo>
                  <a:close/>
                  <a:moveTo>
                    <a:pt x="1333466" y="0"/>
                  </a:moveTo>
                  <a:lnTo>
                    <a:pt x="1376468" y="23177"/>
                  </a:lnTo>
                  <a:cubicBezTo>
                    <a:pt x="1149236" y="178863"/>
                    <a:pt x="960516" y="386575"/>
                    <a:pt x="827965" y="629347"/>
                  </a:cubicBezTo>
                  <a:cubicBezTo>
                    <a:pt x="692459" y="571593"/>
                    <a:pt x="566467" y="495851"/>
                    <a:pt x="453430" y="404475"/>
                  </a:cubicBezTo>
                  <a:cubicBezTo>
                    <a:pt x="685742" y="179438"/>
                    <a:pt x="992667" y="31629"/>
                    <a:pt x="1333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35ECFF98-2888-448F-9EDF-10CAFB360A6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45251" y="2251006"/>
              <a:ext cx="441966" cy="281210"/>
            </a:xfrm>
            <a:custGeom>
              <a:avLst/>
              <a:gdLst/>
              <a:ahLst/>
              <a:cxnLst/>
              <a:rect l="l" t="t" r="r" b="b"/>
              <a:pathLst>
                <a:path w="3980365" h="2532594">
                  <a:moveTo>
                    <a:pt x="1988360" y="58973"/>
                  </a:moveTo>
                  <a:cubicBezTo>
                    <a:pt x="1988306" y="58975"/>
                    <a:pt x="1988252" y="58977"/>
                    <a:pt x="1988199" y="58995"/>
                  </a:cubicBezTo>
                  <a:cubicBezTo>
                    <a:pt x="1988145" y="58977"/>
                    <a:pt x="1988091" y="58975"/>
                    <a:pt x="1988037" y="58973"/>
                  </a:cubicBezTo>
                  <a:lnTo>
                    <a:pt x="1988037" y="59017"/>
                  </a:lnTo>
                  <a:cubicBezTo>
                    <a:pt x="1574406" y="74019"/>
                    <a:pt x="1375335" y="406725"/>
                    <a:pt x="1370318" y="708381"/>
                  </a:cubicBezTo>
                  <a:cubicBezTo>
                    <a:pt x="1362506" y="1089140"/>
                    <a:pt x="1497435" y="1312904"/>
                    <a:pt x="1568575" y="1407072"/>
                  </a:cubicBezTo>
                  <a:cubicBezTo>
                    <a:pt x="1631785" y="1490670"/>
                    <a:pt x="1727890" y="1649476"/>
                    <a:pt x="1617443" y="1704159"/>
                  </a:cubicBezTo>
                  <a:cubicBezTo>
                    <a:pt x="1318592" y="1846636"/>
                    <a:pt x="1062028" y="1946829"/>
                    <a:pt x="927030" y="2049664"/>
                  </a:cubicBezTo>
                  <a:cubicBezTo>
                    <a:pt x="705669" y="2234426"/>
                    <a:pt x="740656" y="2445615"/>
                    <a:pt x="754501" y="2532594"/>
                  </a:cubicBezTo>
                  <a:lnTo>
                    <a:pt x="1988199" y="2531551"/>
                  </a:lnTo>
                  <a:lnTo>
                    <a:pt x="3221896" y="2532594"/>
                  </a:lnTo>
                  <a:cubicBezTo>
                    <a:pt x="3235741" y="2445615"/>
                    <a:pt x="3270728" y="2234426"/>
                    <a:pt x="3049367" y="2049664"/>
                  </a:cubicBezTo>
                  <a:cubicBezTo>
                    <a:pt x="2914369" y="1946829"/>
                    <a:pt x="2657805" y="1846636"/>
                    <a:pt x="2358954" y="1704159"/>
                  </a:cubicBezTo>
                  <a:cubicBezTo>
                    <a:pt x="2248507" y="1649476"/>
                    <a:pt x="2344612" y="1490670"/>
                    <a:pt x="2407822" y="1407072"/>
                  </a:cubicBezTo>
                  <a:cubicBezTo>
                    <a:pt x="2478962" y="1312904"/>
                    <a:pt x="2613891" y="1089140"/>
                    <a:pt x="2606079" y="708381"/>
                  </a:cubicBezTo>
                  <a:cubicBezTo>
                    <a:pt x="2601062" y="406725"/>
                    <a:pt x="2401991" y="74019"/>
                    <a:pt x="1988360" y="59017"/>
                  </a:cubicBezTo>
                  <a:close/>
                  <a:moveTo>
                    <a:pt x="1093515" y="0"/>
                  </a:moveTo>
                  <a:cubicBezTo>
                    <a:pt x="736613" y="12826"/>
                    <a:pt x="553627" y="327881"/>
                    <a:pt x="549299" y="588096"/>
                  </a:cubicBezTo>
                  <a:cubicBezTo>
                    <a:pt x="542562" y="916461"/>
                    <a:pt x="658924" y="1109434"/>
                    <a:pt x="720275" y="1190644"/>
                  </a:cubicBezTo>
                  <a:cubicBezTo>
                    <a:pt x="774787" y="1262738"/>
                    <a:pt x="857667" y="1399692"/>
                    <a:pt x="762418" y="1446850"/>
                  </a:cubicBezTo>
                  <a:cubicBezTo>
                    <a:pt x="504691" y="1569722"/>
                    <a:pt x="283431" y="1656128"/>
                    <a:pt x="167010" y="1744812"/>
                  </a:cubicBezTo>
                  <a:cubicBezTo>
                    <a:pt x="-23891" y="1904150"/>
                    <a:pt x="672" y="2013351"/>
                    <a:pt x="1392" y="2161289"/>
                  </a:cubicBezTo>
                  <a:cubicBezTo>
                    <a:pt x="356083" y="2160989"/>
                    <a:pt x="261990" y="2166300"/>
                    <a:pt x="616681" y="2166000"/>
                  </a:cubicBezTo>
                  <a:cubicBezTo>
                    <a:pt x="794788" y="1846239"/>
                    <a:pt x="1045824" y="1778915"/>
                    <a:pt x="1453932" y="1593789"/>
                  </a:cubicBezTo>
                  <a:cubicBezTo>
                    <a:pt x="1171572" y="1115084"/>
                    <a:pt x="1046285" y="714919"/>
                    <a:pt x="1414663" y="124017"/>
                  </a:cubicBezTo>
                  <a:cubicBezTo>
                    <a:pt x="1309485" y="41539"/>
                    <a:pt x="1305280" y="26381"/>
                    <a:pt x="1093515" y="0"/>
                  </a:cubicBezTo>
                  <a:close/>
                  <a:moveTo>
                    <a:pt x="2886850" y="0"/>
                  </a:moveTo>
                  <a:cubicBezTo>
                    <a:pt x="2675085" y="26381"/>
                    <a:pt x="2670880" y="41539"/>
                    <a:pt x="2565702" y="124017"/>
                  </a:cubicBezTo>
                  <a:cubicBezTo>
                    <a:pt x="2934080" y="714919"/>
                    <a:pt x="2808793" y="1115084"/>
                    <a:pt x="2526433" y="1593789"/>
                  </a:cubicBezTo>
                  <a:cubicBezTo>
                    <a:pt x="2934542" y="1778915"/>
                    <a:pt x="3185577" y="1846239"/>
                    <a:pt x="3363685" y="2166000"/>
                  </a:cubicBezTo>
                  <a:cubicBezTo>
                    <a:pt x="3718376" y="2166300"/>
                    <a:pt x="3624282" y="2160989"/>
                    <a:pt x="3978973" y="2161289"/>
                  </a:cubicBezTo>
                  <a:cubicBezTo>
                    <a:pt x="3979693" y="2013351"/>
                    <a:pt x="4004256" y="1904150"/>
                    <a:pt x="3813355" y="1744812"/>
                  </a:cubicBezTo>
                  <a:cubicBezTo>
                    <a:pt x="3696934" y="1656128"/>
                    <a:pt x="3475674" y="1569722"/>
                    <a:pt x="3217947" y="1446850"/>
                  </a:cubicBezTo>
                  <a:cubicBezTo>
                    <a:pt x="3122698" y="1399692"/>
                    <a:pt x="3205579" y="1262738"/>
                    <a:pt x="3260090" y="1190644"/>
                  </a:cubicBezTo>
                  <a:cubicBezTo>
                    <a:pt x="3321441" y="1109434"/>
                    <a:pt x="3437803" y="916461"/>
                    <a:pt x="3431066" y="588096"/>
                  </a:cubicBezTo>
                  <a:cubicBezTo>
                    <a:pt x="3426739" y="327881"/>
                    <a:pt x="3243752" y="12826"/>
                    <a:pt x="2886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Rectangle 6">
              <a:extLst>
                <a:ext uri="{FF2B5EF4-FFF2-40B4-BE49-F238E27FC236}">
                  <a16:creationId xmlns:a16="http://schemas.microsoft.com/office/drawing/2014/main" id="{872F826C-5AD6-45DB-8537-81F00685E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273" y="3365017"/>
              <a:ext cx="357359" cy="364685"/>
            </a:xfrm>
            <a:custGeom>
              <a:avLst/>
              <a:gdLst/>
              <a:ahLst/>
              <a:cxnLst/>
              <a:rect l="l" t="t" r="r" b="b"/>
              <a:pathLst>
                <a:path w="3860876" h="3940019">
                  <a:moveTo>
                    <a:pt x="3248876" y="1942264"/>
                  </a:moveTo>
                  <a:lnTo>
                    <a:pt x="3860876" y="1942264"/>
                  </a:lnTo>
                  <a:lnTo>
                    <a:pt x="3860876" y="2090815"/>
                  </a:lnTo>
                  <a:lnTo>
                    <a:pt x="3859023" y="2090815"/>
                  </a:lnTo>
                  <a:cubicBezTo>
                    <a:pt x="3817225" y="2949620"/>
                    <a:pt x="3215273" y="3679864"/>
                    <a:pt x="2378197" y="3884304"/>
                  </a:cubicBezTo>
                  <a:cubicBezTo>
                    <a:pt x="2219818" y="3922985"/>
                    <a:pt x="2060231" y="3941082"/>
                    <a:pt x="1902626" y="3939971"/>
                  </a:cubicBezTo>
                  <a:cubicBezTo>
                    <a:pt x="1286982" y="3935631"/>
                    <a:pt x="701577" y="3638194"/>
                    <a:pt x="337583" y="3128887"/>
                  </a:cubicBezTo>
                  <a:lnTo>
                    <a:pt x="30667" y="3435803"/>
                  </a:lnTo>
                  <a:lnTo>
                    <a:pt x="30667" y="2342045"/>
                  </a:lnTo>
                  <a:lnTo>
                    <a:pt x="1124425" y="2342045"/>
                  </a:lnTo>
                  <a:lnTo>
                    <a:pt x="781340" y="2685130"/>
                  </a:lnTo>
                  <a:cubicBezTo>
                    <a:pt x="1079782" y="3180935"/>
                    <a:pt x="1667379" y="3425841"/>
                    <a:pt x="2232517" y="3287817"/>
                  </a:cubicBezTo>
                  <a:cubicBezTo>
                    <a:pt x="2810639" y="3146622"/>
                    <a:pt x="3224897" y="2638979"/>
                    <a:pt x="3247291" y="2044286"/>
                  </a:cubicBezTo>
                  <a:lnTo>
                    <a:pt x="3248876" y="2044345"/>
                  </a:lnTo>
                  <a:close/>
                  <a:moveTo>
                    <a:pt x="1958249" y="48"/>
                  </a:moveTo>
                  <a:cubicBezTo>
                    <a:pt x="2573893" y="4388"/>
                    <a:pt x="3159298" y="301825"/>
                    <a:pt x="3523293" y="811132"/>
                  </a:cubicBezTo>
                  <a:lnTo>
                    <a:pt x="3830209" y="504216"/>
                  </a:lnTo>
                  <a:lnTo>
                    <a:pt x="3830209" y="1597974"/>
                  </a:lnTo>
                  <a:lnTo>
                    <a:pt x="2736450" y="1597974"/>
                  </a:lnTo>
                  <a:lnTo>
                    <a:pt x="3079535" y="1254889"/>
                  </a:lnTo>
                  <a:cubicBezTo>
                    <a:pt x="2781093" y="759084"/>
                    <a:pt x="2193496" y="514178"/>
                    <a:pt x="1628358" y="652202"/>
                  </a:cubicBezTo>
                  <a:cubicBezTo>
                    <a:pt x="1050236" y="793397"/>
                    <a:pt x="635978" y="1301040"/>
                    <a:pt x="613584" y="1895733"/>
                  </a:cubicBezTo>
                  <a:lnTo>
                    <a:pt x="612000" y="1895674"/>
                  </a:lnTo>
                  <a:lnTo>
                    <a:pt x="612000" y="1985958"/>
                  </a:lnTo>
                  <a:lnTo>
                    <a:pt x="0" y="1985958"/>
                  </a:lnTo>
                  <a:lnTo>
                    <a:pt x="0" y="1837407"/>
                  </a:lnTo>
                  <a:lnTo>
                    <a:pt x="2787" y="1837407"/>
                  </a:lnTo>
                  <a:cubicBezTo>
                    <a:pt x="49183" y="983705"/>
                    <a:pt x="649445" y="259216"/>
                    <a:pt x="1482678" y="55715"/>
                  </a:cubicBezTo>
                  <a:cubicBezTo>
                    <a:pt x="1641057" y="17034"/>
                    <a:pt x="1800644" y="-1063"/>
                    <a:pt x="1958249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자유형: 도형 16">
              <a:extLst>
                <a:ext uri="{FF2B5EF4-FFF2-40B4-BE49-F238E27FC236}">
                  <a16:creationId xmlns:a16="http://schemas.microsoft.com/office/drawing/2014/main" id="{8150218F-2545-45DC-9FFE-E5151564B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8038" y="5418963"/>
              <a:ext cx="353455" cy="397548"/>
            </a:xfrm>
            <a:custGeom>
              <a:avLst/>
              <a:gdLst>
                <a:gd name="connsiteX0" fmla="*/ 1376433 w 2765122"/>
                <a:gd name="connsiteY0" fmla="*/ 2257187 h 3110058"/>
                <a:gd name="connsiteX1" fmla="*/ 1145400 w 2765122"/>
                <a:gd name="connsiteY1" fmla="*/ 2354829 h 3110058"/>
                <a:gd name="connsiteX2" fmla="*/ 1036105 w 2765122"/>
                <a:gd name="connsiteY2" fmla="*/ 2389775 h 3110058"/>
                <a:gd name="connsiteX3" fmla="*/ 1040146 w 2765122"/>
                <a:gd name="connsiteY3" fmla="*/ 2406930 h 3110058"/>
                <a:gd name="connsiteX4" fmla="*/ 1382560 w 2765122"/>
                <a:gd name="connsiteY4" fmla="*/ 2894301 h 3110058"/>
                <a:gd name="connsiteX5" fmla="*/ 1724974 w 2765122"/>
                <a:gd name="connsiteY5" fmla="*/ 2406930 h 3110058"/>
                <a:gd name="connsiteX6" fmla="*/ 1726723 w 2765122"/>
                <a:gd name="connsiteY6" fmla="*/ 2399874 h 3110058"/>
                <a:gd name="connsiteX7" fmla="*/ 1605728 w 2765122"/>
                <a:gd name="connsiteY7" fmla="*/ 2358846 h 3110058"/>
                <a:gd name="connsiteX8" fmla="*/ 1795887 w 2765122"/>
                <a:gd name="connsiteY8" fmla="*/ 2033026 h 3110058"/>
                <a:gd name="connsiteX9" fmla="*/ 1694075 w 2765122"/>
                <a:gd name="connsiteY9" fmla="*/ 2094586 h 3110058"/>
                <a:gd name="connsiteX10" fmla="*/ 1578650 w 2765122"/>
                <a:gd name="connsiteY10" fmla="*/ 2155153 h 3110058"/>
                <a:gd name="connsiteX11" fmla="*/ 1618821 w 2765122"/>
                <a:gd name="connsiteY11" fmla="*/ 2173994 h 3110058"/>
                <a:gd name="connsiteX12" fmla="*/ 1763952 w 2765122"/>
                <a:gd name="connsiteY12" fmla="*/ 2229138 h 3110058"/>
                <a:gd name="connsiteX13" fmla="*/ 1791432 w 2765122"/>
                <a:gd name="connsiteY13" fmla="*/ 2076334 h 3110058"/>
                <a:gd name="connsiteX14" fmla="*/ 969005 w 2765122"/>
                <a:gd name="connsiteY14" fmla="*/ 2030800 h 3110058"/>
                <a:gd name="connsiteX15" fmla="*/ 973688 w 2765122"/>
                <a:gd name="connsiteY15" fmla="*/ 2076334 h 3110058"/>
                <a:gd name="connsiteX16" fmla="*/ 997942 w 2765122"/>
                <a:gd name="connsiteY16" fmla="*/ 2219324 h 3110058"/>
                <a:gd name="connsiteX17" fmla="*/ 1135534 w 2765122"/>
                <a:gd name="connsiteY17" fmla="*/ 2169774 h 3110058"/>
                <a:gd name="connsiteX18" fmla="*/ 1176026 w 2765122"/>
                <a:gd name="connsiteY18" fmla="*/ 2151638 h 3110058"/>
                <a:gd name="connsiteX19" fmla="*/ 1061678 w 2765122"/>
                <a:gd name="connsiteY19" fmla="*/ 2089068 h 3110058"/>
                <a:gd name="connsiteX20" fmla="*/ 2270995 w 2765122"/>
                <a:gd name="connsiteY20" fmla="*/ 1682607 h 3110058"/>
                <a:gd name="connsiteX21" fmla="*/ 2193789 w 2765122"/>
                <a:gd name="connsiteY21" fmla="*/ 1749541 h 3110058"/>
                <a:gd name="connsiteX22" fmla="*/ 2080535 w 2765122"/>
                <a:gd name="connsiteY22" fmla="*/ 1839120 h 3110058"/>
                <a:gd name="connsiteX23" fmla="*/ 1988274 w 2765122"/>
                <a:gd name="connsiteY23" fmla="*/ 1905861 h 3110058"/>
                <a:gd name="connsiteX24" fmla="*/ 1956628 w 2765122"/>
                <a:gd name="connsiteY24" fmla="*/ 2160317 h 3110058"/>
                <a:gd name="connsiteX25" fmla="*/ 1929983 w 2765122"/>
                <a:gd name="connsiteY25" fmla="*/ 2282840 h 3110058"/>
                <a:gd name="connsiteX26" fmla="*/ 2032699 w 2765122"/>
                <a:gd name="connsiteY26" fmla="*/ 2311732 h 3110058"/>
                <a:gd name="connsiteX27" fmla="*/ 2530541 w 2765122"/>
                <a:gd name="connsiteY27" fmla="*/ 2244806 h 3110058"/>
                <a:gd name="connsiteX28" fmla="*/ 2289139 w 2765122"/>
                <a:gd name="connsiteY28" fmla="*/ 1700285 h 3110058"/>
                <a:gd name="connsiteX29" fmla="*/ 491768 w 2765122"/>
                <a:gd name="connsiteY29" fmla="*/ 1666932 h 3110058"/>
                <a:gd name="connsiteX30" fmla="*/ 473585 w 2765122"/>
                <a:gd name="connsiteY30" fmla="*/ 1684439 h 3110058"/>
                <a:gd name="connsiteX31" fmla="*/ 222717 w 2765122"/>
                <a:gd name="connsiteY31" fmla="*/ 2224664 h 3110058"/>
                <a:gd name="connsiteX32" fmla="*/ 719315 w 2765122"/>
                <a:gd name="connsiteY32" fmla="*/ 2300269 h 3110058"/>
                <a:gd name="connsiteX33" fmla="*/ 831176 w 2765122"/>
                <a:gd name="connsiteY33" fmla="*/ 2270901 h 3110058"/>
                <a:gd name="connsiteX34" fmla="*/ 808495 w 2765122"/>
                <a:gd name="connsiteY34" fmla="*/ 2160317 h 3110058"/>
                <a:gd name="connsiteX35" fmla="*/ 776012 w 2765122"/>
                <a:gd name="connsiteY35" fmla="*/ 1899134 h 3110058"/>
                <a:gd name="connsiteX36" fmla="*/ 679735 w 2765122"/>
                <a:gd name="connsiteY36" fmla="*/ 1826895 h 3110058"/>
                <a:gd name="connsiteX37" fmla="*/ 502637 w 2765122"/>
                <a:gd name="connsiteY37" fmla="*/ 1677612 h 3110058"/>
                <a:gd name="connsiteX38" fmla="*/ 2001099 w 2765122"/>
                <a:gd name="connsiteY38" fmla="*/ 1443878 h 3110058"/>
                <a:gd name="connsiteX39" fmla="*/ 2005588 w 2765122"/>
                <a:gd name="connsiteY39" fmla="*/ 1555029 h 3110058"/>
                <a:gd name="connsiteX40" fmla="*/ 2000712 w 2765122"/>
                <a:gd name="connsiteY40" fmla="*/ 1675767 h 3110058"/>
                <a:gd name="connsiteX41" fmla="*/ 2038461 w 2765122"/>
                <a:gd name="connsiteY41" fmla="*/ 1648469 h 3110058"/>
                <a:gd name="connsiteX42" fmla="*/ 2130505 w 2765122"/>
                <a:gd name="connsiteY42" fmla="*/ 1573751 h 3110058"/>
                <a:gd name="connsiteX43" fmla="*/ 2143759 w 2765122"/>
                <a:gd name="connsiteY43" fmla="*/ 1562074 h 3110058"/>
                <a:gd name="connsiteX44" fmla="*/ 2039991 w 2765122"/>
                <a:gd name="connsiteY44" fmla="*/ 1473050 h 3110058"/>
                <a:gd name="connsiteX45" fmla="*/ 764411 w 2765122"/>
                <a:gd name="connsiteY45" fmla="*/ 1434288 h 3110058"/>
                <a:gd name="connsiteX46" fmla="*/ 726661 w 2765122"/>
                <a:gd name="connsiteY46" fmla="*/ 1461587 h 3110058"/>
                <a:gd name="connsiteX47" fmla="*/ 634617 w 2765122"/>
                <a:gd name="connsiteY47" fmla="*/ 1536305 h 3110058"/>
                <a:gd name="connsiteX48" fmla="*/ 621360 w 2765122"/>
                <a:gd name="connsiteY48" fmla="*/ 1547985 h 3110058"/>
                <a:gd name="connsiteX49" fmla="*/ 725129 w 2765122"/>
                <a:gd name="connsiteY49" fmla="*/ 1637009 h 3110058"/>
                <a:gd name="connsiteX50" fmla="*/ 764024 w 2765122"/>
                <a:gd name="connsiteY50" fmla="*/ 1666183 h 3110058"/>
                <a:gd name="connsiteX51" fmla="*/ 759534 w 2765122"/>
                <a:gd name="connsiteY51" fmla="*/ 1555029 h 3110058"/>
                <a:gd name="connsiteX52" fmla="*/ 1386966 w 2765122"/>
                <a:gd name="connsiteY52" fmla="*/ 1049980 h 3110058"/>
                <a:gd name="connsiteX53" fmla="*/ 1160689 w 2765122"/>
                <a:gd name="connsiteY53" fmla="*/ 1170734 h 3110058"/>
                <a:gd name="connsiteX54" fmla="*/ 947211 w 2765122"/>
                <a:gd name="connsiteY54" fmla="*/ 1303680 h 3110058"/>
                <a:gd name="connsiteX55" fmla="*/ 938816 w 2765122"/>
                <a:gd name="connsiteY55" fmla="*/ 1555028 h 3110058"/>
                <a:gd name="connsiteX56" fmla="*/ 947046 w 2765122"/>
                <a:gd name="connsiteY56" fmla="*/ 1801432 h 3110058"/>
                <a:gd name="connsiteX57" fmla="*/ 1154015 w 2765122"/>
                <a:gd name="connsiteY57" fmla="*/ 1935392 h 3110058"/>
                <a:gd name="connsiteX58" fmla="*/ 1378151 w 2765122"/>
                <a:gd name="connsiteY58" fmla="*/ 2060078 h 3110058"/>
                <a:gd name="connsiteX59" fmla="*/ 1604433 w 2765122"/>
                <a:gd name="connsiteY59" fmla="*/ 1939321 h 3110058"/>
                <a:gd name="connsiteX60" fmla="*/ 1817909 w 2765122"/>
                <a:gd name="connsiteY60" fmla="*/ 1806377 h 3110058"/>
                <a:gd name="connsiteX61" fmla="*/ 1826304 w 2765122"/>
                <a:gd name="connsiteY61" fmla="*/ 1555028 h 3110058"/>
                <a:gd name="connsiteX62" fmla="*/ 1818074 w 2765122"/>
                <a:gd name="connsiteY62" fmla="*/ 1308628 h 3110058"/>
                <a:gd name="connsiteX63" fmla="*/ 1611105 w 2765122"/>
                <a:gd name="connsiteY63" fmla="*/ 1174667 h 3110058"/>
                <a:gd name="connsiteX64" fmla="*/ 1767179 w 2765122"/>
                <a:gd name="connsiteY64" fmla="*/ 890733 h 3110058"/>
                <a:gd name="connsiteX65" fmla="*/ 1629589 w 2765122"/>
                <a:gd name="connsiteY65" fmla="*/ 940281 h 3110058"/>
                <a:gd name="connsiteX66" fmla="*/ 1589093 w 2765122"/>
                <a:gd name="connsiteY66" fmla="*/ 958419 h 3110058"/>
                <a:gd name="connsiteX67" fmla="*/ 1703444 w 2765122"/>
                <a:gd name="connsiteY67" fmla="*/ 1020991 h 3110058"/>
                <a:gd name="connsiteX68" fmla="*/ 1796116 w 2765122"/>
                <a:gd name="connsiteY68" fmla="*/ 1079257 h 3110058"/>
                <a:gd name="connsiteX69" fmla="*/ 1791432 w 2765122"/>
                <a:gd name="connsiteY69" fmla="*/ 1033723 h 3110058"/>
                <a:gd name="connsiteX70" fmla="*/ 1001168 w 2765122"/>
                <a:gd name="connsiteY70" fmla="*/ 880921 h 3110058"/>
                <a:gd name="connsiteX71" fmla="*/ 973688 w 2765122"/>
                <a:gd name="connsiteY71" fmla="*/ 1033723 h 3110058"/>
                <a:gd name="connsiteX72" fmla="*/ 969233 w 2765122"/>
                <a:gd name="connsiteY72" fmla="*/ 1077033 h 3110058"/>
                <a:gd name="connsiteX73" fmla="*/ 1071048 w 2765122"/>
                <a:gd name="connsiteY73" fmla="*/ 1015472 h 3110058"/>
                <a:gd name="connsiteX74" fmla="*/ 1186470 w 2765122"/>
                <a:gd name="connsiteY74" fmla="*/ 954907 h 3110058"/>
                <a:gd name="connsiteX75" fmla="*/ 1146299 w 2765122"/>
                <a:gd name="connsiteY75" fmla="*/ 936065 h 3110058"/>
                <a:gd name="connsiteX76" fmla="*/ 2296662 w 2765122"/>
                <a:gd name="connsiteY76" fmla="*/ 783036 h 3110058"/>
                <a:gd name="connsiteX77" fmla="*/ 2045808 w 2765122"/>
                <a:gd name="connsiteY77" fmla="*/ 809787 h 3110058"/>
                <a:gd name="connsiteX78" fmla="*/ 1933945 w 2765122"/>
                <a:gd name="connsiteY78" fmla="*/ 839155 h 3110058"/>
                <a:gd name="connsiteX79" fmla="*/ 1956628 w 2765122"/>
                <a:gd name="connsiteY79" fmla="*/ 949742 h 3110058"/>
                <a:gd name="connsiteX80" fmla="*/ 1989111 w 2765122"/>
                <a:gd name="connsiteY80" fmla="*/ 1210925 h 3110058"/>
                <a:gd name="connsiteX81" fmla="*/ 2085387 w 2765122"/>
                <a:gd name="connsiteY81" fmla="*/ 1283163 h 3110058"/>
                <a:gd name="connsiteX82" fmla="*/ 2262485 w 2765122"/>
                <a:gd name="connsiteY82" fmla="*/ 1432446 h 3110058"/>
                <a:gd name="connsiteX83" fmla="*/ 2273353 w 2765122"/>
                <a:gd name="connsiteY83" fmla="*/ 1443125 h 3110058"/>
                <a:gd name="connsiteX84" fmla="*/ 2291537 w 2765122"/>
                <a:gd name="connsiteY84" fmla="*/ 1425616 h 3110058"/>
                <a:gd name="connsiteX85" fmla="*/ 2542406 w 2765122"/>
                <a:gd name="connsiteY85" fmla="*/ 885391 h 3110058"/>
                <a:gd name="connsiteX86" fmla="*/ 2296662 w 2765122"/>
                <a:gd name="connsiteY86" fmla="*/ 783036 h 3110058"/>
                <a:gd name="connsiteX87" fmla="*/ 482072 w 2765122"/>
                <a:gd name="connsiteY87" fmla="*/ 767202 h 3110058"/>
                <a:gd name="connsiteX88" fmla="*/ 234579 w 2765122"/>
                <a:gd name="connsiteY88" fmla="*/ 865253 h 3110058"/>
                <a:gd name="connsiteX89" fmla="*/ 475981 w 2765122"/>
                <a:gd name="connsiteY89" fmla="*/ 1409774 h 3110058"/>
                <a:gd name="connsiteX90" fmla="*/ 494126 w 2765122"/>
                <a:gd name="connsiteY90" fmla="*/ 1427453 h 3110058"/>
                <a:gd name="connsiteX91" fmla="*/ 571333 w 2765122"/>
                <a:gd name="connsiteY91" fmla="*/ 1360517 h 3110058"/>
                <a:gd name="connsiteX92" fmla="*/ 684587 w 2765122"/>
                <a:gd name="connsiteY92" fmla="*/ 1270938 h 3110058"/>
                <a:gd name="connsiteX93" fmla="*/ 776848 w 2765122"/>
                <a:gd name="connsiteY93" fmla="*/ 1204197 h 3110058"/>
                <a:gd name="connsiteX94" fmla="*/ 808495 w 2765122"/>
                <a:gd name="connsiteY94" fmla="*/ 949742 h 3110058"/>
                <a:gd name="connsiteX95" fmla="*/ 835139 w 2765122"/>
                <a:gd name="connsiteY95" fmla="*/ 827220 h 3110058"/>
                <a:gd name="connsiteX96" fmla="*/ 732420 w 2765122"/>
                <a:gd name="connsiteY96" fmla="*/ 798327 h 3110058"/>
                <a:gd name="connsiteX97" fmla="*/ 482072 w 2765122"/>
                <a:gd name="connsiteY97" fmla="*/ 767202 h 3110058"/>
                <a:gd name="connsiteX98" fmla="*/ 1382560 w 2765122"/>
                <a:gd name="connsiteY98" fmla="*/ 215755 h 3110058"/>
                <a:gd name="connsiteX99" fmla="*/ 1040146 w 2765122"/>
                <a:gd name="connsiteY99" fmla="*/ 703126 h 3110058"/>
                <a:gd name="connsiteX100" fmla="*/ 1038397 w 2765122"/>
                <a:gd name="connsiteY100" fmla="*/ 710184 h 3110058"/>
                <a:gd name="connsiteX101" fmla="*/ 1159394 w 2765122"/>
                <a:gd name="connsiteY101" fmla="*/ 751212 h 3110058"/>
                <a:gd name="connsiteX102" fmla="*/ 1388689 w 2765122"/>
                <a:gd name="connsiteY102" fmla="*/ 852872 h 3110058"/>
                <a:gd name="connsiteX103" fmla="*/ 1619722 w 2765122"/>
                <a:gd name="connsiteY103" fmla="*/ 755229 h 3110058"/>
                <a:gd name="connsiteX104" fmla="*/ 1729016 w 2765122"/>
                <a:gd name="connsiteY104" fmla="*/ 720284 h 3110058"/>
                <a:gd name="connsiteX105" fmla="*/ 1724974 w 2765122"/>
                <a:gd name="connsiteY105" fmla="*/ 703126 h 3110058"/>
                <a:gd name="connsiteX106" fmla="*/ 1382560 w 2765122"/>
                <a:gd name="connsiteY106" fmla="*/ 215755 h 3110058"/>
                <a:gd name="connsiteX107" fmla="*/ 1382561 w 2765122"/>
                <a:gd name="connsiteY107" fmla="*/ 0 h 3110058"/>
                <a:gd name="connsiteX108" fmla="*/ 1863319 w 2765122"/>
                <a:gd name="connsiteY108" fmla="*/ 565886 h 3110058"/>
                <a:gd name="connsiteX109" fmla="*/ 1892754 w 2765122"/>
                <a:gd name="connsiteY109" fmla="*/ 669221 h 3110058"/>
                <a:gd name="connsiteX110" fmla="*/ 1998805 w 2765122"/>
                <a:gd name="connsiteY110" fmla="*/ 644109 h 3110058"/>
                <a:gd name="connsiteX111" fmla="*/ 2729256 w 2765122"/>
                <a:gd name="connsiteY111" fmla="*/ 777515 h 3110058"/>
                <a:gd name="connsiteX112" fmla="*/ 2479563 w 2765122"/>
                <a:gd name="connsiteY112" fmla="*/ 1476806 h 3110058"/>
                <a:gd name="connsiteX113" fmla="*/ 2396868 w 2765122"/>
                <a:gd name="connsiteY113" fmla="*/ 1564493 h 3110058"/>
                <a:gd name="connsiteX114" fmla="*/ 2415853 w 2765122"/>
                <a:gd name="connsiteY114" fmla="*/ 1583149 h 3110058"/>
                <a:gd name="connsiteX115" fmla="*/ 2715481 w 2765122"/>
                <a:gd name="connsiteY115" fmla="*/ 2355928 h 3110058"/>
                <a:gd name="connsiteX116" fmla="*/ 1982813 w 2765122"/>
                <a:gd name="connsiteY116" fmla="*/ 2476565 h 3110058"/>
                <a:gd name="connsiteX117" fmla="*/ 1890625 w 2765122"/>
                <a:gd name="connsiteY117" fmla="*/ 2453030 h 3110058"/>
                <a:gd name="connsiteX118" fmla="*/ 1863319 w 2765122"/>
                <a:gd name="connsiteY118" fmla="*/ 2544172 h 3110058"/>
                <a:gd name="connsiteX119" fmla="*/ 1382561 w 2765122"/>
                <a:gd name="connsiteY119" fmla="*/ 3110058 h 3110058"/>
                <a:gd name="connsiteX120" fmla="*/ 901803 w 2765122"/>
                <a:gd name="connsiteY120" fmla="*/ 2544172 h 3110058"/>
                <a:gd name="connsiteX121" fmla="*/ 872368 w 2765122"/>
                <a:gd name="connsiteY121" fmla="*/ 2440837 h 3110058"/>
                <a:gd name="connsiteX122" fmla="*/ 766317 w 2765122"/>
                <a:gd name="connsiteY122" fmla="*/ 2465949 h 3110058"/>
                <a:gd name="connsiteX123" fmla="*/ 35866 w 2765122"/>
                <a:gd name="connsiteY123" fmla="*/ 2332544 h 3110058"/>
                <a:gd name="connsiteX124" fmla="*/ 285559 w 2765122"/>
                <a:gd name="connsiteY124" fmla="*/ 1633252 h 3110058"/>
                <a:gd name="connsiteX125" fmla="*/ 368254 w 2765122"/>
                <a:gd name="connsiteY125" fmla="*/ 1545565 h 3110058"/>
                <a:gd name="connsiteX126" fmla="*/ 349269 w 2765122"/>
                <a:gd name="connsiteY126" fmla="*/ 1526910 h 3110058"/>
                <a:gd name="connsiteX127" fmla="*/ 49641 w 2765122"/>
                <a:gd name="connsiteY127" fmla="*/ 754130 h 3110058"/>
                <a:gd name="connsiteX128" fmla="*/ 782309 w 2765122"/>
                <a:gd name="connsiteY128" fmla="*/ 633493 h 3110058"/>
                <a:gd name="connsiteX129" fmla="*/ 874497 w 2765122"/>
                <a:gd name="connsiteY129" fmla="*/ 657029 h 3110058"/>
                <a:gd name="connsiteX130" fmla="*/ 901803 w 2765122"/>
                <a:gd name="connsiteY130" fmla="*/ 565886 h 3110058"/>
                <a:gd name="connsiteX131" fmla="*/ 1382561 w 2765122"/>
                <a:gd name="connsiteY131" fmla="*/ 0 h 311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2765122" h="3110058">
                  <a:moveTo>
                    <a:pt x="1376433" y="2257187"/>
                  </a:moveTo>
                  <a:lnTo>
                    <a:pt x="1145400" y="2354829"/>
                  </a:lnTo>
                  <a:lnTo>
                    <a:pt x="1036105" y="2389775"/>
                  </a:lnTo>
                  <a:lnTo>
                    <a:pt x="1040146" y="2406930"/>
                  </a:lnTo>
                  <a:cubicBezTo>
                    <a:pt x="1121535" y="2704580"/>
                    <a:pt x="1244707" y="2894301"/>
                    <a:pt x="1382560" y="2894301"/>
                  </a:cubicBezTo>
                  <a:cubicBezTo>
                    <a:pt x="1520414" y="2894301"/>
                    <a:pt x="1643585" y="2704580"/>
                    <a:pt x="1724974" y="2406930"/>
                  </a:cubicBezTo>
                  <a:lnTo>
                    <a:pt x="1726723" y="2399874"/>
                  </a:lnTo>
                  <a:lnTo>
                    <a:pt x="1605728" y="2358846"/>
                  </a:lnTo>
                  <a:close/>
                  <a:moveTo>
                    <a:pt x="1795887" y="2033026"/>
                  </a:moveTo>
                  <a:lnTo>
                    <a:pt x="1694075" y="2094586"/>
                  </a:lnTo>
                  <a:lnTo>
                    <a:pt x="1578650" y="2155153"/>
                  </a:lnTo>
                  <a:lnTo>
                    <a:pt x="1618821" y="2173994"/>
                  </a:lnTo>
                  <a:lnTo>
                    <a:pt x="1763952" y="2229138"/>
                  </a:lnTo>
                  <a:lnTo>
                    <a:pt x="1791432" y="2076334"/>
                  </a:lnTo>
                  <a:close/>
                  <a:moveTo>
                    <a:pt x="969005" y="2030800"/>
                  </a:moveTo>
                  <a:lnTo>
                    <a:pt x="973688" y="2076334"/>
                  </a:lnTo>
                  <a:lnTo>
                    <a:pt x="997942" y="2219324"/>
                  </a:lnTo>
                  <a:lnTo>
                    <a:pt x="1135534" y="2169774"/>
                  </a:lnTo>
                  <a:lnTo>
                    <a:pt x="1176026" y="2151638"/>
                  </a:lnTo>
                  <a:lnTo>
                    <a:pt x="1061678" y="2089068"/>
                  </a:lnTo>
                  <a:close/>
                  <a:moveTo>
                    <a:pt x="2270995" y="1682607"/>
                  </a:moveTo>
                  <a:lnTo>
                    <a:pt x="2193789" y="1749541"/>
                  </a:lnTo>
                  <a:cubicBezTo>
                    <a:pt x="2157450" y="1779622"/>
                    <a:pt x="2119670" y="1809519"/>
                    <a:pt x="2080535" y="1839120"/>
                  </a:cubicBezTo>
                  <a:lnTo>
                    <a:pt x="1988274" y="1905861"/>
                  </a:lnTo>
                  <a:lnTo>
                    <a:pt x="1956628" y="2160317"/>
                  </a:lnTo>
                  <a:lnTo>
                    <a:pt x="1929983" y="2282840"/>
                  </a:lnTo>
                  <a:lnTo>
                    <a:pt x="2032699" y="2311732"/>
                  </a:lnTo>
                  <a:cubicBezTo>
                    <a:pt x="2281801" y="2367725"/>
                    <a:pt x="2467430" y="2349840"/>
                    <a:pt x="2530541" y="2244806"/>
                  </a:cubicBezTo>
                  <a:cubicBezTo>
                    <a:pt x="2601541" y="2126643"/>
                    <a:pt x="2502356" y="1923350"/>
                    <a:pt x="2289139" y="1700285"/>
                  </a:cubicBezTo>
                  <a:close/>
                  <a:moveTo>
                    <a:pt x="491768" y="1666932"/>
                  </a:moveTo>
                  <a:lnTo>
                    <a:pt x="473585" y="1684439"/>
                  </a:lnTo>
                  <a:cubicBezTo>
                    <a:pt x="256508" y="1903749"/>
                    <a:pt x="153790" y="2105280"/>
                    <a:pt x="222717" y="2224664"/>
                  </a:cubicBezTo>
                  <a:cubicBezTo>
                    <a:pt x="283985" y="2330784"/>
                    <a:pt x="469273" y="2351906"/>
                    <a:pt x="719315" y="2300269"/>
                  </a:cubicBezTo>
                  <a:lnTo>
                    <a:pt x="831176" y="2270901"/>
                  </a:lnTo>
                  <a:lnTo>
                    <a:pt x="808495" y="2160317"/>
                  </a:lnTo>
                  <a:lnTo>
                    <a:pt x="776012" y="1899134"/>
                  </a:lnTo>
                  <a:lnTo>
                    <a:pt x="679735" y="1826895"/>
                  </a:lnTo>
                  <a:cubicBezTo>
                    <a:pt x="616990" y="1777691"/>
                    <a:pt x="557836" y="1727770"/>
                    <a:pt x="502637" y="1677612"/>
                  </a:cubicBezTo>
                  <a:close/>
                  <a:moveTo>
                    <a:pt x="2001099" y="1443878"/>
                  </a:moveTo>
                  <a:lnTo>
                    <a:pt x="2005588" y="1555029"/>
                  </a:lnTo>
                  <a:lnTo>
                    <a:pt x="2000712" y="1675767"/>
                  </a:lnTo>
                  <a:lnTo>
                    <a:pt x="2038461" y="1648469"/>
                  </a:lnTo>
                  <a:cubicBezTo>
                    <a:pt x="2070345" y="1623579"/>
                    <a:pt x="2101053" y="1598643"/>
                    <a:pt x="2130505" y="1573751"/>
                  </a:cubicBezTo>
                  <a:lnTo>
                    <a:pt x="2143759" y="1562074"/>
                  </a:lnTo>
                  <a:lnTo>
                    <a:pt x="2039991" y="1473050"/>
                  </a:lnTo>
                  <a:close/>
                  <a:moveTo>
                    <a:pt x="764411" y="1434288"/>
                  </a:moveTo>
                  <a:lnTo>
                    <a:pt x="726661" y="1461587"/>
                  </a:lnTo>
                  <a:cubicBezTo>
                    <a:pt x="694778" y="1486477"/>
                    <a:pt x="664070" y="1511412"/>
                    <a:pt x="634617" y="1536305"/>
                  </a:cubicBezTo>
                  <a:lnTo>
                    <a:pt x="621360" y="1547985"/>
                  </a:lnTo>
                  <a:lnTo>
                    <a:pt x="725129" y="1637009"/>
                  </a:lnTo>
                  <a:lnTo>
                    <a:pt x="764024" y="1666183"/>
                  </a:lnTo>
                  <a:lnTo>
                    <a:pt x="759534" y="1555029"/>
                  </a:lnTo>
                  <a:close/>
                  <a:moveTo>
                    <a:pt x="1386966" y="1049980"/>
                  </a:moveTo>
                  <a:lnTo>
                    <a:pt x="1160689" y="1170734"/>
                  </a:lnTo>
                  <a:lnTo>
                    <a:pt x="947211" y="1303680"/>
                  </a:lnTo>
                  <a:lnTo>
                    <a:pt x="938816" y="1555028"/>
                  </a:lnTo>
                  <a:lnTo>
                    <a:pt x="947046" y="1801432"/>
                  </a:lnTo>
                  <a:lnTo>
                    <a:pt x="1154015" y="1935392"/>
                  </a:lnTo>
                  <a:lnTo>
                    <a:pt x="1378151" y="2060078"/>
                  </a:lnTo>
                  <a:lnTo>
                    <a:pt x="1604433" y="1939321"/>
                  </a:lnTo>
                  <a:lnTo>
                    <a:pt x="1817909" y="1806377"/>
                  </a:lnTo>
                  <a:lnTo>
                    <a:pt x="1826304" y="1555028"/>
                  </a:lnTo>
                  <a:lnTo>
                    <a:pt x="1818074" y="1308628"/>
                  </a:lnTo>
                  <a:lnTo>
                    <a:pt x="1611105" y="1174667"/>
                  </a:lnTo>
                  <a:close/>
                  <a:moveTo>
                    <a:pt x="1767179" y="890733"/>
                  </a:moveTo>
                  <a:lnTo>
                    <a:pt x="1629589" y="940281"/>
                  </a:lnTo>
                  <a:lnTo>
                    <a:pt x="1589093" y="958419"/>
                  </a:lnTo>
                  <a:lnTo>
                    <a:pt x="1703444" y="1020991"/>
                  </a:lnTo>
                  <a:lnTo>
                    <a:pt x="1796116" y="1079257"/>
                  </a:lnTo>
                  <a:lnTo>
                    <a:pt x="1791432" y="1033723"/>
                  </a:lnTo>
                  <a:close/>
                  <a:moveTo>
                    <a:pt x="1001168" y="880921"/>
                  </a:moveTo>
                  <a:lnTo>
                    <a:pt x="973688" y="1033723"/>
                  </a:lnTo>
                  <a:lnTo>
                    <a:pt x="969233" y="1077033"/>
                  </a:lnTo>
                  <a:lnTo>
                    <a:pt x="1071048" y="1015472"/>
                  </a:lnTo>
                  <a:lnTo>
                    <a:pt x="1186470" y="954907"/>
                  </a:lnTo>
                  <a:lnTo>
                    <a:pt x="1146299" y="936065"/>
                  </a:lnTo>
                  <a:close/>
                  <a:moveTo>
                    <a:pt x="2296662" y="783036"/>
                  </a:moveTo>
                  <a:cubicBezTo>
                    <a:pt x="2224233" y="781291"/>
                    <a:pt x="2139574" y="790423"/>
                    <a:pt x="2045808" y="809787"/>
                  </a:cubicBezTo>
                  <a:lnTo>
                    <a:pt x="1933945" y="839155"/>
                  </a:lnTo>
                  <a:lnTo>
                    <a:pt x="1956628" y="949742"/>
                  </a:lnTo>
                  <a:lnTo>
                    <a:pt x="1989111" y="1210925"/>
                  </a:lnTo>
                  <a:lnTo>
                    <a:pt x="2085387" y="1283163"/>
                  </a:lnTo>
                  <a:cubicBezTo>
                    <a:pt x="2148132" y="1332368"/>
                    <a:pt x="2207286" y="1382289"/>
                    <a:pt x="2262485" y="1432446"/>
                  </a:cubicBezTo>
                  <a:lnTo>
                    <a:pt x="2273353" y="1443125"/>
                  </a:lnTo>
                  <a:lnTo>
                    <a:pt x="2291537" y="1425616"/>
                  </a:lnTo>
                  <a:cubicBezTo>
                    <a:pt x="2508615" y="1206306"/>
                    <a:pt x="2611333" y="1004776"/>
                    <a:pt x="2542406" y="885391"/>
                  </a:cubicBezTo>
                  <a:cubicBezTo>
                    <a:pt x="2504113" y="819067"/>
                    <a:pt x="2417375" y="785944"/>
                    <a:pt x="2296662" y="783036"/>
                  </a:cubicBezTo>
                  <a:close/>
                  <a:moveTo>
                    <a:pt x="482072" y="767202"/>
                  </a:moveTo>
                  <a:cubicBezTo>
                    <a:pt x="361326" y="768003"/>
                    <a:pt x="274023" y="799606"/>
                    <a:pt x="234579" y="865253"/>
                  </a:cubicBezTo>
                  <a:cubicBezTo>
                    <a:pt x="163579" y="983417"/>
                    <a:pt x="262764" y="1186709"/>
                    <a:pt x="475981" y="1409774"/>
                  </a:cubicBezTo>
                  <a:lnTo>
                    <a:pt x="494126" y="1427453"/>
                  </a:lnTo>
                  <a:lnTo>
                    <a:pt x="571333" y="1360517"/>
                  </a:lnTo>
                  <a:cubicBezTo>
                    <a:pt x="607672" y="1330436"/>
                    <a:pt x="645452" y="1300540"/>
                    <a:pt x="684587" y="1270938"/>
                  </a:cubicBezTo>
                  <a:lnTo>
                    <a:pt x="776848" y="1204197"/>
                  </a:lnTo>
                  <a:lnTo>
                    <a:pt x="808495" y="949742"/>
                  </a:lnTo>
                  <a:lnTo>
                    <a:pt x="835139" y="827220"/>
                  </a:lnTo>
                  <a:lnTo>
                    <a:pt x="732420" y="798327"/>
                  </a:lnTo>
                  <a:cubicBezTo>
                    <a:pt x="639007" y="777329"/>
                    <a:pt x="554520" y="766721"/>
                    <a:pt x="482072" y="767202"/>
                  </a:cubicBezTo>
                  <a:close/>
                  <a:moveTo>
                    <a:pt x="1382560" y="215755"/>
                  </a:moveTo>
                  <a:cubicBezTo>
                    <a:pt x="1244707" y="215755"/>
                    <a:pt x="1121535" y="405476"/>
                    <a:pt x="1040146" y="703126"/>
                  </a:cubicBezTo>
                  <a:lnTo>
                    <a:pt x="1038397" y="710184"/>
                  </a:lnTo>
                  <a:lnTo>
                    <a:pt x="1159394" y="751212"/>
                  </a:lnTo>
                  <a:lnTo>
                    <a:pt x="1388689" y="852872"/>
                  </a:lnTo>
                  <a:lnTo>
                    <a:pt x="1619722" y="755229"/>
                  </a:lnTo>
                  <a:lnTo>
                    <a:pt x="1729016" y="720284"/>
                  </a:lnTo>
                  <a:lnTo>
                    <a:pt x="1724974" y="703126"/>
                  </a:lnTo>
                  <a:cubicBezTo>
                    <a:pt x="1643585" y="405476"/>
                    <a:pt x="1520414" y="215755"/>
                    <a:pt x="1382560" y="215755"/>
                  </a:cubicBezTo>
                  <a:close/>
                  <a:moveTo>
                    <a:pt x="1382561" y="0"/>
                  </a:moveTo>
                  <a:cubicBezTo>
                    <a:pt x="1576111" y="0"/>
                    <a:pt x="1749046" y="220285"/>
                    <a:pt x="1863319" y="565886"/>
                  </a:cubicBezTo>
                  <a:lnTo>
                    <a:pt x="1892754" y="669221"/>
                  </a:lnTo>
                  <a:lnTo>
                    <a:pt x="1998805" y="644109"/>
                  </a:lnTo>
                  <a:cubicBezTo>
                    <a:pt x="2355240" y="570272"/>
                    <a:pt x="2632481" y="609896"/>
                    <a:pt x="2729256" y="777515"/>
                  </a:cubicBezTo>
                  <a:cubicBezTo>
                    <a:pt x="2826030" y="945133"/>
                    <a:pt x="2721726" y="1205043"/>
                    <a:pt x="2479563" y="1476806"/>
                  </a:cubicBezTo>
                  <a:lnTo>
                    <a:pt x="2396868" y="1564493"/>
                  </a:lnTo>
                  <a:lnTo>
                    <a:pt x="2415853" y="1583149"/>
                  </a:lnTo>
                  <a:cubicBezTo>
                    <a:pt x="2697403" y="1884053"/>
                    <a:pt x="2823474" y="2176199"/>
                    <a:pt x="2715481" y="2355928"/>
                  </a:cubicBezTo>
                  <a:cubicBezTo>
                    <a:pt x="2615796" y="2521833"/>
                    <a:pt x="2337906" y="2556612"/>
                    <a:pt x="1982813" y="2476565"/>
                  </a:cubicBezTo>
                  <a:lnTo>
                    <a:pt x="1890625" y="2453030"/>
                  </a:lnTo>
                  <a:lnTo>
                    <a:pt x="1863319" y="2544172"/>
                  </a:lnTo>
                  <a:cubicBezTo>
                    <a:pt x="1749047" y="2889773"/>
                    <a:pt x="1576111" y="3110058"/>
                    <a:pt x="1382561" y="3110058"/>
                  </a:cubicBezTo>
                  <a:cubicBezTo>
                    <a:pt x="1189012" y="3110058"/>
                    <a:pt x="1016076" y="2889773"/>
                    <a:pt x="901803" y="2544172"/>
                  </a:cubicBezTo>
                  <a:lnTo>
                    <a:pt x="872368" y="2440837"/>
                  </a:lnTo>
                  <a:lnTo>
                    <a:pt x="766317" y="2465949"/>
                  </a:lnTo>
                  <a:cubicBezTo>
                    <a:pt x="409882" y="2539787"/>
                    <a:pt x="132641" y="2500163"/>
                    <a:pt x="35866" y="2332544"/>
                  </a:cubicBezTo>
                  <a:cubicBezTo>
                    <a:pt x="-60908" y="2164925"/>
                    <a:pt x="43396" y="1905015"/>
                    <a:pt x="285559" y="1633252"/>
                  </a:cubicBezTo>
                  <a:lnTo>
                    <a:pt x="368254" y="1545565"/>
                  </a:lnTo>
                  <a:lnTo>
                    <a:pt x="349269" y="1526910"/>
                  </a:lnTo>
                  <a:cubicBezTo>
                    <a:pt x="67719" y="1226005"/>
                    <a:pt x="-58351" y="933860"/>
                    <a:pt x="49641" y="754130"/>
                  </a:cubicBezTo>
                  <a:cubicBezTo>
                    <a:pt x="149326" y="588226"/>
                    <a:pt x="427216" y="553446"/>
                    <a:pt x="782309" y="633493"/>
                  </a:cubicBezTo>
                  <a:lnTo>
                    <a:pt x="874497" y="657029"/>
                  </a:lnTo>
                  <a:lnTo>
                    <a:pt x="901803" y="565886"/>
                  </a:lnTo>
                  <a:cubicBezTo>
                    <a:pt x="1016076" y="220285"/>
                    <a:pt x="1189012" y="0"/>
                    <a:pt x="138256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Rounded Rectangle 1">
              <a:extLst>
                <a:ext uri="{FF2B5EF4-FFF2-40B4-BE49-F238E27FC236}">
                  <a16:creationId xmlns:a16="http://schemas.microsoft.com/office/drawing/2014/main" id="{CEECAD02-ACA9-4956-98DB-218EFDFECB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6004" y="3682990"/>
              <a:ext cx="320490" cy="269438"/>
            </a:xfrm>
            <a:custGeom>
              <a:avLst/>
              <a:gdLst/>
              <a:ahLst/>
              <a:cxnLst/>
              <a:rect l="l" t="t" r="r" b="b"/>
              <a:pathLst>
                <a:path w="3985089" h="3350285">
                  <a:moveTo>
                    <a:pt x="1489879" y="1687056"/>
                  </a:moveTo>
                  <a:cubicBezTo>
                    <a:pt x="1413602" y="1687056"/>
                    <a:pt x="1351768" y="1748890"/>
                    <a:pt x="1351768" y="1825167"/>
                  </a:cubicBezTo>
                  <a:lnTo>
                    <a:pt x="1351768" y="1828965"/>
                  </a:lnTo>
                  <a:cubicBezTo>
                    <a:pt x="1351768" y="1905242"/>
                    <a:pt x="1413602" y="1967076"/>
                    <a:pt x="1489879" y="1967076"/>
                  </a:cubicBezTo>
                  <a:lnTo>
                    <a:pt x="1717713" y="1967076"/>
                  </a:lnTo>
                  <a:cubicBezTo>
                    <a:pt x="1793990" y="1967076"/>
                    <a:pt x="1855824" y="1905242"/>
                    <a:pt x="1855824" y="1828965"/>
                  </a:cubicBezTo>
                  <a:lnTo>
                    <a:pt x="1855824" y="1825167"/>
                  </a:lnTo>
                  <a:cubicBezTo>
                    <a:pt x="1855824" y="1748890"/>
                    <a:pt x="1793990" y="1687056"/>
                    <a:pt x="1717713" y="1687056"/>
                  </a:cubicBezTo>
                  <a:close/>
                  <a:moveTo>
                    <a:pt x="2281462" y="1675141"/>
                  </a:moveTo>
                  <a:cubicBezTo>
                    <a:pt x="2205185" y="1675141"/>
                    <a:pt x="2143351" y="1736975"/>
                    <a:pt x="2143351" y="1813252"/>
                  </a:cubicBezTo>
                  <a:lnTo>
                    <a:pt x="2143351" y="1817050"/>
                  </a:lnTo>
                  <a:cubicBezTo>
                    <a:pt x="2143351" y="1893327"/>
                    <a:pt x="2205185" y="1955161"/>
                    <a:pt x="2281462" y="1955161"/>
                  </a:cubicBezTo>
                  <a:lnTo>
                    <a:pt x="2509296" y="1955161"/>
                  </a:lnTo>
                  <a:cubicBezTo>
                    <a:pt x="2585573" y="1955161"/>
                    <a:pt x="2647407" y="1893327"/>
                    <a:pt x="2647407" y="1817050"/>
                  </a:cubicBezTo>
                  <a:lnTo>
                    <a:pt x="2647407" y="1813252"/>
                  </a:lnTo>
                  <a:cubicBezTo>
                    <a:pt x="2647407" y="1736975"/>
                    <a:pt x="2585573" y="1675141"/>
                    <a:pt x="2509296" y="1675141"/>
                  </a:cubicBezTo>
                  <a:close/>
                  <a:moveTo>
                    <a:pt x="2837535" y="1159396"/>
                  </a:moveTo>
                  <a:cubicBezTo>
                    <a:pt x="2731595" y="1159396"/>
                    <a:pt x="2645713" y="1245278"/>
                    <a:pt x="2645713" y="1351218"/>
                  </a:cubicBezTo>
                  <a:cubicBezTo>
                    <a:pt x="2645713" y="1457158"/>
                    <a:pt x="2731595" y="1543040"/>
                    <a:pt x="2837535" y="1543040"/>
                  </a:cubicBezTo>
                  <a:cubicBezTo>
                    <a:pt x="2943475" y="1543040"/>
                    <a:pt x="3029357" y="1457158"/>
                    <a:pt x="3029357" y="1351218"/>
                  </a:cubicBezTo>
                  <a:cubicBezTo>
                    <a:pt x="3029357" y="1245278"/>
                    <a:pt x="2943475" y="1159396"/>
                    <a:pt x="2837535" y="1159396"/>
                  </a:cubicBezTo>
                  <a:close/>
                  <a:moveTo>
                    <a:pt x="3235655" y="750352"/>
                  </a:moveTo>
                  <a:cubicBezTo>
                    <a:pt x="3129715" y="750352"/>
                    <a:pt x="3043833" y="836234"/>
                    <a:pt x="3043833" y="942174"/>
                  </a:cubicBezTo>
                  <a:cubicBezTo>
                    <a:pt x="3043833" y="1048114"/>
                    <a:pt x="3129715" y="1133996"/>
                    <a:pt x="3235655" y="1133996"/>
                  </a:cubicBezTo>
                  <a:cubicBezTo>
                    <a:pt x="3341595" y="1133996"/>
                    <a:pt x="3427477" y="1048114"/>
                    <a:pt x="3427477" y="942174"/>
                  </a:cubicBezTo>
                  <a:cubicBezTo>
                    <a:pt x="3427477" y="836234"/>
                    <a:pt x="3341595" y="750352"/>
                    <a:pt x="3235655" y="750352"/>
                  </a:cubicBezTo>
                  <a:close/>
                  <a:moveTo>
                    <a:pt x="2455585" y="750352"/>
                  </a:moveTo>
                  <a:cubicBezTo>
                    <a:pt x="2349645" y="750352"/>
                    <a:pt x="2263763" y="836234"/>
                    <a:pt x="2263763" y="942174"/>
                  </a:cubicBezTo>
                  <a:cubicBezTo>
                    <a:pt x="2263763" y="1048114"/>
                    <a:pt x="2349645" y="1133996"/>
                    <a:pt x="2455585" y="1133996"/>
                  </a:cubicBezTo>
                  <a:cubicBezTo>
                    <a:pt x="2561525" y="1133996"/>
                    <a:pt x="2647407" y="1048114"/>
                    <a:pt x="2647407" y="942174"/>
                  </a:cubicBezTo>
                  <a:cubicBezTo>
                    <a:pt x="2647407" y="836234"/>
                    <a:pt x="2561525" y="750352"/>
                    <a:pt x="2455585" y="750352"/>
                  </a:cubicBezTo>
                  <a:close/>
                  <a:moveTo>
                    <a:pt x="941776" y="640989"/>
                  </a:moveTo>
                  <a:lnTo>
                    <a:pt x="1181794" y="640989"/>
                  </a:lnTo>
                  <a:lnTo>
                    <a:pt x="1181794" y="881020"/>
                  </a:lnTo>
                  <a:lnTo>
                    <a:pt x="1421825" y="881020"/>
                  </a:lnTo>
                  <a:lnTo>
                    <a:pt x="1421825" y="1121038"/>
                  </a:lnTo>
                  <a:lnTo>
                    <a:pt x="1181794" y="1121038"/>
                  </a:lnTo>
                  <a:lnTo>
                    <a:pt x="1181794" y="1361069"/>
                  </a:lnTo>
                  <a:lnTo>
                    <a:pt x="941776" y="1361069"/>
                  </a:lnTo>
                  <a:lnTo>
                    <a:pt x="941776" y="1121038"/>
                  </a:lnTo>
                  <a:lnTo>
                    <a:pt x="701745" y="1121038"/>
                  </a:lnTo>
                  <a:lnTo>
                    <a:pt x="701745" y="881020"/>
                  </a:lnTo>
                  <a:lnTo>
                    <a:pt x="941776" y="881020"/>
                  </a:lnTo>
                  <a:close/>
                  <a:moveTo>
                    <a:pt x="1061785" y="459017"/>
                  </a:moveTo>
                  <a:cubicBezTo>
                    <a:pt x="762440" y="459017"/>
                    <a:pt x="519773" y="701684"/>
                    <a:pt x="519773" y="1001029"/>
                  </a:cubicBezTo>
                  <a:cubicBezTo>
                    <a:pt x="519773" y="1300374"/>
                    <a:pt x="762440" y="1543041"/>
                    <a:pt x="1061785" y="1543041"/>
                  </a:cubicBezTo>
                  <a:cubicBezTo>
                    <a:pt x="1361130" y="1543041"/>
                    <a:pt x="1603797" y="1300374"/>
                    <a:pt x="1603797" y="1001029"/>
                  </a:cubicBezTo>
                  <a:cubicBezTo>
                    <a:pt x="1603797" y="701684"/>
                    <a:pt x="1361130" y="459017"/>
                    <a:pt x="1061785" y="459017"/>
                  </a:cubicBezTo>
                  <a:close/>
                  <a:moveTo>
                    <a:pt x="2837535" y="359296"/>
                  </a:moveTo>
                  <a:cubicBezTo>
                    <a:pt x="2731595" y="359296"/>
                    <a:pt x="2645713" y="445178"/>
                    <a:pt x="2645713" y="551118"/>
                  </a:cubicBezTo>
                  <a:cubicBezTo>
                    <a:pt x="2645713" y="657058"/>
                    <a:pt x="2731595" y="742940"/>
                    <a:pt x="2837535" y="742940"/>
                  </a:cubicBezTo>
                  <a:cubicBezTo>
                    <a:pt x="2943475" y="742940"/>
                    <a:pt x="3029357" y="657058"/>
                    <a:pt x="3029357" y="551118"/>
                  </a:cubicBezTo>
                  <a:cubicBezTo>
                    <a:pt x="3029357" y="445178"/>
                    <a:pt x="2943475" y="359296"/>
                    <a:pt x="2837535" y="359296"/>
                  </a:cubicBezTo>
                  <a:close/>
                  <a:moveTo>
                    <a:pt x="927799" y="0"/>
                  </a:moveTo>
                  <a:lnTo>
                    <a:pt x="2978398" y="0"/>
                  </a:lnTo>
                  <a:cubicBezTo>
                    <a:pt x="3447374" y="0"/>
                    <a:pt x="3902811" y="418280"/>
                    <a:pt x="3926614" y="887256"/>
                  </a:cubicBezTo>
                  <a:cubicBezTo>
                    <a:pt x="4011721" y="1784310"/>
                    <a:pt x="4065643" y="3326870"/>
                    <a:pt x="3630620" y="3349891"/>
                  </a:cubicBezTo>
                  <a:cubicBezTo>
                    <a:pt x="3101375" y="3362701"/>
                    <a:pt x="2778421" y="2566209"/>
                    <a:pt x="2352321" y="2174369"/>
                  </a:cubicBezTo>
                  <a:lnTo>
                    <a:pt x="1572952" y="2174369"/>
                  </a:lnTo>
                  <a:cubicBezTo>
                    <a:pt x="1161652" y="2566210"/>
                    <a:pt x="901104" y="3370635"/>
                    <a:pt x="339051" y="3349892"/>
                  </a:cubicBezTo>
                  <a:cubicBezTo>
                    <a:pt x="-171518" y="3349299"/>
                    <a:pt x="45251" y="1463012"/>
                    <a:pt x="48163" y="849156"/>
                  </a:cubicBezTo>
                  <a:cubicBezTo>
                    <a:pt x="48163" y="380180"/>
                    <a:pt x="458823" y="0"/>
                    <a:pt x="927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Oval 2">
              <a:extLst>
                <a:ext uri="{FF2B5EF4-FFF2-40B4-BE49-F238E27FC236}">
                  <a16:creationId xmlns:a16="http://schemas.microsoft.com/office/drawing/2014/main" id="{19587006-65F6-4025-A545-D2DD7D616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1595" y="3961380"/>
              <a:ext cx="348693" cy="269437"/>
            </a:xfrm>
            <a:custGeom>
              <a:avLst/>
              <a:gdLst/>
              <a:ahLst/>
              <a:cxnLst/>
              <a:rect l="l" t="t" r="r" b="b"/>
              <a:pathLst>
                <a:path w="3949160" h="3051548">
                  <a:moveTo>
                    <a:pt x="2339911" y="638678"/>
                  </a:moveTo>
                  <a:cubicBezTo>
                    <a:pt x="3228675" y="638678"/>
                    <a:pt x="3949160" y="1138384"/>
                    <a:pt x="3949160" y="1754802"/>
                  </a:cubicBezTo>
                  <a:cubicBezTo>
                    <a:pt x="3949160" y="2075792"/>
                    <a:pt x="3753790" y="2365135"/>
                    <a:pt x="3440317" y="2567662"/>
                  </a:cubicBezTo>
                  <a:lnTo>
                    <a:pt x="3655878" y="3051548"/>
                  </a:lnTo>
                  <a:lnTo>
                    <a:pt x="2882697" y="2804439"/>
                  </a:lnTo>
                  <a:cubicBezTo>
                    <a:pt x="2713357" y="2847946"/>
                    <a:pt x="2530504" y="2870926"/>
                    <a:pt x="2339911" y="2870926"/>
                  </a:cubicBezTo>
                  <a:cubicBezTo>
                    <a:pt x="1451147" y="2870926"/>
                    <a:pt x="730662" y="2371220"/>
                    <a:pt x="730662" y="1754802"/>
                  </a:cubicBezTo>
                  <a:cubicBezTo>
                    <a:pt x="730662" y="1138384"/>
                    <a:pt x="1451147" y="638678"/>
                    <a:pt x="2339911" y="638678"/>
                  </a:cubicBezTo>
                  <a:close/>
                  <a:moveTo>
                    <a:pt x="1609249" y="0"/>
                  </a:moveTo>
                  <a:cubicBezTo>
                    <a:pt x="2214487" y="0"/>
                    <a:pt x="2741687" y="231736"/>
                    <a:pt x="3015976" y="574644"/>
                  </a:cubicBezTo>
                  <a:cubicBezTo>
                    <a:pt x="2789246" y="488504"/>
                    <a:pt x="2533611" y="440957"/>
                    <a:pt x="2263344" y="440957"/>
                  </a:cubicBezTo>
                  <a:cubicBezTo>
                    <a:pt x="1318096" y="440957"/>
                    <a:pt x="551821" y="1022559"/>
                    <a:pt x="551821" y="1740001"/>
                  </a:cubicBezTo>
                  <a:cubicBezTo>
                    <a:pt x="551821" y="1819940"/>
                    <a:pt x="561334" y="1898193"/>
                    <a:pt x="580963" y="1973803"/>
                  </a:cubicBezTo>
                  <a:cubicBezTo>
                    <a:pt x="578579" y="1972737"/>
                    <a:pt x="677277" y="2155498"/>
                    <a:pt x="675039" y="2154187"/>
                  </a:cubicBezTo>
                  <a:lnTo>
                    <a:pt x="502119" y="2089690"/>
                  </a:lnTo>
                  <a:lnTo>
                    <a:pt x="213774" y="2502637"/>
                  </a:lnTo>
                  <a:cubicBezTo>
                    <a:pt x="162937" y="2145510"/>
                    <a:pt x="82414" y="1758692"/>
                    <a:pt x="31577" y="1383752"/>
                  </a:cubicBezTo>
                  <a:cubicBezTo>
                    <a:pt x="6733" y="1307252"/>
                    <a:pt x="0" y="1197870"/>
                    <a:pt x="0" y="1116124"/>
                  </a:cubicBezTo>
                  <a:cubicBezTo>
                    <a:pt x="0" y="499706"/>
                    <a:pt x="720485" y="0"/>
                    <a:pt x="1609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Block Arc 5">
              <a:extLst>
                <a:ext uri="{FF2B5EF4-FFF2-40B4-BE49-F238E27FC236}">
                  <a16:creationId xmlns:a16="http://schemas.microsoft.com/office/drawing/2014/main" id="{67FBB620-BA31-4B3C-B020-792398560E5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556822" y="3332187"/>
              <a:ext cx="299221" cy="322665"/>
            </a:xfrm>
            <a:custGeom>
              <a:avLst/>
              <a:gdLst/>
              <a:ahLst/>
              <a:cxnLst/>
              <a:rect l="l" t="t" r="r" b="b"/>
              <a:pathLst>
                <a:path w="3672275" h="3963955">
                  <a:moveTo>
                    <a:pt x="984766" y="3417555"/>
                  </a:moveTo>
                  <a:cubicBezTo>
                    <a:pt x="932254" y="3417555"/>
                    <a:pt x="882982" y="3403623"/>
                    <a:pt x="841068" y="3378104"/>
                  </a:cubicBezTo>
                  <a:lnTo>
                    <a:pt x="840676" y="3378710"/>
                  </a:lnTo>
                  <a:lnTo>
                    <a:pt x="835545" y="3375094"/>
                  </a:lnTo>
                  <a:cubicBezTo>
                    <a:pt x="823791" y="3369308"/>
                    <a:pt x="813094" y="3361844"/>
                    <a:pt x="803763" y="3352697"/>
                  </a:cubicBezTo>
                  <a:cubicBezTo>
                    <a:pt x="147868" y="2908007"/>
                    <a:pt x="-148746" y="2089941"/>
                    <a:pt x="72539" y="1325492"/>
                  </a:cubicBezTo>
                  <a:cubicBezTo>
                    <a:pt x="298018" y="546553"/>
                    <a:pt x="1007805" y="7791"/>
                    <a:pt x="1818686" y="83"/>
                  </a:cubicBezTo>
                  <a:cubicBezTo>
                    <a:pt x="2629567" y="-7624"/>
                    <a:pt x="3349467" y="517549"/>
                    <a:pt x="3589711" y="1292061"/>
                  </a:cubicBezTo>
                  <a:cubicBezTo>
                    <a:pt x="3828334" y="2061344"/>
                    <a:pt x="3537615" y="2895621"/>
                    <a:pt x="2873980" y="3349798"/>
                  </a:cubicBezTo>
                  <a:cubicBezTo>
                    <a:pt x="2824845" y="3391084"/>
                    <a:pt x="2761401" y="3415171"/>
                    <a:pt x="2692355" y="3415171"/>
                  </a:cubicBezTo>
                  <a:cubicBezTo>
                    <a:pt x="2531252" y="3415171"/>
                    <a:pt x="2400652" y="3284038"/>
                    <a:pt x="2400652" y="3122277"/>
                  </a:cubicBezTo>
                  <a:cubicBezTo>
                    <a:pt x="2400652" y="3018609"/>
                    <a:pt x="2454292" y="2927520"/>
                    <a:pt x="2535552" y="2875976"/>
                  </a:cubicBezTo>
                  <a:lnTo>
                    <a:pt x="2534959" y="2875094"/>
                  </a:lnTo>
                  <a:cubicBezTo>
                    <a:pt x="2993902" y="2566441"/>
                    <a:pt x="3196002" y="1993261"/>
                    <a:pt x="3032146" y="1465012"/>
                  </a:cubicBezTo>
                  <a:cubicBezTo>
                    <a:pt x="2868290" y="936764"/>
                    <a:pt x="2377289" y="578575"/>
                    <a:pt x="1824236" y="583831"/>
                  </a:cubicBezTo>
                  <a:cubicBezTo>
                    <a:pt x="1271183" y="589088"/>
                    <a:pt x="787080" y="956545"/>
                    <a:pt x="633294" y="1487812"/>
                  </a:cubicBezTo>
                  <a:cubicBezTo>
                    <a:pt x="479508" y="2019079"/>
                    <a:pt x="692467" y="2588315"/>
                    <a:pt x="1157194" y="2888188"/>
                  </a:cubicBezTo>
                  <a:lnTo>
                    <a:pt x="1156634" y="2889057"/>
                  </a:lnTo>
                  <a:cubicBezTo>
                    <a:pt x="1229500" y="2941659"/>
                    <a:pt x="1276469" y="3027652"/>
                    <a:pt x="1276469" y="3124661"/>
                  </a:cubicBezTo>
                  <a:cubicBezTo>
                    <a:pt x="1276469" y="3286422"/>
                    <a:pt x="1145869" y="3417555"/>
                    <a:pt x="984766" y="3417555"/>
                  </a:cubicBezTo>
                  <a:close/>
                  <a:moveTo>
                    <a:pt x="1836138" y="3963955"/>
                  </a:moveTo>
                  <a:cubicBezTo>
                    <a:pt x="1677062" y="3963955"/>
                    <a:pt x="1548106" y="3834999"/>
                    <a:pt x="1548106" y="3675923"/>
                  </a:cubicBezTo>
                  <a:lnTo>
                    <a:pt x="1548106" y="1958036"/>
                  </a:lnTo>
                  <a:cubicBezTo>
                    <a:pt x="1548106" y="1798960"/>
                    <a:pt x="1677062" y="1670004"/>
                    <a:pt x="1836138" y="1670004"/>
                  </a:cubicBezTo>
                  <a:cubicBezTo>
                    <a:pt x="1995214" y="1670004"/>
                    <a:pt x="2124170" y="1798960"/>
                    <a:pt x="2124170" y="1958036"/>
                  </a:cubicBezTo>
                  <a:lnTo>
                    <a:pt x="2124170" y="3675923"/>
                  </a:lnTo>
                  <a:cubicBezTo>
                    <a:pt x="2124170" y="3834999"/>
                    <a:pt x="1995214" y="3963955"/>
                    <a:pt x="1836138" y="39639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Rounded Rectangle 9">
              <a:extLst>
                <a:ext uri="{FF2B5EF4-FFF2-40B4-BE49-F238E27FC236}">
                  <a16:creationId xmlns:a16="http://schemas.microsoft.com/office/drawing/2014/main" id="{4DB0D72D-2EE1-47FB-B287-EA0D0ACBEB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6432" y="2099615"/>
              <a:ext cx="296548" cy="296548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1588743" y="1414211"/>
                  </a:moveTo>
                  <a:cubicBezTo>
                    <a:pt x="1540407" y="1411706"/>
                    <a:pt x="1506842" y="1440258"/>
                    <a:pt x="1506842" y="1478573"/>
                  </a:cubicBezTo>
                  <a:lnTo>
                    <a:pt x="1506842" y="2462752"/>
                  </a:lnTo>
                  <a:cubicBezTo>
                    <a:pt x="1506842" y="2484086"/>
                    <a:pt x="1516471" y="2503171"/>
                    <a:pt x="1532201" y="2515206"/>
                  </a:cubicBezTo>
                  <a:cubicBezTo>
                    <a:pt x="1552351" y="2541621"/>
                    <a:pt x="1589483" y="2548946"/>
                    <a:pt x="1619199" y="2531790"/>
                  </a:cubicBezTo>
                  <a:lnTo>
                    <a:pt x="2471524" y="2039700"/>
                  </a:lnTo>
                  <a:cubicBezTo>
                    <a:pt x="2509339" y="2017643"/>
                    <a:pt x="2509577" y="1945490"/>
                    <a:pt x="2464719" y="1913406"/>
                  </a:cubicBezTo>
                  <a:cubicBezTo>
                    <a:pt x="2315501" y="1808322"/>
                    <a:pt x="1748389" y="1486683"/>
                    <a:pt x="1588743" y="1414211"/>
                  </a:cubicBezTo>
                  <a:close/>
                  <a:moveTo>
                    <a:pt x="1982320" y="904379"/>
                  </a:moveTo>
                  <a:cubicBezTo>
                    <a:pt x="2575020" y="904379"/>
                    <a:pt x="3055498" y="1384857"/>
                    <a:pt x="3055498" y="1977557"/>
                  </a:cubicBezTo>
                  <a:cubicBezTo>
                    <a:pt x="3055498" y="2570257"/>
                    <a:pt x="2575020" y="3050735"/>
                    <a:pt x="1982320" y="3050735"/>
                  </a:cubicBezTo>
                  <a:cubicBezTo>
                    <a:pt x="1389620" y="3050735"/>
                    <a:pt x="909142" y="2570257"/>
                    <a:pt x="909142" y="1977557"/>
                  </a:cubicBezTo>
                  <a:cubicBezTo>
                    <a:pt x="909142" y="1384857"/>
                    <a:pt x="1389620" y="904379"/>
                    <a:pt x="1982320" y="904379"/>
                  </a:cubicBezTo>
                  <a:close/>
                  <a:moveTo>
                    <a:pt x="1982320" y="537397"/>
                  </a:moveTo>
                  <a:cubicBezTo>
                    <a:pt x="1186942" y="537397"/>
                    <a:pt x="542160" y="1182179"/>
                    <a:pt x="542160" y="1977557"/>
                  </a:cubicBezTo>
                  <a:cubicBezTo>
                    <a:pt x="542160" y="2772935"/>
                    <a:pt x="1186942" y="3417717"/>
                    <a:pt x="1982320" y="3417717"/>
                  </a:cubicBezTo>
                  <a:cubicBezTo>
                    <a:pt x="2777698" y="3417717"/>
                    <a:pt x="3422480" y="2772935"/>
                    <a:pt x="3422480" y="1977557"/>
                  </a:cubicBezTo>
                  <a:cubicBezTo>
                    <a:pt x="3422480" y="1182179"/>
                    <a:pt x="2777698" y="537397"/>
                    <a:pt x="1982320" y="537397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7D5EBDAF-611B-4CBD-9356-E2947A2DAC3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08791" y="4297323"/>
              <a:ext cx="336694" cy="323742"/>
            </a:xfrm>
            <a:custGeom>
              <a:avLst/>
              <a:gdLst/>
              <a:ahLst/>
              <a:cxnLst/>
              <a:rect l="l" t="t" r="r" b="b"/>
              <a:pathLst>
                <a:path w="3948393" h="3817544">
                  <a:moveTo>
                    <a:pt x="1888045" y="2370407"/>
                  </a:moveTo>
                  <a:lnTo>
                    <a:pt x="1180379" y="2998560"/>
                  </a:lnTo>
                  <a:lnTo>
                    <a:pt x="695350" y="2712314"/>
                  </a:lnTo>
                  <a:lnTo>
                    <a:pt x="703301" y="3014463"/>
                  </a:lnTo>
                  <a:lnTo>
                    <a:pt x="1888044" y="3817544"/>
                  </a:lnTo>
                  <a:cubicBezTo>
                    <a:pt x="1885393" y="3356368"/>
                    <a:pt x="1874793" y="2911096"/>
                    <a:pt x="1888045" y="2370407"/>
                  </a:cubicBezTo>
                  <a:close/>
                  <a:moveTo>
                    <a:pt x="2059390" y="2370407"/>
                  </a:moveTo>
                  <a:cubicBezTo>
                    <a:pt x="2072642" y="2911096"/>
                    <a:pt x="2062042" y="3356368"/>
                    <a:pt x="2059391" y="3817544"/>
                  </a:cubicBezTo>
                  <a:lnTo>
                    <a:pt x="3244134" y="3014463"/>
                  </a:lnTo>
                  <a:lnTo>
                    <a:pt x="3252085" y="2712314"/>
                  </a:lnTo>
                  <a:lnTo>
                    <a:pt x="2767056" y="2998560"/>
                  </a:lnTo>
                  <a:close/>
                  <a:moveTo>
                    <a:pt x="733907" y="1451867"/>
                  </a:moveTo>
                  <a:lnTo>
                    <a:pt x="0" y="2113471"/>
                  </a:lnTo>
                  <a:lnTo>
                    <a:pt x="1170450" y="2848461"/>
                  </a:lnTo>
                  <a:lnTo>
                    <a:pt x="1919327" y="2170968"/>
                  </a:lnTo>
                  <a:close/>
                  <a:moveTo>
                    <a:pt x="3206900" y="1451867"/>
                  </a:moveTo>
                  <a:lnTo>
                    <a:pt x="2021479" y="2170968"/>
                  </a:lnTo>
                  <a:lnTo>
                    <a:pt x="2770356" y="2848461"/>
                  </a:lnTo>
                  <a:lnTo>
                    <a:pt x="3940806" y="2113471"/>
                  </a:lnTo>
                  <a:close/>
                  <a:moveTo>
                    <a:pt x="1195981" y="0"/>
                  </a:moveTo>
                  <a:lnTo>
                    <a:pt x="10560" y="719101"/>
                  </a:lnTo>
                  <a:lnTo>
                    <a:pt x="759438" y="1396594"/>
                  </a:lnTo>
                  <a:lnTo>
                    <a:pt x="1929887" y="661605"/>
                  </a:lnTo>
                  <a:close/>
                  <a:moveTo>
                    <a:pt x="2762973" y="0"/>
                  </a:moveTo>
                  <a:lnTo>
                    <a:pt x="2029067" y="661605"/>
                  </a:lnTo>
                  <a:lnTo>
                    <a:pt x="3199516" y="1396594"/>
                  </a:lnTo>
                  <a:lnTo>
                    <a:pt x="3948393" y="719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Donut 93">
            <a:extLst>
              <a:ext uri="{FF2B5EF4-FFF2-40B4-BE49-F238E27FC236}">
                <a16:creationId xmlns:a16="http://schemas.microsoft.com/office/drawing/2014/main" id="{EA719C33-5490-49A4-82C9-7F90051D2CA6}"/>
              </a:ext>
            </a:extLst>
          </p:cNvPr>
          <p:cNvSpPr/>
          <p:nvPr/>
        </p:nvSpPr>
        <p:spPr>
          <a:xfrm>
            <a:off x="7350231" y="1734252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B2F439-8415-4DE8-85D3-BD829D94A83A}"/>
              </a:ext>
            </a:extLst>
          </p:cNvPr>
          <p:cNvSpPr/>
          <p:nvPr/>
        </p:nvSpPr>
        <p:spPr>
          <a:xfrm>
            <a:off x="4043524" y="3988684"/>
            <a:ext cx="630965" cy="63096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DCD53F-DE9F-4216-8021-D6781169438C}"/>
              </a:ext>
            </a:extLst>
          </p:cNvPr>
          <p:cNvSpPr/>
          <p:nvPr/>
        </p:nvSpPr>
        <p:spPr>
          <a:xfrm>
            <a:off x="945558" y="3988684"/>
            <a:ext cx="630965" cy="63096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33C0E8-6B35-4981-A428-E806884C2E83}"/>
              </a:ext>
            </a:extLst>
          </p:cNvPr>
          <p:cNvGrpSpPr/>
          <p:nvPr/>
        </p:nvGrpSpPr>
        <p:grpSpPr>
          <a:xfrm>
            <a:off x="1644614" y="3856249"/>
            <a:ext cx="2412029" cy="895838"/>
            <a:chOff x="3131840" y="2220255"/>
            <a:chExt cx="3096344" cy="89583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C7779A-EF63-4036-B273-BD0C359E3706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BF2EFC-FCB5-4D3C-A61D-88950267C37F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4B099C6-36D6-406C-B313-1DFB0F809241}"/>
              </a:ext>
            </a:extLst>
          </p:cNvPr>
          <p:cNvGrpSpPr/>
          <p:nvPr/>
        </p:nvGrpSpPr>
        <p:grpSpPr>
          <a:xfrm>
            <a:off x="4742580" y="3856249"/>
            <a:ext cx="2412029" cy="895838"/>
            <a:chOff x="3131840" y="2220255"/>
            <a:chExt cx="3096344" cy="89583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81A4DA-4CA2-40FD-84D2-715ED7EF8764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E1C667-445C-40EB-B402-766B334F68D2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21FF0E3-E552-4197-B6CB-B18A2D6D6AEC}"/>
              </a:ext>
            </a:extLst>
          </p:cNvPr>
          <p:cNvSpPr/>
          <p:nvPr/>
        </p:nvSpPr>
        <p:spPr>
          <a:xfrm>
            <a:off x="4043524" y="5161970"/>
            <a:ext cx="630965" cy="63096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EBF686-8AC0-4FEF-939A-2BCFA0500049}"/>
              </a:ext>
            </a:extLst>
          </p:cNvPr>
          <p:cNvSpPr/>
          <p:nvPr/>
        </p:nvSpPr>
        <p:spPr>
          <a:xfrm>
            <a:off x="945558" y="5161970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86BDCB-1573-4AD9-B08A-044DCD9ED820}"/>
              </a:ext>
            </a:extLst>
          </p:cNvPr>
          <p:cNvGrpSpPr/>
          <p:nvPr/>
        </p:nvGrpSpPr>
        <p:grpSpPr>
          <a:xfrm>
            <a:off x="1644614" y="5029534"/>
            <a:ext cx="2412029" cy="895838"/>
            <a:chOff x="3131840" y="2220255"/>
            <a:chExt cx="3096344" cy="8958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38F3BF-1B26-40C9-92AA-62AE3434D0F0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EE6165-C734-46E8-8101-7E6EE604EE64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EEB962-5BC9-4139-AA46-CFDD2C271904}"/>
              </a:ext>
            </a:extLst>
          </p:cNvPr>
          <p:cNvGrpSpPr/>
          <p:nvPr/>
        </p:nvGrpSpPr>
        <p:grpSpPr>
          <a:xfrm>
            <a:off x="4742580" y="5029534"/>
            <a:ext cx="2412029" cy="895838"/>
            <a:chOff x="3131840" y="2220255"/>
            <a:chExt cx="3096344" cy="89583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237616-3C6E-4364-85CA-3B53AE5561FF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DC42AB-B679-4E65-B045-61755A20DF0A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19" name="Round Same Side Corner Rectangle 11">
            <a:extLst>
              <a:ext uri="{FF2B5EF4-FFF2-40B4-BE49-F238E27FC236}">
                <a16:creationId xmlns:a16="http://schemas.microsoft.com/office/drawing/2014/main" id="{07C2A3B5-1C03-4963-8EF8-FA48D121399B}"/>
              </a:ext>
            </a:extLst>
          </p:cNvPr>
          <p:cNvSpPr>
            <a:spLocks noChangeAspect="1"/>
          </p:cNvSpPr>
          <p:nvPr/>
        </p:nvSpPr>
        <p:spPr>
          <a:xfrm>
            <a:off x="1116933" y="5331146"/>
            <a:ext cx="288218" cy="292616"/>
          </a:xfrm>
          <a:custGeom>
            <a:avLst/>
            <a:gdLst/>
            <a:ahLst/>
            <a:cxnLst/>
            <a:rect l="l" t="t" r="r" b="b"/>
            <a:pathLst>
              <a:path w="3746212" h="3803392">
                <a:moveTo>
                  <a:pt x="1805718" y="1770898"/>
                </a:moveTo>
                <a:lnTo>
                  <a:pt x="1881311" y="1770898"/>
                </a:lnTo>
                <a:cubicBezTo>
                  <a:pt x="1923060" y="1770898"/>
                  <a:pt x="1956904" y="1804742"/>
                  <a:pt x="1956904" y="1846490"/>
                </a:cubicBezTo>
                <a:cubicBezTo>
                  <a:pt x="1956904" y="1888239"/>
                  <a:pt x="1923060" y="1922083"/>
                  <a:pt x="1881311" y="1922083"/>
                </a:cubicBezTo>
                <a:lnTo>
                  <a:pt x="1805718" y="1922083"/>
                </a:lnTo>
                <a:close/>
                <a:moveTo>
                  <a:pt x="1343303" y="1695515"/>
                </a:moveTo>
                <a:cubicBezTo>
                  <a:pt x="1329134" y="1694905"/>
                  <a:pt x="1314741" y="1695561"/>
                  <a:pt x="1300261" y="1697572"/>
                </a:cubicBezTo>
                <a:cubicBezTo>
                  <a:pt x="1184424" y="1713656"/>
                  <a:pt x="1097520" y="1811650"/>
                  <a:pt x="1095397" y="1928579"/>
                </a:cubicBezTo>
                <a:cubicBezTo>
                  <a:pt x="1093274" y="2045508"/>
                  <a:pt x="1176562" y="2146592"/>
                  <a:pt x="1291739" y="2166871"/>
                </a:cubicBezTo>
                <a:cubicBezTo>
                  <a:pt x="1406916" y="2187150"/>
                  <a:pt x="1519721" y="2120593"/>
                  <a:pt x="1557663" y="2009970"/>
                </a:cubicBezTo>
                <a:lnTo>
                  <a:pt x="1424986" y="1964463"/>
                </a:lnTo>
                <a:cubicBezTo>
                  <a:pt x="1409445" y="2009774"/>
                  <a:pt x="1363239" y="2037036"/>
                  <a:pt x="1316063" y="2028730"/>
                </a:cubicBezTo>
                <a:cubicBezTo>
                  <a:pt x="1268886" y="2020423"/>
                  <a:pt x="1234771" y="1979019"/>
                  <a:pt x="1235641" y="1931125"/>
                </a:cubicBezTo>
                <a:cubicBezTo>
                  <a:pt x="1236510" y="1883231"/>
                  <a:pt x="1272106" y="1843093"/>
                  <a:pt x="1319553" y="1836505"/>
                </a:cubicBezTo>
                <a:cubicBezTo>
                  <a:pt x="1367000" y="1829917"/>
                  <a:pt x="1412184" y="1858839"/>
                  <a:pt x="1426070" y="1904684"/>
                </a:cubicBezTo>
                <a:lnTo>
                  <a:pt x="1560313" y="1864024"/>
                </a:lnTo>
                <a:cubicBezTo>
                  <a:pt x="1530651" y="1766088"/>
                  <a:pt x="1442483" y="1699786"/>
                  <a:pt x="1343303" y="1695515"/>
                </a:cubicBezTo>
                <a:close/>
                <a:moveTo>
                  <a:pt x="2185615" y="1695314"/>
                </a:moveTo>
                <a:lnTo>
                  <a:pt x="2185615" y="1932918"/>
                </a:lnTo>
                <a:lnTo>
                  <a:pt x="2185783" y="1932918"/>
                </a:lnTo>
                <a:cubicBezTo>
                  <a:pt x="2187160" y="2017080"/>
                  <a:pt x="2231558" y="2094609"/>
                  <a:pt x="2303144" y="2137304"/>
                </a:cubicBezTo>
                <a:cubicBezTo>
                  <a:pt x="2376613" y="2181122"/>
                  <a:pt x="2467487" y="2181548"/>
                  <a:pt x="2541350" y="2138420"/>
                </a:cubicBezTo>
                <a:cubicBezTo>
                  <a:pt x="2613953" y="2096028"/>
                  <a:pt x="2659209" y="2017927"/>
                  <a:pt x="2660625" y="1932918"/>
                </a:cubicBezTo>
                <a:lnTo>
                  <a:pt x="2660770" y="1932918"/>
                </a:lnTo>
                <a:lnTo>
                  <a:pt x="2660770" y="1928491"/>
                </a:lnTo>
                <a:lnTo>
                  <a:pt x="2660770" y="1695314"/>
                </a:lnTo>
                <a:lnTo>
                  <a:pt x="2531183" y="1695314"/>
                </a:lnTo>
                <a:lnTo>
                  <a:pt x="2531183" y="1928491"/>
                </a:lnTo>
                <a:lnTo>
                  <a:pt x="2531063" y="1928491"/>
                </a:lnTo>
                <a:cubicBezTo>
                  <a:pt x="2531063" y="1967864"/>
                  <a:pt x="2510377" y="2004226"/>
                  <a:pt x="2476841" y="2023808"/>
                </a:cubicBezTo>
                <a:cubicBezTo>
                  <a:pt x="2443304" y="2043389"/>
                  <a:pt x="2402044" y="2043196"/>
                  <a:pt x="2368686" y="2023301"/>
                </a:cubicBezTo>
                <a:cubicBezTo>
                  <a:pt x="2335327" y="2003405"/>
                  <a:pt x="2314972" y="1966851"/>
                  <a:pt x="2315328" y="1927480"/>
                </a:cubicBezTo>
                <a:lnTo>
                  <a:pt x="2315203" y="1927479"/>
                </a:lnTo>
                <a:lnTo>
                  <a:pt x="2315203" y="1695314"/>
                </a:lnTo>
                <a:close/>
                <a:moveTo>
                  <a:pt x="1805719" y="1695314"/>
                </a:moveTo>
                <a:lnTo>
                  <a:pt x="1805719" y="1695315"/>
                </a:lnTo>
                <a:lnTo>
                  <a:pt x="1676117" y="1695315"/>
                </a:lnTo>
                <a:lnTo>
                  <a:pt x="1676117" y="2170470"/>
                </a:lnTo>
                <a:lnTo>
                  <a:pt x="1805719" y="2170470"/>
                </a:lnTo>
                <a:lnTo>
                  <a:pt x="1805719" y="1997667"/>
                </a:lnTo>
                <a:lnTo>
                  <a:pt x="1942866" y="1997667"/>
                </a:lnTo>
                <a:cubicBezTo>
                  <a:pt x="2018609" y="1997667"/>
                  <a:pt x="2080012" y="1936264"/>
                  <a:pt x="2080012" y="1860520"/>
                </a:cubicBezTo>
                <a:lnTo>
                  <a:pt x="2080012" y="1832461"/>
                </a:lnTo>
                <a:cubicBezTo>
                  <a:pt x="2080012" y="1756717"/>
                  <a:pt x="2018609" y="1695314"/>
                  <a:pt x="1942866" y="1695314"/>
                </a:cubicBezTo>
                <a:close/>
                <a:moveTo>
                  <a:pt x="936104" y="965696"/>
                </a:moveTo>
                <a:lnTo>
                  <a:pt x="2808312" y="965696"/>
                </a:lnTo>
                <a:lnTo>
                  <a:pt x="2808312" y="2837696"/>
                </a:lnTo>
                <a:lnTo>
                  <a:pt x="936104" y="2837696"/>
                </a:lnTo>
                <a:close/>
                <a:moveTo>
                  <a:pt x="753031" y="782519"/>
                </a:moveTo>
                <a:lnTo>
                  <a:pt x="753031" y="3020873"/>
                </a:lnTo>
                <a:lnTo>
                  <a:pt x="2991385" y="3020873"/>
                </a:lnTo>
                <a:lnTo>
                  <a:pt x="2991385" y="782519"/>
                </a:lnTo>
                <a:close/>
                <a:moveTo>
                  <a:pt x="856388" y="0"/>
                </a:moveTo>
                <a:cubicBezTo>
                  <a:pt x="916041" y="0"/>
                  <a:pt x="964400" y="48359"/>
                  <a:pt x="964400" y="108012"/>
                </a:cubicBezTo>
                <a:lnTo>
                  <a:pt x="964400" y="551696"/>
                </a:lnTo>
                <a:lnTo>
                  <a:pt x="1256286" y="551696"/>
                </a:lnTo>
                <a:lnTo>
                  <a:pt x="1256286" y="108012"/>
                </a:lnTo>
                <a:cubicBezTo>
                  <a:pt x="1256286" y="48359"/>
                  <a:pt x="1304645" y="0"/>
                  <a:pt x="1364298" y="0"/>
                </a:cubicBezTo>
                <a:cubicBezTo>
                  <a:pt x="1423951" y="0"/>
                  <a:pt x="1472310" y="48359"/>
                  <a:pt x="1472310" y="108012"/>
                </a:cubicBezTo>
                <a:lnTo>
                  <a:pt x="1472310" y="551696"/>
                </a:lnTo>
                <a:lnTo>
                  <a:pt x="1764196" y="551696"/>
                </a:lnTo>
                <a:lnTo>
                  <a:pt x="1764196" y="108012"/>
                </a:lnTo>
                <a:cubicBezTo>
                  <a:pt x="1764196" y="48359"/>
                  <a:pt x="1812555" y="0"/>
                  <a:pt x="1872208" y="0"/>
                </a:cubicBezTo>
                <a:cubicBezTo>
                  <a:pt x="1931861" y="0"/>
                  <a:pt x="1980220" y="48359"/>
                  <a:pt x="1980220" y="108012"/>
                </a:cubicBezTo>
                <a:lnTo>
                  <a:pt x="1980220" y="551696"/>
                </a:lnTo>
                <a:lnTo>
                  <a:pt x="2272106" y="551696"/>
                </a:lnTo>
                <a:lnTo>
                  <a:pt x="2272106" y="108012"/>
                </a:lnTo>
                <a:cubicBezTo>
                  <a:pt x="2272106" y="48359"/>
                  <a:pt x="2320465" y="0"/>
                  <a:pt x="2380118" y="0"/>
                </a:cubicBezTo>
                <a:cubicBezTo>
                  <a:pt x="2439771" y="0"/>
                  <a:pt x="2488130" y="48359"/>
                  <a:pt x="2488130" y="108012"/>
                </a:cubicBezTo>
                <a:lnTo>
                  <a:pt x="2488130" y="551696"/>
                </a:lnTo>
                <a:lnTo>
                  <a:pt x="2780016" y="551696"/>
                </a:lnTo>
                <a:lnTo>
                  <a:pt x="2780016" y="108012"/>
                </a:lnTo>
                <a:cubicBezTo>
                  <a:pt x="2780016" y="48359"/>
                  <a:pt x="2828375" y="0"/>
                  <a:pt x="2888028" y="0"/>
                </a:cubicBezTo>
                <a:cubicBezTo>
                  <a:pt x="2947681" y="0"/>
                  <a:pt x="2996040" y="48359"/>
                  <a:pt x="2996040" y="108012"/>
                </a:cubicBezTo>
                <a:lnTo>
                  <a:pt x="2996040" y="551696"/>
                </a:lnTo>
                <a:lnTo>
                  <a:pt x="3222208" y="551696"/>
                </a:lnTo>
                <a:lnTo>
                  <a:pt x="3222208" y="819836"/>
                </a:lnTo>
                <a:lnTo>
                  <a:pt x="3638200" y="819836"/>
                </a:lnTo>
                <a:cubicBezTo>
                  <a:pt x="3697853" y="819836"/>
                  <a:pt x="3746212" y="868195"/>
                  <a:pt x="3746212" y="927848"/>
                </a:cubicBezTo>
                <a:cubicBezTo>
                  <a:pt x="3746212" y="987501"/>
                  <a:pt x="3697853" y="1035860"/>
                  <a:pt x="3638200" y="1035860"/>
                </a:cubicBezTo>
                <a:lnTo>
                  <a:pt x="3222208" y="1035860"/>
                </a:lnTo>
                <a:lnTo>
                  <a:pt x="3222208" y="1327746"/>
                </a:lnTo>
                <a:lnTo>
                  <a:pt x="3638200" y="1327746"/>
                </a:lnTo>
                <a:cubicBezTo>
                  <a:pt x="3697853" y="1327746"/>
                  <a:pt x="3746212" y="1376105"/>
                  <a:pt x="3746212" y="1435758"/>
                </a:cubicBezTo>
                <a:cubicBezTo>
                  <a:pt x="3746212" y="1495411"/>
                  <a:pt x="3697853" y="1543770"/>
                  <a:pt x="3638200" y="1543770"/>
                </a:cubicBezTo>
                <a:lnTo>
                  <a:pt x="3222208" y="1543770"/>
                </a:lnTo>
                <a:lnTo>
                  <a:pt x="3222208" y="1835656"/>
                </a:lnTo>
                <a:lnTo>
                  <a:pt x="3638200" y="1835656"/>
                </a:lnTo>
                <a:cubicBezTo>
                  <a:pt x="3697853" y="1835656"/>
                  <a:pt x="3746212" y="1884015"/>
                  <a:pt x="3746212" y="1943668"/>
                </a:cubicBezTo>
                <a:cubicBezTo>
                  <a:pt x="3746212" y="2003321"/>
                  <a:pt x="3697853" y="2051680"/>
                  <a:pt x="3638200" y="2051680"/>
                </a:cubicBezTo>
                <a:lnTo>
                  <a:pt x="3222208" y="2051680"/>
                </a:lnTo>
                <a:lnTo>
                  <a:pt x="3222208" y="2343566"/>
                </a:lnTo>
                <a:lnTo>
                  <a:pt x="3638200" y="2343566"/>
                </a:lnTo>
                <a:cubicBezTo>
                  <a:pt x="3697853" y="2343566"/>
                  <a:pt x="3746212" y="2391925"/>
                  <a:pt x="3746212" y="2451578"/>
                </a:cubicBezTo>
                <a:cubicBezTo>
                  <a:pt x="3746212" y="2511231"/>
                  <a:pt x="3697853" y="2559590"/>
                  <a:pt x="3638200" y="2559590"/>
                </a:cubicBezTo>
                <a:lnTo>
                  <a:pt x="3222208" y="2559590"/>
                </a:lnTo>
                <a:lnTo>
                  <a:pt x="3222208" y="2851476"/>
                </a:lnTo>
                <a:lnTo>
                  <a:pt x="3638200" y="2851476"/>
                </a:lnTo>
                <a:cubicBezTo>
                  <a:pt x="3697853" y="2851476"/>
                  <a:pt x="3746212" y="2899835"/>
                  <a:pt x="3746212" y="2959488"/>
                </a:cubicBezTo>
                <a:cubicBezTo>
                  <a:pt x="3746212" y="3019141"/>
                  <a:pt x="3697853" y="3067500"/>
                  <a:pt x="3638200" y="3067500"/>
                </a:cubicBezTo>
                <a:lnTo>
                  <a:pt x="3222208" y="3067500"/>
                </a:lnTo>
                <a:lnTo>
                  <a:pt x="3222208" y="3251696"/>
                </a:lnTo>
                <a:lnTo>
                  <a:pt x="2996040" y="3251696"/>
                </a:lnTo>
                <a:lnTo>
                  <a:pt x="2996040" y="3695380"/>
                </a:lnTo>
                <a:cubicBezTo>
                  <a:pt x="2996040" y="3755033"/>
                  <a:pt x="2947681" y="3803392"/>
                  <a:pt x="2888028" y="3803392"/>
                </a:cubicBezTo>
                <a:cubicBezTo>
                  <a:pt x="2828375" y="3803392"/>
                  <a:pt x="2780016" y="3755033"/>
                  <a:pt x="2780016" y="3695380"/>
                </a:cubicBezTo>
                <a:lnTo>
                  <a:pt x="2780016" y="3251696"/>
                </a:lnTo>
                <a:lnTo>
                  <a:pt x="2488130" y="3251696"/>
                </a:lnTo>
                <a:lnTo>
                  <a:pt x="2488130" y="3695380"/>
                </a:lnTo>
                <a:cubicBezTo>
                  <a:pt x="2488130" y="3755033"/>
                  <a:pt x="2439771" y="3803392"/>
                  <a:pt x="2380118" y="3803392"/>
                </a:cubicBezTo>
                <a:cubicBezTo>
                  <a:pt x="2320465" y="3803392"/>
                  <a:pt x="2272106" y="3755033"/>
                  <a:pt x="2272106" y="3695380"/>
                </a:cubicBezTo>
                <a:lnTo>
                  <a:pt x="2272106" y="3251696"/>
                </a:lnTo>
                <a:lnTo>
                  <a:pt x="1980220" y="3251696"/>
                </a:lnTo>
                <a:lnTo>
                  <a:pt x="1980220" y="3695380"/>
                </a:lnTo>
                <a:cubicBezTo>
                  <a:pt x="1980220" y="3755033"/>
                  <a:pt x="1931861" y="3803392"/>
                  <a:pt x="1872208" y="3803392"/>
                </a:cubicBezTo>
                <a:cubicBezTo>
                  <a:pt x="1812555" y="3803392"/>
                  <a:pt x="1764196" y="3755033"/>
                  <a:pt x="1764196" y="3695380"/>
                </a:cubicBezTo>
                <a:lnTo>
                  <a:pt x="1764196" y="3251696"/>
                </a:lnTo>
                <a:lnTo>
                  <a:pt x="1472310" y="3251696"/>
                </a:lnTo>
                <a:lnTo>
                  <a:pt x="1472310" y="3695380"/>
                </a:lnTo>
                <a:cubicBezTo>
                  <a:pt x="1472310" y="3755033"/>
                  <a:pt x="1423951" y="3803392"/>
                  <a:pt x="1364298" y="3803392"/>
                </a:cubicBezTo>
                <a:cubicBezTo>
                  <a:pt x="1304645" y="3803392"/>
                  <a:pt x="1256286" y="3755033"/>
                  <a:pt x="1256286" y="3695380"/>
                </a:cubicBezTo>
                <a:lnTo>
                  <a:pt x="1256286" y="3251696"/>
                </a:lnTo>
                <a:lnTo>
                  <a:pt x="964400" y="3251696"/>
                </a:lnTo>
                <a:lnTo>
                  <a:pt x="964400" y="3695380"/>
                </a:lnTo>
                <a:cubicBezTo>
                  <a:pt x="964400" y="3755033"/>
                  <a:pt x="916041" y="3803392"/>
                  <a:pt x="856388" y="3803392"/>
                </a:cubicBezTo>
                <a:cubicBezTo>
                  <a:pt x="796735" y="3803392"/>
                  <a:pt x="748376" y="3755033"/>
                  <a:pt x="748376" y="3695380"/>
                </a:cubicBezTo>
                <a:lnTo>
                  <a:pt x="748376" y="3251696"/>
                </a:lnTo>
                <a:lnTo>
                  <a:pt x="522208" y="3251696"/>
                </a:lnTo>
                <a:lnTo>
                  <a:pt x="522208" y="3067500"/>
                </a:lnTo>
                <a:lnTo>
                  <a:pt x="108012" y="3067500"/>
                </a:lnTo>
                <a:cubicBezTo>
                  <a:pt x="48359" y="3067500"/>
                  <a:pt x="0" y="3019141"/>
                  <a:pt x="0" y="2959488"/>
                </a:cubicBezTo>
                <a:cubicBezTo>
                  <a:pt x="0" y="2899835"/>
                  <a:pt x="48359" y="2851476"/>
                  <a:pt x="108012" y="2851476"/>
                </a:cubicBezTo>
                <a:lnTo>
                  <a:pt x="522208" y="2851476"/>
                </a:lnTo>
                <a:lnTo>
                  <a:pt x="522208" y="2559590"/>
                </a:lnTo>
                <a:lnTo>
                  <a:pt x="108012" y="2559590"/>
                </a:lnTo>
                <a:cubicBezTo>
                  <a:pt x="48359" y="2559590"/>
                  <a:pt x="0" y="2511231"/>
                  <a:pt x="0" y="2451578"/>
                </a:cubicBezTo>
                <a:cubicBezTo>
                  <a:pt x="0" y="2391925"/>
                  <a:pt x="48359" y="2343566"/>
                  <a:pt x="108012" y="2343566"/>
                </a:cubicBezTo>
                <a:lnTo>
                  <a:pt x="522208" y="2343566"/>
                </a:lnTo>
                <a:lnTo>
                  <a:pt x="522208" y="2051680"/>
                </a:lnTo>
                <a:lnTo>
                  <a:pt x="108012" y="2051680"/>
                </a:lnTo>
                <a:cubicBezTo>
                  <a:pt x="48359" y="2051680"/>
                  <a:pt x="0" y="2003321"/>
                  <a:pt x="0" y="1943668"/>
                </a:cubicBezTo>
                <a:cubicBezTo>
                  <a:pt x="0" y="1884015"/>
                  <a:pt x="48359" y="1835656"/>
                  <a:pt x="108012" y="1835656"/>
                </a:cubicBezTo>
                <a:lnTo>
                  <a:pt x="522208" y="1835656"/>
                </a:lnTo>
                <a:lnTo>
                  <a:pt x="522208" y="1543770"/>
                </a:lnTo>
                <a:lnTo>
                  <a:pt x="108012" y="1543770"/>
                </a:lnTo>
                <a:cubicBezTo>
                  <a:pt x="48359" y="1543770"/>
                  <a:pt x="0" y="1495411"/>
                  <a:pt x="0" y="1435758"/>
                </a:cubicBezTo>
                <a:cubicBezTo>
                  <a:pt x="0" y="1376105"/>
                  <a:pt x="48359" y="1327746"/>
                  <a:pt x="108012" y="1327746"/>
                </a:cubicBezTo>
                <a:lnTo>
                  <a:pt x="522208" y="1327746"/>
                </a:lnTo>
                <a:lnTo>
                  <a:pt x="522208" y="1035860"/>
                </a:lnTo>
                <a:lnTo>
                  <a:pt x="108012" y="1035860"/>
                </a:lnTo>
                <a:cubicBezTo>
                  <a:pt x="48359" y="1035860"/>
                  <a:pt x="0" y="987501"/>
                  <a:pt x="0" y="927848"/>
                </a:cubicBezTo>
                <a:cubicBezTo>
                  <a:pt x="0" y="868195"/>
                  <a:pt x="48359" y="819836"/>
                  <a:pt x="108012" y="819836"/>
                </a:cubicBezTo>
                <a:lnTo>
                  <a:pt x="522208" y="819836"/>
                </a:lnTo>
                <a:lnTo>
                  <a:pt x="522208" y="551696"/>
                </a:lnTo>
                <a:lnTo>
                  <a:pt x="748376" y="551696"/>
                </a:lnTo>
                <a:lnTo>
                  <a:pt x="748376" y="108012"/>
                </a:lnTo>
                <a:cubicBezTo>
                  <a:pt x="748376" y="48359"/>
                  <a:pt x="796735" y="0"/>
                  <a:pt x="856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0" name="Rounded Rectangle 36">
            <a:extLst>
              <a:ext uri="{FF2B5EF4-FFF2-40B4-BE49-F238E27FC236}">
                <a16:creationId xmlns:a16="http://schemas.microsoft.com/office/drawing/2014/main" id="{9720635A-85B8-4B2C-97D0-FE2240856DB5}"/>
              </a:ext>
            </a:extLst>
          </p:cNvPr>
          <p:cNvSpPr/>
          <p:nvPr/>
        </p:nvSpPr>
        <p:spPr>
          <a:xfrm>
            <a:off x="1114732" y="4157859"/>
            <a:ext cx="292616" cy="292616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040553" y="2487578"/>
                </a:moveTo>
                <a:lnTo>
                  <a:pt x="2436788" y="2487578"/>
                </a:lnTo>
                <a:lnTo>
                  <a:pt x="2658362" y="2716282"/>
                </a:lnTo>
                <a:lnTo>
                  <a:pt x="2658362" y="2722019"/>
                </a:lnTo>
                <a:lnTo>
                  <a:pt x="3682589" y="2722019"/>
                </a:lnTo>
                <a:lnTo>
                  <a:pt x="3682589" y="2973647"/>
                </a:lnTo>
                <a:cubicBezTo>
                  <a:pt x="3682589" y="3329427"/>
                  <a:pt x="3403165" y="3617844"/>
                  <a:pt x="3058478" y="3617844"/>
                </a:cubicBezTo>
                <a:lnTo>
                  <a:pt x="2836348" y="3617844"/>
                </a:lnTo>
                <a:lnTo>
                  <a:pt x="2040553" y="2828984"/>
                </a:lnTo>
                <a:close/>
                <a:moveTo>
                  <a:pt x="2480470" y="2037646"/>
                </a:moveTo>
                <a:lnTo>
                  <a:pt x="3682589" y="2037646"/>
                </a:lnTo>
                <a:lnTo>
                  <a:pt x="3682589" y="2627897"/>
                </a:lnTo>
                <a:lnTo>
                  <a:pt x="2701691" y="2627897"/>
                </a:lnTo>
                <a:lnTo>
                  <a:pt x="2480470" y="2399556"/>
                </a:lnTo>
                <a:close/>
                <a:moveTo>
                  <a:pt x="277852" y="2032157"/>
                </a:moveTo>
                <a:lnTo>
                  <a:pt x="1469859" y="2032157"/>
                </a:lnTo>
                <a:lnTo>
                  <a:pt x="1469859" y="2433135"/>
                </a:lnTo>
                <a:lnTo>
                  <a:pt x="1243508" y="2665914"/>
                </a:lnTo>
                <a:lnTo>
                  <a:pt x="277852" y="2665914"/>
                </a:lnTo>
                <a:close/>
                <a:moveTo>
                  <a:pt x="1561047" y="1577230"/>
                </a:moveTo>
                <a:lnTo>
                  <a:pt x="2389282" y="1577230"/>
                </a:lnTo>
                <a:lnTo>
                  <a:pt x="2389282" y="2393455"/>
                </a:lnTo>
                <a:lnTo>
                  <a:pt x="2040553" y="2393455"/>
                </a:lnTo>
                <a:lnTo>
                  <a:pt x="2040553" y="2393242"/>
                </a:lnTo>
                <a:lnTo>
                  <a:pt x="1949365" y="2393242"/>
                </a:lnTo>
                <a:lnTo>
                  <a:pt x="1949365" y="2837263"/>
                </a:lnTo>
                <a:lnTo>
                  <a:pt x="1638253" y="3145665"/>
                </a:lnTo>
                <a:lnTo>
                  <a:pt x="1699845" y="3215109"/>
                </a:lnTo>
                <a:lnTo>
                  <a:pt x="1999134" y="2918427"/>
                </a:lnTo>
                <a:lnTo>
                  <a:pt x="2704701" y="3617844"/>
                </a:lnTo>
                <a:lnTo>
                  <a:pt x="1293570" y="3617844"/>
                </a:lnTo>
                <a:lnTo>
                  <a:pt x="1521789" y="3391613"/>
                </a:lnTo>
                <a:lnTo>
                  <a:pt x="1460198" y="3322169"/>
                </a:lnTo>
                <a:lnTo>
                  <a:pt x="1161922" y="3617844"/>
                </a:lnTo>
                <a:lnTo>
                  <a:pt x="901964" y="3617844"/>
                </a:lnTo>
                <a:cubicBezTo>
                  <a:pt x="557276" y="3617844"/>
                  <a:pt x="277852" y="3329427"/>
                  <a:pt x="277852" y="2973647"/>
                </a:cubicBezTo>
                <a:lnTo>
                  <a:pt x="277852" y="2760037"/>
                </a:lnTo>
                <a:lnTo>
                  <a:pt x="1277829" y="2760037"/>
                </a:lnTo>
                <a:lnTo>
                  <a:pt x="1277829" y="2756686"/>
                </a:lnTo>
                <a:lnTo>
                  <a:pt x="1281122" y="2760098"/>
                </a:lnTo>
                <a:lnTo>
                  <a:pt x="1550205" y="2483373"/>
                </a:lnTo>
                <a:lnTo>
                  <a:pt x="1561047" y="2483373"/>
                </a:lnTo>
                <a:close/>
                <a:moveTo>
                  <a:pt x="277852" y="1347784"/>
                </a:moveTo>
                <a:lnTo>
                  <a:pt x="1258750" y="1347784"/>
                </a:lnTo>
                <a:lnTo>
                  <a:pt x="1469859" y="1565687"/>
                </a:lnTo>
                <a:lnTo>
                  <a:pt x="1469859" y="1938035"/>
                </a:lnTo>
                <a:lnTo>
                  <a:pt x="277852" y="1938035"/>
                </a:lnTo>
                <a:close/>
                <a:moveTo>
                  <a:pt x="2716932" y="1309766"/>
                </a:moveTo>
                <a:lnTo>
                  <a:pt x="3682589" y="1309766"/>
                </a:lnTo>
                <a:lnTo>
                  <a:pt x="3682589" y="1943523"/>
                </a:lnTo>
                <a:lnTo>
                  <a:pt x="2480470" y="1943523"/>
                </a:lnTo>
                <a:lnTo>
                  <a:pt x="2480470" y="1552945"/>
                </a:lnTo>
                <a:close/>
                <a:moveTo>
                  <a:pt x="1271973" y="342156"/>
                </a:moveTo>
                <a:lnTo>
                  <a:pt x="2683108" y="342156"/>
                </a:lnTo>
                <a:lnTo>
                  <a:pt x="2481055" y="542449"/>
                </a:lnTo>
                <a:lnTo>
                  <a:pt x="2542646" y="611894"/>
                </a:lnTo>
                <a:lnTo>
                  <a:pt x="2814754" y="342156"/>
                </a:lnTo>
                <a:lnTo>
                  <a:pt x="3058478" y="342156"/>
                </a:lnTo>
                <a:cubicBezTo>
                  <a:pt x="3403165" y="342156"/>
                  <a:pt x="3682589" y="630573"/>
                  <a:pt x="3682589" y="986353"/>
                </a:cubicBezTo>
                <a:lnTo>
                  <a:pt x="3682589" y="1215643"/>
                </a:lnTo>
                <a:lnTo>
                  <a:pt x="2682612" y="1215643"/>
                </a:lnTo>
                <a:lnTo>
                  <a:pt x="2682612" y="1218994"/>
                </a:lnTo>
                <a:lnTo>
                  <a:pt x="2679318" y="1215582"/>
                </a:lnTo>
                <a:lnTo>
                  <a:pt x="2419183" y="1483107"/>
                </a:lnTo>
                <a:lnTo>
                  <a:pt x="2389282" y="1483107"/>
                </a:lnTo>
                <a:lnTo>
                  <a:pt x="2025002" y="1483107"/>
                </a:lnTo>
                <a:lnTo>
                  <a:pt x="2025002" y="1125027"/>
                </a:lnTo>
                <a:lnTo>
                  <a:pt x="2364590" y="788398"/>
                </a:lnTo>
                <a:lnTo>
                  <a:pt x="2302999" y="718953"/>
                </a:lnTo>
                <a:lnTo>
                  <a:pt x="1991052" y="1028180"/>
                </a:lnTo>
                <a:lnTo>
                  <a:pt x="1964027" y="1028180"/>
                </a:lnTo>
                <a:close/>
                <a:moveTo>
                  <a:pt x="901964" y="342156"/>
                </a:moveTo>
                <a:lnTo>
                  <a:pt x="1140326" y="342156"/>
                </a:lnTo>
                <a:lnTo>
                  <a:pt x="1933813" y="1128729"/>
                </a:lnTo>
                <a:lnTo>
                  <a:pt x="1933813" y="1483107"/>
                </a:lnTo>
                <a:lnTo>
                  <a:pt x="1561047" y="1483107"/>
                </a:lnTo>
                <a:lnTo>
                  <a:pt x="1561047" y="1479396"/>
                </a:lnTo>
                <a:lnTo>
                  <a:pt x="1515216" y="1479396"/>
                </a:lnTo>
                <a:lnTo>
                  <a:pt x="1302080" y="1259398"/>
                </a:lnTo>
                <a:lnTo>
                  <a:pt x="1302080" y="1253661"/>
                </a:lnTo>
                <a:lnTo>
                  <a:pt x="277852" y="1253661"/>
                </a:lnTo>
                <a:lnTo>
                  <a:pt x="277852" y="986353"/>
                </a:lnTo>
                <a:cubicBezTo>
                  <a:pt x="277852" y="630573"/>
                  <a:pt x="557276" y="342156"/>
                  <a:pt x="901964" y="342156"/>
                </a:cubicBezTo>
                <a:close/>
                <a:moveTo>
                  <a:pt x="600619" y="210035"/>
                </a:moveTo>
                <a:cubicBezTo>
                  <a:pt x="384918" y="210035"/>
                  <a:pt x="210058" y="384895"/>
                  <a:pt x="210058" y="600596"/>
                </a:cubicBezTo>
                <a:lnTo>
                  <a:pt x="210058" y="3359405"/>
                </a:lnTo>
                <a:cubicBezTo>
                  <a:pt x="210058" y="3575106"/>
                  <a:pt x="384918" y="3749966"/>
                  <a:pt x="600619" y="3749966"/>
                </a:cubicBezTo>
                <a:lnTo>
                  <a:pt x="3359821" y="3749966"/>
                </a:lnTo>
                <a:cubicBezTo>
                  <a:pt x="3575522" y="3749966"/>
                  <a:pt x="3750382" y="3575106"/>
                  <a:pt x="3750382" y="3359405"/>
                </a:cubicBezTo>
                <a:lnTo>
                  <a:pt x="3750382" y="600596"/>
                </a:lnTo>
                <a:cubicBezTo>
                  <a:pt x="3750382" y="384895"/>
                  <a:pt x="3575522" y="210035"/>
                  <a:pt x="3359821" y="21003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1" name="Rounded Rectangle 1">
            <a:extLst>
              <a:ext uri="{FF2B5EF4-FFF2-40B4-BE49-F238E27FC236}">
                <a16:creationId xmlns:a16="http://schemas.microsoft.com/office/drawing/2014/main" id="{773F6C5A-5997-4681-9081-57AFC27DD592}"/>
              </a:ext>
            </a:extLst>
          </p:cNvPr>
          <p:cNvSpPr>
            <a:spLocks noChangeAspect="1"/>
          </p:cNvSpPr>
          <p:nvPr/>
        </p:nvSpPr>
        <p:spPr>
          <a:xfrm>
            <a:off x="4233979" y="4157860"/>
            <a:ext cx="250053" cy="292615"/>
          </a:xfrm>
          <a:custGeom>
            <a:avLst/>
            <a:gdLst/>
            <a:ahLst/>
            <a:cxnLst/>
            <a:rect l="l" t="t" r="r" b="b"/>
            <a:pathLst>
              <a:path w="3384376" h="3960440">
                <a:moveTo>
                  <a:pt x="972100" y="3268048"/>
                </a:moveTo>
                <a:cubicBezTo>
                  <a:pt x="932335" y="3268048"/>
                  <a:pt x="900100" y="3300283"/>
                  <a:pt x="900100" y="3340048"/>
                </a:cubicBezTo>
                <a:cubicBezTo>
                  <a:pt x="900100" y="3379813"/>
                  <a:pt x="932335" y="3412048"/>
                  <a:pt x="972100" y="3412048"/>
                </a:cubicBezTo>
                <a:lnTo>
                  <a:pt x="2412276" y="3412048"/>
                </a:lnTo>
                <a:cubicBezTo>
                  <a:pt x="2452041" y="3412048"/>
                  <a:pt x="2484276" y="3379813"/>
                  <a:pt x="2484276" y="3340048"/>
                </a:cubicBezTo>
                <a:cubicBezTo>
                  <a:pt x="2484276" y="3300283"/>
                  <a:pt x="2452041" y="3268048"/>
                  <a:pt x="2412276" y="3268048"/>
                </a:cubicBezTo>
                <a:close/>
                <a:moveTo>
                  <a:pt x="972100" y="2907043"/>
                </a:moveTo>
                <a:cubicBezTo>
                  <a:pt x="932335" y="2907043"/>
                  <a:pt x="900100" y="2939278"/>
                  <a:pt x="900100" y="2979043"/>
                </a:cubicBezTo>
                <a:cubicBezTo>
                  <a:pt x="900100" y="3018808"/>
                  <a:pt x="932335" y="3051043"/>
                  <a:pt x="972100" y="3051043"/>
                </a:cubicBezTo>
                <a:lnTo>
                  <a:pt x="2412276" y="3051043"/>
                </a:lnTo>
                <a:cubicBezTo>
                  <a:pt x="2452041" y="3051043"/>
                  <a:pt x="2484276" y="3018808"/>
                  <a:pt x="2484276" y="2979043"/>
                </a:cubicBezTo>
                <a:cubicBezTo>
                  <a:pt x="2484276" y="2939278"/>
                  <a:pt x="2452041" y="2907043"/>
                  <a:pt x="2412276" y="2907043"/>
                </a:cubicBezTo>
                <a:close/>
                <a:moveTo>
                  <a:pt x="972100" y="2546038"/>
                </a:moveTo>
                <a:cubicBezTo>
                  <a:pt x="932335" y="2546038"/>
                  <a:pt x="900100" y="2578273"/>
                  <a:pt x="900100" y="2618038"/>
                </a:cubicBezTo>
                <a:cubicBezTo>
                  <a:pt x="900100" y="2657803"/>
                  <a:pt x="932335" y="2690038"/>
                  <a:pt x="972100" y="2690038"/>
                </a:cubicBezTo>
                <a:lnTo>
                  <a:pt x="2412276" y="2690038"/>
                </a:lnTo>
                <a:cubicBezTo>
                  <a:pt x="2452041" y="2690038"/>
                  <a:pt x="2484276" y="2657803"/>
                  <a:pt x="2484276" y="2618038"/>
                </a:cubicBezTo>
                <a:cubicBezTo>
                  <a:pt x="2484276" y="2578273"/>
                  <a:pt x="2452041" y="2546038"/>
                  <a:pt x="2412276" y="2546038"/>
                </a:cubicBezTo>
                <a:close/>
                <a:moveTo>
                  <a:pt x="972100" y="2185033"/>
                </a:moveTo>
                <a:cubicBezTo>
                  <a:pt x="932335" y="2185033"/>
                  <a:pt x="900100" y="2217268"/>
                  <a:pt x="900100" y="2257033"/>
                </a:cubicBezTo>
                <a:cubicBezTo>
                  <a:pt x="900100" y="2296798"/>
                  <a:pt x="932335" y="2329033"/>
                  <a:pt x="972100" y="2329033"/>
                </a:cubicBezTo>
                <a:lnTo>
                  <a:pt x="2412276" y="2329033"/>
                </a:lnTo>
                <a:cubicBezTo>
                  <a:pt x="2452041" y="2329033"/>
                  <a:pt x="2484276" y="2296798"/>
                  <a:pt x="2484276" y="2257033"/>
                </a:cubicBezTo>
                <a:cubicBezTo>
                  <a:pt x="2484276" y="2217268"/>
                  <a:pt x="2452041" y="2185033"/>
                  <a:pt x="2412276" y="2185033"/>
                </a:cubicBezTo>
                <a:close/>
                <a:moveTo>
                  <a:pt x="841537" y="1954564"/>
                </a:moveTo>
                <a:lnTo>
                  <a:pt x="2516747" y="1954564"/>
                </a:lnTo>
                <a:cubicBezTo>
                  <a:pt x="2669197" y="1954564"/>
                  <a:pt x="2792783" y="2078150"/>
                  <a:pt x="2792783" y="2230600"/>
                </a:cubicBezTo>
                <a:lnTo>
                  <a:pt x="2792783" y="3334712"/>
                </a:lnTo>
                <a:cubicBezTo>
                  <a:pt x="2792783" y="3487162"/>
                  <a:pt x="2669197" y="3610748"/>
                  <a:pt x="2516747" y="3610748"/>
                </a:cubicBezTo>
                <a:lnTo>
                  <a:pt x="841537" y="3610748"/>
                </a:lnTo>
                <a:cubicBezTo>
                  <a:pt x="689087" y="3610748"/>
                  <a:pt x="565501" y="3487162"/>
                  <a:pt x="565501" y="3334712"/>
                </a:cubicBezTo>
                <a:lnTo>
                  <a:pt x="565501" y="2230600"/>
                </a:lnTo>
                <a:cubicBezTo>
                  <a:pt x="565501" y="2078150"/>
                  <a:pt x="689087" y="1954564"/>
                  <a:pt x="841537" y="1954564"/>
                </a:cubicBezTo>
                <a:close/>
                <a:moveTo>
                  <a:pt x="744890" y="1859015"/>
                </a:moveTo>
                <a:cubicBezTo>
                  <a:pt x="574849" y="1859015"/>
                  <a:pt x="437004" y="1996860"/>
                  <a:pt x="437004" y="2166901"/>
                </a:cubicBezTo>
                <a:lnTo>
                  <a:pt x="437004" y="3398411"/>
                </a:lnTo>
                <a:cubicBezTo>
                  <a:pt x="437004" y="3568452"/>
                  <a:pt x="574849" y="3706297"/>
                  <a:pt x="744890" y="3706297"/>
                </a:cubicBezTo>
                <a:lnTo>
                  <a:pt x="2613394" y="3706297"/>
                </a:lnTo>
                <a:cubicBezTo>
                  <a:pt x="2783435" y="3706297"/>
                  <a:pt x="2921280" y="3568452"/>
                  <a:pt x="2921280" y="3398411"/>
                </a:cubicBezTo>
                <a:lnTo>
                  <a:pt x="2921280" y="2166901"/>
                </a:lnTo>
                <a:cubicBezTo>
                  <a:pt x="2921280" y="1996860"/>
                  <a:pt x="2783435" y="1859015"/>
                  <a:pt x="2613394" y="1859015"/>
                </a:cubicBezTo>
                <a:close/>
                <a:moveTo>
                  <a:pt x="469580" y="563704"/>
                </a:moveTo>
                <a:lnTo>
                  <a:pt x="469580" y="1047740"/>
                </a:lnTo>
                <a:lnTo>
                  <a:pt x="685604" y="1047740"/>
                </a:lnTo>
                <a:lnTo>
                  <a:pt x="685604" y="563704"/>
                </a:lnTo>
                <a:close/>
                <a:moveTo>
                  <a:pt x="2989860" y="347680"/>
                </a:moveTo>
                <a:lnTo>
                  <a:pt x="2989860" y="831716"/>
                </a:lnTo>
                <a:lnTo>
                  <a:pt x="3205884" y="831716"/>
                </a:lnTo>
                <a:lnTo>
                  <a:pt x="3205884" y="347680"/>
                </a:lnTo>
                <a:close/>
                <a:moveTo>
                  <a:pt x="2709828" y="347680"/>
                </a:moveTo>
                <a:lnTo>
                  <a:pt x="2709828" y="831716"/>
                </a:lnTo>
                <a:lnTo>
                  <a:pt x="2925852" y="831716"/>
                </a:lnTo>
                <a:lnTo>
                  <a:pt x="2925852" y="347680"/>
                </a:lnTo>
                <a:close/>
                <a:moveTo>
                  <a:pt x="2149766" y="347680"/>
                </a:moveTo>
                <a:lnTo>
                  <a:pt x="2149766" y="831716"/>
                </a:lnTo>
                <a:lnTo>
                  <a:pt x="2365790" y="831716"/>
                </a:lnTo>
                <a:lnTo>
                  <a:pt x="2365790" y="347680"/>
                </a:lnTo>
                <a:close/>
                <a:moveTo>
                  <a:pt x="1309673" y="347680"/>
                </a:moveTo>
                <a:lnTo>
                  <a:pt x="1309673" y="831716"/>
                </a:lnTo>
                <a:lnTo>
                  <a:pt x="1525697" y="831716"/>
                </a:lnTo>
                <a:lnTo>
                  <a:pt x="1525697" y="347680"/>
                </a:lnTo>
                <a:close/>
                <a:moveTo>
                  <a:pt x="749611" y="347680"/>
                </a:moveTo>
                <a:lnTo>
                  <a:pt x="749611" y="831716"/>
                </a:lnTo>
                <a:lnTo>
                  <a:pt x="965635" y="831716"/>
                </a:lnTo>
                <a:lnTo>
                  <a:pt x="965635" y="347680"/>
                </a:lnTo>
                <a:close/>
                <a:moveTo>
                  <a:pt x="2429797" y="183644"/>
                </a:moveTo>
                <a:lnTo>
                  <a:pt x="2429797" y="831716"/>
                </a:lnTo>
                <a:lnTo>
                  <a:pt x="2645821" y="831716"/>
                </a:lnTo>
                <a:lnTo>
                  <a:pt x="2645821" y="183644"/>
                </a:lnTo>
                <a:close/>
                <a:moveTo>
                  <a:pt x="1869735" y="183644"/>
                </a:moveTo>
                <a:lnTo>
                  <a:pt x="1869735" y="831716"/>
                </a:lnTo>
                <a:lnTo>
                  <a:pt x="2085759" y="831716"/>
                </a:lnTo>
                <a:lnTo>
                  <a:pt x="2085759" y="183644"/>
                </a:lnTo>
                <a:close/>
                <a:moveTo>
                  <a:pt x="1589704" y="183644"/>
                </a:moveTo>
                <a:lnTo>
                  <a:pt x="1589704" y="831716"/>
                </a:lnTo>
                <a:lnTo>
                  <a:pt x="1805728" y="831716"/>
                </a:lnTo>
                <a:lnTo>
                  <a:pt x="1805728" y="183644"/>
                </a:lnTo>
                <a:close/>
                <a:moveTo>
                  <a:pt x="1029642" y="183644"/>
                </a:moveTo>
                <a:lnTo>
                  <a:pt x="1029642" y="831716"/>
                </a:lnTo>
                <a:lnTo>
                  <a:pt x="1245666" y="831716"/>
                </a:lnTo>
                <a:lnTo>
                  <a:pt x="1245666" y="183644"/>
                </a:lnTo>
                <a:close/>
                <a:moveTo>
                  <a:pt x="833415" y="0"/>
                </a:moveTo>
                <a:lnTo>
                  <a:pt x="3201315" y="0"/>
                </a:lnTo>
                <a:cubicBezTo>
                  <a:pt x="3302417" y="0"/>
                  <a:pt x="3384376" y="81959"/>
                  <a:pt x="3384376" y="183061"/>
                </a:cubicBezTo>
                <a:lnTo>
                  <a:pt x="3384376" y="1119748"/>
                </a:lnTo>
                <a:lnTo>
                  <a:pt x="3190996" y="1119748"/>
                </a:lnTo>
                <a:lnTo>
                  <a:pt x="3190996" y="1664196"/>
                </a:lnTo>
                <a:lnTo>
                  <a:pt x="3384376" y="1664196"/>
                </a:lnTo>
                <a:lnTo>
                  <a:pt x="3384376" y="3777379"/>
                </a:lnTo>
                <a:cubicBezTo>
                  <a:pt x="3384376" y="3878481"/>
                  <a:pt x="3302417" y="3960440"/>
                  <a:pt x="3201315" y="3960440"/>
                </a:cubicBezTo>
                <a:lnTo>
                  <a:pt x="183061" y="3960440"/>
                </a:lnTo>
                <a:cubicBezTo>
                  <a:pt x="81959" y="3960440"/>
                  <a:pt x="0" y="3878481"/>
                  <a:pt x="0" y="3777379"/>
                </a:cubicBezTo>
                <a:lnTo>
                  <a:pt x="0" y="1477908"/>
                </a:lnTo>
                <a:lnTo>
                  <a:pt x="130324" y="1477908"/>
                </a:lnTo>
                <a:lnTo>
                  <a:pt x="130324" y="1189876"/>
                </a:lnTo>
                <a:lnTo>
                  <a:pt x="0" y="1189876"/>
                </a:lnTo>
                <a:lnTo>
                  <a:pt x="0" y="833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F26C9D-DA79-4DD7-AB01-84BEB8A71299}"/>
              </a:ext>
            </a:extLst>
          </p:cNvPr>
          <p:cNvSpPr/>
          <p:nvPr/>
        </p:nvSpPr>
        <p:spPr>
          <a:xfrm rot="20700000">
            <a:off x="4200403" y="5338452"/>
            <a:ext cx="317202" cy="27800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Parallelogram 16">
            <a:extLst>
              <a:ext uri="{FF2B5EF4-FFF2-40B4-BE49-F238E27FC236}">
                <a16:creationId xmlns:a16="http://schemas.microsoft.com/office/drawing/2014/main" id="{129B3DBF-2CE0-4965-8D36-DC5CB8D1EFE6}"/>
              </a:ext>
            </a:extLst>
          </p:cNvPr>
          <p:cNvSpPr>
            <a:spLocks noChangeAspect="1"/>
          </p:cNvSpPr>
          <p:nvPr/>
        </p:nvSpPr>
        <p:spPr>
          <a:xfrm flipH="1">
            <a:off x="997756" y="2296747"/>
            <a:ext cx="1288229" cy="1156615"/>
          </a:xfrm>
          <a:custGeom>
            <a:avLst/>
            <a:gdLst/>
            <a:ahLst/>
            <a:cxnLst/>
            <a:rect l="l" t="t" r="r" b="b"/>
            <a:pathLst>
              <a:path w="3934640" h="3532656">
                <a:moveTo>
                  <a:pt x="2573592" y="1183599"/>
                </a:moveTo>
                <a:lnTo>
                  <a:pt x="2377693" y="2032131"/>
                </a:lnTo>
                <a:lnTo>
                  <a:pt x="2446949" y="2032131"/>
                </a:lnTo>
                <a:lnTo>
                  <a:pt x="2804808" y="1183599"/>
                </a:lnTo>
                <a:close/>
                <a:moveTo>
                  <a:pt x="2007316" y="1183599"/>
                </a:moveTo>
                <a:lnTo>
                  <a:pt x="1947980" y="2032131"/>
                </a:lnTo>
                <a:lnTo>
                  <a:pt x="2122757" y="2032131"/>
                </a:lnTo>
                <a:lnTo>
                  <a:pt x="2318656" y="1183599"/>
                </a:lnTo>
                <a:close/>
                <a:moveTo>
                  <a:pt x="1419083" y="1183599"/>
                </a:moveTo>
                <a:lnTo>
                  <a:pt x="1523269" y="2032131"/>
                </a:lnTo>
                <a:lnTo>
                  <a:pt x="1698972" y="2032131"/>
                </a:lnTo>
                <a:lnTo>
                  <a:pt x="1758307" y="1183599"/>
                </a:lnTo>
                <a:close/>
                <a:moveTo>
                  <a:pt x="877916" y="1183599"/>
                </a:moveTo>
                <a:lnTo>
                  <a:pt x="1073815" y="2032131"/>
                </a:lnTo>
                <a:lnTo>
                  <a:pt x="1273002" y="2032131"/>
                </a:lnTo>
                <a:lnTo>
                  <a:pt x="1168815" y="1183599"/>
                </a:lnTo>
                <a:close/>
                <a:moveTo>
                  <a:pt x="371286" y="1183599"/>
                </a:moveTo>
                <a:lnTo>
                  <a:pt x="697066" y="2032131"/>
                </a:lnTo>
                <a:lnTo>
                  <a:pt x="818879" y="2032131"/>
                </a:lnTo>
                <a:lnTo>
                  <a:pt x="622980" y="1183599"/>
                </a:lnTo>
                <a:close/>
                <a:moveTo>
                  <a:pt x="3322640" y="0"/>
                </a:moveTo>
                <a:lnTo>
                  <a:pt x="3934640" y="0"/>
                </a:lnTo>
                <a:lnTo>
                  <a:pt x="3934640" y="248402"/>
                </a:lnTo>
                <a:lnTo>
                  <a:pt x="3502713" y="248402"/>
                </a:lnTo>
                <a:lnTo>
                  <a:pt x="2335462" y="3016114"/>
                </a:lnTo>
                <a:cubicBezTo>
                  <a:pt x="2402764" y="3068355"/>
                  <a:pt x="2445341" y="3150225"/>
                  <a:pt x="2445341" y="3242039"/>
                </a:cubicBezTo>
                <a:cubicBezTo>
                  <a:pt x="2445341" y="3402542"/>
                  <a:pt x="2315227" y="3532656"/>
                  <a:pt x="2154724" y="3532656"/>
                </a:cubicBezTo>
                <a:cubicBezTo>
                  <a:pt x="1994221" y="3532656"/>
                  <a:pt x="1864107" y="3402542"/>
                  <a:pt x="1864107" y="3242039"/>
                </a:cubicBezTo>
                <a:lnTo>
                  <a:pt x="1868362" y="3199824"/>
                </a:lnTo>
                <a:lnTo>
                  <a:pt x="1016832" y="3199824"/>
                </a:lnTo>
                <a:cubicBezTo>
                  <a:pt x="1020041" y="3213488"/>
                  <a:pt x="1021088" y="3227641"/>
                  <a:pt x="1021088" y="3242039"/>
                </a:cubicBezTo>
                <a:cubicBezTo>
                  <a:pt x="1021088" y="3402542"/>
                  <a:pt x="890974" y="3532656"/>
                  <a:pt x="730471" y="3532656"/>
                </a:cubicBezTo>
                <a:cubicBezTo>
                  <a:pt x="569968" y="3532656"/>
                  <a:pt x="439854" y="3402542"/>
                  <a:pt x="439854" y="3242039"/>
                </a:cubicBezTo>
                <a:cubicBezTo>
                  <a:pt x="439854" y="3081536"/>
                  <a:pt x="569968" y="2951422"/>
                  <a:pt x="730471" y="2951422"/>
                </a:cubicBezTo>
                <a:lnTo>
                  <a:pt x="755059" y="2953901"/>
                </a:lnTo>
                <a:lnTo>
                  <a:pt x="755059" y="2951422"/>
                </a:lnTo>
                <a:lnTo>
                  <a:pt x="2059249" y="2951422"/>
                </a:lnTo>
                <a:lnTo>
                  <a:pt x="2342189" y="2280533"/>
                </a:lnTo>
                <a:lnTo>
                  <a:pt x="568448" y="2280533"/>
                </a:lnTo>
                <a:lnTo>
                  <a:pt x="568448" y="2279626"/>
                </a:lnTo>
                <a:lnTo>
                  <a:pt x="516172" y="2279626"/>
                </a:lnTo>
                <a:lnTo>
                  <a:pt x="95370" y="1183599"/>
                </a:lnTo>
                <a:lnTo>
                  <a:pt x="82280" y="1183599"/>
                </a:lnTo>
                <a:lnTo>
                  <a:pt x="82280" y="1149505"/>
                </a:lnTo>
                <a:lnTo>
                  <a:pt x="0" y="935197"/>
                </a:lnTo>
                <a:lnTo>
                  <a:pt x="82280" y="935197"/>
                </a:lnTo>
                <a:lnTo>
                  <a:pt x="275916" y="935197"/>
                </a:lnTo>
                <a:lnTo>
                  <a:pt x="2909569" y="935197"/>
                </a:lnTo>
                <a:lnTo>
                  <a:pt x="3297651" y="15001"/>
                </a:lnTo>
                <a:lnTo>
                  <a:pt x="3322640" y="150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6422EC-A884-457F-9EA1-5094B8558755}"/>
              </a:ext>
            </a:extLst>
          </p:cNvPr>
          <p:cNvGrpSpPr/>
          <p:nvPr/>
        </p:nvGrpSpPr>
        <p:grpSpPr>
          <a:xfrm>
            <a:off x="2699297" y="2640114"/>
            <a:ext cx="4412587" cy="890327"/>
            <a:chOff x="2079598" y="4257726"/>
            <a:chExt cx="2262901" cy="89032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1E8C26-2347-4662-ABD5-078056E81C09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3B0EFD-CED0-4F2C-BC0D-849B1A3C4077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20E3993-1BD9-41E2-A3BC-EDCF2F6A9D01}"/>
              </a:ext>
            </a:extLst>
          </p:cNvPr>
          <p:cNvSpPr txBox="1"/>
          <p:nvPr/>
        </p:nvSpPr>
        <p:spPr>
          <a:xfrm>
            <a:off x="2699297" y="1672757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B2E3AC-50F7-4079-BF20-F14DDFF76E79}"/>
              </a:ext>
            </a:extLst>
          </p:cNvPr>
          <p:cNvSpPr txBox="1"/>
          <p:nvPr/>
        </p:nvSpPr>
        <p:spPr>
          <a:xfrm>
            <a:off x="8688664" y="4058269"/>
            <a:ext cx="164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67D8103-66DD-4CE3-BA19-287D024399FF}"/>
              </a:ext>
            </a:extLst>
          </p:cNvPr>
          <p:cNvGrpSpPr/>
          <p:nvPr/>
        </p:nvGrpSpPr>
        <p:grpSpPr>
          <a:xfrm>
            <a:off x="7907899" y="2308624"/>
            <a:ext cx="3597749" cy="4951423"/>
            <a:chOff x="7907899" y="2308624"/>
            <a:chExt cx="3597749" cy="4951423"/>
          </a:xfrm>
        </p:grpSpPr>
        <p:sp>
          <p:nvSpPr>
            <p:cNvPr id="60" name="자유형: 도형 96">
              <a:extLst>
                <a:ext uri="{FF2B5EF4-FFF2-40B4-BE49-F238E27FC236}">
                  <a16:creationId xmlns:a16="http://schemas.microsoft.com/office/drawing/2014/main" id="{D623E944-3517-41C2-8A75-A2B2B8A60B8E}"/>
                </a:ext>
              </a:extLst>
            </p:cNvPr>
            <p:cNvSpPr/>
            <p:nvPr/>
          </p:nvSpPr>
          <p:spPr>
            <a:xfrm rot="8348922">
              <a:off x="11198871" y="4958370"/>
              <a:ext cx="306777" cy="2301677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1" name="Donut 4">
              <a:extLst>
                <a:ext uri="{FF2B5EF4-FFF2-40B4-BE49-F238E27FC236}">
                  <a16:creationId xmlns:a16="http://schemas.microsoft.com/office/drawing/2014/main" id="{BFD0588C-12B0-4CCE-BAD5-3CAFFB2D289F}"/>
                </a:ext>
              </a:extLst>
            </p:cNvPr>
            <p:cNvSpPr/>
            <p:nvPr/>
          </p:nvSpPr>
          <p:spPr>
            <a:xfrm>
              <a:off x="7907899" y="2308624"/>
              <a:ext cx="3099805" cy="3099806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62" name="Round Same Side Corner Rectangle 5">
              <a:extLst>
                <a:ext uri="{FF2B5EF4-FFF2-40B4-BE49-F238E27FC236}">
                  <a16:creationId xmlns:a16="http://schemas.microsoft.com/office/drawing/2014/main" id="{DF832104-EEB5-46CE-BC3A-69CA16070E90}"/>
                </a:ext>
              </a:extLst>
            </p:cNvPr>
            <p:cNvSpPr/>
            <p:nvPr/>
          </p:nvSpPr>
          <p:spPr>
            <a:xfrm rot="8399802">
              <a:off x="10257449" y="4979836"/>
              <a:ext cx="498891" cy="307559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D3013E8-3EE7-457B-AAF6-1E1B5755B524}"/>
              </a:ext>
            </a:extLst>
          </p:cNvPr>
          <p:cNvGrpSpPr/>
          <p:nvPr/>
        </p:nvGrpSpPr>
        <p:grpSpPr>
          <a:xfrm>
            <a:off x="1325361" y="1937807"/>
            <a:ext cx="1241583" cy="486459"/>
            <a:chOff x="2824376" y="3550456"/>
            <a:chExt cx="2180352" cy="854274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BEB363B-16A0-4ADC-AE4E-4B1E1C7E2190}"/>
                </a:ext>
              </a:extLst>
            </p:cNvPr>
            <p:cNvSpPr/>
            <p:nvPr/>
          </p:nvSpPr>
          <p:spPr>
            <a:xfrm>
              <a:off x="4120967" y="3553723"/>
              <a:ext cx="883761" cy="851007"/>
            </a:xfrm>
            <a:custGeom>
              <a:avLst/>
              <a:gdLst/>
              <a:ahLst/>
              <a:cxnLst/>
              <a:rect l="l" t="t" r="r" b="b"/>
              <a:pathLst>
                <a:path w="899517" h="866179">
                  <a:moveTo>
                    <a:pt x="449461" y="204787"/>
                  </a:moveTo>
                  <a:cubicBezTo>
                    <a:pt x="400918" y="204787"/>
                    <a:pt x="356950" y="218416"/>
                    <a:pt x="317557" y="245673"/>
                  </a:cubicBezTo>
                  <a:cubicBezTo>
                    <a:pt x="278164" y="272930"/>
                    <a:pt x="250112" y="309240"/>
                    <a:pt x="233400" y="354601"/>
                  </a:cubicBezTo>
                  <a:cubicBezTo>
                    <a:pt x="223850" y="380467"/>
                    <a:pt x="219075" y="406728"/>
                    <a:pt x="219075" y="433387"/>
                  </a:cubicBezTo>
                  <a:cubicBezTo>
                    <a:pt x="219075" y="488299"/>
                    <a:pt x="237378" y="537440"/>
                    <a:pt x="273983" y="580811"/>
                  </a:cubicBezTo>
                  <a:cubicBezTo>
                    <a:pt x="319345" y="634532"/>
                    <a:pt x="377837" y="661392"/>
                    <a:pt x="449461" y="661392"/>
                  </a:cubicBezTo>
                  <a:cubicBezTo>
                    <a:pt x="521084" y="661392"/>
                    <a:pt x="579775" y="634733"/>
                    <a:pt x="625534" y="581415"/>
                  </a:cubicBezTo>
                  <a:cubicBezTo>
                    <a:pt x="662139" y="538838"/>
                    <a:pt x="680442" y="489495"/>
                    <a:pt x="680442" y="433387"/>
                  </a:cubicBezTo>
                  <a:cubicBezTo>
                    <a:pt x="680442" y="376088"/>
                    <a:pt x="662139" y="326547"/>
                    <a:pt x="625534" y="284764"/>
                  </a:cubicBezTo>
                  <a:cubicBezTo>
                    <a:pt x="578578" y="231446"/>
                    <a:pt x="519888" y="204787"/>
                    <a:pt x="449461" y="204787"/>
                  </a:cubicBezTo>
                  <a:close/>
                  <a:moveTo>
                    <a:pt x="449461" y="0"/>
                  </a:moveTo>
                  <a:cubicBezTo>
                    <a:pt x="592336" y="0"/>
                    <a:pt x="705644" y="47426"/>
                    <a:pt x="789384" y="142279"/>
                  </a:cubicBezTo>
                  <a:cubicBezTo>
                    <a:pt x="862806" y="225623"/>
                    <a:pt x="899517" y="322659"/>
                    <a:pt x="899517" y="433387"/>
                  </a:cubicBezTo>
                  <a:cubicBezTo>
                    <a:pt x="899517" y="543719"/>
                    <a:pt x="862806" y="640556"/>
                    <a:pt x="789384" y="723900"/>
                  </a:cubicBezTo>
                  <a:cubicBezTo>
                    <a:pt x="705644" y="818753"/>
                    <a:pt x="592336" y="866179"/>
                    <a:pt x="449461" y="866179"/>
                  </a:cubicBezTo>
                  <a:cubicBezTo>
                    <a:pt x="306983" y="866179"/>
                    <a:pt x="193873" y="818753"/>
                    <a:pt x="110133" y="723900"/>
                  </a:cubicBezTo>
                  <a:cubicBezTo>
                    <a:pt x="36711" y="640556"/>
                    <a:pt x="0" y="543719"/>
                    <a:pt x="0" y="433387"/>
                  </a:cubicBezTo>
                  <a:cubicBezTo>
                    <a:pt x="0" y="382984"/>
                    <a:pt x="9922" y="331291"/>
                    <a:pt x="29765" y="278308"/>
                  </a:cubicBezTo>
                  <a:cubicBezTo>
                    <a:pt x="49609" y="225326"/>
                    <a:pt x="76200" y="179983"/>
                    <a:pt x="109537" y="142279"/>
                  </a:cubicBezTo>
                  <a:cubicBezTo>
                    <a:pt x="193278" y="47426"/>
                    <a:pt x="306586" y="0"/>
                    <a:pt x="44946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20C9270-EBAA-4D69-B6A4-F326D34387FC}"/>
                </a:ext>
              </a:extLst>
            </p:cNvPr>
            <p:cNvSpPr/>
            <p:nvPr/>
          </p:nvSpPr>
          <p:spPr>
            <a:xfrm>
              <a:off x="2824376" y="3550456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F12DCA4-9156-4C1D-8E62-6DAC38A3900E}"/>
                </a:ext>
              </a:extLst>
            </p:cNvPr>
            <p:cNvSpPr/>
            <p:nvPr/>
          </p:nvSpPr>
          <p:spPr>
            <a:xfrm>
              <a:off x="3571195" y="3571293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DD991C9-9225-425B-B797-292CD81F3E51}"/>
              </a:ext>
            </a:extLst>
          </p:cNvPr>
          <p:cNvGrpSpPr/>
          <p:nvPr/>
        </p:nvGrpSpPr>
        <p:grpSpPr>
          <a:xfrm>
            <a:off x="8045579" y="2409380"/>
            <a:ext cx="2811142" cy="2844985"/>
            <a:chOff x="8045579" y="2409380"/>
            <a:chExt cx="2811142" cy="2844985"/>
          </a:xfrm>
        </p:grpSpPr>
        <p:sp>
          <p:nvSpPr>
            <p:cNvPr id="63" name="Freeform 43">
              <a:extLst>
                <a:ext uri="{FF2B5EF4-FFF2-40B4-BE49-F238E27FC236}">
                  <a16:creationId xmlns:a16="http://schemas.microsoft.com/office/drawing/2014/main" id="{DA9600E1-6434-4347-B7A2-7CC440AD1DDD}"/>
                </a:ext>
              </a:extLst>
            </p:cNvPr>
            <p:cNvSpPr>
              <a:spLocks/>
            </p:cNvSpPr>
            <p:nvPr/>
          </p:nvSpPr>
          <p:spPr>
            <a:xfrm>
              <a:off x="10509374" y="3444941"/>
              <a:ext cx="343339" cy="343339"/>
            </a:xfrm>
            <a:custGeom>
              <a:avLst/>
              <a:gdLst/>
              <a:ahLst/>
              <a:cxnLst/>
              <a:rect l="l" t="t" r="r" b="b"/>
              <a:pathLst>
                <a:path w="2376266" h="2700265">
                  <a:moveTo>
                    <a:pt x="1656387" y="1972892"/>
                  </a:moveTo>
                  <a:cubicBezTo>
                    <a:pt x="1611887" y="1973356"/>
                    <a:pt x="1563385" y="2005080"/>
                    <a:pt x="1534629" y="2057337"/>
                  </a:cubicBezTo>
                  <a:cubicBezTo>
                    <a:pt x="1496288" y="2127013"/>
                    <a:pt x="1507568" y="2206808"/>
                    <a:pt x="1559826" y="2235565"/>
                  </a:cubicBezTo>
                  <a:cubicBezTo>
                    <a:pt x="1612084" y="2264320"/>
                    <a:pt x="1685527" y="2231149"/>
                    <a:pt x="1723869" y="2161473"/>
                  </a:cubicBezTo>
                  <a:cubicBezTo>
                    <a:pt x="1762211" y="2091796"/>
                    <a:pt x="1750931" y="2012000"/>
                    <a:pt x="1698673" y="1983245"/>
                  </a:cubicBezTo>
                  <a:cubicBezTo>
                    <a:pt x="1685608" y="1976055"/>
                    <a:pt x="1671220" y="1972736"/>
                    <a:pt x="1656387" y="1972892"/>
                  </a:cubicBezTo>
                  <a:close/>
                  <a:moveTo>
                    <a:pt x="312688" y="1634792"/>
                  </a:moveTo>
                  <a:cubicBezTo>
                    <a:pt x="281116" y="1626772"/>
                    <a:pt x="249981" y="1631172"/>
                    <a:pt x="226763" y="1649891"/>
                  </a:cubicBezTo>
                  <a:cubicBezTo>
                    <a:pt x="180329" y="1687329"/>
                    <a:pt x="183153" y="1767868"/>
                    <a:pt x="233071" y="1829780"/>
                  </a:cubicBezTo>
                  <a:cubicBezTo>
                    <a:pt x="282989" y="1891692"/>
                    <a:pt x="361097" y="1911533"/>
                    <a:pt x="407532" y="1874094"/>
                  </a:cubicBezTo>
                  <a:cubicBezTo>
                    <a:pt x="453966" y="1836657"/>
                    <a:pt x="451142" y="1756118"/>
                    <a:pt x="401224" y="1694205"/>
                  </a:cubicBezTo>
                  <a:cubicBezTo>
                    <a:pt x="376265" y="1663249"/>
                    <a:pt x="344258" y="1642811"/>
                    <a:pt x="312688" y="1634792"/>
                  </a:cubicBezTo>
                  <a:close/>
                  <a:moveTo>
                    <a:pt x="1869299" y="1519920"/>
                  </a:moveTo>
                  <a:cubicBezTo>
                    <a:pt x="1824865" y="1522388"/>
                    <a:pt x="1777842" y="1556264"/>
                    <a:pt x="1751468" y="1609764"/>
                  </a:cubicBezTo>
                  <a:cubicBezTo>
                    <a:pt x="1716305" y="1681096"/>
                    <a:pt x="1731168" y="1760303"/>
                    <a:pt x="1784668" y="1786676"/>
                  </a:cubicBezTo>
                  <a:cubicBezTo>
                    <a:pt x="1838168" y="1813049"/>
                    <a:pt x="1910044" y="1776602"/>
                    <a:pt x="1945208" y="1705269"/>
                  </a:cubicBezTo>
                  <a:cubicBezTo>
                    <a:pt x="1980371" y="1633937"/>
                    <a:pt x="1965508" y="1554730"/>
                    <a:pt x="1912008" y="1528357"/>
                  </a:cubicBezTo>
                  <a:cubicBezTo>
                    <a:pt x="1898633" y="1521764"/>
                    <a:pt x="1884109" y="1519097"/>
                    <a:pt x="1869299" y="1519920"/>
                  </a:cubicBezTo>
                  <a:close/>
                  <a:moveTo>
                    <a:pt x="741251" y="1329992"/>
                  </a:moveTo>
                  <a:cubicBezTo>
                    <a:pt x="709680" y="1321974"/>
                    <a:pt x="678544" y="1326372"/>
                    <a:pt x="655326" y="1345092"/>
                  </a:cubicBezTo>
                  <a:cubicBezTo>
                    <a:pt x="608892" y="1382530"/>
                    <a:pt x="611716" y="1463069"/>
                    <a:pt x="661634" y="1524981"/>
                  </a:cubicBezTo>
                  <a:cubicBezTo>
                    <a:pt x="711552" y="1586893"/>
                    <a:pt x="789660" y="1606734"/>
                    <a:pt x="836094" y="1569294"/>
                  </a:cubicBezTo>
                  <a:cubicBezTo>
                    <a:pt x="882529" y="1531856"/>
                    <a:pt x="879704" y="1451317"/>
                    <a:pt x="829787" y="1389406"/>
                  </a:cubicBezTo>
                  <a:cubicBezTo>
                    <a:pt x="804828" y="1358450"/>
                    <a:pt x="772822" y="1338012"/>
                    <a:pt x="741251" y="1329992"/>
                  </a:cubicBezTo>
                  <a:close/>
                  <a:moveTo>
                    <a:pt x="2079316" y="1065457"/>
                  </a:moveTo>
                  <a:cubicBezTo>
                    <a:pt x="2035146" y="1070876"/>
                    <a:pt x="1990481" y="1107807"/>
                    <a:pt x="1967725" y="1162943"/>
                  </a:cubicBezTo>
                  <a:cubicBezTo>
                    <a:pt x="1937386" y="1236457"/>
                    <a:pt x="1957487" y="1314499"/>
                    <a:pt x="2012623" y="1337253"/>
                  </a:cubicBezTo>
                  <a:cubicBezTo>
                    <a:pt x="2067759" y="1360009"/>
                    <a:pt x="2137051" y="1318860"/>
                    <a:pt x="2167391" y="1245345"/>
                  </a:cubicBezTo>
                  <a:cubicBezTo>
                    <a:pt x="2197730" y="1171831"/>
                    <a:pt x="2177629" y="1093789"/>
                    <a:pt x="2122493" y="1071035"/>
                  </a:cubicBezTo>
                  <a:cubicBezTo>
                    <a:pt x="2108709" y="1065345"/>
                    <a:pt x="2094040" y="1063650"/>
                    <a:pt x="2079316" y="1065457"/>
                  </a:cubicBezTo>
                  <a:close/>
                  <a:moveTo>
                    <a:pt x="0" y="654162"/>
                  </a:moveTo>
                  <a:lnTo>
                    <a:pt x="1082073" y="1244384"/>
                  </a:lnTo>
                  <a:lnTo>
                    <a:pt x="1121421" y="2700265"/>
                  </a:lnTo>
                  <a:lnTo>
                    <a:pt x="4918" y="1923139"/>
                  </a:lnTo>
                  <a:cubicBezTo>
                    <a:pt x="3279" y="1498508"/>
                    <a:pt x="1639" y="1073875"/>
                    <a:pt x="0" y="654162"/>
                  </a:cubicBezTo>
                  <a:close/>
                  <a:moveTo>
                    <a:pt x="2375644" y="688592"/>
                  </a:moveTo>
                  <a:lnTo>
                    <a:pt x="2360889" y="1967406"/>
                  </a:lnTo>
                  <a:lnTo>
                    <a:pt x="1293570" y="2700265"/>
                  </a:lnTo>
                  <a:lnTo>
                    <a:pt x="1249303" y="1239466"/>
                  </a:lnTo>
                  <a:close/>
                  <a:moveTo>
                    <a:pt x="1214923" y="371219"/>
                  </a:moveTo>
                  <a:cubicBezTo>
                    <a:pt x="1197013" y="368793"/>
                    <a:pt x="1177834" y="369067"/>
                    <a:pt x="1158247" y="372480"/>
                  </a:cubicBezTo>
                  <a:cubicBezTo>
                    <a:pt x="1079899" y="386133"/>
                    <a:pt x="1024686" y="444836"/>
                    <a:pt x="1034926" y="503598"/>
                  </a:cubicBezTo>
                  <a:cubicBezTo>
                    <a:pt x="1045165" y="562359"/>
                    <a:pt x="1116980" y="598927"/>
                    <a:pt x="1195328" y="585274"/>
                  </a:cubicBezTo>
                  <a:cubicBezTo>
                    <a:pt x="1273676" y="571621"/>
                    <a:pt x="1328889" y="512918"/>
                    <a:pt x="1318650" y="454156"/>
                  </a:cubicBezTo>
                  <a:cubicBezTo>
                    <a:pt x="1310970" y="410086"/>
                    <a:pt x="1268654" y="378499"/>
                    <a:pt x="1214923" y="371219"/>
                  </a:cubicBezTo>
                  <a:close/>
                  <a:moveTo>
                    <a:pt x="1185985" y="0"/>
                  </a:moveTo>
                  <a:lnTo>
                    <a:pt x="2376266" y="506608"/>
                  </a:lnTo>
                  <a:lnTo>
                    <a:pt x="1161392" y="1101748"/>
                  </a:lnTo>
                  <a:lnTo>
                    <a:pt x="10460" y="4918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4" name="Rectangle 15">
              <a:extLst>
                <a:ext uri="{FF2B5EF4-FFF2-40B4-BE49-F238E27FC236}">
                  <a16:creationId xmlns:a16="http://schemas.microsoft.com/office/drawing/2014/main" id="{3B309B44-ECD7-458A-8229-6E22DCA7C387}"/>
                </a:ext>
              </a:extLst>
            </p:cNvPr>
            <p:cNvSpPr>
              <a:spLocks/>
            </p:cNvSpPr>
            <p:nvPr/>
          </p:nvSpPr>
          <p:spPr>
            <a:xfrm>
              <a:off x="8174482" y="417483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4088964" h="4259405">
                  <a:moveTo>
                    <a:pt x="1480605" y="2231940"/>
                  </a:moveTo>
                  <a:lnTo>
                    <a:pt x="1199818" y="2044620"/>
                  </a:lnTo>
                  <a:lnTo>
                    <a:pt x="761621" y="2687221"/>
                  </a:lnTo>
                  <a:cubicBezTo>
                    <a:pt x="501536" y="2652619"/>
                    <a:pt x="265323" y="2467912"/>
                    <a:pt x="39127" y="2272940"/>
                  </a:cubicBezTo>
                  <a:cubicBezTo>
                    <a:pt x="-80639" y="2070133"/>
                    <a:pt x="269496" y="1743507"/>
                    <a:pt x="374515" y="1494038"/>
                  </a:cubicBezTo>
                  <a:lnTo>
                    <a:pt x="93728" y="1306717"/>
                  </a:lnTo>
                  <a:lnTo>
                    <a:pt x="1091841" y="1312633"/>
                  </a:lnTo>
                  <a:close/>
                  <a:moveTo>
                    <a:pt x="2759566" y="226796"/>
                  </a:moveTo>
                  <a:cubicBezTo>
                    <a:pt x="2331051" y="377379"/>
                    <a:pt x="2150002" y="492309"/>
                    <a:pt x="1991062" y="643648"/>
                  </a:cubicBezTo>
                  <a:lnTo>
                    <a:pt x="1463599" y="1446568"/>
                  </a:lnTo>
                  <a:lnTo>
                    <a:pt x="610317" y="909936"/>
                  </a:lnTo>
                  <a:cubicBezTo>
                    <a:pt x="810411" y="627556"/>
                    <a:pt x="1020899" y="239191"/>
                    <a:pt x="1244930" y="61882"/>
                  </a:cubicBezTo>
                  <a:cubicBezTo>
                    <a:pt x="1491876" y="-75367"/>
                    <a:pt x="1697752" y="31605"/>
                    <a:pt x="2759566" y="226796"/>
                  </a:cubicBezTo>
                  <a:close/>
                  <a:moveTo>
                    <a:pt x="1722488" y="3820535"/>
                  </a:moveTo>
                  <a:cubicBezTo>
                    <a:pt x="1376925" y="3801485"/>
                    <a:pt x="936112" y="3830060"/>
                    <a:pt x="666750" y="3734810"/>
                  </a:cubicBezTo>
                  <a:cubicBezTo>
                    <a:pt x="419100" y="3598835"/>
                    <a:pt x="400050" y="3367610"/>
                    <a:pt x="0" y="2364860"/>
                  </a:cubicBezTo>
                  <a:cubicBezTo>
                    <a:pt x="355600" y="2647435"/>
                    <a:pt x="549276" y="2739510"/>
                    <a:pt x="762000" y="2793485"/>
                  </a:cubicBezTo>
                  <a:lnTo>
                    <a:pt x="1722487" y="2812535"/>
                  </a:lnTo>
                  <a:close/>
                  <a:moveTo>
                    <a:pt x="3605396" y="869465"/>
                  </a:moveTo>
                  <a:lnTo>
                    <a:pt x="3069019" y="1711228"/>
                  </a:lnTo>
                  <a:lnTo>
                    <a:pt x="2083849" y="1550906"/>
                  </a:lnTo>
                  <a:lnTo>
                    <a:pt x="2391902" y="1412941"/>
                  </a:lnTo>
                  <a:lnTo>
                    <a:pt x="2081217" y="699900"/>
                  </a:lnTo>
                  <a:cubicBezTo>
                    <a:pt x="2248971" y="498156"/>
                    <a:pt x="2531081" y="396532"/>
                    <a:pt x="2816547" y="308854"/>
                  </a:cubicBezTo>
                  <a:cubicBezTo>
                    <a:pt x="3051986" y="315439"/>
                    <a:pt x="3142075" y="785719"/>
                    <a:pt x="3297344" y="1007430"/>
                  </a:cubicBezTo>
                  <a:close/>
                  <a:moveTo>
                    <a:pt x="3222215" y="3788662"/>
                  </a:moveTo>
                  <a:cubicBezTo>
                    <a:pt x="3089072" y="3954283"/>
                    <a:pt x="2662122" y="3869088"/>
                    <a:pt x="2413930" y="3921936"/>
                  </a:cubicBezTo>
                  <a:lnTo>
                    <a:pt x="2420658" y="4259405"/>
                  </a:lnTo>
                  <a:lnTo>
                    <a:pt x="1855155" y="3436926"/>
                  </a:lnTo>
                  <a:lnTo>
                    <a:pt x="2387428" y="2592563"/>
                  </a:lnTo>
                  <a:lnTo>
                    <a:pt x="2394156" y="2930032"/>
                  </a:lnTo>
                  <a:lnTo>
                    <a:pt x="3171906" y="2922431"/>
                  </a:lnTo>
                  <a:cubicBezTo>
                    <a:pt x="3292132" y="3155642"/>
                    <a:pt x="3275533" y="3455038"/>
                    <a:pt x="3244786" y="3752078"/>
                  </a:cubicBezTo>
                  <a:cubicBezTo>
                    <a:pt x="3238662" y="3765464"/>
                    <a:pt x="3231091" y="3777620"/>
                    <a:pt x="3222215" y="3788662"/>
                  </a:cubicBezTo>
                  <a:close/>
                  <a:moveTo>
                    <a:pt x="3948285" y="2834020"/>
                  </a:moveTo>
                  <a:cubicBezTo>
                    <a:pt x="3833022" y="3018741"/>
                    <a:pt x="3639730" y="3281008"/>
                    <a:pt x="3342579" y="3731662"/>
                  </a:cubicBezTo>
                  <a:cubicBezTo>
                    <a:pt x="3371271" y="3278367"/>
                    <a:pt x="3336159" y="3066813"/>
                    <a:pt x="3258895" y="2861397"/>
                  </a:cubicBezTo>
                  <a:lnTo>
                    <a:pt x="2725671" y="2062291"/>
                  </a:lnTo>
                  <a:lnTo>
                    <a:pt x="3552883" y="1486284"/>
                  </a:lnTo>
                  <a:cubicBezTo>
                    <a:pt x="3734716" y="1780754"/>
                    <a:pt x="4010062" y="2126176"/>
                    <a:pt x="4085819" y="2401657"/>
                  </a:cubicBezTo>
                  <a:cubicBezTo>
                    <a:pt x="4100783" y="2542124"/>
                    <a:pt x="4063549" y="2649298"/>
                    <a:pt x="3948285" y="28340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5" name="Rectangle 1">
              <a:extLst>
                <a:ext uri="{FF2B5EF4-FFF2-40B4-BE49-F238E27FC236}">
                  <a16:creationId xmlns:a16="http://schemas.microsoft.com/office/drawing/2014/main" id="{7D604A03-ABA4-4B78-A634-7E9525BA9C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5535" y="2409380"/>
              <a:ext cx="393582" cy="392828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6" name="Trapezoid 11">
              <a:extLst>
                <a:ext uri="{FF2B5EF4-FFF2-40B4-BE49-F238E27FC236}">
                  <a16:creationId xmlns:a16="http://schemas.microsoft.com/office/drawing/2014/main" id="{52609B6D-D5ED-4B9D-8847-34E216D733E9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10073915" y="2714730"/>
              <a:ext cx="351357" cy="423598"/>
            </a:xfrm>
            <a:custGeom>
              <a:avLst/>
              <a:gdLst/>
              <a:ahLst/>
              <a:cxnLst/>
              <a:rect l="l" t="t" r="r" b="b"/>
              <a:pathLst>
                <a:path w="3370953" h="4064034">
                  <a:moveTo>
                    <a:pt x="307836" y="3226369"/>
                  </a:moveTo>
                  <a:lnTo>
                    <a:pt x="307836" y="2810144"/>
                  </a:lnTo>
                  <a:lnTo>
                    <a:pt x="1258549" y="2810144"/>
                  </a:lnTo>
                  <a:lnTo>
                    <a:pt x="1331954" y="2516524"/>
                  </a:lnTo>
                  <a:lnTo>
                    <a:pt x="1639161" y="2516524"/>
                  </a:lnTo>
                  <a:lnTo>
                    <a:pt x="1806826" y="1890788"/>
                  </a:lnTo>
                  <a:cubicBezTo>
                    <a:pt x="1709407" y="1836984"/>
                    <a:pt x="1651662" y="1730051"/>
                    <a:pt x="1660897" y="1618049"/>
                  </a:cubicBezTo>
                  <a:lnTo>
                    <a:pt x="497736" y="946498"/>
                  </a:lnTo>
                  <a:lnTo>
                    <a:pt x="415801" y="1252284"/>
                  </a:lnTo>
                  <a:cubicBezTo>
                    <a:pt x="388670" y="1353539"/>
                    <a:pt x="284592" y="1413628"/>
                    <a:pt x="183338" y="1386497"/>
                  </a:cubicBezTo>
                  <a:lnTo>
                    <a:pt x="0" y="1337372"/>
                  </a:lnTo>
                  <a:lnTo>
                    <a:pt x="358348" y="0"/>
                  </a:lnTo>
                  <a:lnTo>
                    <a:pt x="541685" y="49125"/>
                  </a:lnTo>
                  <a:cubicBezTo>
                    <a:pt x="642940" y="76256"/>
                    <a:pt x="703029" y="180334"/>
                    <a:pt x="675898" y="281588"/>
                  </a:cubicBezTo>
                  <a:lnTo>
                    <a:pt x="574914" y="658466"/>
                  </a:lnTo>
                  <a:lnTo>
                    <a:pt x="1826395" y="1381009"/>
                  </a:lnTo>
                  <a:cubicBezTo>
                    <a:pt x="1885142" y="1352063"/>
                    <a:pt x="1954182" y="1344264"/>
                    <a:pt x="2022379" y="1362537"/>
                  </a:cubicBezTo>
                  <a:cubicBezTo>
                    <a:pt x="2176035" y="1403709"/>
                    <a:pt x="2267221" y="1561647"/>
                    <a:pt x="2226049" y="1715303"/>
                  </a:cubicBezTo>
                  <a:cubicBezTo>
                    <a:pt x="2207347" y="1785100"/>
                    <a:pt x="2164552" y="1842007"/>
                    <a:pt x="2108323" y="1878457"/>
                  </a:cubicBezTo>
                  <a:lnTo>
                    <a:pt x="1937353" y="2516524"/>
                  </a:lnTo>
                  <a:lnTo>
                    <a:pt x="2236046" y="2516524"/>
                  </a:lnTo>
                  <a:lnTo>
                    <a:pt x="2309451" y="2810144"/>
                  </a:lnTo>
                  <a:lnTo>
                    <a:pt x="2828116" y="2810144"/>
                  </a:lnTo>
                  <a:lnTo>
                    <a:pt x="2828116" y="2930119"/>
                  </a:lnTo>
                  <a:lnTo>
                    <a:pt x="2945247" y="2930119"/>
                  </a:lnTo>
                  <a:lnTo>
                    <a:pt x="3109201" y="2856867"/>
                  </a:lnTo>
                  <a:cubicBezTo>
                    <a:pt x="3112004" y="2849082"/>
                    <a:pt x="3119624" y="2844415"/>
                    <a:pt x="3128335" y="2844415"/>
                  </a:cubicBezTo>
                  <a:lnTo>
                    <a:pt x="3223771" y="2844415"/>
                  </a:lnTo>
                  <a:cubicBezTo>
                    <a:pt x="3236949" y="2844415"/>
                    <a:pt x="3247631" y="2855097"/>
                    <a:pt x="3247631" y="2868275"/>
                  </a:cubicBezTo>
                  <a:lnTo>
                    <a:pt x="3247631" y="3606750"/>
                  </a:lnTo>
                  <a:cubicBezTo>
                    <a:pt x="3247631" y="3619928"/>
                    <a:pt x="3236949" y="3630610"/>
                    <a:pt x="3223771" y="3630610"/>
                  </a:cubicBezTo>
                  <a:lnTo>
                    <a:pt x="3128335" y="3630610"/>
                  </a:lnTo>
                  <a:cubicBezTo>
                    <a:pt x="3120852" y="3630610"/>
                    <a:pt x="3114174" y="3627166"/>
                    <a:pt x="3110472" y="3621230"/>
                  </a:cubicBezTo>
                  <a:lnTo>
                    <a:pt x="3110472" y="3624351"/>
                  </a:lnTo>
                  <a:lnTo>
                    <a:pt x="2954172" y="3554518"/>
                  </a:lnTo>
                  <a:lnTo>
                    <a:pt x="2954172" y="3558788"/>
                  </a:lnTo>
                  <a:lnTo>
                    <a:pt x="2828116" y="3558788"/>
                  </a:lnTo>
                  <a:lnTo>
                    <a:pt x="2828116" y="3630610"/>
                  </a:lnTo>
                  <a:lnTo>
                    <a:pt x="2038337" y="3226369"/>
                  </a:lnTo>
                  <a:close/>
                  <a:moveTo>
                    <a:pt x="77048" y="4064034"/>
                  </a:moveTo>
                  <a:lnTo>
                    <a:pt x="77048" y="3342578"/>
                  </a:lnTo>
                  <a:lnTo>
                    <a:pt x="2050947" y="3342578"/>
                  </a:lnTo>
                  <a:lnTo>
                    <a:pt x="3370953" y="4058524"/>
                  </a:lnTo>
                  <a:lnTo>
                    <a:pt x="3370953" y="40640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8" name="Rectangle 3">
              <a:extLst>
                <a:ext uri="{FF2B5EF4-FFF2-40B4-BE49-F238E27FC236}">
                  <a16:creationId xmlns:a16="http://schemas.microsoft.com/office/drawing/2014/main" id="{A8E4C657-C402-4359-88B9-23929F8D6B72}"/>
                </a:ext>
              </a:extLst>
            </p:cNvPr>
            <p:cNvSpPr/>
            <p:nvPr/>
          </p:nvSpPr>
          <p:spPr>
            <a:xfrm rot="3600000">
              <a:off x="8507130" y="4424299"/>
              <a:ext cx="162074" cy="478539"/>
            </a:xfrm>
            <a:custGeom>
              <a:avLst/>
              <a:gdLst/>
              <a:ahLst/>
              <a:cxnLst/>
              <a:rect l="l" t="t" r="r" b="b"/>
              <a:pathLst>
                <a:path w="1327763" h="3920353">
                  <a:moveTo>
                    <a:pt x="483881" y="2840232"/>
                  </a:moveTo>
                  <a:lnTo>
                    <a:pt x="843881" y="2840232"/>
                  </a:lnTo>
                  <a:lnTo>
                    <a:pt x="843881" y="3920353"/>
                  </a:lnTo>
                  <a:lnTo>
                    <a:pt x="483881" y="3920353"/>
                  </a:lnTo>
                  <a:close/>
                  <a:moveTo>
                    <a:pt x="757697" y="168239"/>
                  </a:moveTo>
                  <a:lnTo>
                    <a:pt x="757697" y="384263"/>
                  </a:lnTo>
                  <a:lnTo>
                    <a:pt x="930062" y="384263"/>
                  </a:lnTo>
                  <a:lnTo>
                    <a:pt x="930062" y="168239"/>
                  </a:lnTo>
                  <a:close/>
                  <a:moveTo>
                    <a:pt x="432932" y="168239"/>
                  </a:moveTo>
                  <a:lnTo>
                    <a:pt x="432932" y="384263"/>
                  </a:lnTo>
                  <a:lnTo>
                    <a:pt x="605297" y="384263"/>
                  </a:lnTo>
                  <a:lnTo>
                    <a:pt x="605297" y="168239"/>
                  </a:lnTo>
                  <a:close/>
                  <a:moveTo>
                    <a:pt x="168643" y="0"/>
                  </a:moveTo>
                  <a:lnTo>
                    <a:pt x="1159119" y="0"/>
                  </a:lnTo>
                  <a:lnTo>
                    <a:pt x="1159119" y="539093"/>
                  </a:lnTo>
                  <a:lnTo>
                    <a:pt x="1327763" y="539093"/>
                  </a:lnTo>
                  <a:lnTo>
                    <a:pt x="1327763" y="2245406"/>
                  </a:lnTo>
                  <a:lnTo>
                    <a:pt x="1318300" y="2245406"/>
                  </a:lnTo>
                  <a:lnTo>
                    <a:pt x="1127664" y="2719000"/>
                  </a:lnTo>
                  <a:lnTo>
                    <a:pt x="200100" y="2719000"/>
                  </a:lnTo>
                  <a:lnTo>
                    <a:pt x="9464" y="2245406"/>
                  </a:lnTo>
                  <a:lnTo>
                    <a:pt x="0" y="2245406"/>
                  </a:lnTo>
                  <a:lnTo>
                    <a:pt x="0" y="539093"/>
                  </a:lnTo>
                  <a:lnTo>
                    <a:pt x="168643" y="5390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5" name="Rectangle 15">
              <a:extLst>
                <a:ext uri="{FF2B5EF4-FFF2-40B4-BE49-F238E27FC236}">
                  <a16:creationId xmlns:a16="http://schemas.microsoft.com/office/drawing/2014/main" id="{03622A3B-2DBF-4A00-A1F5-5ABAE5720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5579" y="3848133"/>
              <a:ext cx="330939" cy="260933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8" name="Donut 2">
              <a:extLst>
                <a:ext uri="{FF2B5EF4-FFF2-40B4-BE49-F238E27FC236}">
                  <a16:creationId xmlns:a16="http://schemas.microsoft.com/office/drawing/2014/main" id="{03973BB2-E331-4395-BC40-F55E5C0B1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511" y="4923426"/>
              <a:ext cx="304410" cy="330939"/>
            </a:xfrm>
            <a:custGeom>
              <a:avLst/>
              <a:gdLst/>
              <a:ahLst/>
              <a:cxnLst/>
              <a:rect l="l" t="t" r="r" b="b"/>
              <a:pathLst>
                <a:path w="3708000" h="4031150">
                  <a:moveTo>
                    <a:pt x="2226025" y="2078010"/>
                  </a:moveTo>
                  <a:lnTo>
                    <a:pt x="1976753" y="2339372"/>
                  </a:lnTo>
                  <a:lnTo>
                    <a:pt x="1976910" y="2339581"/>
                  </a:lnTo>
                  <a:lnTo>
                    <a:pt x="1976204" y="2339948"/>
                  </a:lnTo>
                  <a:lnTo>
                    <a:pt x="1975656" y="2340523"/>
                  </a:lnTo>
                  <a:lnTo>
                    <a:pt x="1975499" y="2340314"/>
                  </a:lnTo>
                  <a:lnTo>
                    <a:pt x="1688579" y="2489240"/>
                  </a:lnTo>
                  <a:cubicBezTo>
                    <a:pt x="1740712" y="2519877"/>
                    <a:pt x="1801557" y="2536438"/>
                    <a:pt x="1866270" y="2536438"/>
                  </a:cubicBezTo>
                  <a:cubicBezTo>
                    <a:pt x="2071258" y="2536438"/>
                    <a:pt x="2237434" y="2370262"/>
                    <a:pt x="2237434" y="2165274"/>
                  </a:cubicBezTo>
                  <a:cubicBezTo>
                    <a:pt x="2237434" y="2135129"/>
                    <a:pt x="2233840" y="2105822"/>
                    <a:pt x="2226025" y="2078010"/>
                  </a:cubicBezTo>
                  <a:close/>
                  <a:moveTo>
                    <a:pt x="1866270" y="1794110"/>
                  </a:moveTo>
                  <a:cubicBezTo>
                    <a:pt x="1661282" y="1794110"/>
                    <a:pt x="1495106" y="1960286"/>
                    <a:pt x="1495106" y="2165274"/>
                  </a:cubicBezTo>
                  <a:cubicBezTo>
                    <a:pt x="1495106" y="2194876"/>
                    <a:pt x="1498572" y="2223668"/>
                    <a:pt x="1506052" y="2251046"/>
                  </a:cubicBezTo>
                  <a:lnTo>
                    <a:pt x="1731247" y="2014929"/>
                  </a:lnTo>
                  <a:lnTo>
                    <a:pt x="1731090" y="2014720"/>
                  </a:lnTo>
                  <a:lnTo>
                    <a:pt x="1731796" y="2014353"/>
                  </a:lnTo>
                  <a:lnTo>
                    <a:pt x="1732344" y="2013778"/>
                  </a:lnTo>
                  <a:lnTo>
                    <a:pt x="1732501" y="2013987"/>
                  </a:lnTo>
                  <a:lnTo>
                    <a:pt x="2054335" y="1846939"/>
                  </a:lnTo>
                  <a:cubicBezTo>
                    <a:pt x="1999773" y="1812909"/>
                    <a:pt x="1935217" y="1794110"/>
                    <a:pt x="1866270" y="1794110"/>
                  </a:cubicBezTo>
                  <a:close/>
                  <a:moveTo>
                    <a:pt x="1866270" y="1281021"/>
                  </a:moveTo>
                  <a:lnTo>
                    <a:pt x="1995916" y="1728077"/>
                  </a:lnTo>
                  <a:cubicBezTo>
                    <a:pt x="2049420" y="1742880"/>
                    <a:pt x="2098387" y="1768442"/>
                    <a:pt x="2141027" y="1801941"/>
                  </a:cubicBezTo>
                  <a:lnTo>
                    <a:pt x="2830781" y="1443923"/>
                  </a:lnTo>
                  <a:lnTo>
                    <a:pt x="2293677" y="2007077"/>
                  </a:lnTo>
                  <a:lnTo>
                    <a:pt x="2302169" y="2036187"/>
                  </a:lnTo>
                  <a:lnTo>
                    <a:pt x="2755181" y="2167560"/>
                  </a:lnTo>
                  <a:lnTo>
                    <a:pt x="2301207" y="2299213"/>
                  </a:lnTo>
                  <a:cubicBezTo>
                    <a:pt x="2288949" y="2340747"/>
                    <a:pt x="2270868" y="2379745"/>
                    <a:pt x="2246307" y="2414255"/>
                  </a:cubicBezTo>
                  <a:lnTo>
                    <a:pt x="2368615" y="2636476"/>
                  </a:lnTo>
                  <a:lnTo>
                    <a:pt x="2152396" y="2517472"/>
                  </a:lnTo>
                  <a:cubicBezTo>
                    <a:pt x="2112986" y="2553805"/>
                    <a:pt x="2065424" y="2580505"/>
                    <a:pt x="2013636" y="2598144"/>
                  </a:cubicBezTo>
                  <a:lnTo>
                    <a:pt x="1875846" y="3073280"/>
                  </a:lnTo>
                  <a:lnTo>
                    <a:pt x="1739624" y="2603548"/>
                  </a:lnTo>
                  <a:cubicBezTo>
                    <a:pt x="1688445" y="2589723"/>
                    <a:pt x="1641302" y="2566161"/>
                    <a:pt x="1599709" y="2535368"/>
                  </a:cubicBezTo>
                  <a:lnTo>
                    <a:pt x="877219" y="2910378"/>
                  </a:lnTo>
                  <a:lnTo>
                    <a:pt x="1438400" y="2321979"/>
                  </a:lnTo>
                  <a:lnTo>
                    <a:pt x="1437655" y="2319411"/>
                  </a:lnTo>
                  <a:lnTo>
                    <a:pt x="963153" y="2181805"/>
                  </a:lnTo>
                  <a:lnTo>
                    <a:pt x="1425898" y="2047609"/>
                  </a:lnTo>
                  <a:cubicBezTo>
                    <a:pt x="1440318" y="1991458"/>
                    <a:pt x="1465316" y="1939627"/>
                    <a:pt x="1501635" y="1896529"/>
                  </a:cubicBezTo>
                  <a:lnTo>
                    <a:pt x="1375628" y="1667588"/>
                  </a:lnTo>
                  <a:lnTo>
                    <a:pt x="1605635" y="1794181"/>
                  </a:lnTo>
                  <a:cubicBezTo>
                    <a:pt x="1643852" y="1764149"/>
                    <a:pt x="1688437" y="1742763"/>
                    <a:pt x="1736328" y="1729097"/>
                  </a:cubicBezTo>
                  <a:close/>
                  <a:moveTo>
                    <a:pt x="1801446" y="873772"/>
                  </a:moveTo>
                  <a:cubicBezTo>
                    <a:pt x="1122607" y="899096"/>
                    <a:pt x="577020" y="1443990"/>
                    <a:pt x="550657" y="2122563"/>
                  </a:cubicBezTo>
                  <a:lnTo>
                    <a:pt x="754935" y="2181804"/>
                  </a:lnTo>
                  <a:lnTo>
                    <a:pt x="551187" y="2240891"/>
                  </a:lnTo>
                  <a:cubicBezTo>
                    <a:pt x="582476" y="2925954"/>
                    <a:pt x="1143118" y="3472541"/>
                    <a:pt x="1833783" y="3482192"/>
                  </a:cubicBezTo>
                  <a:lnTo>
                    <a:pt x="1883029" y="3312376"/>
                  </a:lnTo>
                  <a:lnTo>
                    <a:pt x="1931451" y="3479348"/>
                  </a:lnTo>
                  <a:cubicBezTo>
                    <a:pt x="2602724" y="3441618"/>
                    <a:pt x="3137685" y="2895457"/>
                    <a:pt x="3157888" y="2219621"/>
                  </a:cubicBezTo>
                  <a:lnTo>
                    <a:pt x="2970483" y="2165273"/>
                  </a:lnTo>
                  <a:lnTo>
                    <a:pt x="3156785" y="2111246"/>
                  </a:lnTo>
                  <a:cubicBezTo>
                    <a:pt x="3124894" y="1437932"/>
                    <a:pt x="2581609" y="898954"/>
                    <a:pt x="1906553" y="873772"/>
                  </a:cubicBezTo>
                  <a:lnTo>
                    <a:pt x="1853999" y="1054992"/>
                  </a:lnTo>
                  <a:close/>
                  <a:moveTo>
                    <a:pt x="1842112" y="204015"/>
                  </a:moveTo>
                  <a:cubicBezTo>
                    <a:pt x="1750186" y="208331"/>
                    <a:pt x="1671595" y="261235"/>
                    <a:pt x="1631665" y="337724"/>
                  </a:cubicBezTo>
                  <a:cubicBezTo>
                    <a:pt x="1704451" y="327639"/>
                    <a:pt x="1778701" y="323150"/>
                    <a:pt x="1854000" y="323150"/>
                  </a:cubicBezTo>
                  <a:cubicBezTo>
                    <a:pt x="1929687" y="323150"/>
                    <a:pt x="2004315" y="327685"/>
                    <a:pt x="2077458" y="337895"/>
                  </a:cubicBezTo>
                  <a:cubicBezTo>
                    <a:pt x="2032849" y="253989"/>
                    <a:pt x="1942703" y="199292"/>
                    <a:pt x="1842112" y="204015"/>
                  </a:cubicBezTo>
                  <a:close/>
                  <a:moveTo>
                    <a:pt x="1832557" y="511"/>
                  </a:moveTo>
                  <a:cubicBezTo>
                    <a:pt x="2064724" y="-10390"/>
                    <a:pt x="2266043" y="154192"/>
                    <a:pt x="2302551" y="380077"/>
                  </a:cubicBezTo>
                  <a:cubicBezTo>
                    <a:pt x="3110034" y="578670"/>
                    <a:pt x="3708000" y="1308079"/>
                    <a:pt x="3708000" y="2177150"/>
                  </a:cubicBezTo>
                  <a:cubicBezTo>
                    <a:pt x="3708000" y="3201086"/>
                    <a:pt x="2877936" y="4031150"/>
                    <a:pt x="1854000" y="4031150"/>
                  </a:cubicBezTo>
                  <a:cubicBezTo>
                    <a:pt x="830064" y="4031150"/>
                    <a:pt x="0" y="3201086"/>
                    <a:pt x="0" y="2177150"/>
                  </a:cubicBezTo>
                  <a:cubicBezTo>
                    <a:pt x="0" y="1308490"/>
                    <a:pt x="597400" y="579361"/>
                    <a:pt x="1404307" y="380371"/>
                  </a:cubicBezTo>
                  <a:cubicBezTo>
                    <a:pt x="1438620" y="172028"/>
                    <a:pt x="1614858" y="10733"/>
                    <a:pt x="1832557" y="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9" name="Rectangle 19">
              <a:extLst>
                <a:ext uri="{FF2B5EF4-FFF2-40B4-BE49-F238E27FC236}">
                  <a16:creationId xmlns:a16="http://schemas.microsoft.com/office/drawing/2014/main" id="{A80826DE-9023-466D-BCA3-F01AE4F2C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8127" y="4821478"/>
              <a:ext cx="257012" cy="330939"/>
            </a:xfrm>
            <a:custGeom>
              <a:avLst/>
              <a:gdLst/>
              <a:ahLst/>
              <a:cxnLst/>
              <a:rect l="l" t="t" r="r" b="b"/>
              <a:pathLst>
                <a:path w="3039346" h="3913585">
                  <a:moveTo>
                    <a:pt x="1527178" y="2618567"/>
                  </a:moveTo>
                  <a:cubicBezTo>
                    <a:pt x="1429201" y="2618567"/>
                    <a:pt x="1349775" y="2697993"/>
                    <a:pt x="1349775" y="2795971"/>
                  </a:cubicBezTo>
                  <a:cubicBezTo>
                    <a:pt x="1349775" y="2861110"/>
                    <a:pt x="1384883" y="2918050"/>
                    <a:pt x="1437574" y="2948279"/>
                  </a:cubicBezTo>
                  <a:lnTo>
                    <a:pt x="1275150" y="3311239"/>
                  </a:lnTo>
                  <a:lnTo>
                    <a:pt x="1779206" y="3311239"/>
                  </a:lnTo>
                  <a:lnTo>
                    <a:pt x="1616782" y="2948279"/>
                  </a:lnTo>
                  <a:cubicBezTo>
                    <a:pt x="1669475" y="2918050"/>
                    <a:pt x="1704582" y="2861110"/>
                    <a:pt x="1704582" y="2795971"/>
                  </a:cubicBezTo>
                  <a:cubicBezTo>
                    <a:pt x="1704582" y="2697993"/>
                    <a:pt x="1625156" y="2618567"/>
                    <a:pt x="1527178" y="2618567"/>
                  </a:cubicBezTo>
                  <a:close/>
                  <a:moveTo>
                    <a:pt x="1527178" y="0"/>
                  </a:moveTo>
                  <a:cubicBezTo>
                    <a:pt x="2026975" y="0"/>
                    <a:pt x="2435288" y="391686"/>
                    <a:pt x="2460697" y="884907"/>
                  </a:cubicBezTo>
                  <a:lnTo>
                    <a:pt x="2463282" y="884907"/>
                  </a:lnTo>
                  <a:lnTo>
                    <a:pt x="2463282" y="936104"/>
                  </a:lnTo>
                  <a:lnTo>
                    <a:pt x="2463282" y="1656184"/>
                  </a:lnTo>
                  <a:lnTo>
                    <a:pt x="2067282" y="1656184"/>
                  </a:lnTo>
                  <a:lnTo>
                    <a:pt x="2067282" y="1427425"/>
                  </a:lnTo>
                  <a:lnTo>
                    <a:pt x="2310132" y="1427584"/>
                  </a:lnTo>
                  <a:cubicBezTo>
                    <a:pt x="2310132" y="1320268"/>
                    <a:pt x="2206785" y="1230216"/>
                    <a:pt x="2067282" y="1206340"/>
                  </a:cubicBezTo>
                  <a:lnTo>
                    <a:pt x="2067282" y="936104"/>
                  </a:lnTo>
                  <a:lnTo>
                    <a:pt x="2066786" y="936104"/>
                  </a:lnTo>
                  <a:cubicBezTo>
                    <a:pt x="2066786" y="638087"/>
                    <a:pt x="1825195" y="396496"/>
                    <a:pt x="1527178" y="396496"/>
                  </a:cubicBezTo>
                  <a:cubicBezTo>
                    <a:pt x="1229161" y="396496"/>
                    <a:pt x="987570" y="638087"/>
                    <a:pt x="987570" y="936104"/>
                  </a:cubicBezTo>
                  <a:lnTo>
                    <a:pt x="987074" y="936104"/>
                  </a:lnTo>
                  <a:lnTo>
                    <a:pt x="987074" y="1872209"/>
                  </a:lnTo>
                  <a:lnTo>
                    <a:pt x="2699110" y="1872209"/>
                  </a:lnTo>
                  <a:cubicBezTo>
                    <a:pt x="2887017" y="1872209"/>
                    <a:pt x="3039346" y="2024538"/>
                    <a:pt x="3039346" y="2212445"/>
                  </a:cubicBezTo>
                  <a:lnTo>
                    <a:pt x="3039346" y="3573349"/>
                  </a:lnTo>
                  <a:cubicBezTo>
                    <a:pt x="3039346" y="3761256"/>
                    <a:pt x="2887017" y="3913585"/>
                    <a:pt x="2699110" y="3913585"/>
                  </a:cubicBezTo>
                  <a:lnTo>
                    <a:pt x="340236" y="3913585"/>
                  </a:lnTo>
                  <a:cubicBezTo>
                    <a:pt x="152329" y="3913585"/>
                    <a:pt x="0" y="3761256"/>
                    <a:pt x="0" y="3573349"/>
                  </a:cubicBezTo>
                  <a:lnTo>
                    <a:pt x="0" y="2212445"/>
                  </a:lnTo>
                  <a:cubicBezTo>
                    <a:pt x="0" y="2024538"/>
                    <a:pt x="152329" y="1872209"/>
                    <a:pt x="340236" y="1872209"/>
                  </a:cubicBezTo>
                  <a:lnTo>
                    <a:pt x="591074" y="1872209"/>
                  </a:lnTo>
                  <a:lnTo>
                    <a:pt x="591074" y="936104"/>
                  </a:lnTo>
                  <a:cubicBezTo>
                    <a:pt x="591074" y="419108"/>
                    <a:pt x="1010182" y="0"/>
                    <a:pt x="1527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6" name="Rounded Rectangle 12">
              <a:extLst>
                <a:ext uri="{FF2B5EF4-FFF2-40B4-BE49-F238E27FC236}">
                  <a16:creationId xmlns:a16="http://schemas.microsoft.com/office/drawing/2014/main" id="{A467D6D0-CB36-41CC-8E40-882177D25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7386" y="3842640"/>
              <a:ext cx="309335" cy="30930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117745" y="2289258"/>
                  </a:moveTo>
                  <a:cubicBezTo>
                    <a:pt x="2253931" y="2373161"/>
                    <a:pt x="2290104" y="2397532"/>
                    <a:pt x="2392952" y="2510010"/>
                  </a:cubicBezTo>
                  <a:cubicBezTo>
                    <a:pt x="2551302" y="2699530"/>
                    <a:pt x="2456894" y="2911213"/>
                    <a:pt x="2285214" y="2987744"/>
                  </a:cubicBezTo>
                  <a:cubicBezTo>
                    <a:pt x="2046443" y="3084914"/>
                    <a:pt x="1864058" y="3073352"/>
                    <a:pt x="1634211" y="2962065"/>
                  </a:cubicBezTo>
                  <a:cubicBezTo>
                    <a:pt x="1390134" y="2803501"/>
                    <a:pt x="1391670" y="2463226"/>
                    <a:pt x="1703848" y="2355742"/>
                  </a:cubicBezTo>
                  <a:cubicBezTo>
                    <a:pt x="1867216" y="2309770"/>
                    <a:pt x="1932946" y="2304275"/>
                    <a:pt x="2117745" y="2289258"/>
                  </a:cubicBezTo>
                  <a:close/>
                  <a:moveTo>
                    <a:pt x="1895201" y="880902"/>
                  </a:moveTo>
                  <a:cubicBezTo>
                    <a:pt x="2049819" y="878570"/>
                    <a:pt x="2210983" y="1023567"/>
                    <a:pt x="2276065" y="1236504"/>
                  </a:cubicBezTo>
                  <a:cubicBezTo>
                    <a:pt x="2350446" y="1479859"/>
                    <a:pt x="2271166" y="1719799"/>
                    <a:pt x="2098990" y="1772423"/>
                  </a:cubicBezTo>
                  <a:cubicBezTo>
                    <a:pt x="1926813" y="1825048"/>
                    <a:pt x="1726940" y="1670429"/>
                    <a:pt x="1652559" y="1427074"/>
                  </a:cubicBezTo>
                  <a:cubicBezTo>
                    <a:pt x="1578180" y="1183717"/>
                    <a:pt x="1657458" y="943778"/>
                    <a:pt x="1829635" y="891153"/>
                  </a:cubicBezTo>
                  <a:close/>
                  <a:moveTo>
                    <a:pt x="2577034" y="759541"/>
                  </a:moveTo>
                  <a:lnTo>
                    <a:pt x="1972441" y="767241"/>
                  </a:lnTo>
                  <a:cubicBezTo>
                    <a:pt x="1929619" y="768623"/>
                    <a:pt x="1886068" y="773785"/>
                    <a:pt x="1842289" y="783004"/>
                  </a:cubicBezTo>
                  <a:cubicBezTo>
                    <a:pt x="1492048" y="856758"/>
                    <a:pt x="1259862" y="1162246"/>
                    <a:pt x="1323686" y="1465331"/>
                  </a:cubicBezTo>
                  <a:cubicBezTo>
                    <a:pt x="1380617" y="1735681"/>
                    <a:pt x="1653838" y="1912801"/>
                    <a:pt x="1960688" y="1894227"/>
                  </a:cubicBezTo>
                  <a:lnTo>
                    <a:pt x="1954787" y="1896039"/>
                  </a:lnTo>
                  <a:cubicBezTo>
                    <a:pt x="1858317" y="2000800"/>
                    <a:pt x="1978682" y="2148499"/>
                    <a:pt x="2028445" y="2210716"/>
                  </a:cubicBezTo>
                  <a:lnTo>
                    <a:pt x="1914361" y="2213518"/>
                  </a:lnTo>
                  <a:cubicBezTo>
                    <a:pt x="1373805" y="2249742"/>
                    <a:pt x="1143478" y="2466102"/>
                    <a:pt x="1177422" y="2809298"/>
                  </a:cubicBezTo>
                  <a:cubicBezTo>
                    <a:pt x="1211366" y="3152493"/>
                    <a:pt x="1741992" y="3244646"/>
                    <a:pt x="2060873" y="3229704"/>
                  </a:cubicBezTo>
                  <a:cubicBezTo>
                    <a:pt x="2379755" y="3214763"/>
                    <a:pt x="2698110" y="2930571"/>
                    <a:pt x="2719230" y="2648210"/>
                  </a:cubicBezTo>
                  <a:cubicBezTo>
                    <a:pt x="2699867" y="2070575"/>
                    <a:pt x="2052418" y="2112562"/>
                    <a:pt x="2282832" y="1799863"/>
                  </a:cubicBezTo>
                  <a:cubicBezTo>
                    <a:pt x="2510843" y="1673695"/>
                    <a:pt x="2641919" y="1435236"/>
                    <a:pt x="2592014" y="1198247"/>
                  </a:cubicBezTo>
                  <a:cubicBezTo>
                    <a:pt x="2566015" y="1074781"/>
                    <a:pt x="2494906" y="970760"/>
                    <a:pt x="2395028" y="897200"/>
                  </a:cubicBezTo>
                  <a:lnTo>
                    <a:pt x="2564389" y="891152"/>
                  </a:lnTo>
                  <a:cubicBezTo>
                    <a:pt x="2644558" y="859402"/>
                    <a:pt x="2739013" y="796695"/>
                    <a:pt x="2769176" y="767327"/>
                  </a:cubicBezTo>
                  <a:cubicBezTo>
                    <a:pt x="2755484" y="761968"/>
                    <a:pt x="2680847" y="759625"/>
                    <a:pt x="2577034" y="759541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Down Arrow 1">
              <a:extLst>
                <a:ext uri="{FF2B5EF4-FFF2-40B4-BE49-F238E27FC236}">
                  <a16:creationId xmlns:a16="http://schemas.microsoft.com/office/drawing/2014/main" id="{62F2E684-EE15-49C6-BF04-AAA443D78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733" y="3025716"/>
              <a:ext cx="257188" cy="377708"/>
            </a:xfrm>
            <a:custGeom>
              <a:avLst/>
              <a:gdLst/>
              <a:ahLst/>
              <a:cxnLst/>
              <a:rect l="l" t="t" r="r" b="b"/>
              <a:pathLst>
                <a:path w="2745756" h="4032448">
                  <a:moveTo>
                    <a:pt x="1622229" y="1008112"/>
                  </a:moveTo>
                  <a:lnTo>
                    <a:pt x="2371247" y="1008112"/>
                  </a:lnTo>
                  <a:lnTo>
                    <a:pt x="2371247" y="3081405"/>
                  </a:lnTo>
                  <a:lnTo>
                    <a:pt x="2745756" y="3081405"/>
                  </a:lnTo>
                  <a:lnTo>
                    <a:pt x="1996738" y="4032448"/>
                  </a:lnTo>
                  <a:lnTo>
                    <a:pt x="1247720" y="3081405"/>
                  </a:lnTo>
                  <a:lnTo>
                    <a:pt x="1622229" y="3081405"/>
                  </a:lnTo>
                  <a:close/>
                  <a:moveTo>
                    <a:pt x="749018" y="0"/>
                  </a:moveTo>
                  <a:lnTo>
                    <a:pt x="1498036" y="951043"/>
                  </a:lnTo>
                  <a:lnTo>
                    <a:pt x="1123527" y="951043"/>
                  </a:lnTo>
                  <a:lnTo>
                    <a:pt x="1123527" y="3024336"/>
                  </a:lnTo>
                  <a:lnTo>
                    <a:pt x="374509" y="3024336"/>
                  </a:lnTo>
                  <a:lnTo>
                    <a:pt x="374509" y="951043"/>
                  </a:lnTo>
                  <a:lnTo>
                    <a:pt x="0" y="9510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Isosceles Triangle 7">
              <a:extLst>
                <a:ext uri="{FF2B5EF4-FFF2-40B4-BE49-F238E27FC236}">
                  <a16:creationId xmlns:a16="http://schemas.microsoft.com/office/drawing/2014/main" id="{0CF7BD67-D4AD-4CBD-959E-15871B7FC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38297" y="5013963"/>
              <a:ext cx="300437" cy="20934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Oval 6">
              <a:extLst>
                <a:ext uri="{FF2B5EF4-FFF2-40B4-BE49-F238E27FC236}">
                  <a16:creationId xmlns:a16="http://schemas.microsoft.com/office/drawing/2014/main" id="{46BF5570-CABF-4AC4-9BC1-6D482D5B0F3C}"/>
                </a:ext>
              </a:extLst>
            </p:cNvPr>
            <p:cNvSpPr>
              <a:spLocks noChangeAspect="1"/>
            </p:cNvSpPr>
            <p:nvPr/>
          </p:nvSpPr>
          <p:spPr>
            <a:xfrm rot="678773">
              <a:off x="10108027" y="4569149"/>
              <a:ext cx="338104" cy="343148"/>
            </a:xfrm>
            <a:custGeom>
              <a:avLst/>
              <a:gdLst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62894 h 3939732"/>
                <a:gd name="connsiteX1" fmla="*/ 1768767 w 3897869"/>
                <a:gd name="connsiteY1" fmla="*/ 1381594 h 3939732"/>
                <a:gd name="connsiteX2" fmla="*/ 1517577 w 3897869"/>
                <a:gd name="connsiteY2" fmla="*/ 2033280 h 3939732"/>
                <a:gd name="connsiteX3" fmla="*/ 1928990 w 3897869"/>
                <a:gd name="connsiteY3" fmla="*/ 2631017 h 3939732"/>
                <a:gd name="connsiteX4" fmla="*/ 2318674 w 3897869"/>
                <a:gd name="connsiteY4" fmla="*/ 1997628 h 3939732"/>
                <a:gd name="connsiteX5" fmla="*/ 2293344 w 3897869"/>
                <a:gd name="connsiteY5" fmla="*/ 1825498 h 3939732"/>
                <a:gd name="connsiteX6" fmla="*/ 1853384 w 3897869"/>
                <a:gd name="connsiteY6" fmla="*/ 1362894 h 3939732"/>
                <a:gd name="connsiteX7" fmla="*/ 1594841 w 3897869"/>
                <a:gd name="connsiteY7" fmla="*/ 36923 h 3939732"/>
                <a:gd name="connsiteX8" fmla="*/ 3869632 w 3897869"/>
                <a:gd name="connsiteY8" fmla="*/ 1508593 h 3939732"/>
                <a:gd name="connsiteX9" fmla="*/ 3670773 w 3897869"/>
                <a:gd name="connsiteY9" fmla="*/ 2416710 h 3939732"/>
                <a:gd name="connsiteX10" fmla="*/ 3671055 w 3897869"/>
                <a:gd name="connsiteY10" fmla="*/ 2417653 h 3939732"/>
                <a:gd name="connsiteX11" fmla="*/ 3164582 w 3897869"/>
                <a:gd name="connsiteY11" fmla="*/ 2822329 h 3939732"/>
                <a:gd name="connsiteX12" fmla="*/ 3176822 w 3897869"/>
                <a:gd name="connsiteY12" fmla="*/ 2836256 h 3939732"/>
                <a:gd name="connsiteX13" fmla="*/ 3146203 w 3897869"/>
                <a:gd name="connsiteY13" fmla="*/ 2835026 h 3939732"/>
                <a:gd name="connsiteX14" fmla="*/ 3151211 w 3897869"/>
                <a:gd name="connsiteY14" fmla="*/ 2827425 h 3939732"/>
                <a:gd name="connsiteX15" fmla="*/ 2397082 w 3897869"/>
                <a:gd name="connsiteY15" fmla="*/ 2555951 h 3939732"/>
                <a:gd name="connsiteX16" fmla="*/ 2396219 w 3897869"/>
                <a:gd name="connsiteY16" fmla="*/ 2549477 h 3939732"/>
                <a:gd name="connsiteX17" fmla="*/ 1746058 w 3897869"/>
                <a:gd name="connsiteY17" fmla="*/ 3084844 h 3939732"/>
                <a:gd name="connsiteX18" fmla="*/ 990519 w 3897869"/>
                <a:gd name="connsiteY18" fmla="*/ 2011053 h 3939732"/>
                <a:gd name="connsiteX19" fmla="*/ 1593790 w 3897869"/>
                <a:gd name="connsiteY19" fmla="*/ 959078 h 3939732"/>
                <a:gd name="connsiteX20" fmla="*/ 1746058 w 3897869"/>
                <a:gd name="connsiteY20" fmla="*/ 937262 h 3939732"/>
                <a:gd name="connsiteX21" fmla="*/ 2206475 w 3897869"/>
                <a:gd name="connsiteY21" fmla="*/ 1165194 h 3939732"/>
                <a:gd name="connsiteX22" fmla="*/ 2185910 w 3897869"/>
                <a:gd name="connsiteY22" fmla="*/ 869152 h 3939732"/>
                <a:gd name="connsiteX23" fmla="*/ 2656644 w 3897869"/>
                <a:gd name="connsiteY23" fmla="*/ 794408 h 3939732"/>
                <a:gd name="connsiteX24" fmla="*/ 2828567 w 3897869"/>
                <a:gd name="connsiteY24" fmla="*/ 2090795 h 3939732"/>
                <a:gd name="connsiteX25" fmla="*/ 3312378 w 3897869"/>
                <a:gd name="connsiteY25" fmla="*/ 2032862 h 3939732"/>
                <a:gd name="connsiteX26" fmla="*/ 3289926 w 3897869"/>
                <a:gd name="connsiteY26" fmla="*/ 1337965 h 3939732"/>
                <a:gd name="connsiteX27" fmla="*/ 3290031 w 3897869"/>
                <a:gd name="connsiteY27" fmla="*/ 1338068 h 3939732"/>
                <a:gd name="connsiteX28" fmla="*/ 1700745 w 3897869"/>
                <a:gd name="connsiteY28" fmla="*/ 566301 h 3939732"/>
                <a:gd name="connsiteX29" fmla="*/ 571995 w 3897869"/>
                <a:gd name="connsiteY29" fmla="*/ 2265435 h 3939732"/>
                <a:gd name="connsiteX30" fmla="*/ 2267548 w 3897869"/>
                <a:gd name="connsiteY30" fmla="*/ 3399556 h 3939732"/>
                <a:gd name="connsiteX31" fmla="*/ 3194376 w 3897869"/>
                <a:gd name="connsiteY31" fmla="*/ 3063923 h 3939732"/>
                <a:gd name="connsiteX32" fmla="*/ 3268026 w 3897869"/>
                <a:gd name="connsiteY32" fmla="*/ 3500815 h 3939732"/>
                <a:gd name="connsiteX33" fmla="*/ 2347298 w 3897869"/>
                <a:gd name="connsiteY33" fmla="*/ 3895311 h 3939732"/>
                <a:gd name="connsiteX34" fmla="*/ 42617 w 3897869"/>
                <a:gd name="connsiteY34" fmla="*/ 2371338 h 3939732"/>
                <a:gd name="connsiteX35" fmla="*/ 1594841 w 3897869"/>
                <a:gd name="connsiteY35" fmla="*/ 36923 h 3939732"/>
                <a:gd name="connsiteX0" fmla="*/ 1853384 w 3897869"/>
                <a:gd name="connsiteY0" fmla="*/ 1371624 h 3948462"/>
                <a:gd name="connsiteX1" fmla="*/ 1768767 w 3897869"/>
                <a:gd name="connsiteY1" fmla="*/ 1390324 h 3948462"/>
                <a:gd name="connsiteX2" fmla="*/ 1517577 w 3897869"/>
                <a:gd name="connsiteY2" fmla="*/ 2042010 h 3948462"/>
                <a:gd name="connsiteX3" fmla="*/ 1928990 w 3897869"/>
                <a:gd name="connsiteY3" fmla="*/ 2639747 h 3948462"/>
                <a:gd name="connsiteX4" fmla="*/ 2318674 w 3897869"/>
                <a:gd name="connsiteY4" fmla="*/ 2006358 h 3948462"/>
                <a:gd name="connsiteX5" fmla="*/ 2293344 w 3897869"/>
                <a:gd name="connsiteY5" fmla="*/ 1834228 h 3948462"/>
                <a:gd name="connsiteX6" fmla="*/ 1853384 w 3897869"/>
                <a:gd name="connsiteY6" fmla="*/ 1371624 h 3948462"/>
                <a:gd name="connsiteX7" fmla="*/ 1594841 w 3897869"/>
                <a:gd name="connsiteY7" fmla="*/ 45653 h 3948462"/>
                <a:gd name="connsiteX8" fmla="*/ 3869632 w 3897869"/>
                <a:gd name="connsiteY8" fmla="*/ 1517323 h 3948462"/>
                <a:gd name="connsiteX9" fmla="*/ 3670773 w 3897869"/>
                <a:gd name="connsiteY9" fmla="*/ 2425440 h 3948462"/>
                <a:gd name="connsiteX10" fmla="*/ 3671055 w 3897869"/>
                <a:gd name="connsiteY10" fmla="*/ 2426383 h 3948462"/>
                <a:gd name="connsiteX11" fmla="*/ 3164582 w 3897869"/>
                <a:gd name="connsiteY11" fmla="*/ 2831059 h 3948462"/>
                <a:gd name="connsiteX12" fmla="*/ 3176822 w 3897869"/>
                <a:gd name="connsiteY12" fmla="*/ 2844986 h 3948462"/>
                <a:gd name="connsiteX13" fmla="*/ 3146203 w 3897869"/>
                <a:gd name="connsiteY13" fmla="*/ 2843756 h 3948462"/>
                <a:gd name="connsiteX14" fmla="*/ 3151211 w 3897869"/>
                <a:gd name="connsiteY14" fmla="*/ 2836155 h 3948462"/>
                <a:gd name="connsiteX15" fmla="*/ 2397082 w 3897869"/>
                <a:gd name="connsiteY15" fmla="*/ 2564681 h 3948462"/>
                <a:gd name="connsiteX16" fmla="*/ 2396219 w 3897869"/>
                <a:gd name="connsiteY16" fmla="*/ 2558207 h 3948462"/>
                <a:gd name="connsiteX17" fmla="*/ 1746058 w 3897869"/>
                <a:gd name="connsiteY17" fmla="*/ 3093574 h 3948462"/>
                <a:gd name="connsiteX18" fmla="*/ 990519 w 3897869"/>
                <a:gd name="connsiteY18" fmla="*/ 2019783 h 3948462"/>
                <a:gd name="connsiteX19" fmla="*/ 1593790 w 3897869"/>
                <a:gd name="connsiteY19" fmla="*/ 967808 h 3948462"/>
                <a:gd name="connsiteX20" fmla="*/ 1746058 w 3897869"/>
                <a:gd name="connsiteY20" fmla="*/ 945992 h 3948462"/>
                <a:gd name="connsiteX21" fmla="*/ 2206475 w 3897869"/>
                <a:gd name="connsiteY21" fmla="*/ 1173924 h 3948462"/>
                <a:gd name="connsiteX22" fmla="*/ 2185910 w 3897869"/>
                <a:gd name="connsiteY22" fmla="*/ 877882 h 3948462"/>
                <a:gd name="connsiteX23" fmla="*/ 2656644 w 3897869"/>
                <a:gd name="connsiteY23" fmla="*/ 803138 h 3948462"/>
                <a:gd name="connsiteX24" fmla="*/ 2828567 w 3897869"/>
                <a:gd name="connsiteY24" fmla="*/ 2099525 h 3948462"/>
                <a:gd name="connsiteX25" fmla="*/ 3312378 w 3897869"/>
                <a:gd name="connsiteY25" fmla="*/ 2041592 h 3948462"/>
                <a:gd name="connsiteX26" fmla="*/ 3289926 w 3897869"/>
                <a:gd name="connsiteY26" fmla="*/ 1346695 h 3948462"/>
                <a:gd name="connsiteX27" fmla="*/ 3290031 w 3897869"/>
                <a:gd name="connsiteY27" fmla="*/ 1346798 h 3948462"/>
                <a:gd name="connsiteX28" fmla="*/ 1700745 w 3897869"/>
                <a:gd name="connsiteY28" fmla="*/ 575031 h 3948462"/>
                <a:gd name="connsiteX29" fmla="*/ 571995 w 3897869"/>
                <a:gd name="connsiteY29" fmla="*/ 2274165 h 3948462"/>
                <a:gd name="connsiteX30" fmla="*/ 2267548 w 3897869"/>
                <a:gd name="connsiteY30" fmla="*/ 3408286 h 3948462"/>
                <a:gd name="connsiteX31" fmla="*/ 3194376 w 3897869"/>
                <a:gd name="connsiteY31" fmla="*/ 3072653 h 3948462"/>
                <a:gd name="connsiteX32" fmla="*/ 3268026 w 3897869"/>
                <a:gd name="connsiteY32" fmla="*/ 3509545 h 3948462"/>
                <a:gd name="connsiteX33" fmla="*/ 2347298 w 3897869"/>
                <a:gd name="connsiteY33" fmla="*/ 3904041 h 3948462"/>
                <a:gd name="connsiteX34" fmla="*/ 42617 w 3897869"/>
                <a:gd name="connsiteY34" fmla="*/ 2380068 h 3948462"/>
                <a:gd name="connsiteX35" fmla="*/ 1594841 w 3897869"/>
                <a:gd name="connsiteY35" fmla="*/ 45653 h 3948462"/>
                <a:gd name="connsiteX0" fmla="*/ 1853384 w 3876965"/>
                <a:gd name="connsiteY0" fmla="*/ 1371624 h 3948462"/>
                <a:gd name="connsiteX1" fmla="*/ 1768767 w 3876965"/>
                <a:gd name="connsiteY1" fmla="*/ 1390324 h 3948462"/>
                <a:gd name="connsiteX2" fmla="*/ 1517577 w 3876965"/>
                <a:gd name="connsiteY2" fmla="*/ 2042010 h 3948462"/>
                <a:gd name="connsiteX3" fmla="*/ 1928990 w 3876965"/>
                <a:gd name="connsiteY3" fmla="*/ 2639747 h 3948462"/>
                <a:gd name="connsiteX4" fmla="*/ 2318674 w 3876965"/>
                <a:gd name="connsiteY4" fmla="*/ 2006358 h 3948462"/>
                <a:gd name="connsiteX5" fmla="*/ 2293344 w 3876965"/>
                <a:gd name="connsiteY5" fmla="*/ 1834228 h 3948462"/>
                <a:gd name="connsiteX6" fmla="*/ 1853384 w 3876965"/>
                <a:gd name="connsiteY6" fmla="*/ 1371624 h 3948462"/>
                <a:gd name="connsiteX7" fmla="*/ 1594841 w 3876965"/>
                <a:gd name="connsiteY7" fmla="*/ 45653 h 3948462"/>
                <a:gd name="connsiteX8" fmla="*/ 3869632 w 3876965"/>
                <a:gd name="connsiteY8" fmla="*/ 1517323 h 3948462"/>
                <a:gd name="connsiteX9" fmla="*/ 3670773 w 3876965"/>
                <a:gd name="connsiteY9" fmla="*/ 2425440 h 3948462"/>
                <a:gd name="connsiteX10" fmla="*/ 3671055 w 3876965"/>
                <a:gd name="connsiteY10" fmla="*/ 2426383 h 3948462"/>
                <a:gd name="connsiteX11" fmla="*/ 3164582 w 3876965"/>
                <a:gd name="connsiteY11" fmla="*/ 2831059 h 3948462"/>
                <a:gd name="connsiteX12" fmla="*/ 3176822 w 3876965"/>
                <a:gd name="connsiteY12" fmla="*/ 2844986 h 3948462"/>
                <a:gd name="connsiteX13" fmla="*/ 3146203 w 3876965"/>
                <a:gd name="connsiteY13" fmla="*/ 2843756 h 3948462"/>
                <a:gd name="connsiteX14" fmla="*/ 3151211 w 3876965"/>
                <a:gd name="connsiteY14" fmla="*/ 2836155 h 3948462"/>
                <a:gd name="connsiteX15" fmla="*/ 2397082 w 3876965"/>
                <a:gd name="connsiteY15" fmla="*/ 2564681 h 3948462"/>
                <a:gd name="connsiteX16" fmla="*/ 2396219 w 3876965"/>
                <a:gd name="connsiteY16" fmla="*/ 2558207 h 3948462"/>
                <a:gd name="connsiteX17" fmla="*/ 1746058 w 3876965"/>
                <a:gd name="connsiteY17" fmla="*/ 3093574 h 3948462"/>
                <a:gd name="connsiteX18" fmla="*/ 990519 w 3876965"/>
                <a:gd name="connsiteY18" fmla="*/ 2019783 h 3948462"/>
                <a:gd name="connsiteX19" fmla="*/ 1593790 w 3876965"/>
                <a:gd name="connsiteY19" fmla="*/ 967808 h 3948462"/>
                <a:gd name="connsiteX20" fmla="*/ 1746058 w 3876965"/>
                <a:gd name="connsiteY20" fmla="*/ 945992 h 3948462"/>
                <a:gd name="connsiteX21" fmla="*/ 2206475 w 3876965"/>
                <a:gd name="connsiteY21" fmla="*/ 1173924 h 3948462"/>
                <a:gd name="connsiteX22" fmla="*/ 2185910 w 3876965"/>
                <a:gd name="connsiteY22" fmla="*/ 877882 h 3948462"/>
                <a:gd name="connsiteX23" fmla="*/ 2656644 w 3876965"/>
                <a:gd name="connsiteY23" fmla="*/ 803138 h 3948462"/>
                <a:gd name="connsiteX24" fmla="*/ 2828567 w 3876965"/>
                <a:gd name="connsiteY24" fmla="*/ 2099525 h 3948462"/>
                <a:gd name="connsiteX25" fmla="*/ 3312378 w 3876965"/>
                <a:gd name="connsiteY25" fmla="*/ 2041592 h 3948462"/>
                <a:gd name="connsiteX26" fmla="*/ 3289926 w 3876965"/>
                <a:gd name="connsiteY26" fmla="*/ 1346695 h 3948462"/>
                <a:gd name="connsiteX27" fmla="*/ 3290031 w 3876965"/>
                <a:gd name="connsiteY27" fmla="*/ 1346798 h 3948462"/>
                <a:gd name="connsiteX28" fmla="*/ 1700745 w 3876965"/>
                <a:gd name="connsiteY28" fmla="*/ 575031 h 3948462"/>
                <a:gd name="connsiteX29" fmla="*/ 571995 w 3876965"/>
                <a:gd name="connsiteY29" fmla="*/ 2274165 h 3948462"/>
                <a:gd name="connsiteX30" fmla="*/ 2267548 w 3876965"/>
                <a:gd name="connsiteY30" fmla="*/ 3408286 h 3948462"/>
                <a:gd name="connsiteX31" fmla="*/ 3194376 w 3876965"/>
                <a:gd name="connsiteY31" fmla="*/ 3072653 h 3948462"/>
                <a:gd name="connsiteX32" fmla="*/ 3268026 w 3876965"/>
                <a:gd name="connsiteY32" fmla="*/ 3509545 h 3948462"/>
                <a:gd name="connsiteX33" fmla="*/ 2347298 w 3876965"/>
                <a:gd name="connsiteY33" fmla="*/ 3904041 h 3948462"/>
                <a:gd name="connsiteX34" fmla="*/ 42617 w 3876965"/>
                <a:gd name="connsiteY34" fmla="*/ 2380068 h 3948462"/>
                <a:gd name="connsiteX35" fmla="*/ 1594841 w 3876965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671055 w 3888568"/>
                <a:gd name="connsiteY10" fmla="*/ 2426383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704679 w 3888568"/>
                <a:gd name="connsiteY10" fmla="*/ 2448797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164582 w 3888568"/>
                <a:gd name="connsiteY10" fmla="*/ 2831059 h 3948462"/>
                <a:gd name="connsiteX11" fmla="*/ 3176822 w 3888568"/>
                <a:gd name="connsiteY11" fmla="*/ 2844986 h 3948462"/>
                <a:gd name="connsiteX12" fmla="*/ 3146203 w 3888568"/>
                <a:gd name="connsiteY12" fmla="*/ 2843756 h 3948462"/>
                <a:gd name="connsiteX13" fmla="*/ 3151211 w 3888568"/>
                <a:gd name="connsiteY13" fmla="*/ 2836155 h 3948462"/>
                <a:gd name="connsiteX14" fmla="*/ 2397082 w 3888568"/>
                <a:gd name="connsiteY14" fmla="*/ 2564681 h 3948462"/>
                <a:gd name="connsiteX15" fmla="*/ 2396219 w 3888568"/>
                <a:gd name="connsiteY15" fmla="*/ 2558207 h 3948462"/>
                <a:gd name="connsiteX16" fmla="*/ 1746058 w 3888568"/>
                <a:gd name="connsiteY16" fmla="*/ 3093574 h 3948462"/>
                <a:gd name="connsiteX17" fmla="*/ 990519 w 3888568"/>
                <a:gd name="connsiteY17" fmla="*/ 2019783 h 3948462"/>
                <a:gd name="connsiteX18" fmla="*/ 1593790 w 3888568"/>
                <a:gd name="connsiteY18" fmla="*/ 967808 h 3948462"/>
                <a:gd name="connsiteX19" fmla="*/ 1746058 w 3888568"/>
                <a:gd name="connsiteY19" fmla="*/ 945992 h 3948462"/>
                <a:gd name="connsiteX20" fmla="*/ 2206475 w 3888568"/>
                <a:gd name="connsiteY20" fmla="*/ 1173924 h 3948462"/>
                <a:gd name="connsiteX21" fmla="*/ 2185910 w 3888568"/>
                <a:gd name="connsiteY21" fmla="*/ 877882 h 3948462"/>
                <a:gd name="connsiteX22" fmla="*/ 2656644 w 3888568"/>
                <a:gd name="connsiteY22" fmla="*/ 803138 h 3948462"/>
                <a:gd name="connsiteX23" fmla="*/ 2828567 w 3888568"/>
                <a:gd name="connsiteY23" fmla="*/ 2099525 h 3948462"/>
                <a:gd name="connsiteX24" fmla="*/ 3362812 w 3888568"/>
                <a:gd name="connsiteY24" fmla="*/ 2002360 h 3948462"/>
                <a:gd name="connsiteX25" fmla="*/ 3289926 w 3888568"/>
                <a:gd name="connsiteY25" fmla="*/ 1346695 h 3948462"/>
                <a:gd name="connsiteX26" fmla="*/ 3290031 w 3888568"/>
                <a:gd name="connsiteY26" fmla="*/ 1346798 h 3948462"/>
                <a:gd name="connsiteX27" fmla="*/ 1700745 w 3888568"/>
                <a:gd name="connsiteY27" fmla="*/ 575031 h 3948462"/>
                <a:gd name="connsiteX28" fmla="*/ 571995 w 3888568"/>
                <a:gd name="connsiteY28" fmla="*/ 2274165 h 3948462"/>
                <a:gd name="connsiteX29" fmla="*/ 2267548 w 3888568"/>
                <a:gd name="connsiteY29" fmla="*/ 3408286 h 3948462"/>
                <a:gd name="connsiteX30" fmla="*/ 3194376 w 3888568"/>
                <a:gd name="connsiteY30" fmla="*/ 3072653 h 3948462"/>
                <a:gd name="connsiteX31" fmla="*/ 3268026 w 3888568"/>
                <a:gd name="connsiteY31" fmla="*/ 3509545 h 3948462"/>
                <a:gd name="connsiteX32" fmla="*/ 2347298 w 3888568"/>
                <a:gd name="connsiteY32" fmla="*/ 3904041 h 3948462"/>
                <a:gd name="connsiteX33" fmla="*/ 42617 w 3888568"/>
                <a:gd name="connsiteY33" fmla="*/ 2380068 h 3948462"/>
                <a:gd name="connsiteX34" fmla="*/ 1594841 w 3888568"/>
                <a:gd name="connsiteY34" fmla="*/ 45653 h 3948462"/>
                <a:gd name="connsiteX0" fmla="*/ 1853384 w 3892469"/>
                <a:gd name="connsiteY0" fmla="*/ 1371624 h 3948462"/>
                <a:gd name="connsiteX1" fmla="*/ 1768767 w 3892469"/>
                <a:gd name="connsiteY1" fmla="*/ 1390324 h 3948462"/>
                <a:gd name="connsiteX2" fmla="*/ 1517577 w 3892469"/>
                <a:gd name="connsiteY2" fmla="*/ 2042010 h 3948462"/>
                <a:gd name="connsiteX3" fmla="*/ 1928990 w 3892469"/>
                <a:gd name="connsiteY3" fmla="*/ 2639747 h 3948462"/>
                <a:gd name="connsiteX4" fmla="*/ 2318674 w 3892469"/>
                <a:gd name="connsiteY4" fmla="*/ 2006358 h 3948462"/>
                <a:gd name="connsiteX5" fmla="*/ 2293344 w 3892469"/>
                <a:gd name="connsiteY5" fmla="*/ 1834228 h 3948462"/>
                <a:gd name="connsiteX6" fmla="*/ 1853384 w 3892469"/>
                <a:gd name="connsiteY6" fmla="*/ 1371624 h 3948462"/>
                <a:gd name="connsiteX7" fmla="*/ 1594841 w 3892469"/>
                <a:gd name="connsiteY7" fmla="*/ 45653 h 3948462"/>
                <a:gd name="connsiteX8" fmla="*/ 3869632 w 3892469"/>
                <a:gd name="connsiteY8" fmla="*/ 1517323 h 3948462"/>
                <a:gd name="connsiteX9" fmla="*/ 3706266 w 3892469"/>
                <a:gd name="connsiteY9" fmla="*/ 2457195 h 3948462"/>
                <a:gd name="connsiteX10" fmla="*/ 3164582 w 3892469"/>
                <a:gd name="connsiteY10" fmla="*/ 2831059 h 3948462"/>
                <a:gd name="connsiteX11" fmla="*/ 3176822 w 3892469"/>
                <a:gd name="connsiteY11" fmla="*/ 2844986 h 3948462"/>
                <a:gd name="connsiteX12" fmla="*/ 3146203 w 3892469"/>
                <a:gd name="connsiteY12" fmla="*/ 2843756 h 3948462"/>
                <a:gd name="connsiteX13" fmla="*/ 3151211 w 3892469"/>
                <a:gd name="connsiteY13" fmla="*/ 2836155 h 3948462"/>
                <a:gd name="connsiteX14" fmla="*/ 2397082 w 3892469"/>
                <a:gd name="connsiteY14" fmla="*/ 2564681 h 3948462"/>
                <a:gd name="connsiteX15" fmla="*/ 2396219 w 3892469"/>
                <a:gd name="connsiteY15" fmla="*/ 2558207 h 3948462"/>
                <a:gd name="connsiteX16" fmla="*/ 1746058 w 3892469"/>
                <a:gd name="connsiteY16" fmla="*/ 3093574 h 3948462"/>
                <a:gd name="connsiteX17" fmla="*/ 990519 w 3892469"/>
                <a:gd name="connsiteY17" fmla="*/ 2019783 h 3948462"/>
                <a:gd name="connsiteX18" fmla="*/ 1593790 w 3892469"/>
                <a:gd name="connsiteY18" fmla="*/ 967808 h 3948462"/>
                <a:gd name="connsiteX19" fmla="*/ 1746058 w 3892469"/>
                <a:gd name="connsiteY19" fmla="*/ 945992 h 3948462"/>
                <a:gd name="connsiteX20" fmla="*/ 2206475 w 3892469"/>
                <a:gd name="connsiteY20" fmla="*/ 1173924 h 3948462"/>
                <a:gd name="connsiteX21" fmla="*/ 2185910 w 3892469"/>
                <a:gd name="connsiteY21" fmla="*/ 877882 h 3948462"/>
                <a:gd name="connsiteX22" fmla="*/ 2656644 w 3892469"/>
                <a:gd name="connsiteY22" fmla="*/ 803138 h 3948462"/>
                <a:gd name="connsiteX23" fmla="*/ 2828567 w 3892469"/>
                <a:gd name="connsiteY23" fmla="*/ 2099525 h 3948462"/>
                <a:gd name="connsiteX24" fmla="*/ 3362812 w 3892469"/>
                <a:gd name="connsiteY24" fmla="*/ 2002360 h 3948462"/>
                <a:gd name="connsiteX25" fmla="*/ 3289926 w 3892469"/>
                <a:gd name="connsiteY25" fmla="*/ 1346695 h 3948462"/>
                <a:gd name="connsiteX26" fmla="*/ 3290031 w 3892469"/>
                <a:gd name="connsiteY26" fmla="*/ 1346798 h 3948462"/>
                <a:gd name="connsiteX27" fmla="*/ 1700745 w 3892469"/>
                <a:gd name="connsiteY27" fmla="*/ 575031 h 3948462"/>
                <a:gd name="connsiteX28" fmla="*/ 571995 w 3892469"/>
                <a:gd name="connsiteY28" fmla="*/ 2274165 h 3948462"/>
                <a:gd name="connsiteX29" fmla="*/ 2267548 w 3892469"/>
                <a:gd name="connsiteY29" fmla="*/ 3408286 h 3948462"/>
                <a:gd name="connsiteX30" fmla="*/ 3194376 w 3892469"/>
                <a:gd name="connsiteY30" fmla="*/ 3072653 h 3948462"/>
                <a:gd name="connsiteX31" fmla="*/ 3268026 w 3892469"/>
                <a:gd name="connsiteY31" fmla="*/ 3509545 h 3948462"/>
                <a:gd name="connsiteX32" fmla="*/ 2347298 w 3892469"/>
                <a:gd name="connsiteY32" fmla="*/ 3904041 h 3948462"/>
                <a:gd name="connsiteX33" fmla="*/ 42617 w 3892469"/>
                <a:gd name="connsiteY33" fmla="*/ 2380068 h 3948462"/>
                <a:gd name="connsiteX34" fmla="*/ 1594841 w 3892469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2397082 w 3890413"/>
                <a:gd name="connsiteY13" fmla="*/ 2564681 h 3948462"/>
                <a:gd name="connsiteX14" fmla="*/ 2396219 w 3890413"/>
                <a:gd name="connsiteY14" fmla="*/ 2558207 h 3948462"/>
                <a:gd name="connsiteX15" fmla="*/ 1746058 w 3890413"/>
                <a:gd name="connsiteY15" fmla="*/ 3093574 h 3948462"/>
                <a:gd name="connsiteX16" fmla="*/ 990519 w 3890413"/>
                <a:gd name="connsiteY16" fmla="*/ 2019783 h 3948462"/>
                <a:gd name="connsiteX17" fmla="*/ 1593790 w 3890413"/>
                <a:gd name="connsiteY17" fmla="*/ 967808 h 3948462"/>
                <a:gd name="connsiteX18" fmla="*/ 1746058 w 3890413"/>
                <a:gd name="connsiteY18" fmla="*/ 945992 h 3948462"/>
                <a:gd name="connsiteX19" fmla="*/ 2206475 w 3890413"/>
                <a:gd name="connsiteY19" fmla="*/ 1173924 h 3948462"/>
                <a:gd name="connsiteX20" fmla="*/ 2185910 w 3890413"/>
                <a:gd name="connsiteY20" fmla="*/ 877882 h 3948462"/>
                <a:gd name="connsiteX21" fmla="*/ 2656644 w 3890413"/>
                <a:gd name="connsiteY21" fmla="*/ 803138 h 3948462"/>
                <a:gd name="connsiteX22" fmla="*/ 2828567 w 3890413"/>
                <a:gd name="connsiteY22" fmla="*/ 2099525 h 3948462"/>
                <a:gd name="connsiteX23" fmla="*/ 3362812 w 3890413"/>
                <a:gd name="connsiteY23" fmla="*/ 2002360 h 3948462"/>
                <a:gd name="connsiteX24" fmla="*/ 3289926 w 3890413"/>
                <a:gd name="connsiteY24" fmla="*/ 1346695 h 3948462"/>
                <a:gd name="connsiteX25" fmla="*/ 3290031 w 3890413"/>
                <a:gd name="connsiteY25" fmla="*/ 1346798 h 3948462"/>
                <a:gd name="connsiteX26" fmla="*/ 1700745 w 3890413"/>
                <a:gd name="connsiteY26" fmla="*/ 575031 h 3948462"/>
                <a:gd name="connsiteX27" fmla="*/ 571995 w 3890413"/>
                <a:gd name="connsiteY27" fmla="*/ 2274165 h 3948462"/>
                <a:gd name="connsiteX28" fmla="*/ 2267548 w 3890413"/>
                <a:gd name="connsiteY28" fmla="*/ 3408286 h 3948462"/>
                <a:gd name="connsiteX29" fmla="*/ 3194376 w 3890413"/>
                <a:gd name="connsiteY29" fmla="*/ 3072653 h 3948462"/>
                <a:gd name="connsiteX30" fmla="*/ 3268026 w 3890413"/>
                <a:gd name="connsiteY30" fmla="*/ 3509545 h 3948462"/>
                <a:gd name="connsiteX31" fmla="*/ 2347298 w 3890413"/>
                <a:gd name="connsiteY31" fmla="*/ 3904041 h 3948462"/>
                <a:gd name="connsiteX32" fmla="*/ 42617 w 3890413"/>
                <a:gd name="connsiteY32" fmla="*/ 2380068 h 3948462"/>
                <a:gd name="connsiteX33" fmla="*/ 1594841 w 3890413"/>
                <a:gd name="connsiteY33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2397082 w 3890413"/>
                <a:gd name="connsiteY12" fmla="*/ 2564681 h 3948462"/>
                <a:gd name="connsiteX13" fmla="*/ 2396219 w 3890413"/>
                <a:gd name="connsiteY13" fmla="*/ 2558207 h 3948462"/>
                <a:gd name="connsiteX14" fmla="*/ 1746058 w 3890413"/>
                <a:gd name="connsiteY14" fmla="*/ 3093574 h 3948462"/>
                <a:gd name="connsiteX15" fmla="*/ 990519 w 3890413"/>
                <a:gd name="connsiteY15" fmla="*/ 2019783 h 3948462"/>
                <a:gd name="connsiteX16" fmla="*/ 1593790 w 3890413"/>
                <a:gd name="connsiteY16" fmla="*/ 967808 h 3948462"/>
                <a:gd name="connsiteX17" fmla="*/ 1746058 w 3890413"/>
                <a:gd name="connsiteY17" fmla="*/ 945992 h 3948462"/>
                <a:gd name="connsiteX18" fmla="*/ 2206475 w 3890413"/>
                <a:gd name="connsiteY18" fmla="*/ 1173924 h 3948462"/>
                <a:gd name="connsiteX19" fmla="*/ 2185910 w 3890413"/>
                <a:gd name="connsiteY19" fmla="*/ 877882 h 3948462"/>
                <a:gd name="connsiteX20" fmla="*/ 2656644 w 3890413"/>
                <a:gd name="connsiteY20" fmla="*/ 803138 h 3948462"/>
                <a:gd name="connsiteX21" fmla="*/ 2828567 w 3890413"/>
                <a:gd name="connsiteY21" fmla="*/ 2099525 h 3948462"/>
                <a:gd name="connsiteX22" fmla="*/ 3362812 w 3890413"/>
                <a:gd name="connsiteY22" fmla="*/ 2002360 h 3948462"/>
                <a:gd name="connsiteX23" fmla="*/ 3289926 w 3890413"/>
                <a:gd name="connsiteY23" fmla="*/ 1346695 h 3948462"/>
                <a:gd name="connsiteX24" fmla="*/ 3290031 w 3890413"/>
                <a:gd name="connsiteY24" fmla="*/ 1346798 h 3948462"/>
                <a:gd name="connsiteX25" fmla="*/ 1700745 w 3890413"/>
                <a:gd name="connsiteY25" fmla="*/ 575031 h 3948462"/>
                <a:gd name="connsiteX26" fmla="*/ 571995 w 3890413"/>
                <a:gd name="connsiteY26" fmla="*/ 2274165 h 3948462"/>
                <a:gd name="connsiteX27" fmla="*/ 2267548 w 3890413"/>
                <a:gd name="connsiteY27" fmla="*/ 3408286 h 3948462"/>
                <a:gd name="connsiteX28" fmla="*/ 3194376 w 3890413"/>
                <a:gd name="connsiteY28" fmla="*/ 3072653 h 3948462"/>
                <a:gd name="connsiteX29" fmla="*/ 3268026 w 3890413"/>
                <a:gd name="connsiteY29" fmla="*/ 3509545 h 3948462"/>
                <a:gd name="connsiteX30" fmla="*/ 2347298 w 3890413"/>
                <a:gd name="connsiteY30" fmla="*/ 3904041 h 3948462"/>
                <a:gd name="connsiteX31" fmla="*/ 42617 w 3890413"/>
                <a:gd name="connsiteY31" fmla="*/ 2380068 h 3948462"/>
                <a:gd name="connsiteX32" fmla="*/ 1594841 w 3890413"/>
                <a:gd name="connsiteY32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2397082 w 3890413"/>
                <a:gd name="connsiteY11" fmla="*/ 2564681 h 3948462"/>
                <a:gd name="connsiteX12" fmla="*/ 2396219 w 3890413"/>
                <a:gd name="connsiteY12" fmla="*/ 2558207 h 3948462"/>
                <a:gd name="connsiteX13" fmla="*/ 1746058 w 3890413"/>
                <a:gd name="connsiteY13" fmla="*/ 3093574 h 3948462"/>
                <a:gd name="connsiteX14" fmla="*/ 990519 w 3890413"/>
                <a:gd name="connsiteY14" fmla="*/ 2019783 h 3948462"/>
                <a:gd name="connsiteX15" fmla="*/ 1593790 w 3890413"/>
                <a:gd name="connsiteY15" fmla="*/ 967808 h 3948462"/>
                <a:gd name="connsiteX16" fmla="*/ 1746058 w 3890413"/>
                <a:gd name="connsiteY16" fmla="*/ 945992 h 3948462"/>
                <a:gd name="connsiteX17" fmla="*/ 2206475 w 3890413"/>
                <a:gd name="connsiteY17" fmla="*/ 1173924 h 3948462"/>
                <a:gd name="connsiteX18" fmla="*/ 2185910 w 3890413"/>
                <a:gd name="connsiteY18" fmla="*/ 877882 h 3948462"/>
                <a:gd name="connsiteX19" fmla="*/ 2656644 w 3890413"/>
                <a:gd name="connsiteY19" fmla="*/ 803138 h 3948462"/>
                <a:gd name="connsiteX20" fmla="*/ 2828567 w 3890413"/>
                <a:gd name="connsiteY20" fmla="*/ 2099525 h 3948462"/>
                <a:gd name="connsiteX21" fmla="*/ 3362812 w 3890413"/>
                <a:gd name="connsiteY21" fmla="*/ 2002360 h 3948462"/>
                <a:gd name="connsiteX22" fmla="*/ 3289926 w 3890413"/>
                <a:gd name="connsiteY22" fmla="*/ 1346695 h 3948462"/>
                <a:gd name="connsiteX23" fmla="*/ 3290031 w 3890413"/>
                <a:gd name="connsiteY23" fmla="*/ 1346798 h 3948462"/>
                <a:gd name="connsiteX24" fmla="*/ 1700745 w 3890413"/>
                <a:gd name="connsiteY24" fmla="*/ 575031 h 3948462"/>
                <a:gd name="connsiteX25" fmla="*/ 571995 w 3890413"/>
                <a:gd name="connsiteY25" fmla="*/ 2274165 h 3948462"/>
                <a:gd name="connsiteX26" fmla="*/ 2267548 w 3890413"/>
                <a:gd name="connsiteY26" fmla="*/ 3408286 h 3948462"/>
                <a:gd name="connsiteX27" fmla="*/ 3194376 w 3890413"/>
                <a:gd name="connsiteY27" fmla="*/ 3072653 h 3948462"/>
                <a:gd name="connsiteX28" fmla="*/ 3268026 w 3890413"/>
                <a:gd name="connsiteY28" fmla="*/ 3509545 h 3948462"/>
                <a:gd name="connsiteX29" fmla="*/ 2347298 w 3890413"/>
                <a:gd name="connsiteY29" fmla="*/ 3904041 h 3948462"/>
                <a:gd name="connsiteX30" fmla="*/ 42617 w 3890413"/>
                <a:gd name="connsiteY30" fmla="*/ 2380068 h 3948462"/>
                <a:gd name="connsiteX31" fmla="*/ 1594841 w 3890413"/>
                <a:gd name="connsiteY31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0413" h="3948462">
                  <a:moveTo>
                    <a:pt x="1853384" y="1371624"/>
                  </a:moveTo>
                  <a:lnTo>
                    <a:pt x="1768767" y="1390324"/>
                  </a:lnTo>
                  <a:cubicBezTo>
                    <a:pt x="1579409" y="1463487"/>
                    <a:pt x="1490873" y="1833773"/>
                    <a:pt x="1517577" y="2042010"/>
                  </a:cubicBezTo>
                  <a:cubicBezTo>
                    <a:pt x="1544281" y="2250247"/>
                    <a:pt x="1644086" y="2624290"/>
                    <a:pt x="1928990" y="2639747"/>
                  </a:cubicBezTo>
                  <a:cubicBezTo>
                    <a:pt x="2177093" y="2653207"/>
                    <a:pt x="2337423" y="2363017"/>
                    <a:pt x="2318674" y="2006358"/>
                  </a:cubicBezTo>
                  <a:cubicBezTo>
                    <a:pt x="2310210" y="1948950"/>
                    <a:pt x="2301678" y="1891436"/>
                    <a:pt x="2293344" y="1834228"/>
                  </a:cubicBezTo>
                  <a:cubicBezTo>
                    <a:pt x="2229725" y="1555945"/>
                    <a:pt x="2050691" y="1359067"/>
                    <a:pt x="1853384" y="1371624"/>
                  </a:cubicBezTo>
                  <a:close/>
                  <a:moveTo>
                    <a:pt x="1594841" y="45653"/>
                  </a:moveTo>
                  <a:cubicBezTo>
                    <a:pt x="2527821" y="-128041"/>
                    <a:pt x="3626282" y="158796"/>
                    <a:pt x="3869632" y="1517323"/>
                  </a:cubicBezTo>
                  <a:cubicBezTo>
                    <a:pt x="3939308" y="2058696"/>
                    <a:pt x="3820785" y="2251376"/>
                    <a:pt x="3706266" y="2457195"/>
                  </a:cubicBezTo>
                  <a:cubicBezTo>
                    <a:pt x="3132098" y="3124925"/>
                    <a:pt x="2589274" y="2611359"/>
                    <a:pt x="2548384" y="2446988"/>
                  </a:cubicBezTo>
                  <a:cubicBezTo>
                    <a:pt x="2411721" y="3024903"/>
                    <a:pt x="2005702" y="3164775"/>
                    <a:pt x="1746058" y="3093574"/>
                  </a:cubicBezTo>
                  <a:cubicBezTo>
                    <a:pt x="1486414" y="3022373"/>
                    <a:pt x="990519" y="2612821"/>
                    <a:pt x="990519" y="2019783"/>
                  </a:cubicBezTo>
                  <a:cubicBezTo>
                    <a:pt x="990519" y="1500875"/>
                    <a:pt x="1249504" y="1067935"/>
                    <a:pt x="1593790" y="967808"/>
                  </a:cubicBezTo>
                  <a:cubicBezTo>
                    <a:pt x="1642974" y="953504"/>
                    <a:pt x="1694009" y="949376"/>
                    <a:pt x="1746058" y="945992"/>
                  </a:cubicBezTo>
                  <a:cubicBezTo>
                    <a:pt x="2004670" y="929176"/>
                    <a:pt x="2081338" y="1030119"/>
                    <a:pt x="2206475" y="1173924"/>
                  </a:cubicBezTo>
                  <a:cubicBezTo>
                    <a:pt x="2194343" y="1061758"/>
                    <a:pt x="2187003" y="961165"/>
                    <a:pt x="2185910" y="877882"/>
                  </a:cubicBezTo>
                  <a:lnTo>
                    <a:pt x="2656644" y="803138"/>
                  </a:lnTo>
                  <a:lnTo>
                    <a:pt x="2828567" y="2099525"/>
                  </a:lnTo>
                  <a:cubicBezTo>
                    <a:pt x="2888366" y="2544108"/>
                    <a:pt x="3261961" y="2420799"/>
                    <a:pt x="3362812" y="2002360"/>
                  </a:cubicBezTo>
                  <a:cubicBezTo>
                    <a:pt x="3355320" y="1625023"/>
                    <a:pt x="3366534" y="1729632"/>
                    <a:pt x="3289926" y="1346695"/>
                  </a:cubicBezTo>
                  <a:lnTo>
                    <a:pt x="3290031" y="1346798"/>
                  </a:lnTo>
                  <a:cubicBezTo>
                    <a:pt x="3068547" y="637774"/>
                    <a:pt x="2419129" y="439933"/>
                    <a:pt x="1700745" y="575031"/>
                  </a:cubicBezTo>
                  <a:cubicBezTo>
                    <a:pt x="890947" y="727320"/>
                    <a:pt x="415476" y="1491783"/>
                    <a:pt x="571995" y="2274165"/>
                  </a:cubicBezTo>
                  <a:cubicBezTo>
                    <a:pt x="728513" y="3056546"/>
                    <a:pt x="1580131" y="3572543"/>
                    <a:pt x="2267548" y="3408286"/>
                  </a:cubicBezTo>
                  <a:cubicBezTo>
                    <a:pt x="2796517" y="3281890"/>
                    <a:pt x="2641988" y="3320887"/>
                    <a:pt x="3194376" y="3072653"/>
                  </a:cubicBezTo>
                  <a:cubicBezTo>
                    <a:pt x="3249441" y="3306078"/>
                    <a:pt x="3239115" y="3309742"/>
                    <a:pt x="3268026" y="3509545"/>
                  </a:cubicBezTo>
                  <a:cubicBezTo>
                    <a:pt x="3021841" y="3717756"/>
                    <a:pt x="2685602" y="3836362"/>
                    <a:pt x="2347298" y="3904041"/>
                  </a:cubicBezTo>
                  <a:cubicBezTo>
                    <a:pt x="1157336" y="4112956"/>
                    <a:pt x="289475" y="3581660"/>
                    <a:pt x="42617" y="2380068"/>
                  </a:cubicBezTo>
                  <a:cubicBezTo>
                    <a:pt x="-204242" y="1178477"/>
                    <a:pt x="661862" y="219348"/>
                    <a:pt x="1594841" y="456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A24539E6-1200-4310-87D3-0BC190AADF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6880" y="2771935"/>
              <a:ext cx="315652" cy="359610"/>
            </a:xfrm>
            <a:custGeom>
              <a:avLst/>
              <a:gdLst/>
              <a:ahLst/>
              <a:cxnLst/>
              <a:rect l="l" t="t" r="r" b="b"/>
              <a:pathLst>
                <a:path w="3456727" h="3938119">
                  <a:moveTo>
                    <a:pt x="1728364" y="1961325"/>
                  </a:moveTo>
                  <a:cubicBezTo>
                    <a:pt x="1726089" y="2407152"/>
                    <a:pt x="1737463" y="2812034"/>
                    <a:pt x="1735188" y="3257861"/>
                  </a:cubicBezTo>
                  <a:cubicBezTo>
                    <a:pt x="2394830" y="3057694"/>
                    <a:pt x="2610919" y="2352560"/>
                    <a:pt x="2765594" y="1981796"/>
                  </a:cubicBezTo>
                  <a:close/>
                  <a:moveTo>
                    <a:pt x="1728362" y="682044"/>
                  </a:moveTo>
                  <a:cubicBezTo>
                    <a:pt x="1355324" y="868563"/>
                    <a:pt x="1166530" y="952725"/>
                    <a:pt x="609247" y="1002767"/>
                  </a:cubicBezTo>
                  <a:cubicBezTo>
                    <a:pt x="606972" y="1330312"/>
                    <a:pt x="631992" y="1623739"/>
                    <a:pt x="704780" y="1964933"/>
                  </a:cubicBezTo>
                  <a:lnTo>
                    <a:pt x="1728363" y="1971757"/>
                  </a:lnTo>
                  <a:cubicBezTo>
                    <a:pt x="1728363" y="1541853"/>
                    <a:pt x="1728362" y="1111948"/>
                    <a:pt x="1728362" y="682044"/>
                  </a:cubicBezTo>
                  <a:close/>
                  <a:moveTo>
                    <a:pt x="1723409" y="487996"/>
                  </a:moveTo>
                  <a:cubicBezTo>
                    <a:pt x="1725062" y="488690"/>
                    <a:pt x="1726712" y="489384"/>
                    <a:pt x="1728363" y="490064"/>
                  </a:cubicBezTo>
                  <a:cubicBezTo>
                    <a:pt x="1730015" y="489384"/>
                    <a:pt x="1731666" y="488690"/>
                    <a:pt x="1733319" y="487996"/>
                  </a:cubicBezTo>
                  <a:lnTo>
                    <a:pt x="1733319" y="492131"/>
                  </a:lnTo>
                  <a:cubicBezTo>
                    <a:pt x="2179467" y="679460"/>
                    <a:pt x="2405896" y="769409"/>
                    <a:pt x="2817789" y="813808"/>
                  </a:cubicBezTo>
                  <a:cubicBezTo>
                    <a:pt x="2971516" y="823489"/>
                    <a:pt x="3036247" y="875307"/>
                    <a:pt x="3033236" y="1061333"/>
                  </a:cubicBezTo>
                  <a:cubicBezTo>
                    <a:pt x="3015439" y="2441328"/>
                    <a:pt x="2363638" y="3359629"/>
                    <a:pt x="1733319" y="3448048"/>
                  </a:cubicBezTo>
                  <a:lnTo>
                    <a:pt x="1733319" y="3450123"/>
                  </a:lnTo>
                  <a:lnTo>
                    <a:pt x="1728363" y="3449086"/>
                  </a:lnTo>
                  <a:lnTo>
                    <a:pt x="1723409" y="3450123"/>
                  </a:lnTo>
                  <a:lnTo>
                    <a:pt x="1723409" y="3448048"/>
                  </a:lnTo>
                  <a:cubicBezTo>
                    <a:pt x="1093089" y="3359629"/>
                    <a:pt x="441289" y="2441328"/>
                    <a:pt x="423491" y="1061333"/>
                  </a:cubicBezTo>
                  <a:cubicBezTo>
                    <a:pt x="420479" y="875307"/>
                    <a:pt x="485211" y="823489"/>
                    <a:pt x="638937" y="813808"/>
                  </a:cubicBezTo>
                  <a:cubicBezTo>
                    <a:pt x="1050832" y="769409"/>
                    <a:pt x="1277261" y="679460"/>
                    <a:pt x="1723409" y="492131"/>
                  </a:cubicBezTo>
                  <a:close/>
                  <a:moveTo>
                    <a:pt x="1722802" y="306889"/>
                  </a:moveTo>
                  <a:lnTo>
                    <a:pt x="1722802" y="311530"/>
                  </a:lnTo>
                  <a:cubicBezTo>
                    <a:pt x="1222099" y="521767"/>
                    <a:pt x="967982" y="622713"/>
                    <a:pt x="505720" y="672542"/>
                  </a:cubicBezTo>
                  <a:cubicBezTo>
                    <a:pt x="333196" y="683408"/>
                    <a:pt x="260550" y="741561"/>
                    <a:pt x="263929" y="950334"/>
                  </a:cubicBezTo>
                  <a:cubicBezTo>
                    <a:pt x="283902" y="2499079"/>
                    <a:pt x="1015407" y="3529669"/>
                    <a:pt x="1722802" y="3628902"/>
                  </a:cubicBezTo>
                  <a:lnTo>
                    <a:pt x="1722802" y="3631230"/>
                  </a:lnTo>
                  <a:lnTo>
                    <a:pt x="1728365" y="3630065"/>
                  </a:lnTo>
                  <a:lnTo>
                    <a:pt x="1733925" y="3631230"/>
                  </a:lnTo>
                  <a:lnTo>
                    <a:pt x="1733925" y="3628902"/>
                  </a:lnTo>
                  <a:cubicBezTo>
                    <a:pt x="2441322" y="3529669"/>
                    <a:pt x="3172826" y="2499079"/>
                    <a:pt x="3192800" y="950334"/>
                  </a:cubicBezTo>
                  <a:cubicBezTo>
                    <a:pt x="3196179" y="741561"/>
                    <a:pt x="3123532" y="683408"/>
                    <a:pt x="2951007" y="672542"/>
                  </a:cubicBezTo>
                  <a:cubicBezTo>
                    <a:pt x="2488747" y="622713"/>
                    <a:pt x="2234630" y="521767"/>
                    <a:pt x="1733925" y="311530"/>
                  </a:cubicBezTo>
                  <a:lnTo>
                    <a:pt x="1733925" y="306889"/>
                  </a:lnTo>
                  <a:cubicBezTo>
                    <a:pt x="1732071" y="307669"/>
                    <a:pt x="1730218" y="308445"/>
                    <a:pt x="1728365" y="309209"/>
                  </a:cubicBezTo>
                  <a:cubicBezTo>
                    <a:pt x="1726510" y="308445"/>
                    <a:pt x="1724659" y="307669"/>
                    <a:pt x="1722802" y="306889"/>
                  </a:cubicBezTo>
                  <a:close/>
                  <a:moveTo>
                    <a:pt x="1721800" y="0"/>
                  </a:moveTo>
                  <a:cubicBezTo>
                    <a:pt x="1723991" y="923"/>
                    <a:pt x="1726176" y="1844"/>
                    <a:pt x="1728363" y="2749"/>
                  </a:cubicBezTo>
                  <a:cubicBezTo>
                    <a:pt x="1730551" y="1844"/>
                    <a:pt x="1732737" y="923"/>
                    <a:pt x="1734926" y="0"/>
                  </a:cubicBezTo>
                  <a:lnTo>
                    <a:pt x="1734926" y="5497"/>
                  </a:lnTo>
                  <a:cubicBezTo>
                    <a:pt x="2325825" y="254550"/>
                    <a:pt x="2625718" y="374136"/>
                    <a:pt x="3171248" y="433164"/>
                  </a:cubicBezTo>
                  <a:cubicBezTo>
                    <a:pt x="3374850" y="446035"/>
                    <a:pt x="3460584" y="514926"/>
                    <a:pt x="3456595" y="762245"/>
                  </a:cubicBezTo>
                  <a:cubicBezTo>
                    <a:pt x="3433024" y="2596936"/>
                    <a:pt x="2569749" y="3817807"/>
                    <a:pt x="1734926" y="3935360"/>
                  </a:cubicBezTo>
                  <a:lnTo>
                    <a:pt x="1734926" y="3938119"/>
                  </a:lnTo>
                  <a:lnTo>
                    <a:pt x="1728363" y="3936740"/>
                  </a:lnTo>
                  <a:lnTo>
                    <a:pt x="1721800" y="3938119"/>
                  </a:lnTo>
                  <a:lnTo>
                    <a:pt x="1721800" y="3935360"/>
                  </a:lnTo>
                  <a:cubicBezTo>
                    <a:pt x="886977" y="3817807"/>
                    <a:pt x="23703" y="2596936"/>
                    <a:pt x="132" y="762245"/>
                  </a:cubicBezTo>
                  <a:cubicBezTo>
                    <a:pt x="-3858" y="514926"/>
                    <a:pt x="81876" y="446035"/>
                    <a:pt x="285478" y="433164"/>
                  </a:cubicBezTo>
                  <a:cubicBezTo>
                    <a:pt x="831010" y="374136"/>
                    <a:pt x="1130903" y="254550"/>
                    <a:pt x="1721800" y="54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Rounded Rectangle 7">
              <a:extLst>
                <a:ext uri="{FF2B5EF4-FFF2-40B4-BE49-F238E27FC236}">
                  <a16:creationId xmlns:a16="http://schemas.microsoft.com/office/drawing/2014/main" id="{007F16F4-6E5B-4CD1-8208-EF8327B00F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5543" y="2519661"/>
              <a:ext cx="338578" cy="33854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764687" y="782779"/>
                  </a:moveTo>
                  <a:cubicBezTo>
                    <a:pt x="2512183" y="782779"/>
                    <a:pt x="2307488" y="987475"/>
                    <a:pt x="2307487" y="1239980"/>
                  </a:cubicBezTo>
                  <a:cubicBezTo>
                    <a:pt x="2307487" y="1241985"/>
                    <a:pt x="2307500" y="1243987"/>
                    <a:pt x="2308092" y="1245978"/>
                  </a:cubicBezTo>
                  <a:lnTo>
                    <a:pt x="1570677" y="1632536"/>
                  </a:lnTo>
                  <a:cubicBezTo>
                    <a:pt x="1488749" y="1552118"/>
                    <a:pt x="1376387" y="1502860"/>
                    <a:pt x="1252520" y="1502859"/>
                  </a:cubicBezTo>
                  <a:cubicBezTo>
                    <a:pt x="1000014" y="1502859"/>
                    <a:pt x="795319" y="1707555"/>
                    <a:pt x="795319" y="1960060"/>
                  </a:cubicBezTo>
                  <a:cubicBezTo>
                    <a:pt x="795319" y="2212565"/>
                    <a:pt x="1000014" y="2417260"/>
                    <a:pt x="1252520" y="2417260"/>
                  </a:cubicBezTo>
                  <a:cubicBezTo>
                    <a:pt x="1361432" y="2417260"/>
                    <a:pt x="1461449" y="2379178"/>
                    <a:pt x="1538674" y="2313987"/>
                  </a:cubicBezTo>
                  <a:lnTo>
                    <a:pt x="2308734" y="2717656"/>
                  </a:lnTo>
                  <a:cubicBezTo>
                    <a:pt x="2314220" y="2964461"/>
                    <a:pt x="2516327" y="3162492"/>
                    <a:pt x="2764688" y="3162492"/>
                  </a:cubicBezTo>
                  <a:cubicBezTo>
                    <a:pt x="3017192" y="3162492"/>
                    <a:pt x="3221888" y="2957797"/>
                    <a:pt x="3221887" y="2705292"/>
                  </a:cubicBezTo>
                  <a:cubicBezTo>
                    <a:pt x="3221887" y="2452786"/>
                    <a:pt x="3017192" y="2248092"/>
                    <a:pt x="2764688" y="2248092"/>
                  </a:cubicBezTo>
                  <a:cubicBezTo>
                    <a:pt x="2638870" y="2248092"/>
                    <a:pt x="2524924" y="2298913"/>
                    <a:pt x="2442337" y="2381228"/>
                  </a:cubicBezTo>
                  <a:lnTo>
                    <a:pt x="1706164" y="1995322"/>
                  </a:lnTo>
                  <a:lnTo>
                    <a:pt x="1709074" y="1966451"/>
                  </a:lnTo>
                  <a:lnTo>
                    <a:pt x="2455698" y="1575067"/>
                  </a:lnTo>
                  <a:cubicBezTo>
                    <a:pt x="2536225" y="1651261"/>
                    <a:pt x="2645094" y="1697180"/>
                    <a:pt x="2764687" y="1697179"/>
                  </a:cubicBezTo>
                  <a:cubicBezTo>
                    <a:pt x="3017193" y="1697180"/>
                    <a:pt x="3221887" y="1492485"/>
                    <a:pt x="3221888" y="1239980"/>
                  </a:cubicBezTo>
                  <a:cubicBezTo>
                    <a:pt x="3221887" y="987475"/>
                    <a:pt x="3017193" y="782779"/>
                    <a:pt x="2764687" y="782779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Rounded Rectangle 1">
              <a:extLst>
                <a:ext uri="{FF2B5EF4-FFF2-40B4-BE49-F238E27FC236}">
                  <a16:creationId xmlns:a16="http://schemas.microsoft.com/office/drawing/2014/main" id="{CD3C5C17-53FF-4A7D-8BF0-3B8192C430BB}"/>
                </a:ext>
              </a:extLst>
            </p:cNvPr>
            <p:cNvSpPr>
              <a:spLocks noChangeAspect="1"/>
            </p:cNvSpPr>
            <p:nvPr/>
          </p:nvSpPr>
          <p:spPr>
            <a:xfrm rot="2648398">
              <a:off x="8942310" y="2514803"/>
              <a:ext cx="148930" cy="380894"/>
            </a:xfrm>
            <a:custGeom>
              <a:avLst/>
              <a:gdLst/>
              <a:ahLst/>
              <a:cxnLst/>
              <a:rect l="l" t="t" r="r" b="b"/>
              <a:pathLst>
                <a:path w="1862952" h="4764557">
                  <a:moveTo>
                    <a:pt x="289679" y="2004751"/>
                  </a:moveTo>
                  <a:cubicBezTo>
                    <a:pt x="458860" y="1838972"/>
                    <a:pt x="691283" y="1737733"/>
                    <a:pt x="946849" y="1740329"/>
                  </a:cubicBezTo>
                  <a:cubicBezTo>
                    <a:pt x="982916" y="1740695"/>
                    <a:pt x="1018481" y="1743119"/>
                    <a:pt x="1053366" y="1748014"/>
                  </a:cubicBezTo>
                  <a:cubicBezTo>
                    <a:pt x="1317748" y="1888655"/>
                    <a:pt x="1203170" y="2165630"/>
                    <a:pt x="978473" y="2204473"/>
                  </a:cubicBezTo>
                  <a:cubicBezTo>
                    <a:pt x="966642" y="2201190"/>
                    <a:pt x="954470" y="2200566"/>
                    <a:pt x="942176" y="2200441"/>
                  </a:cubicBezTo>
                  <a:cubicBezTo>
                    <a:pt x="697403" y="2197955"/>
                    <a:pt x="496962" y="2394367"/>
                    <a:pt x="494475" y="2639137"/>
                  </a:cubicBezTo>
                  <a:lnTo>
                    <a:pt x="482110" y="3856696"/>
                  </a:lnTo>
                  <a:cubicBezTo>
                    <a:pt x="479624" y="4101467"/>
                    <a:pt x="676035" y="4301910"/>
                    <a:pt x="920807" y="4304396"/>
                  </a:cubicBezTo>
                  <a:cubicBezTo>
                    <a:pt x="1043193" y="4305639"/>
                    <a:pt x="1154496" y="4257158"/>
                    <a:pt x="1235513" y="4177768"/>
                  </a:cubicBezTo>
                  <a:cubicBezTo>
                    <a:pt x="1316531" y="4098380"/>
                    <a:pt x="1367262" y="3988084"/>
                    <a:pt x="1368506" y="3865699"/>
                  </a:cubicBezTo>
                  <a:lnTo>
                    <a:pt x="1375662" y="3161156"/>
                  </a:lnTo>
                  <a:cubicBezTo>
                    <a:pt x="1504082" y="3167548"/>
                    <a:pt x="1792622" y="2981572"/>
                    <a:pt x="1861834" y="2783546"/>
                  </a:cubicBezTo>
                  <a:lnTo>
                    <a:pt x="1851019" y="3848423"/>
                  </a:lnTo>
                  <a:cubicBezTo>
                    <a:pt x="1848423" y="4103989"/>
                    <a:pt x="1742485" y="4334308"/>
                    <a:pt x="1573304" y="4500088"/>
                  </a:cubicBezTo>
                  <a:cubicBezTo>
                    <a:pt x="1404123" y="4665866"/>
                    <a:pt x="1171700" y="4767105"/>
                    <a:pt x="916134" y="4764509"/>
                  </a:cubicBezTo>
                  <a:cubicBezTo>
                    <a:pt x="405002" y="4759318"/>
                    <a:pt x="-5143" y="4340756"/>
                    <a:pt x="48" y="3829624"/>
                  </a:cubicBezTo>
                  <a:lnTo>
                    <a:pt x="11964" y="2656415"/>
                  </a:lnTo>
                  <a:cubicBezTo>
                    <a:pt x="14559" y="2400849"/>
                    <a:pt x="120498" y="2170529"/>
                    <a:pt x="289679" y="2004751"/>
                  </a:cubicBezTo>
                  <a:close/>
                  <a:moveTo>
                    <a:pt x="282968" y="271082"/>
                  </a:moveTo>
                  <a:cubicBezTo>
                    <a:pt x="450457" y="103594"/>
                    <a:pt x="681840" y="0"/>
                    <a:pt x="937419" y="0"/>
                  </a:cubicBezTo>
                  <a:cubicBezTo>
                    <a:pt x="1448577" y="0"/>
                    <a:pt x="1862952" y="414375"/>
                    <a:pt x="1862952" y="925533"/>
                  </a:cubicBezTo>
                  <a:lnTo>
                    <a:pt x="1862952" y="2098803"/>
                  </a:lnTo>
                  <a:cubicBezTo>
                    <a:pt x="1862952" y="2609961"/>
                    <a:pt x="1448577" y="3024336"/>
                    <a:pt x="937419" y="3024336"/>
                  </a:cubicBezTo>
                  <a:cubicBezTo>
                    <a:pt x="901350" y="3024336"/>
                    <a:pt x="865762" y="3022273"/>
                    <a:pt x="830829" y="3017733"/>
                  </a:cubicBezTo>
                  <a:cubicBezTo>
                    <a:pt x="565032" y="2879784"/>
                    <a:pt x="676792" y="2601660"/>
                    <a:pt x="901083" y="2560538"/>
                  </a:cubicBezTo>
                  <a:cubicBezTo>
                    <a:pt x="912947" y="2563700"/>
                    <a:pt x="925124" y="2564200"/>
                    <a:pt x="937419" y="2564200"/>
                  </a:cubicBezTo>
                  <a:cubicBezTo>
                    <a:pt x="1182204" y="2564200"/>
                    <a:pt x="1380640" y="2365763"/>
                    <a:pt x="1380641" y="2120980"/>
                  </a:cubicBezTo>
                  <a:lnTo>
                    <a:pt x="1380640" y="903358"/>
                  </a:lnTo>
                  <a:cubicBezTo>
                    <a:pt x="1380640" y="658574"/>
                    <a:pt x="1182204" y="460137"/>
                    <a:pt x="937419" y="460137"/>
                  </a:cubicBezTo>
                  <a:cubicBezTo>
                    <a:pt x="815027" y="460137"/>
                    <a:pt x="704222" y="509746"/>
                    <a:pt x="624015" y="589954"/>
                  </a:cubicBezTo>
                  <a:cubicBezTo>
                    <a:pt x="543808" y="670161"/>
                    <a:pt x="494199" y="780966"/>
                    <a:pt x="494199" y="903358"/>
                  </a:cubicBezTo>
                  <a:lnTo>
                    <a:pt x="494198" y="1607937"/>
                  </a:lnTo>
                  <a:cubicBezTo>
                    <a:pt x="365720" y="1602850"/>
                    <a:pt x="79084" y="1791747"/>
                    <a:pt x="11886" y="1990465"/>
                  </a:cubicBezTo>
                  <a:lnTo>
                    <a:pt x="11886" y="925533"/>
                  </a:lnTo>
                  <a:cubicBezTo>
                    <a:pt x="11886" y="669954"/>
                    <a:pt x="115480" y="438571"/>
                    <a:pt x="282968" y="2710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8E320409-C0F0-4205-BAF4-B5E0D766E9B0}"/>
                </a:ext>
              </a:extLst>
            </p:cNvPr>
            <p:cNvSpPr>
              <a:spLocks noChangeAspect="1"/>
            </p:cNvSpPr>
            <p:nvPr/>
          </p:nvSpPr>
          <p:spPr>
            <a:xfrm rot="8580000">
              <a:off x="8651645" y="4749636"/>
              <a:ext cx="318301" cy="317452"/>
            </a:xfrm>
            <a:custGeom>
              <a:avLst/>
              <a:gdLst/>
              <a:ahLst/>
              <a:cxnLst/>
              <a:rect l="l" t="t" r="r" b="b"/>
              <a:pathLst>
                <a:path w="3872365" h="3862045">
                  <a:moveTo>
                    <a:pt x="1786489" y="808318"/>
                  </a:moveTo>
                  <a:cubicBezTo>
                    <a:pt x="1525809" y="610106"/>
                    <a:pt x="1257124" y="397966"/>
                    <a:pt x="1040385" y="230829"/>
                  </a:cubicBezTo>
                  <a:cubicBezTo>
                    <a:pt x="1905215" y="-194386"/>
                    <a:pt x="2650439" y="24572"/>
                    <a:pt x="3162062" y="429660"/>
                  </a:cubicBezTo>
                  <a:cubicBezTo>
                    <a:pt x="3007351" y="875340"/>
                    <a:pt x="2905932" y="1443216"/>
                    <a:pt x="2745609" y="1410478"/>
                  </a:cubicBezTo>
                  <a:cubicBezTo>
                    <a:pt x="2633182" y="1430335"/>
                    <a:pt x="2220955" y="1138671"/>
                    <a:pt x="1786489" y="808318"/>
                  </a:cubicBezTo>
                  <a:close/>
                  <a:moveTo>
                    <a:pt x="2701004" y="2590217"/>
                  </a:moveTo>
                  <a:cubicBezTo>
                    <a:pt x="2682933" y="2576481"/>
                    <a:pt x="2672282" y="2559744"/>
                    <a:pt x="2670336" y="2539383"/>
                  </a:cubicBezTo>
                  <a:cubicBezTo>
                    <a:pt x="2587360" y="2376647"/>
                    <a:pt x="3042640" y="1246798"/>
                    <a:pt x="3299881" y="563773"/>
                  </a:cubicBezTo>
                  <a:cubicBezTo>
                    <a:pt x="3959368" y="1266493"/>
                    <a:pt x="3967860" y="2043171"/>
                    <a:pt x="3730056" y="2650875"/>
                  </a:cubicBezTo>
                  <a:cubicBezTo>
                    <a:pt x="3317547" y="2635434"/>
                    <a:pt x="2827499" y="2686366"/>
                    <a:pt x="2701004" y="2590217"/>
                  </a:cubicBezTo>
                  <a:close/>
                  <a:moveTo>
                    <a:pt x="19691" y="2248546"/>
                  </a:moveTo>
                  <a:cubicBezTo>
                    <a:pt x="-100797" y="1292396"/>
                    <a:pt x="348853" y="659059"/>
                    <a:pt x="898439" y="307194"/>
                  </a:cubicBezTo>
                  <a:cubicBezTo>
                    <a:pt x="1269469" y="598575"/>
                    <a:pt x="1773388" y="879352"/>
                    <a:pt x="1690237" y="1020281"/>
                  </a:cubicBezTo>
                  <a:cubicBezTo>
                    <a:pt x="1661713" y="1200709"/>
                    <a:pt x="629275" y="1847170"/>
                    <a:pt x="19691" y="2248546"/>
                  </a:cubicBezTo>
                  <a:close/>
                  <a:moveTo>
                    <a:pt x="1805382" y="3858278"/>
                  </a:moveTo>
                  <a:cubicBezTo>
                    <a:pt x="1676483" y="3404460"/>
                    <a:pt x="1433840" y="2881111"/>
                    <a:pt x="1583946" y="2815971"/>
                  </a:cubicBezTo>
                  <a:cubicBezTo>
                    <a:pt x="1713076" y="2686769"/>
                    <a:pt x="2928316" y="2770622"/>
                    <a:pt x="3657403" y="2804207"/>
                  </a:cubicBezTo>
                  <a:cubicBezTo>
                    <a:pt x="3192869" y="3648569"/>
                    <a:pt x="2456828" y="3896652"/>
                    <a:pt x="1805382" y="3858278"/>
                  </a:cubicBezTo>
                  <a:close/>
                  <a:moveTo>
                    <a:pt x="762284" y="3480575"/>
                  </a:moveTo>
                  <a:cubicBezTo>
                    <a:pt x="380940" y="3198297"/>
                    <a:pt x="161300" y="2806810"/>
                    <a:pt x="58293" y="2412172"/>
                  </a:cubicBezTo>
                  <a:cubicBezTo>
                    <a:pt x="450067" y="2149344"/>
                    <a:pt x="872820" y="1756853"/>
                    <a:pt x="981158" y="1879484"/>
                  </a:cubicBezTo>
                  <a:cubicBezTo>
                    <a:pt x="1143940" y="1962367"/>
                    <a:pt x="1439720" y="3144041"/>
                    <a:pt x="1633080" y="3847823"/>
                  </a:cubicBezTo>
                  <a:cubicBezTo>
                    <a:pt x="1278110" y="3779994"/>
                    <a:pt x="991090" y="3649942"/>
                    <a:pt x="762284" y="3480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08AE9CA-D3E8-4CD6-9D7C-DFA5E9BD735E}"/>
                </a:ext>
              </a:extLst>
            </p:cNvPr>
            <p:cNvSpPr/>
            <p:nvPr/>
          </p:nvSpPr>
          <p:spPr>
            <a:xfrm>
              <a:off x="8268788" y="3120081"/>
              <a:ext cx="291831" cy="251871"/>
            </a:xfrm>
            <a:custGeom>
              <a:avLst/>
              <a:gdLst>
                <a:gd name="connsiteX0" fmla="*/ 241139 w 366142"/>
                <a:gd name="connsiteY0" fmla="*/ 0 h 316007"/>
                <a:gd name="connsiteX1" fmla="*/ 306633 w 366142"/>
                <a:gd name="connsiteY1" fmla="*/ 31202 h 316007"/>
                <a:gd name="connsiteX2" fmla="*/ 349699 w 366142"/>
                <a:gd name="connsiteY2" fmla="*/ 10558 h 316007"/>
                <a:gd name="connsiteX3" fmla="*/ 325569 w 366142"/>
                <a:gd name="connsiteY3" fmla="*/ 59830 h 316007"/>
                <a:gd name="connsiteX4" fmla="*/ 366142 w 366142"/>
                <a:gd name="connsiteY4" fmla="*/ 52395 h 316007"/>
                <a:gd name="connsiteX5" fmla="*/ 334454 w 366142"/>
                <a:gd name="connsiteY5" fmla="*/ 94697 h 316007"/>
                <a:gd name="connsiteX6" fmla="*/ 316939 w 366142"/>
                <a:gd name="connsiteY6" fmla="*/ 174999 h 316007"/>
                <a:gd name="connsiteX7" fmla="*/ 184305 w 366142"/>
                <a:gd name="connsiteY7" fmla="*/ 311458 h 316007"/>
                <a:gd name="connsiteX8" fmla="*/ 27716 w 366142"/>
                <a:gd name="connsiteY8" fmla="*/ 295316 h 316007"/>
                <a:gd name="connsiteX9" fmla="*/ 0 w 366142"/>
                <a:gd name="connsiteY9" fmla="*/ 281129 h 316007"/>
                <a:gd name="connsiteX10" fmla="*/ 0 w 366142"/>
                <a:gd name="connsiteY10" fmla="*/ 268036 h 316007"/>
                <a:gd name="connsiteX11" fmla="*/ 23178 w 366142"/>
                <a:gd name="connsiteY11" fmla="*/ 266110 h 316007"/>
                <a:gd name="connsiteX12" fmla="*/ 108726 w 366142"/>
                <a:gd name="connsiteY12" fmla="*/ 240807 h 316007"/>
                <a:gd name="connsiteX13" fmla="*/ 20535 w 366142"/>
                <a:gd name="connsiteY13" fmla="*/ 200079 h 316007"/>
                <a:gd name="connsiteX14" fmla="*/ 70653 w 366142"/>
                <a:gd name="connsiteY14" fmla="*/ 194871 h 316007"/>
                <a:gd name="connsiteX15" fmla="*/ 20899 w 366142"/>
                <a:gd name="connsiteY15" fmla="*/ 168840 h 316007"/>
                <a:gd name="connsiteX16" fmla="*/ 0 w 366142"/>
                <a:gd name="connsiteY16" fmla="*/ 146258 h 316007"/>
                <a:gd name="connsiteX17" fmla="*/ 0 w 366142"/>
                <a:gd name="connsiteY17" fmla="*/ 116697 h 316007"/>
                <a:gd name="connsiteX18" fmla="*/ 14104 w 366142"/>
                <a:gd name="connsiteY18" fmla="*/ 121836 h 316007"/>
                <a:gd name="connsiteX19" fmla="*/ 40441 w 366142"/>
                <a:gd name="connsiteY19" fmla="*/ 126434 h 316007"/>
                <a:gd name="connsiteX20" fmla="*/ 20722 w 366142"/>
                <a:gd name="connsiteY20" fmla="*/ 8541 h 316007"/>
                <a:gd name="connsiteX21" fmla="*/ 168525 w 366142"/>
                <a:gd name="connsiteY21" fmla="*/ 104817 h 316007"/>
                <a:gd name="connsiteX22" fmla="*/ 165796 w 366142"/>
                <a:gd name="connsiteY22" fmla="*/ 68430 h 316007"/>
                <a:gd name="connsiteX23" fmla="*/ 241139 w 366142"/>
                <a:gd name="connsiteY23" fmla="*/ 0 h 31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142" h="316007">
                  <a:moveTo>
                    <a:pt x="241139" y="0"/>
                  </a:moveTo>
                  <a:cubicBezTo>
                    <a:pt x="265040" y="0"/>
                    <a:pt x="292051" y="14516"/>
                    <a:pt x="306633" y="31202"/>
                  </a:cubicBezTo>
                  <a:cubicBezTo>
                    <a:pt x="327151" y="29858"/>
                    <a:pt x="335397" y="19692"/>
                    <a:pt x="349699" y="10558"/>
                  </a:cubicBezTo>
                  <a:cubicBezTo>
                    <a:pt x="343170" y="29574"/>
                    <a:pt x="336047" y="54091"/>
                    <a:pt x="325569" y="59830"/>
                  </a:cubicBezTo>
                  <a:cubicBezTo>
                    <a:pt x="340338" y="61437"/>
                    <a:pt x="353079" y="55334"/>
                    <a:pt x="366142" y="52395"/>
                  </a:cubicBezTo>
                  <a:cubicBezTo>
                    <a:pt x="361514" y="66282"/>
                    <a:pt x="342655" y="74263"/>
                    <a:pt x="334454" y="94697"/>
                  </a:cubicBezTo>
                  <a:cubicBezTo>
                    <a:pt x="326254" y="115131"/>
                    <a:pt x="329982" y="126199"/>
                    <a:pt x="316939" y="174999"/>
                  </a:cubicBezTo>
                  <a:cubicBezTo>
                    <a:pt x="296102" y="242622"/>
                    <a:pt x="276174" y="279635"/>
                    <a:pt x="184305" y="311458"/>
                  </a:cubicBezTo>
                  <a:cubicBezTo>
                    <a:pt x="152057" y="320905"/>
                    <a:pt x="83508" y="315693"/>
                    <a:pt x="27716" y="295316"/>
                  </a:cubicBezTo>
                  <a:lnTo>
                    <a:pt x="0" y="281129"/>
                  </a:lnTo>
                  <a:lnTo>
                    <a:pt x="0" y="268036"/>
                  </a:lnTo>
                  <a:lnTo>
                    <a:pt x="23178" y="266110"/>
                  </a:lnTo>
                  <a:cubicBezTo>
                    <a:pt x="63548" y="261698"/>
                    <a:pt x="90116" y="254801"/>
                    <a:pt x="108726" y="240807"/>
                  </a:cubicBezTo>
                  <a:cubicBezTo>
                    <a:pt x="87700" y="241375"/>
                    <a:pt x="35310" y="244403"/>
                    <a:pt x="20535" y="200079"/>
                  </a:cubicBezTo>
                  <a:cubicBezTo>
                    <a:pt x="37583" y="203299"/>
                    <a:pt x="59856" y="197334"/>
                    <a:pt x="70653" y="194871"/>
                  </a:cubicBezTo>
                  <a:cubicBezTo>
                    <a:pt x="57204" y="189662"/>
                    <a:pt x="37595" y="181773"/>
                    <a:pt x="20899" y="168840"/>
                  </a:cubicBezTo>
                  <a:lnTo>
                    <a:pt x="0" y="146258"/>
                  </a:lnTo>
                  <a:lnTo>
                    <a:pt x="0" y="116697"/>
                  </a:lnTo>
                  <a:lnTo>
                    <a:pt x="14104" y="121836"/>
                  </a:lnTo>
                  <a:cubicBezTo>
                    <a:pt x="23887" y="123910"/>
                    <a:pt x="33812" y="125203"/>
                    <a:pt x="40441" y="126434"/>
                  </a:cubicBezTo>
                  <a:cubicBezTo>
                    <a:pt x="9945" y="103325"/>
                    <a:pt x="-5039" y="60063"/>
                    <a:pt x="20722" y="8541"/>
                  </a:cubicBezTo>
                  <a:cubicBezTo>
                    <a:pt x="76047" y="73391"/>
                    <a:pt x="116697" y="97001"/>
                    <a:pt x="168525" y="104817"/>
                  </a:cubicBezTo>
                  <a:cubicBezTo>
                    <a:pt x="166649" y="98530"/>
                    <a:pt x="164888" y="89662"/>
                    <a:pt x="165796" y="68430"/>
                  </a:cubicBezTo>
                  <a:cubicBezTo>
                    <a:pt x="166838" y="44047"/>
                    <a:pt x="190944" y="0"/>
                    <a:pt x="241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68FD541-D7FD-436B-9125-07734B730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09375" y="4197069"/>
              <a:ext cx="172150" cy="348350"/>
            </a:xfrm>
            <a:custGeom>
              <a:avLst/>
              <a:gdLst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432915 w 432915"/>
                <a:gd name="connsiteY2" fmla="*/ 455920 h 455920"/>
                <a:gd name="connsiteX3" fmla="*/ 313271 w 432915"/>
                <a:gd name="connsiteY3" fmla="*/ 455920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367184 w 432915"/>
                <a:gd name="connsiteY8" fmla="*/ 6 h 455920"/>
                <a:gd name="connsiteX9" fmla="*/ 399197 w 432915"/>
                <a:gd name="connsiteY9" fmla="*/ 2823 h 455920"/>
                <a:gd name="connsiteX10" fmla="*/ 393797 w 432915"/>
                <a:gd name="connsiteY10" fmla="*/ 69600 h 455920"/>
                <a:gd name="connsiteX11" fmla="*/ 313271 w 432915"/>
                <a:gd name="connsiteY11" fmla="*/ 96177 h 455920"/>
                <a:gd name="connsiteX12" fmla="*/ 313271 w 432915"/>
                <a:gd name="connsiteY12" fmla="*/ 140898 h 455920"/>
                <a:gd name="connsiteX13" fmla="*/ 391059 w 432915"/>
                <a:gd name="connsiteY13" fmla="*/ 140898 h 455920"/>
                <a:gd name="connsiteX14" fmla="*/ 385514 w 432915"/>
                <a:gd name="connsiteY14" fmla="*/ 215050 h 455920"/>
                <a:gd name="connsiteX15" fmla="*/ 313271 w 432915"/>
                <a:gd name="connsiteY15" fmla="*/ 216436 h 455920"/>
                <a:gd name="connsiteX16" fmla="*/ 313271 w 432915"/>
                <a:gd name="connsiteY16" fmla="*/ 455355 h 455920"/>
                <a:gd name="connsiteX17" fmla="*/ 228291 w 432915"/>
                <a:gd name="connsiteY17" fmla="*/ 455355 h 455920"/>
                <a:gd name="connsiteX18" fmla="*/ 228291 w 432915"/>
                <a:gd name="connsiteY18" fmla="*/ 216436 h 455920"/>
                <a:gd name="connsiteX19" fmla="*/ 173888 w 432915"/>
                <a:gd name="connsiteY19" fmla="*/ 216436 h 455920"/>
                <a:gd name="connsiteX20" fmla="*/ 173888 w 432915"/>
                <a:gd name="connsiteY20" fmla="*/ 140898 h 455920"/>
                <a:gd name="connsiteX21" fmla="*/ 228291 w 432915"/>
                <a:gd name="connsiteY21" fmla="*/ 140898 h 455920"/>
                <a:gd name="connsiteX22" fmla="*/ 228291 w 432915"/>
                <a:gd name="connsiteY22" fmla="*/ 90429 h 455920"/>
                <a:gd name="connsiteX23" fmla="*/ 228151 w 432915"/>
                <a:gd name="connsiteY23" fmla="*/ 89940 h 455920"/>
                <a:gd name="connsiteX24" fmla="*/ 324674 w 432915"/>
                <a:gd name="connsiteY24" fmla="*/ 971 h 455920"/>
                <a:gd name="connsiteX25" fmla="*/ 367184 w 432915"/>
                <a:gd name="connsiteY25" fmla="*/ 6 h 455920"/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313271 w 432915"/>
                <a:gd name="connsiteY2" fmla="*/ 455920 h 455920"/>
                <a:gd name="connsiteX3" fmla="*/ 313271 w 432915"/>
                <a:gd name="connsiteY3" fmla="*/ 455355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0 w 432915"/>
                <a:gd name="connsiteY8" fmla="*/ 455355 h 455920"/>
                <a:gd name="connsiteX9" fmla="*/ 367184 w 432915"/>
                <a:gd name="connsiteY9" fmla="*/ 6 h 455920"/>
                <a:gd name="connsiteX10" fmla="*/ 399197 w 432915"/>
                <a:gd name="connsiteY10" fmla="*/ 2823 h 455920"/>
                <a:gd name="connsiteX11" fmla="*/ 393797 w 432915"/>
                <a:gd name="connsiteY11" fmla="*/ 69600 h 455920"/>
                <a:gd name="connsiteX12" fmla="*/ 313271 w 432915"/>
                <a:gd name="connsiteY12" fmla="*/ 96177 h 455920"/>
                <a:gd name="connsiteX13" fmla="*/ 313271 w 432915"/>
                <a:gd name="connsiteY13" fmla="*/ 140898 h 455920"/>
                <a:gd name="connsiteX14" fmla="*/ 391059 w 432915"/>
                <a:gd name="connsiteY14" fmla="*/ 140898 h 455920"/>
                <a:gd name="connsiteX15" fmla="*/ 385514 w 432915"/>
                <a:gd name="connsiteY15" fmla="*/ 215050 h 455920"/>
                <a:gd name="connsiteX16" fmla="*/ 313271 w 432915"/>
                <a:gd name="connsiteY16" fmla="*/ 216436 h 455920"/>
                <a:gd name="connsiteX17" fmla="*/ 313271 w 432915"/>
                <a:gd name="connsiteY17" fmla="*/ 455355 h 455920"/>
                <a:gd name="connsiteX18" fmla="*/ 228291 w 432915"/>
                <a:gd name="connsiteY18" fmla="*/ 455355 h 455920"/>
                <a:gd name="connsiteX19" fmla="*/ 228291 w 432915"/>
                <a:gd name="connsiteY19" fmla="*/ 216436 h 455920"/>
                <a:gd name="connsiteX20" fmla="*/ 173888 w 432915"/>
                <a:gd name="connsiteY20" fmla="*/ 216436 h 455920"/>
                <a:gd name="connsiteX21" fmla="*/ 173888 w 432915"/>
                <a:gd name="connsiteY21" fmla="*/ 140898 h 455920"/>
                <a:gd name="connsiteX22" fmla="*/ 228291 w 432915"/>
                <a:gd name="connsiteY22" fmla="*/ 140898 h 455920"/>
                <a:gd name="connsiteX23" fmla="*/ 228291 w 432915"/>
                <a:gd name="connsiteY23" fmla="*/ 90429 h 455920"/>
                <a:gd name="connsiteX24" fmla="*/ 228151 w 432915"/>
                <a:gd name="connsiteY24" fmla="*/ 89940 h 455920"/>
                <a:gd name="connsiteX25" fmla="*/ 324674 w 432915"/>
                <a:gd name="connsiteY25" fmla="*/ 971 h 455920"/>
                <a:gd name="connsiteX26" fmla="*/ 367184 w 432915"/>
                <a:gd name="connsiteY26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355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0 w 399197"/>
                <a:gd name="connsiteY7" fmla="*/ 455355 h 455920"/>
                <a:gd name="connsiteX8" fmla="*/ 367184 w 399197"/>
                <a:gd name="connsiteY8" fmla="*/ 6 h 455920"/>
                <a:gd name="connsiteX9" fmla="*/ 399197 w 399197"/>
                <a:gd name="connsiteY9" fmla="*/ 2823 h 455920"/>
                <a:gd name="connsiteX10" fmla="*/ 393797 w 399197"/>
                <a:gd name="connsiteY10" fmla="*/ 69600 h 455920"/>
                <a:gd name="connsiteX11" fmla="*/ 313271 w 399197"/>
                <a:gd name="connsiteY11" fmla="*/ 96177 h 455920"/>
                <a:gd name="connsiteX12" fmla="*/ 313271 w 399197"/>
                <a:gd name="connsiteY12" fmla="*/ 140898 h 455920"/>
                <a:gd name="connsiteX13" fmla="*/ 391059 w 399197"/>
                <a:gd name="connsiteY13" fmla="*/ 140898 h 455920"/>
                <a:gd name="connsiteX14" fmla="*/ 385514 w 399197"/>
                <a:gd name="connsiteY14" fmla="*/ 215050 h 455920"/>
                <a:gd name="connsiteX15" fmla="*/ 313271 w 399197"/>
                <a:gd name="connsiteY15" fmla="*/ 216436 h 455920"/>
                <a:gd name="connsiteX16" fmla="*/ 313271 w 399197"/>
                <a:gd name="connsiteY16" fmla="*/ 455355 h 455920"/>
                <a:gd name="connsiteX17" fmla="*/ 228291 w 399197"/>
                <a:gd name="connsiteY17" fmla="*/ 455355 h 455920"/>
                <a:gd name="connsiteX18" fmla="*/ 228291 w 399197"/>
                <a:gd name="connsiteY18" fmla="*/ 216436 h 455920"/>
                <a:gd name="connsiteX19" fmla="*/ 173888 w 399197"/>
                <a:gd name="connsiteY19" fmla="*/ 216436 h 455920"/>
                <a:gd name="connsiteX20" fmla="*/ 173888 w 399197"/>
                <a:gd name="connsiteY20" fmla="*/ 140898 h 455920"/>
                <a:gd name="connsiteX21" fmla="*/ 228291 w 399197"/>
                <a:gd name="connsiteY21" fmla="*/ 140898 h 455920"/>
                <a:gd name="connsiteX22" fmla="*/ 228291 w 399197"/>
                <a:gd name="connsiteY22" fmla="*/ 90429 h 455920"/>
                <a:gd name="connsiteX23" fmla="*/ 228151 w 399197"/>
                <a:gd name="connsiteY23" fmla="*/ 89940 h 455920"/>
                <a:gd name="connsiteX24" fmla="*/ 324674 w 399197"/>
                <a:gd name="connsiteY24" fmla="*/ 971 h 455920"/>
                <a:gd name="connsiteX25" fmla="*/ 367184 w 399197"/>
                <a:gd name="connsiteY25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920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367184 w 399197"/>
                <a:gd name="connsiteY7" fmla="*/ 6 h 455920"/>
                <a:gd name="connsiteX8" fmla="*/ 399197 w 399197"/>
                <a:gd name="connsiteY8" fmla="*/ 2823 h 455920"/>
                <a:gd name="connsiteX9" fmla="*/ 393797 w 399197"/>
                <a:gd name="connsiteY9" fmla="*/ 69600 h 455920"/>
                <a:gd name="connsiteX10" fmla="*/ 313271 w 399197"/>
                <a:gd name="connsiteY10" fmla="*/ 96177 h 455920"/>
                <a:gd name="connsiteX11" fmla="*/ 313271 w 399197"/>
                <a:gd name="connsiteY11" fmla="*/ 140898 h 455920"/>
                <a:gd name="connsiteX12" fmla="*/ 391059 w 399197"/>
                <a:gd name="connsiteY12" fmla="*/ 140898 h 455920"/>
                <a:gd name="connsiteX13" fmla="*/ 385514 w 399197"/>
                <a:gd name="connsiteY13" fmla="*/ 215050 h 455920"/>
                <a:gd name="connsiteX14" fmla="*/ 313271 w 399197"/>
                <a:gd name="connsiteY14" fmla="*/ 216436 h 455920"/>
                <a:gd name="connsiteX15" fmla="*/ 313271 w 399197"/>
                <a:gd name="connsiteY15" fmla="*/ 455355 h 455920"/>
                <a:gd name="connsiteX16" fmla="*/ 228291 w 399197"/>
                <a:gd name="connsiteY16" fmla="*/ 455355 h 455920"/>
                <a:gd name="connsiteX17" fmla="*/ 228291 w 399197"/>
                <a:gd name="connsiteY17" fmla="*/ 216436 h 455920"/>
                <a:gd name="connsiteX18" fmla="*/ 173888 w 399197"/>
                <a:gd name="connsiteY18" fmla="*/ 216436 h 455920"/>
                <a:gd name="connsiteX19" fmla="*/ 173888 w 399197"/>
                <a:gd name="connsiteY19" fmla="*/ 140898 h 455920"/>
                <a:gd name="connsiteX20" fmla="*/ 228291 w 399197"/>
                <a:gd name="connsiteY20" fmla="*/ 140898 h 455920"/>
                <a:gd name="connsiteX21" fmla="*/ 228291 w 399197"/>
                <a:gd name="connsiteY21" fmla="*/ 90429 h 455920"/>
                <a:gd name="connsiteX22" fmla="*/ 228151 w 399197"/>
                <a:gd name="connsiteY22" fmla="*/ 89940 h 455920"/>
                <a:gd name="connsiteX23" fmla="*/ 324674 w 399197"/>
                <a:gd name="connsiteY23" fmla="*/ 971 h 455920"/>
                <a:gd name="connsiteX24" fmla="*/ 367184 w 399197"/>
                <a:gd name="connsiteY24" fmla="*/ 6 h 455920"/>
                <a:gd name="connsiteX0" fmla="*/ 139383 w 225309"/>
                <a:gd name="connsiteY0" fmla="*/ 455355 h 455920"/>
                <a:gd name="connsiteX1" fmla="*/ 139383 w 225309"/>
                <a:gd name="connsiteY1" fmla="*/ 455920 h 455920"/>
                <a:gd name="connsiteX2" fmla="*/ 139383 w 225309"/>
                <a:gd name="connsiteY2" fmla="*/ 455355 h 455920"/>
                <a:gd name="connsiteX3" fmla="*/ 54403 w 225309"/>
                <a:gd name="connsiteY3" fmla="*/ 455920 h 455920"/>
                <a:gd name="connsiteX4" fmla="*/ 54403 w 225309"/>
                <a:gd name="connsiteY4" fmla="*/ 455355 h 455920"/>
                <a:gd name="connsiteX5" fmla="*/ 54403 w 225309"/>
                <a:gd name="connsiteY5" fmla="*/ 455920 h 455920"/>
                <a:gd name="connsiteX6" fmla="*/ 193296 w 225309"/>
                <a:gd name="connsiteY6" fmla="*/ 6 h 455920"/>
                <a:gd name="connsiteX7" fmla="*/ 225309 w 225309"/>
                <a:gd name="connsiteY7" fmla="*/ 2823 h 455920"/>
                <a:gd name="connsiteX8" fmla="*/ 219909 w 225309"/>
                <a:gd name="connsiteY8" fmla="*/ 69600 h 455920"/>
                <a:gd name="connsiteX9" fmla="*/ 139383 w 225309"/>
                <a:gd name="connsiteY9" fmla="*/ 96177 h 455920"/>
                <a:gd name="connsiteX10" fmla="*/ 139383 w 225309"/>
                <a:gd name="connsiteY10" fmla="*/ 140898 h 455920"/>
                <a:gd name="connsiteX11" fmla="*/ 217171 w 225309"/>
                <a:gd name="connsiteY11" fmla="*/ 140898 h 455920"/>
                <a:gd name="connsiteX12" fmla="*/ 211626 w 225309"/>
                <a:gd name="connsiteY12" fmla="*/ 215050 h 455920"/>
                <a:gd name="connsiteX13" fmla="*/ 139383 w 225309"/>
                <a:gd name="connsiteY13" fmla="*/ 216436 h 455920"/>
                <a:gd name="connsiteX14" fmla="*/ 139383 w 225309"/>
                <a:gd name="connsiteY14" fmla="*/ 455355 h 455920"/>
                <a:gd name="connsiteX15" fmla="*/ 54403 w 225309"/>
                <a:gd name="connsiteY15" fmla="*/ 455355 h 455920"/>
                <a:gd name="connsiteX16" fmla="*/ 54403 w 225309"/>
                <a:gd name="connsiteY16" fmla="*/ 216436 h 455920"/>
                <a:gd name="connsiteX17" fmla="*/ 0 w 225309"/>
                <a:gd name="connsiteY17" fmla="*/ 216436 h 455920"/>
                <a:gd name="connsiteX18" fmla="*/ 0 w 225309"/>
                <a:gd name="connsiteY18" fmla="*/ 140898 h 455920"/>
                <a:gd name="connsiteX19" fmla="*/ 54403 w 225309"/>
                <a:gd name="connsiteY19" fmla="*/ 140898 h 455920"/>
                <a:gd name="connsiteX20" fmla="*/ 54403 w 225309"/>
                <a:gd name="connsiteY20" fmla="*/ 90429 h 455920"/>
                <a:gd name="connsiteX21" fmla="*/ 54263 w 225309"/>
                <a:gd name="connsiteY21" fmla="*/ 89940 h 455920"/>
                <a:gd name="connsiteX22" fmla="*/ 150786 w 225309"/>
                <a:gd name="connsiteY22" fmla="*/ 971 h 455920"/>
                <a:gd name="connsiteX23" fmla="*/ 193296 w 225309"/>
                <a:gd name="connsiteY23" fmla="*/ 6 h 45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309" h="455920">
                  <a:moveTo>
                    <a:pt x="139383" y="455355"/>
                  </a:moveTo>
                  <a:lnTo>
                    <a:pt x="139383" y="455920"/>
                  </a:lnTo>
                  <a:lnTo>
                    <a:pt x="139383" y="455355"/>
                  </a:lnTo>
                  <a:close/>
                  <a:moveTo>
                    <a:pt x="54403" y="455920"/>
                  </a:moveTo>
                  <a:lnTo>
                    <a:pt x="54403" y="455355"/>
                  </a:lnTo>
                  <a:lnTo>
                    <a:pt x="54403" y="455920"/>
                  </a:lnTo>
                  <a:close/>
                  <a:moveTo>
                    <a:pt x="193296" y="6"/>
                  </a:moveTo>
                  <a:cubicBezTo>
                    <a:pt x="204595" y="73"/>
                    <a:pt x="214144" y="770"/>
                    <a:pt x="225309" y="2823"/>
                  </a:cubicBezTo>
                  <a:cubicBezTo>
                    <a:pt x="225271" y="27274"/>
                    <a:pt x="222913" y="50194"/>
                    <a:pt x="219909" y="69600"/>
                  </a:cubicBezTo>
                  <a:cubicBezTo>
                    <a:pt x="188141" y="67117"/>
                    <a:pt x="138250" y="66776"/>
                    <a:pt x="139383" y="96177"/>
                  </a:cubicBezTo>
                  <a:lnTo>
                    <a:pt x="139383" y="140898"/>
                  </a:lnTo>
                  <a:lnTo>
                    <a:pt x="217171" y="140898"/>
                  </a:lnTo>
                  <a:lnTo>
                    <a:pt x="211626" y="215050"/>
                  </a:lnTo>
                  <a:lnTo>
                    <a:pt x="139383" y="216436"/>
                  </a:lnTo>
                  <a:lnTo>
                    <a:pt x="139383" y="455355"/>
                  </a:lnTo>
                  <a:lnTo>
                    <a:pt x="54403" y="455355"/>
                  </a:lnTo>
                  <a:lnTo>
                    <a:pt x="54403" y="216436"/>
                  </a:lnTo>
                  <a:lnTo>
                    <a:pt x="0" y="216436"/>
                  </a:lnTo>
                  <a:lnTo>
                    <a:pt x="0" y="140898"/>
                  </a:lnTo>
                  <a:lnTo>
                    <a:pt x="54403" y="140898"/>
                  </a:lnTo>
                  <a:lnTo>
                    <a:pt x="54403" y="90429"/>
                  </a:lnTo>
                  <a:cubicBezTo>
                    <a:pt x="54356" y="90266"/>
                    <a:pt x="54310" y="90103"/>
                    <a:pt x="54263" y="89940"/>
                  </a:cubicBezTo>
                  <a:cubicBezTo>
                    <a:pt x="54393" y="21715"/>
                    <a:pt x="104084" y="2174"/>
                    <a:pt x="150786" y="971"/>
                  </a:cubicBezTo>
                  <a:cubicBezTo>
                    <a:pt x="168948" y="503"/>
                    <a:pt x="181997" y="-60"/>
                    <a:pt x="19329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3ED8533-DAB7-438F-88AA-D757F1B2E2C1}"/>
                </a:ext>
              </a:extLst>
            </p:cNvPr>
            <p:cNvSpPr/>
            <p:nvPr/>
          </p:nvSpPr>
          <p:spPr>
            <a:xfrm>
              <a:off x="8105957" y="3478924"/>
              <a:ext cx="284621" cy="282605"/>
            </a:xfrm>
            <a:custGeom>
              <a:avLst/>
              <a:gdLst>
                <a:gd name="connsiteX0" fmla="*/ 249204 w 299575"/>
                <a:gd name="connsiteY0" fmla="*/ 123541 h 297454"/>
                <a:gd name="connsiteX1" fmla="*/ 241250 w 299575"/>
                <a:gd name="connsiteY1" fmla="*/ 136266 h 297454"/>
                <a:gd name="connsiteX2" fmla="*/ 229055 w 299575"/>
                <a:gd name="connsiteY2" fmla="*/ 198302 h 297454"/>
                <a:gd name="connsiteX3" fmla="*/ 116648 w 299575"/>
                <a:gd name="connsiteY3" fmla="*/ 234888 h 297454"/>
                <a:gd name="connsiteX4" fmla="*/ 59914 w 299575"/>
                <a:gd name="connsiteY4" fmla="*/ 135736 h 297454"/>
                <a:gd name="connsiteX5" fmla="*/ 58324 w 299575"/>
                <a:gd name="connsiteY5" fmla="*/ 125662 h 297454"/>
                <a:gd name="connsiteX6" fmla="*/ 36585 w 299575"/>
                <a:gd name="connsiteY6" fmla="*/ 125131 h 297454"/>
                <a:gd name="connsiteX7" fmla="*/ 31813 w 299575"/>
                <a:gd name="connsiteY7" fmla="*/ 137857 h 297454"/>
                <a:gd name="connsiteX8" fmla="*/ 31813 w 299575"/>
                <a:gd name="connsiteY8" fmla="*/ 247082 h 297454"/>
                <a:gd name="connsiteX9" fmla="*/ 51961 w 299575"/>
                <a:gd name="connsiteY9" fmla="*/ 266701 h 297454"/>
                <a:gd name="connsiteX10" fmla="*/ 150052 w 299575"/>
                <a:gd name="connsiteY10" fmla="*/ 266701 h 297454"/>
                <a:gd name="connsiteX11" fmla="*/ 250794 w 299575"/>
                <a:gd name="connsiteY11" fmla="*/ 266701 h 297454"/>
                <a:gd name="connsiteX12" fmla="*/ 269352 w 299575"/>
                <a:gd name="connsiteY12" fmla="*/ 250264 h 297454"/>
                <a:gd name="connsiteX13" fmla="*/ 269352 w 299575"/>
                <a:gd name="connsiteY13" fmla="*/ 134675 h 297454"/>
                <a:gd name="connsiteX14" fmla="*/ 261863 w 299575"/>
                <a:gd name="connsiteY14" fmla="*/ 123541 h 297454"/>
                <a:gd name="connsiteX15" fmla="*/ 249204 w 299575"/>
                <a:gd name="connsiteY15" fmla="*/ 123541 h 297454"/>
                <a:gd name="connsiteX16" fmla="*/ 151642 w 299575"/>
                <a:gd name="connsiteY16" fmla="*/ 88016 h 297454"/>
                <a:gd name="connsiteX17" fmla="*/ 89076 w 299575"/>
                <a:gd name="connsiteY17" fmla="*/ 147931 h 297454"/>
                <a:gd name="connsiteX18" fmla="*/ 150582 w 299575"/>
                <a:gd name="connsiteY18" fmla="*/ 208377 h 297454"/>
                <a:gd name="connsiteX19" fmla="*/ 212088 w 299575"/>
                <a:gd name="connsiteY19" fmla="*/ 148461 h 297454"/>
                <a:gd name="connsiteX20" fmla="*/ 151642 w 299575"/>
                <a:gd name="connsiteY20" fmla="*/ 88016 h 297454"/>
                <a:gd name="connsiteX21" fmla="*/ 234357 w 299575"/>
                <a:gd name="connsiteY21" fmla="*/ 29162 h 297454"/>
                <a:gd name="connsiteX22" fmla="*/ 203605 w 299575"/>
                <a:gd name="connsiteY22" fmla="*/ 60444 h 297454"/>
                <a:gd name="connsiteX23" fmla="*/ 235948 w 299575"/>
                <a:gd name="connsiteY23" fmla="*/ 92258 h 297454"/>
                <a:gd name="connsiteX24" fmla="*/ 268822 w 299575"/>
                <a:gd name="connsiteY24" fmla="*/ 59914 h 297454"/>
                <a:gd name="connsiteX25" fmla="*/ 268822 w 299575"/>
                <a:gd name="connsiteY25" fmla="*/ 53552 h 297454"/>
                <a:gd name="connsiteX26" fmla="*/ 245492 w 299575"/>
                <a:gd name="connsiteY26" fmla="*/ 29162 h 297454"/>
                <a:gd name="connsiteX27" fmla="*/ 234357 w 299575"/>
                <a:gd name="connsiteY27" fmla="*/ 29162 h 297454"/>
                <a:gd name="connsiteX28" fmla="*/ 41887 w 299575"/>
                <a:gd name="connsiteY28" fmla="*/ 0 h 297454"/>
                <a:gd name="connsiteX29" fmla="*/ 258217 w 299575"/>
                <a:gd name="connsiteY29" fmla="*/ 0 h 297454"/>
                <a:gd name="connsiteX30" fmla="*/ 299575 w 299575"/>
                <a:gd name="connsiteY30" fmla="*/ 41887 h 297454"/>
                <a:gd name="connsiteX31" fmla="*/ 299575 w 299575"/>
                <a:gd name="connsiteY31" fmla="*/ 255567 h 297454"/>
                <a:gd name="connsiteX32" fmla="*/ 257687 w 299575"/>
                <a:gd name="connsiteY32" fmla="*/ 297454 h 297454"/>
                <a:gd name="connsiteX33" fmla="*/ 149522 w 299575"/>
                <a:gd name="connsiteY33" fmla="*/ 297454 h 297454"/>
                <a:gd name="connsiteX34" fmla="*/ 41357 w 299575"/>
                <a:gd name="connsiteY34" fmla="*/ 297454 h 297454"/>
                <a:gd name="connsiteX35" fmla="*/ 0 w 299575"/>
                <a:gd name="connsiteY35" fmla="*/ 256096 h 297454"/>
                <a:gd name="connsiteX36" fmla="*/ 0 w 299575"/>
                <a:gd name="connsiteY36" fmla="*/ 41357 h 297454"/>
                <a:gd name="connsiteX37" fmla="*/ 41887 w 299575"/>
                <a:gd name="connsiteY37" fmla="*/ 0 h 29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9575" h="297454">
                  <a:moveTo>
                    <a:pt x="249204" y="123541"/>
                  </a:moveTo>
                  <a:cubicBezTo>
                    <a:pt x="240190" y="123011"/>
                    <a:pt x="239659" y="128843"/>
                    <a:pt x="241250" y="136266"/>
                  </a:cubicBezTo>
                  <a:cubicBezTo>
                    <a:pt x="245492" y="158536"/>
                    <a:pt x="240720" y="179214"/>
                    <a:pt x="229055" y="198302"/>
                  </a:cubicBezTo>
                  <a:cubicBezTo>
                    <a:pt x="206255" y="234888"/>
                    <a:pt x="158536" y="250264"/>
                    <a:pt x="116648" y="234888"/>
                  </a:cubicBezTo>
                  <a:cubicBezTo>
                    <a:pt x="83774" y="222692"/>
                    <a:pt x="50901" y="185577"/>
                    <a:pt x="59914" y="135736"/>
                  </a:cubicBezTo>
                  <a:cubicBezTo>
                    <a:pt x="60444" y="132555"/>
                    <a:pt x="62565" y="127252"/>
                    <a:pt x="58324" y="125662"/>
                  </a:cubicBezTo>
                  <a:cubicBezTo>
                    <a:pt x="51431" y="122481"/>
                    <a:pt x="43477" y="123541"/>
                    <a:pt x="36585" y="125131"/>
                  </a:cubicBezTo>
                  <a:cubicBezTo>
                    <a:pt x="30222" y="126722"/>
                    <a:pt x="31813" y="133085"/>
                    <a:pt x="31813" y="137857"/>
                  </a:cubicBezTo>
                  <a:cubicBezTo>
                    <a:pt x="31813" y="174442"/>
                    <a:pt x="31813" y="210497"/>
                    <a:pt x="31813" y="247082"/>
                  </a:cubicBezTo>
                  <a:cubicBezTo>
                    <a:pt x="31813" y="262989"/>
                    <a:pt x="35524" y="266701"/>
                    <a:pt x="51961" y="266701"/>
                  </a:cubicBezTo>
                  <a:cubicBezTo>
                    <a:pt x="84835" y="266701"/>
                    <a:pt x="117178" y="266701"/>
                    <a:pt x="150052" y="266701"/>
                  </a:cubicBezTo>
                  <a:cubicBezTo>
                    <a:pt x="183456" y="266701"/>
                    <a:pt x="217390" y="266701"/>
                    <a:pt x="250794" y="266701"/>
                  </a:cubicBezTo>
                  <a:cubicBezTo>
                    <a:pt x="262459" y="266701"/>
                    <a:pt x="269352" y="261929"/>
                    <a:pt x="269352" y="250264"/>
                  </a:cubicBezTo>
                  <a:cubicBezTo>
                    <a:pt x="269352" y="211558"/>
                    <a:pt x="269352" y="173382"/>
                    <a:pt x="269352" y="134675"/>
                  </a:cubicBezTo>
                  <a:cubicBezTo>
                    <a:pt x="268822" y="126987"/>
                    <a:pt x="265773" y="124337"/>
                    <a:pt x="261863" y="123541"/>
                  </a:cubicBezTo>
                  <a:cubicBezTo>
                    <a:pt x="257952" y="122746"/>
                    <a:pt x="253180" y="123806"/>
                    <a:pt x="249204" y="123541"/>
                  </a:cubicBezTo>
                  <a:close/>
                  <a:moveTo>
                    <a:pt x="151642" y="88016"/>
                  </a:moveTo>
                  <a:cubicBezTo>
                    <a:pt x="116648" y="87486"/>
                    <a:pt x="89076" y="113997"/>
                    <a:pt x="89076" y="147931"/>
                  </a:cubicBezTo>
                  <a:cubicBezTo>
                    <a:pt x="89076" y="180805"/>
                    <a:pt x="117178" y="208377"/>
                    <a:pt x="150582" y="208377"/>
                  </a:cubicBezTo>
                  <a:cubicBezTo>
                    <a:pt x="183986" y="208377"/>
                    <a:pt x="212088" y="181335"/>
                    <a:pt x="212088" y="148461"/>
                  </a:cubicBezTo>
                  <a:cubicBezTo>
                    <a:pt x="212088" y="115058"/>
                    <a:pt x="185577" y="88546"/>
                    <a:pt x="151642" y="88016"/>
                  </a:cubicBezTo>
                  <a:close/>
                  <a:moveTo>
                    <a:pt x="234357" y="29162"/>
                  </a:moveTo>
                  <a:cubicBezTo>
                    <a:pt x="207846" y="29162"/>
                    <a:pt x="204135" y="32873"/>
                    <a:pt x="203605" y="60444"/>
                  </a:cubicBezTo>
                  <a:cubicBezTo>
                    <a:pt x="203605" y="90137"/>
                    <a:pt x="205195" y="92258"/>
                    <a:pt x="235948" y="92258"/>
                  </a:cubicBezTo>
                  <a:cubicBezTo>
                    <a:pt x="267762" y="92258"/>
                    <a:pt x="268822" y="91197"/>
                    <a:pt x="268822" y="59914"/>
                  </a:cubicBezTo>
                  <a:cubicBezTo>
                    <a:pt x="268822" y="57794"/>
                    <a:pt x="268822" y="55673"/>
                    <a:pt x="268822" y="53552"/>
                  </a:cubicBezTo>
                  <a:cubicBezTo>
                    <a:pt x="268822" y="35524"/>
                    <a:pt x="263519" y="29692"/>
                    <a:pt x="245492" y="29162"/>
                  </a:cubicBezTo>
                  <a:cubicBezTo>
                    <a:pt x="241781" y="29162"/>
                    <a:pt x="238069" y="29162"/>
                    <a:pt x="234357" y="29162"/>
                  </a:cubicBezTo>
                  <a:close/>
                  <a:moveTo>
                    <a:pt x="41887" y="0"/>
                  </a:moveTo>
                  <a:cubicBezTo>
                    <a:pt x="113998" y="0"/>
                    <a:pt x="186108" y="0"/>
                    <a:pt x="258217" y="0"/>
                  </a:cubicBezTo>
                  <a:cubicBezTo>
                    <a:pt x="284728" y="0"/>
                    <a:pt x="299575" y="14846"/>
                    <a:pt x="299575" y="41887"/>
                  </a:cubicBezTo>
                  <a:cubicBezTo>
                    <a:pt x="299575" y="112937"/>
                    <a:pt x="299575" y="184517"/>
                    <a:pt x="299575" y="255567"/>
                  </a:cubicBezTo>
                  <a:cubicBezTo>
                    <a:pt x="299575" y="283138"/>
                    <a:pt x="285789" y="297454"/>
                    <a:pt x="257687" y="297454"/>
                  </a:cubicBezTo>
                  <a:cubicBezTo>
                    <a:pt x="221632" y="297454"/>
                    <a:pt x="185577" y="297454"/>
                    <a:pt x="149522" y="297454"/>
                  </a:cubicBezTo>
                  <a:cubicBezTo>
                    <a:pt x="113467" y="297454"/>
                    <a:pt x="77412" y="297454"/>
                    <a:pt x="41357" y="297454"/>
                  </a:cubicBezTo>
                  <a:cubicBezTo>
                    <a:pt x="14315" y="297454"/>
                    <a:pt x="0" y="283138"/>
                    <a:pt x="0" y="256096"/>
                  </a:cubicBezTo>
                  <a:cubicBezTo>
                    <a:pt x="0" y="184517"/>
                    <a:pt x="0" y="112937"/>
                    <a:pt x="0" y="41357"/>
                  </a:cubicBezTo>
                  <a:cubicBezTo>
                    <a:pt x="0" y="14315"/>
                    <a:pt x="14846" y="0"/>
                    <a:pt x="4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183072E-E21E-450F-B070-EA40E30F96FB}"/>
              </a:ext>
            </a:extLst>
          </p:cNvPr>
          <p:cNvGrpSpPr/>
          <p:nvPr/>
        </p:nvGrpSpPr>
        <p:grpSpPr>
          <a:xfrm>
            <a:off x="8876043" y="3455861"/>
            <a:ext cx="1240310" cy="505107"/>
            <a:chOff x="6484672" y="2318645"/>
            <a:chExt cx="2188230" cy="891140"/>
          </a:xfrm>
        </p:grpSpPr>
        <p:sp>
          <p:nvSpPr>
            <p:cNvPr id="112" name="Oval 21">
              <a:extLst>
                <a:ext uri="{FF2B5EF4-FFF2-40B4-BE49-F238E27FC236}">
                  <a16:creationId xmlns:a16="http://schemas.microsoft.com/office/drawing/2014/main" id="{A1B370DC-0A3B-48CA-BBB9-FC9D323AEB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9142" y="2318645"/>
              <a:ext cx="883760" cy="89114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CBCBA0A-E9E4-418E-8021-78E61E9DA4B5}"/>
                </a:ext>
              </a:extLst>
            </p:cNvPr>
            <p:cNvSpPr/>
            <p:nvPr/>
          </p:nvSpPr>
          <p:spPr>
            <a:xfrm>
              <a:off x="6484672" y="2318645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6DC5760-D7E2-40AD-BC24-2AA9A1A7BD8B}"/>
                </a:ext>
              </a:extLst>
            </p:cNvPr>
            <p:cNvSpPr/>
            <p:nvPr/>
          </p:nvSpPr>
          <p:spPr>
            <a:xfrm>
              <a:off x="7231491" y="2339482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A71F46-443F-4B7F-BF75-348FBEF4809B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08EDC034-A991-4699-858B-A280F31DDBE4}"/>
              </a:ext>
            </a:extLst>
          </p:cNvPr>
          <p:cNvGrpSpPr/>
          <p:nvPr/>
        </p:nvGrpSpPr>
        <p:grpSpPr>
          <a:xfrm rot="10800000">
            <a:off x="143338" y="144392"/>
            <a:ext cx="11905323" cy="1936765"/>
            <a:chOff x="107504" y="3517096"/>
            <a:chExt cx="8928992" cy="1936765"/>
          </a:xfrm>
          <a:solidFill>
            <a:schemeClr val="accent1">
              <a:alpha val="70000"/>
            </a:schemeClr>
          </a:solidFill>
        </p:grpSpPr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8A418106-E41C-4EA5-B3C3-BABC6C12802C}"/>
                </a:ext>
              </a:extLst>
            </p:cNvPr>
            <p:cNvSpPr/>
            <p:nvPr userDrawn="1"/>
          </p:nvSpPr>
          <p:spPr>
            <a:xfrm>
              <a:off x="107504" y="4431498"/>
              <a:ext cx="8928992" cy="1022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Isosceles Triangle 11">
              <a:extLst>
                <a:ext uri="{FF2B5EF4-FFF2-40B4-BE49-F238E27FC236}">
                  <a16:creationId xmlns:a16="http://schemas.microsoft.com/office/drawing/2014/main" id="{D57AB529-7BBC-48C5-89D5-422DA60C4BAC}"/>
                </a:ext>
              </a:extLst>
            </p:cNvPr>
            <p:cNvSpPr/>
            <p:nvPr userDrawn="1"/>
          </p:nvSpPr>
          <p:spPr>
            <a:xfrm>
              <a:off x="3874776" y="3517096"/>
              <a:ext cx="1394448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Group 6">
            <a:extLst>
              <a:ext uri="{FF2B5EF4-FFF2-40B4-BE49-F238E27FC236}">
                <a16:creationId xmlns:a16="http://schemas.microsoft.com/office/drawing/2014/main" id="{EA1B1993-0940-458F-962F-F1DFD5AE98FE}"/>
              </a:ext>
            </a:extLst>
          </p:cNvPr>
          <p:cNvGrpSpPr/>
          <p:nvPr/>
        </p:nvGrpSpPr>
        <p:grpSpPr>
          <a:xfrm>
            <a:off x="143338" y="3368531"/>
            <a:ext cx="11905323" cy="1936800"/>
            <a:chOff x="107504" y="3378696"/>
            <a:chExt cx="8928992" cy="1936800"/>
          </a:xfrm>
          <a:solidFill>
            <a:schemeClr val="accent1">
              <a:alpha val="70000"/>
            </a:schemeClr>
          </a:solidFill>
        </p:grpSpPr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BA9540B7-AA4A-4628-801D-8F22FEB0E691}"/>
                </a:ext>
              </a:extLst>
            </p:cNvPr>
            <p:cNvSpPr/>
            <p:nvPr userDrawn="1"/>
          </p:nvSpPr>
          <p:spPr>
            <a:xfrm>
              <a:off x="107504" y="4293096"/>
              <a:ext cx="8928992" cy="102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Isosceles Triangle 8">
              <a:extLst>
                <a:ext uri="{FF2B5EF4-FFF2-40B4-BE49-F238E27FC236}">
                  <a16:creationId xmlns:a16="http://schemas.microsoft.com/office/drawing/2014/main" id="{E01233EC-9E5B-43B2-B42A-9E096CB3215C}"/>
                </a:ext>
              </a:extLst>
            </p:cNvPr>
            <p:cNvSpPr/>
            <p:nvPr userDrawn="1"/>
          </p:nvSpPr>
          <p:spPr>
            <a:xfrm>
              <a:off x="3874776" y="3378696"/>
              <a:ext cx="1394448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5">
            <a:extLst>
              <a:ext uri="{FF2B5EF4-FFF2-40B4-BE49-F238E27FC236}">
                <a16:creationId xmlns:a16="http://schemas.microsoft.com/office/drawing/2014/main" id="{E637CDF8-58B2-4551-A7A0-9B3967E257C0}"/>
              </a:ext>
            </a:extLst>
          </p:cNvPr>
          <p:cNvGrpSpPr/>
          <p:nvPr/>
        </p:nvGrpSpPr>
        <p:grpSpPr>
          <a:xfrm>
            <a:off x="657219" y="4954296"/>
            <a:ext cx="2393794" cy="1384087"/>
            <a:chOff x="601944" y="5162525"/>
            <a:chExt cx="1737808" cy="138408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DBA151-EB57-4730-ADF3-EF7B3A99EBDA}"/>
                </a:ext>
              </a:extLst>
            </p:cNvPr>
            <p:cNvSpPr txBox="1"/>
            <p:nvPr/>
          </p:nvSpPr>
          <p:spPr>
            <a:xfrm>
              <a:off x="601944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E6AF2E-4F8A-43C7-9B74-B79DCDD8FD54}"/>
                </a:ext>
              </a:extLst>
            </p:cNvPr>
            <p:cNvSpPr txBox="1"/>
            <p:nvPr/>
          </p:nvSpPr>
          <p:spPr>
            <a:xfrm>
              <a:off x="608263" y="5530949"/>
              <a:ext cx="1731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45" name="Group 4">
            <a:extLst>
              <a:ext uri="{FF2B5EF4-FFF2-40B4-BE49-F238E27FC236}">
                <a16:creationId xmlns:a16="http://schemas.microsoft.com/office/drawing/2014/main" id="{9023505F-D3CF-43DE-BA85-D9A744CDF848}"/>
              </a:ext>
            </a:extLst>
          </p:cNvPr>
          <p:cNvGrpSpPr/>
          <p:nvPr/>
        </p:nvGrpSpPr>
        <p:grpSpPr>
          <a:xfrm>
            <a:off x="3480810" y="4954296"/>
            <a:ext cx="2393794" cy="1384087"/>
            <a:chOff x="2598653" y="5162525"/>
            <a:chExt cx="1737808" cy="138408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A68B53-7C88-45A9-9C70-F253B0E529A0}"/>
                </a:ext>
              </a:extLst>
            </p:cNvPr>
            <p:cNvSpPr txBox="1"/>
            <p:nvPr/>
          </p:nvSpPr>
          <p:spPr>
            <a:xfrm>
              <a:off x="2598653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1314B24-3794-4F53-A3FB-44D55C3B7A9E}"/>
                </a:ext>
              </a:extLst>
            </p:cNvPr>
            <p:cNvSpPr txBox="1"/>
            <p:nvPr/>
          </p:nvSpPr>
          <p:spPr>
            <a:xfrm>
              <a:off x="2604972" y="5530949"/>
              <a:ext cx="1731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48" name="Group 3">
            <a:extLst>
              <a:ext uri="{FF2B5EF4-FFF2-40B4-BE49-F238E27FC236}">
                <a16:creationId xmlns:a16="http://schemas.microsoft.com/office/drawing/2014/main" id="{4CFC53CA-6889-410A-8274-2C364C075E2B}"/>
              </a:ext>
            </a:extLst>
          </p:cNvPr>
          <p:cNvGrpSpPr/>
          <p:nvPr/>
        </p:nvGrpSpPr>
        <p:grpSpPr>
          <a:xfrm>
            <a:off x="6304401" y="4954296"/>
            <a:ext cx="2393794" cy="1384087"/>
            <a:chOff x="4595362" y="5162525"/>
            <a:chExt cx="1737808" cy="138408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D9843A7-DF03-42A5-B6E7-A21714C87827}"/>
                </a:ext>
              </a:extLst>
            </p:cNvPr>
            <p:cNvSpPr txBox="1"/>
            <p:nvPr/>
          </p:nvSpPr>
          <p:spPr>
            <a:xfrm>
              <a:off x="4595362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9D56219-195D-4493-ACC0-D6D4CADA881E}"/>
                </a:ext>
              </a:extLst>
            </p:cNvPr>
            <p:cNvSpPr txBox="1"/>
            <p:nvPr/>
          </p:nvSpPr>
          <p:spPr>
            <a:xfrm>
              <a:off x="4601681" y="5530949"/>
              <a:ext cx="1731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51" name="Group 2">
            <a:extLst>
              <a:ext uri="{FF2B5EF4-FFF2-40B4-BE49-F238E27FC236}">
                <a16:creationId xmlns:a16="http://schemas.microsoft.com/office/drawing/2014/main" id="{06BA93DE-6BCB-46AF-8C6A-27FD0118CEF3}"/>
              </a:ext>
            </a:extLst>
          </p:cNvPr>
          <p:cNvGrpSpPr/>
          <p:nvPr/>
        </p:nvGrpSpPr>
        <p:grpSpPr>
          <a:xfrm>
            <a:off x="9127992" y="4954296"/>
            <a:ext cx="2393794" cy="1384087"/>
            <a:chOff x="6592070" y="5162525"/>
            <a:chExt cx="1737808" cy="138408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6173A9-4DCE-4599-A4F9-22E20BD2F73E}"/>
                </a:ext>
              </a:extLst>
            </p:cNvPr>
            <p:cNvSpPr txBox="1"/>
            <p:nvPr/>
          </p:nvSpPr>
          <p:spPr>
            <a:xfrm>
              <a:off x="6592070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02B3614-B2EA-40A9-8FAD-A7D8B46464C6}"/>
                </a:ext>
              </a:extLst>
            </p:cNvPr>
            <p:cNvSpPr txBox="1"/>
            <p:nvPr/>
          </p:nvSpPr>
          <p:spPr>
            <a:xfrm>
              <a:off x="6598389" y="5530949"/>
              <a:ext cx="1731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6064"/>
            <a:ext cx="12192000" cy="71087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</a:rPr>
              <a:t>Presentation Designed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88DA5BB-5433-49D4-B976-CFD04E5B9618}"/>
              </a:ext>
            </a:extLst>
          </p:cNvPr>
          <p:cNvSpPr/>
          <p:nvPr/>
        </p:nvSpPr>
        <p:spPr>
          <a:xfrm>
            <a:off x="7373081" y="4466988"/>
            <a:ext cx="411575" cy="41157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E21DAF24-4358-46E5-936E-C9322223A9F1}"/>
              </a:ext>
            </a:extLst>
          </p:cNvPr>
          <p:cNvSpPr/>
          <p:nvPr/>
        </p:nvSpPr>
        <p:spPr>
          <a:xfrm>
            <a:off x="1705019" y="4507550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Teardrop 6">
            <a:extLst>
              <a:ext uri="{FF2B5EF4-FFF2-40B4-BE49-F238E27FC236}">
                <a16:creationId xmlns:a16="http://schemas.microsoft.com/office/drawing/2014/main" id="{9D1AF3B3-BF83-4924-9FE6-12287734DC11}"/>
              </a:ext>
            </a:extLst>
          </p:cNvPr>
          <p:cNvSpPr/>
          <p:nvPr/>
        </p:nvSpPr>
        <p:spPr>
          <a:xfrm rot="8100000">
            <a:off x="10243039" y="4443683"/>
            <a:ext cx="360266" cy="36026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35516313-6CE7-446C-B259-A962595E719D}"/>
              </a:ext>
            </a:extLst>
          </p:cNvPr>
          <p:cNvSpPr>
            <a:spLocks noChangeAspect="1"/>
          </p:cNvSpPr>
          <p:nvPr/>
        </p:nvSpPr>
        <p:spPr>
          <a:xfrm>
            <a:off x="4577737" y="4464708"/>
            <a:ext cx="411575" cy="41501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716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4ED32D-E10D-4BD0-B514-C64962014F84}"/>
              </a:ext>
            </a:extLst>
          </p:cNvPr>
          <p:cNvGrpSpPr/>
          <p:nvPr/>
        </p:nvGrpSpPr>
        <p:grpSpPr>
          <a:xfrm>
            <a:off x="904352" y="2276148"/>
            <a:ext cx="10376440" cy="2632730"/>
            <a:chOff x="968172" y="1851670"/>
            <a:chExt cx="7200800" cy="21618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8AF542-0121-424F-97E4-AAD24F3E5716}"/>
                </a:ext>
              </a:extLst>
            </p:cNvPr>
            <p:cNvSpPr/>
            <p:nvPr/>
          </p:nvSpPr>
          <p:spPr>
            <a:xfrm>
              <a:off x="968172" y="3581470"/>
              <a:ext cx="1440160" cy="4320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FA3BCE-4910-44CA-9FE1-9120E1C5B062}"/>
                </a:ext>
              </a:extLst>
            </p:cNvPr>
            <p:cNvSpPr/>
            <p:nvPr/>
          </p:nvSpPr>
          <p:spPr>
            <a:xfrm>
              <a:off x="2408332" y="3149020"/>
              <a:ext cx="1440160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2C363E-16FE-40BA-B178-4D1D2CA2A173}"/>
                </a:ext>
              </a:extLst>
            </p:cNvPr>
            <p:cNvSpPr/>
            <p:nvPr/>
          </p:nvSpPr>
          <p:spPr>
            <a:xfrm>
              <a:off x="3848492" y="2716570"/>
              <a:ext cx="144016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09FFF1-9482-4C1E-8D44-CC1649B69709}"/>
                </a:ext>
              </a:extLst>
            </p:cNvPr>
            <p:cNvSpPr/>
            <p:nvPr/>
          </p:nvSpPr>
          <p:spPr>
            <a:xfrm>
              <a:off x="5288652" y="2284120"/>
              <a:ext cx="1440160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AACD2A-909A-452E-BCBA-131E3027AD8A}"/>
                </a:ext>
              </a:extLst>
            </p:cNvPr>
            <p:cNvSpPr/>
            <p:nvPr/>
          </p:nvSpPr>
          <p:spPr>
            <a:xfrm>
              <a:off x="6728812" y="1851670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4EC125-50E4-4863-8ED6-8820C6D03697}"/>
              </a:ext>
            </a:extLst>
          </p:cNvPr>
          <p:cNvGrpSpPr/>
          <p:nvPr/>
        </p:nvGrpSpPr>
        <p:grpSpPr>
          <a:xfrm>
            <a:off x="999945" y="2419329"/>
            <a:ext cx="1926632" cy="1879428"/>
            <a:chOff x="910640" y="3222194"/>
            <a:chExt cx="1527408" cy="18794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4E63C6-1E0F-4E39-BD38-DB62391B91E6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1B0CF3-F339-4E0C-80FA-64CF4A5BFADD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A4C2A7-5958-45A9-B3E7-2BC0FE6B3AB3}"/>
              </a:ext>
            </a:extLst>
          </p:cNvPr>
          <p:cNvGrpSpPr/>
          <p:nvPr/>
        </p:nvGrpSpPr>
        <p:grpSpPr>
          <a:xfrm>
            <a:off x="3119179" y="1887363"/>
            <a:ext cx="1926632" cy="1879428"/>
            <a:chOff x="910640" y="3222194"/>
            <a:chExt cx="1527408" cy="18794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1259FB-4BAA-4AC0-B2D0-7F3C5731A4E2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7B6189-5693-445B-A1B6-C5D8A5042E17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0CCF5C-458E-4B5E-B1D5-FF0DC00DA218}"/>
              </a:ext>
            </a:extLst>
          </p:cNvPr>
          <p:cNvGrpSpPr/>
          <p:nvPr/>
        </p:nvGrpSpPr>
        <p:grpSpPr>
          <a:xfrm>
            <a:off x="5143874" y="3947475"/>
            <a:ext cx="1898082" cy="1879428"/>
            <a:chOff x="910640" y="3222194"/>
            <a:chExt cx="1527408" cy="18794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D666D1-8BCB-4245-B0CB-60168ECB8CC5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CB7024-890C-48AF-A495-F6B0600C2315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A18413-25F2-4139-8D4C-191C4F0B8DF7}"/>
              </a:ext>
            </a:extLst>
          </p:cNvPr>
          <p:cNvGrpSpPr/>
          <p:nvPr/>
        </p:nvGrpSpPr>
        <p:grpSpPr>
          <a:xfrm>
            <a:off x="7219826" y="3419669"/>
            <a:ext cx="1898082" cy="1879428"/>
            <a:chOff x="910640" y="3222194"/>
            <a:chExt cx="1527408" cy="18794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CE9E3B-4638-4576-8838-B68FF942EE95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43493D-048B-438F-89B7-B1DEE694DB43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EC8A59-E835-4279-955B-1563FC4FC0DE}"/>
              </a:ext>
            </a:extLst>
          </p:cNvPr>
          <p:cNvGrpSpPr/>
          <p:nvPr/>
        </p:nvGrpSpPr>
        <p:grpSpPr>
          <a:xfrm>
            <a:off x="9295782" y="2882355"/>
            <a:ext cx="1898082" cy="1879428"/>
            <a:chOff x="910640" y="3222194"/>
            <a:chExt cx="1527408" cy="18794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80584D-5F34-4036-8B70-25D2D0331AC3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EE2576-6FD0-4F78-A220-D355DFC5146C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Isosceles Triangle 51">
            <a:extLst>
              <a:ext uri="{FF2B5EF4-FFF2-40B4-BE49-F238E27FC236}">
                <a16:creationId xmlns:a16="http://schemas.microsoft.com/office/drawing/2014/main" id="{EC9E4745-B9EE-4BB3-9852-E41A2BE4925E}"/>
              </a:ext>
            </a:extLst>
          </p:cNvPr>
          <p:cNvSpPr/>
          <p:nvPr/>
        </p:nvSpPr>
        <p:spPr>
          <a:xfrm>
            <a:off x="1679912" y="5175765"/>
            <a:ext cx="336374" cy="24666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C35E1FA-55DD-4AD6-B536-ABEA4869DD05}"/>
              </a:ext>
            </a:extLst>
          </p:cNvPr>
          <p:cNvSpPr/>
          <p:nvPr/>
        </p:nvSpPr>
        <p:spPr>
          <a:xfrm>
            <a:off x="3878843" y="4636246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5F8C2AC4-6298-4B90-BC52-75961A8771E1}"/>
              </a:ext>
            </a:extLst>
          </p:cNvPr>
          <p:cNvSpPr/>
          <p:nvPr/>
        </p:nvSpPr>
        <p:spPr>
          <a:xfrm>
            <a:off x="7985416" y="2192938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CE6F6EC5-FA90-4766-B83F-7C0489A93683}"/>
              </a:ext>
            </a:extLst>
          </p:cNvPr>
          <p:cNvSpPr/>
          <p:nvPr/>
        </p:nvSpPr>
        <p:spPr>
          <a:xfrm>
            <a:off x="10090816" y="1765504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72FD430D-A3FC-4DF4-B47A-E40CBF51647A}"/>
              </a:ext>
            </a:extLst>
          </p:cNvPr>
          <p:cNvSpPr/>
          <p:nvPr/>
        </p:nvSpPr>
        <p:spPr>
          <a:xfrm flipH="1">
            <a:off x="5887268" y="283624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E1A02F3-774F-42A1-B576-65F43449AF53}"/>
              </a:ext>
            </a:extLst>
          </p:cNvPr>
          <p:cNvGrpSpPr/>
          <p:nvPr/>
        </p:nvGrpSpPr>
        <p:grpSpPr>
          <a:xfrm>
            <a:off x="6390807" y="2220024"/>
            <a:ext cx="1884020" cy="3312009"/>
            <a:chOff x="4871870" y="1763729"/>
            <a:chExt cx="2448272" cy="4303935"/>
          </a:xfrm>
        </p:grpSpPr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DC46FACE-7D3F-486F-9412-F98C5AEB1655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27" name="Rounded Rectangle 4">
                <a:extLst>
                  <a:ext uri="{FF2B5EF4-FFF2-40B4-BE49-F238E27FC236}">
                    <a16:creationId xmlns:a16="http://schemas.microsoft.com/office/drawing/2014/main" id="{ED5F4F7C-A667-4787-BC21-5DFC3F5E7F9F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1B7CB1D3-AB88-4862-A021-74BCA4C0289B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9" name="Group 6">
                <a:extLst>
                  <a:ext uri="{FF2B5EF4-FFF2-40B4-BE49-F238E27FC236}">
                    <a16:creationId xmlns:a16="http://schemas.microsoft.com/office/drawing/2014/main" id="{34F00CCF-FBCA-4A8D-B01A-77CF4618B8EF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30" name="Oval 7">
                  <a:extLst>
                    <a:ext uri="{FF2B5EF4-FFF2-40B4-BE49-F238E27FC236}">
                      <a16:creationId xmlns:a16="http://schemas.microsoft.com/office/drawing/2014/main" id="{598B6E1D-5421-4FE5-BEB0-CD29BD052969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1" name="Rounded Rectangle 8">
                  <a:extLst>
                    <a:ext uri="{FF2B5EF4-FFF2-40B4-BE49-F238E27FC236}">
                      <a16:creationId xmlns:a16="http://schemas.microsoft.com/office/drawing/2014/main" id="{D9B383E7-A279-4D64-A5EA-DA8B684C1D04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26" name="Picture Placeholder 2">
              <a:extLst>
                <a:ext uri="{FF2B5EF4-FFF2-40B4-BE49-F238E27FC236}">
                  <a16:creationId xmlns:a16="http://schemas.microsoft.com/office/drawing/2014/main" id="{CDB33393-C3BE-453A-A651-1049B48BC56B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F3AE6A-E6E1-43C9-8485-F344C9410B57}"/>
              </a:ext>
            </a:extLst>
          </p:cNvPr>
          <p:cNvGrpSpPr/>
          <p:nvPr/>
        </p:nvGrpSpPr>
        <p:grpSpPr>
          <a:xfrm>
            <a:off x="3976873" y="2220024"/>
            <a:ext cx="1884020" cy="3312009"/>
            <a:chOff x="4871870" y="1763729"/>
            <a:chExt cx="2448272" cy="4303935"/>
          </a:xfrm>
        </p:grpSpPr>
        <p:grpSp>
          <p:nvGrpSpPr>
            <p:cNvPr id="33" name="Group 3">
              <a:extLst>
                <a:ext uri="{FF2B5EF4-FFF2-40B4-BE49-F238E27FC236}">
                  <a16:creationId xmlns:a16="http://schemas.microsoft.com/office/drawing/2014/main" id="{0A332528-73A6-4243-A09D-F81CF0D208FA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35" name="Rounded Rectangle 4">
                <a:extLst>
                  <a:ext uri="{FF2B5EF4-FFF2-40B4-BE49-F238E27FC236}">
                    <a16:creationId xmlns:a16="http://schemas.microsoft.com/office/drawing/2014/main" id="{508EF432-4AFD-43B7-A5F0-8BCC290AA06D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36" name="Rectangle 5">
                <a:extLst>
                  <a:ext uri="{FF2B5EF4-FFF2-40B4-BE49-F238E27FC236}">
                    <a16:creationId xmlns:a16="http://schemas.microsoft.com/office/drawing/2014/main" id="{069A7249-9C45-40FB-B5CF-A59C9E253BE8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37" name="Group 6">
                <a:extLst>
                  <a:ext uri="{FF2B5EF4-FFF2-40B4-BE49-F238E27FC236}">
                    <a16:creationId xmlns:a16="http://schemas.microsoft.com/office/drawing/2014/main" id="{309BF971-3AB1-4655-B2C9-F6BAFA81B485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38" name="Oval 7">
                  <a:extLst>
                    <a:ext uri="{FF2B5EF4-FFF2-40B4-BE49-F238E27FC236}">
                      <a16:creationId xmlns:a16="http://schemas.microsoft.com/office/drawing/2014/main" id="{8A15261A-CFC1-4C21-939E-400009729C0C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9" name="Rounded Rectangle 8">
                  <a:extLst>
                    <a:ext uri="{FF2B5EF4-FFF2-40B4-BE49-F238E27FC236}">
                      <a16:creationId xmlns:a16="http://schemas.microsoft.com/office/drawing/2014/main" id="{9D83530D-5EA6-4E70-9DD6-A3239F323B2E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34" name="Picture Placeholder 2">
              <a:extLst>
                <a:ext uri="{FF2B5EF4-FFF2-40B4-BE49-F238E27FC236}">
                  <a16:creationId xmlns:a16="http://schemas.microsoft.com/office/drawing/2014/main" id="{4D5FF921-9E53-4901-A322-0954E976841F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D71C50-F741-46B3-A000-28C893CB0F5D}"/>
              </a:ext>
            </a:extLst>
          </p:cNvPr>
          <p:cNvGrpSpPr/>
          <p:nvPr/>
        </p:nvGrpSpPr>
        <p:grpSpPr>
          <a:xfrm flipH="1">
            <a:off x="945310" y="1752882"/>
            <a:ext cx="2880000" cy="475870"/>
            <a:chOff x="2342648" y="2017026"/>
            <a:chExt cx="2097213" cy="376921"/>
          </a:xfrm>
          <a:solidFill>
            <a:srgbClr val="F5679D"/>
          </a:solidFill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85E290C8-0693-4451-AAE0-4886D08F4E8D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3F8329C5-A257-4C6C-9F87-3F4AA13BCD22}"/>
                </a:ext>
              </a:extLst>
            </p:cNvPr>
            <p:cNvSpPr/>
            <p:nvPr/>
          </p:nvSpPr>
          <p:spPr>
            <a:xfrm flipH="1">
              <a:off x="2342648" y="2017026"/>
              <a:ext cx="2097213" cy="285144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F78DA71-14F0-4A4B-98F8-5FB7BBC0F171}"/>
              </a:ext>
            </a:extLst>
          </p:cNvPr>
          <p:cNvSpPr txBox="1">
            <a:spLocks/>
          </p:cNvSpPr>
          <p:nvPr/>
        </p:nvSpPr>
        <p:spPr>
          <a:xfrm>
            <a:off x="1099012" y="1744472"/>
            <a:ext cx="1440000" cy="36000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Text  Here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56602E-3B6B-4350-B3C4-AFF90E0B706C}"/>
              </a:ext>
            </a:extLst>
          </p:cNvPr>
          <p:cNvGrpSpPr/>
          <p:nvPr/>
        </p:nvGrpSpPr>
        <p:grpSpPr>
          <a:xfrm>
            <a:off x="8375233" y="3565202"/>
            <a:ext cx="2880000" cy="475870"/>
            <a:chOff x="1554896" y="2017026"/>
            <a:chExt cx="2880000" cy="376921"/>
          </a:xfrm>
        </p:grpSpPr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A41E484-B27E-4EAA-84CF-8CC5F54E61BC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5F609C68-3401-4726-903C-E971512C3821}"/>
                </a:ext>
              </a:extLst>
            </p:cNvPr>
            <p:cNvSpPr/>
            <p:nvPr/>
          </p:nvSpPr>
          <p:spPr>
            <a:xfrm flipH="1">
              <a:off x="1554896" y="2017026"/>
              <a:ext cx="2880000" cy="285144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1B4FABE2-F890-4EAD-B46C-26A0847907F6}"/>
              </a:ext>
            </a:extLst>
          </p:cNvPr>
          <p:cNvSpPr txBox="1">
            <a:spLocks/>
          </p:cNvSpPr>
          <p:nvPr/>
        </p:nvSpPr>
        <p:spPr>
          <a:xfrm>
            <a:off x="9627255" y="3562670"/>
            <a:ext cx="1440000" cy="36000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Text  Here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3D4BE5-E89E-4CE2-A124-B9F9394C5F02}"/>
              </a:ext>
            </a:extLst>
          </p:cNvPr>
          <p:cNvSpPr txBox="1"/>
          <p:nvPr/>
        </p:nvSpPr>
        <p:spPr>
          <a:xfrm>
            <a:off x="1137826" y="2220024"/>
            <a:ext cx="23947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C64EA-1B6E-4E07-90C9-BAE7363BDF79}"/>
              </a:ext>
            </a:extLst>
          </p:cNvPr>
          <p:cNvSpPr txBox="1"/>
          <p:nvPr/>
        </p:nvSpPr>
        <p:spPr>
          <a:xfrm>
            <a:off x="8641142" y="4033832"/>
            <a:ext cx="24030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A3B9ED9-AC3B-46E1-9C75-287B01CB53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328440"/>
              </p:ext>
            </p:extLst>
          </p:nvPr>
        </p:nvGraphicFramePr>
        <p:xfrm>
          <a:off x="3570408" y="2614230"/>
          <a:ext cx="5121691" cy="2727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AC54776-65BA-436B-826F-B5CF0D98C574}"/>
              </a:ext>
            </a:extLst>
          </p:cNvPr>
          <p:cNvSpPr txBox="1"/>
          <p:nvPr/>
        </p:nvSpPr>
        <p:spPr>
          <a:xfrm>
            <a:off x="4539261" y="4453186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85%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BAD52E-D57B-4740-9BB0-8C45F3E9B072}"/>
              </a:ext>
            </a:extLst>
          </p:cNvPr>
          <p:cNvSpPr txBox="1"/>
          <p:nvPr/>
        </p:nvSpPr>
        <p:spPr>
          <a:xfrm>
            <a:off x="6949914" y="4453186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ounded Rectangle 6">
            <a:extLst>
              <a:ext uri="{FF2B5EF4-FFF2-40B4-BE49-F238E27FC236}">
                <a16:creationId xmlns:a16="http://schemas.microsoft.com/office/drawing/2014/main" id="{73CFBF9F-A634-4984-80AC-B6E709414A31}"/>
              </a:ext>
            </a:extLst>
          </p:cNvPr>
          <p:cNvSpPr/>
          <p:nvPr/>
        </p:nvSpPr>
        <p:spPr>
          <a:xfrm>
            <a:off x="4768744" y="4031061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9E5E8EA1-2DE4-49BD-A3FD-461FC80EAB54}"/>
              </a:ext>
            </a:extLst>
          </p:cNvPr>
          <p:cNvSpPr/>
          <p:nvPr/>
        </p:nvSpPr>
        <p:spPr>
          <a:xfrm flipH="1">
            <a:off x="7156555" y="405972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763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677B9-A44D-4B7E-B896-51E94379EE8D}"/>
              </a:ext>
            </a:extLst>
          </p:cNvPr>
          <p:cNvSpPr txBox="1"/>
          <p:nvPr/>
        </p:nvSpPr>
        <p:spPr>
          <a:xfrm>
            <a:off x="609602" y="2680215"/>
            <a:ext cx="34385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7C1CC-A860-4FC8-8764-0104347940C7}"/>
              </a:ext>
            </a:extLst>
          </p:cNvPr>
          <p:cNvSpPr txBox="1"/>
          <p:nvPr/>
        </p:nvSpPr>
        <p:spPr>
          <a:xfrm>
            <a:off x="609602" y="1548023"/>
            <a:ext cx="3695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7C15A-1716-4CE7-8775-A8A6555CA931}"/>
              </a:ext>
            </a:extLst>
          </p:cNvPr>
          <p:cNvSpPr txBox="1"/>
          <p:nvPr/>
        </p:nvSpPr>
        <p:spPr>
          <a:xfrm>
            <a:off x="5100947" y="2248482"/>
            <a:ext cx="2423803" cy="36009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8F548AE-1EA9-4AAA-990B-FAA5590C14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0DFD082D-0359-4D9E-823B-D129B1455046}"/>
              </a:ext>
            </a:extLst>
          </p:cNvPr>
          <p:cNvSpPr>
            <a:spLocks noChangeAspect="1"/>
          </p:cNvSpPr>
          <p:nvPr/>
        </p:nvSpPr>
        <p:spPr>
          <a:xfrm>
            <a:off x="932176" y="1924678"/>
            <a:ext cx="3657600" cy="3657600"/>
          </a:xfrm>
          <a:prstGeom prst="donut">
            <a:avLst>
              <a:gd name="adj" fmla="val 18423"/>
            </a:avLst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CFCF99-F3B9-4474-829B-899CF5B7FF49}"/>
              </a:ext>
            </a:extLst>
          </p:cNvPr>
          <p:cNvSpPr/>
          <p:nvPr/>
        </p:nvSpPr>
        <p:spPr>
          <a:xfrm>
            <a:off x="2331735" y="5030352"/>
            <a:ext cx="810105" cy="81010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B98831-3A03-4DAB-81C2-D33D4461E64D}"/>
              </a:ext>
            </a:extLst>
          </p:cNvPr>
          <p:cNvSpPr/>
          <p:nvPr/>
        </p:nvSpPr>
        <p:spPr>
          <a:xfrm>
            <a:off x="836504" y="2709965"/>
            <a:ext cx="810105" cy="810105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C663E8-E2C5-4B38-89CC-175311272F1B}"/>
              </a:ext>
            </a:extLst>
          </p:cNvPr>
          <p:cNvSpPr/>
          <p:nvPr/>
        </p:nvSpPr>
        <p:spPr>
          <a:xfrm>
            <a:off x="3830885" y="3997472"/>
            <a:ext cx="810105" cy="810105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5F278B-51D5-4D89-8F36-45C378C1C993}"/>
              </a:ext>
            </a:extLst>
          </p:cNvPr>
          <p:cNvSpPr/>
          <p:nvPr/>
        </p:nvSpPr>
        <p:spPr>
          <a:xfrm>
            <a:off x="2331735" y="1717497"/>
            <a:ext cx="810105" cy="81010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726EAB-5209-47EB-A5D5-0016E2951056}"/>
              </a:ext>
            </a:extLst>
          </p:cNvPr>
          <p:cNvSpPr/>
          <p:nvPr/>
        </p:nvSpPr>
        <p:spPr>
          <a:xfrm>
            <a:off x="836504" y="3997472"/>
            <a:ext cx="810105" cy="810105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C37376-6A67-4F23-A111-7ED51A23A3D5}"/>
              </a:ext>
            </a:extLst>
          </p:cNvPr>
          <p:cNvSpPr/>
          <p:nvPr/>
        </p:nvSpPr>
        <p:spPr>
          <a:xfrm>
            <a:off x="3830885" y="2709965"/>
            <a:ext cx="810105" cy="810105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Isosceles Triangle 51">
            <a:extLst>
              <a:ext uri="{FF2B5EF4-FFF2-40B4-BE49-F238E27FC236}">
                <a16:creationId xmlns:a16="http://schemas.microsoft.com/office/drawing/2014/main" id="{B7AB50EB-4043-4891-9841-C3677BF7A717}"/>
              </a:ext>
            </a:extLst>
          </p:cNvPr>
          <p:cNvSpPr/>
          <p:nvPr/>
        </p:nvSpPr>
        <p:spPr>
          <a:xfrm>
            <a:off x="1089098" y="4290726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7DC01357-5655-4B4A-A066-8B2450111306}"/>
              </a:ext>
            </a:extLst>
          </p:cNvPr>
          <p:cNvSpPr/>
          <p:nvPr/>
        </p:nvSpPr>
        <p:spPr>
          <a:xfrm>
            <a:off x="2571402" y="5270019"/>
            <a:ext cx="330770" cy="3307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311E0555-BF95-414B-9A2F-E8758E3F036C}"/>
              </a:ext>
            </a:extLst>
          </p:cNvPr>
          <p:cNvSpPr/>
          <p:nvPr/>
        </p:nvSpPr>
        <p:spPr>
          <a:xfrm>
            <a:off x="1082984" y="2993211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19FBD9F3-D4BA-4AD0-87C5-65568F8E8B54}"/>
              </a:ext>
            </a:extLst>
          </p:cNvPr>
          <p:cNvSpPr/>
          <p:nvPr/>
        </p:nvSpPr>
        <p:spPr>
          <a:xfrm>
            <a:off x="2575569" y="1983420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 Same Side Corner Rectangle 36">
            <a:extLst>
              <a:ext uri="{FF2B5EF4-FFF2-40B4-BE49-F238E27FC236}">
                <a16:creationId xmlns:a16="http://schemas.microsoft.com/office/drawing/2014/main" id="{B102D8E9-1E4D-4AF8-A1FF-35A9BF3CCAD0}"/>
              </a:ext>
            </a:extLst>
          </p:cNvPr>
          <p:cNvSpPr/>
          <p:nvPr/>
        </p:nvSpPr>
        <p:spPr>
          <a:xfrm>
            <a:off x="4072126" y="2985505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자유형 176">
            <a:extLst>
              <a:ext uri="{FF2B5EF4-FFF2-40B4-BE49-F238E27FC236}">
                <a16:creationId xmlns:a16="http://schemas.microsoft.com/office/drawing/2014/main" id="{72A4A1BB-7E87-4312-AC48-E8B3F23C2367}"/>
              </a:ext>
            </a:extLst>
          </p:cNvPr>
          <p:cNvSpPr/>
          <p:nvPr/>
        </p:nvSpPr>
        <p:spPr>
          <a:xfrm>
            <a:off x="4049924" y="4207290"/>
            <a:ext cx="372027" cy="39046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3C6BD90-D6E0-4EEE-936B-7AE928CA2694}"/>
              </a:ext>
            </a:extLst>
          </p:cNvPr>
          <p:cNvGrpSpPr/>
          <p:nvPr/>
        </p:nvGrpSpPr>
        <p:grpSpPr>
          <a:xfrm>
            <a:off x="1846576" y="2764819"/>
            <a:ext cx="1828800" cy="1940459"/>
            <a:chOff x="8209276" y="2602894"/>
            <a:chExt cx="1828800" cy="194045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D31952-03C0-4F30-963B-23C2954306D0}"/>
                </a:ext>
              </a:extLst>
            </p:cNvPr>
            <p:cNvSpPr/>
            <p:nvPr/>
          </p:nvSpPr>
          <p:spPr>
            <a:xfrm>
              <a:off x="8209276" y="2677153"/>
              <a:ext cx="1828800" cy="182880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DCFD59E-B0EF-45FB-9CC3-DF8ED186A80D}"/>
                </a:ext>
              </a:extLst>
            </p:cNvPr>
            <p:cNvSpPr/>
            <p:nvPr/>
          </p:nvSpPr>
          <p:spPr>
            <a:xfrm>
              <a:off x="9054271" y="2602894"/>
              <a:ext cx="131813" cy="13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77DECEA-7015-43DA-A5E1-BB6C37D950AB}"/>
                </a:ext>
              </a:extLst>
            </p:cNvPr>
            <p:cNvSpPr/>
            <p:nvPr/>
          </p:nvSpPr>
          <p:spPr>
            <a:xfrm>
              <a:off x="9823892" y="3963687"/>
              <a:ext cx="131813" cy="13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8A25653-53A0-4EB5-861F-FD8CBF26DF06}"/>
                </a:ext>
              </a:extLst>
            </p:cNvPr>
            <p:cNvSpPr/>
            <p:nvPr/>
          </p:nvSpPr>
          <p:spPr>
            <a:xfrm>
              <a:off x="8237564" y="3963687"/>
              <a:ext cx="131813" cy="131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56D990-228D-4489-AC47-0D43E912A834}"/>
                </a:ext>
              </a:extLst>
            </p:cNvPr>
            <p:cNvSpPr/>
            <p:nvPr/>
          </p:nvSpPr>
          <p:spPr>
            <a:xfrm>
              <a:off x="9823892" y="3091678"/>
              <a:ext cx="131813" cy="131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EE1EE35-F9BE-496F-A444-8E12A65B1432}"/>
                </a:ext>
              </a:extLst>
            </p:cNvPr>
            <p:cNvSpPr/>
            <p:nvPr/>
          </p:nvSpPr>
          <p:spPr>
            <a:xfrm>
              <a:off x="8237564" y="3091678"/>
              <a:ext cx="131813" cy="13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7FA4F1-DAA9-4BCC-8A09-384331DC8A8F}"/>
                </a:ext>
              </a:extLst>
            </p:cNvPr>
            <p:cNvSpPr/>
            <p:nvPr/>
          </p:nvSpPr>
          <p:spPr>
            <a:xfrm>
              <a:off x="9054271" y="4411540"/>
              <a:ext cx="131813" cy="13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5A2FF25-6EB0-4B91-B706-EA0824499C5F}"/>
              </a:ext>
            </a:extLst>
          </p:cNvPr>
          <p:cNvSpPr txBox="1"/>
          <p:nvPr/>
        </p:nvSpPr>
        <p:spPr>
          <a:xfrm>
            <a:off x="6620516" y="1669872"/>
            <a:ext cx="501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DE258A4-DAEA-4525-9F80-8D1921CBD60A}"/>
              </a:ext>
            </a:extLst>
          </p:cNvPr>
          <p:cNvGrpSpPr/>
          <p:nvPr/>
        </p:nvGrpSpPr>
        <p:grpSpPr>
          <a:xfrm>
            <a:off x="5129891" y="3455633"/>
            <a:ext cx="1869058" cy="2421214"/>
            <a:chOff x="-475010" y="1042170"/>
            <a:chExt cx="3859356" cy="24212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2B7DC8-FB2A-4382-B5A8-D357F7BAA1CE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E7050C-803D-42C1-B28D-2DA3467D4366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DC079C-52F5-4F05-A17E-4D7C4AA1EE41}"/>
              </a:ext>
            </a:extLst>
          </p:cNvPr>
          <p:cNvGrpSpPr/>
          <p:nvPr/>
        </p:nvGrpSpPr>
        <p:grpSpPr>
          <a:xfrm>
            <a:off x="7428523" y="3455633"/>
            <a:ext cx="1869058" cy="2421214"/>
            <a:chOff x="-475010" y="1042170"/>
            <a:chExt cx="3859356" cy="242121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80B494-C865-4F8D-A994-7EF5F4DFBCBF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ED51FB-B06F-4EDA-ADEC-5DBE99380C19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A1BE282-E4F4-40ED-ACA0-4EA16F5DEFAC}"/>
              </a:ext>
            </a:extLst>
          </p:cNvPr>
          <p:cNvGrpSpPr/>
          <p:nvPr/>
        </p:nvGrpSpPr>
        <p:grpSpPr>
          <a:xfrm>
            <a:off x="9727154" y="3455633"/>
            <a:ext cx="1869058" cy="2421214"/>
            <a:chOff x="-475010" y="1042170"/>
            <a:chExt cx="3859356" cy="242121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0DD3F3-C669-49F6-8498-28BF2467F6AD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726C4E-B29E-47A4-A36B-3CA69ABA8499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B79F398-3127-4F40-BB58-1A06A20034A5}"/>
              </a:ext>
            </a:extLst>
          </p:cNvPr>
          <p:cNvSpPr txBox="1"/>
          <p:nvPr/>
        </p:nvSpPr>
        <p:spPr>
          <a:xfrm>
            <a:off x="5135390" y="2322554"/>
            <a:ext cx="6499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4E7383-9271-4A3F-B4E2-7137053F6D31}"/>
              </a:ext>
            </a:extLst>
          </p:cNvPr>
          <p:cNvGrpSpPr/>
          <p:nvPr/>
        </p:nvGrpSpPr>
        <p:grpSpPr>
          <a:xfrm>
            <a:off x="2186724" y="3500635"/>
            <a:ext cx="1240310" cy="505107"/>
            <a:chOff x="6484672" y="2318645"/>
            <a:chExt cx="2188230" cy="891140"/>
          </a:xfrm>
        </p:grpSpPr>
        <p:sp>
          <p:nvSpPr>
            <p:cNvPr id="49" name="Oval 21">
              <a:extLst>
                <a:ext uri="{FF2B5EF4-FFF2-40B4-BE49-F238E27FC236}">
                  <a16:creationId xmlns:a16="http://schemas.microsoft.com/office/drawing/2014/main" id="{17914F69-4541-4334-B76C-35D98E3501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9142" y="2318645"/>
              <a:ext cx="883760" cy="89114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8FC9D66-B8C3-4512-A2B3-0044F2FF0460}"/>
                </a:ext>
              </a:extLst>
            </p:cNvPr>
            <p:cNvSpPr/>
            <p:nvPr/>
          </p:nvSpPr>
          <p:spPr>
            <a:xfrm>
              <a:off x="6484672" y="2318645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A0E5D62-2015-4292-B6CD-9978DA4E278D}"/>
                </a:ext>
              </a:extLst>
            </p:cNvPr>
            <p:cNvSpPr/>
            <p:nvPr/>
          </p:nvSpPr>
          <p:spPr>
            <a:xfrm>
              <a:off x="7231491" y="2339482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D3A4C0D-7F83-48D4-8E34-1EE2CB627ACA}"/>
              </a:ext>
            </a:extLst>
          </p:cNvPr>
          <p:cNvGrpSpPr/>
          <p:nvPr/>
        </p:nvGrpSpPr>
        <p:grpSpPr>
          <a:xfrm>
            <a:off x="5257798" y="1737443"/>
            <a:ext cx="1240310" cy="505107"/>
            <a:chOff x="6484672" y="2318645"/>
            <a:chExt cx="2188230" cy="891140"/>
          </a:xfrm>
        </p:grpSpPr>
        <p:sp>
          <p:nvSpPr>
            <p:cNvPr id="53" name="Oval 21">
              <a:extLst>
                <a:ext uri="{FF2B5EF4-FFF2-40B4-BE49-F238E27FC236}">
                  <a16:creationId xmlns:a16="http://schemas.microsoft.com/office/drawing/2014/main" id="{3FDE2534-A88F-4C52-A375-62305CFAB2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9142" y="2318645"/>
              <a:ext cx="883760" cy="89114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2F34204-1FD6-464B-9268-414D30588AF9}"/>
                </a:ext>
              </a:extLst>
            </p:cNvPr>
            <p:cNvSpPr/>
            <p:nvPr/>
          </p:nvSpPr>
          <p:spPr>
            <a:xfrm>
              <a:off x="6484672" y="2318645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E2B3B84-BBEA-4DF5-9136-8B95CF50ADDD}"/>
                </a:ext>
              </a:extLst>
            </p:cNvPr>
            <p:cNvSpPr/>
            <p:nvPr/>
          </p:nvSpPr>
          <p:spPr>
            <a:xfrm>
              <a:off x="7231491" y="2339482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6F706BB4-1520-4B95-A974-9662C9BA1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700603"/>
              </p:ext>
            </p:extLst>
          </p:nvPr>
        </p:nvGraphicFramePr>
        <p:xfrm>
          <a:off x="7099682" y="1832280"/>
          <a:ext cx="2124000" cy="395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4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85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$30</a:t>
                      </a: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4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D7B42C-8952-4893-9176-4989F5ABD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487103"/>
              </p:ext>
            </p:extLst>
          </p:nvPr>
        </p:nvGraphicFramePr>
        <p:xfrm>
          <a:off x="2968316" y="1832280"/>
          <a:ext cx="2124000" cy="395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4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85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4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9659D3-AFC3-4879-8090-A4D81EB0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6166"/>
              </p:ext>
            </p:extLst>
          </p:nvPr>
        </p:nvGraphicFramePr>
        <p:xfrm>
          <a:off x="4818000" y="1649998"/>
          <a:ext cx="2556000" cy="4320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6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51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</a:t>
                      </a:r>
                    </a:p>
                  </a:txBody>
                  <a:tcPr marL="83779" marR="83779" marT="41889" marB="4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86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B4247994-ABDC-4502-85BA-B73B7CEDECAF}"/>
              </a:ext>
            </a:extLst>
          </p:cNvPr>
          <p:cNvGrpSpPr/>
          <p:nvPr/>
        </p:nvGrpSpPr>
        <p:grpSpPr>
          <a:xfrm>
            <a:off x="644029" y="1569522"/>
            <a:ext cx="2141563" cy="4519715"/>
            <a:chOff x="644029" y="1569522"/>
            <a:chExt cx="2141563" cy="45197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3DE3AF-271D-435F-A8AB-2EA54EDEB5FC}"/>
                </a:ext>
              </a:extLst>
            </p:cNvPr>
            <p:cNvSpPr txBox="1"/>
            <p:nvPr/>
          </p:nvSpPr>
          <p:spPr>
            <a:xfrm>
              <a:off x="644030" y="2550621"/>
              <a:ext cx="21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A070A8-3A71-4214-A2CC-944B533C118D}"/>
                </a:ext>
              </a:extLst>
            </p:cNvPr>
            <p:cNvSpPr txBox="1"/>
            <p:nvPr/>
          </p:nvSpPr>
          <p:spPr>
            <a:xfrm>
              <a:off x="644029" y="2857583"/>
              <a:ext cx="2124000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61D90A-C9C4-42E7-8A76-E3C018EB0616}"/>
                </a:ext>
              </a:extLst>
            </p:cNvPr>
            <p:cNvSpPr txBox="1"/>
            <p:nvPr/>
          </p:nvSpPr>
          <p:spPr>
            <a:xfrm>
              <a:off x="661592" y="1569522"/>
              <a:ext cx="212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Table Style </a:t>
              </a:r>
            </a:p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Infographic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2B8CA2-C7D1-4BD4-B8FB-8D15F3597C4E}"/>
              </a:ext>
            </a:extLst>
          </p:cNvPr>
          <p:cNvGrpSpPr/>
          <p:nvPr/>
        </p:nvGrpSpPr>
        <p:grpSpPr>
          <a:xfrm>
            <a:off x="9409772" y="1569522"/>
            <a:ext cx="2141563" cy="4519715"/>
            <a:chOff x="644029" y="1569522"/>
            <a:chExt cx="2141563" cy="45197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AC5069-FAC5-48C2-A2C8-F5461E294BD3}"/>
                </a:ext>
              </a:extLst>
            </p:cNvPr>
            <p:cNvSpPr txBox="1"/>
            <p:nvPr/>
          </p:nvSpPr>
          <p:spPr>
            <a:xfrm>
              <a:off x="644030" y="2550621"/>
              <a:ext cx="21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0E06E2-59D4-42DD-98BA-45B06F9B26FA}"/>
                </a:ext>
              </a:extLst>
            </p:cNvPr>
            <p:cNvSpPr txBox="1"/>
            <p:nvPr/>
          </p:nvSpPr>
          <p:spPr>
            <a:xfrm>
              <a:off x="644029" y="2857583"/>
              <a:ext cx="2124000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9CADD1-5206-4479-AA10-0106D274C85E}"/>
                </a:ext>
              </a:extLst>
            </p:cNvPr>
            <p:cNvSpPr txBox="1"/>
            <p:nvPr/>
          </p:nvSpPr>
          <p:spPr>
            <a:xfrm>
              <a:off x="661592" y="1569522"/>
              <a:ext cx="212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Table Style </a:t>
              </a:r>
            </a:p>
            <a:p>
              <a:pPr algn="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Infographic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420E5E-E53F-4384-A8A5-4C0FF82577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BC3CFEF-9DAD-424D-84E3-2ED688709C5A}"/>
              </a:ext>
            </a:extLst>
          </p:cNvPr>
          <p:cNvSpPr/>
          <p:nvPr/>
        </p:nvSpPr>
        <p:spPr>
          <a:xfrm>
            <a:off x="1295400" y="1915294"/>
            <a:ext cx="5667375" cy="704850"/>
          </a:xfrm>
          <a:prstGeom prst="roundRect">
            <a:avLst>
              <a:gd name="adj" fmla="val 34235"/>
            </a:avLst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51B784-D2AF-474C-AB2D-B0FA9E1C9EE3}"/>
              </a:ext>
            </a:extLst>
          </p:cNvPr>
          <p:cNvSpPr txBox="1"/>
          <p:nvPr/>
        </p:nvSpPr>
        <p:spPr>
          <a:xfrm>
            <a:off x="1295400" y="1969463"/>
            <a:ext cx="1728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search</a:t>
            </a:r>
            <a:endParaRPr lang="ko-KR" altLang="en-US" sz="3200" b="1" dirty="0">
              <a:solidFill>
                <a:schemeClr val="accent1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8DE94387-9331-4933-9F37-7A1080DCBE23}"/>
              </a:ext>
            </a:extLst>
          </p:cNvPr>
          <p:cNvSpPr/>
          <p:nvPr/>
        </p:nvSpPr>
        <p:spPr>
          <a:xfrm rot="2700000">
            <a:off x="6452252" y="2089855"/>
            <a:ext cx="205926" cy="45876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1" name="Group 3">
            <a:extLst>
              <a:ext uri="{FF2B5EF4-FFF2-40B4-BE49-F238E27FC236}">
                <a16:creationId xmlns:a16="http://schemas.microsoft.com/office/drawing/2014/main" id="{96455487-C4A2-4AC7-BB15-388003022EB1}"/>
              </a:ext>
            </a:extLst>
          </p:cNvPr>
          <p:cNvGrpSpPr/>
          <p:nvPr/>
        </p:nvGrpSpPr>
        <p:grpSpPr>
          <a:xfrm>
            <a:off x="6469790" y="5074314"/>
            <a:ext cx="2393794" cy="1151796"/>
            <a:chOff x="4595362" y="5162525"/>
            <a:chExt cx="1737808" cy="11517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47DC22-EA19-4C57-9083-827A459AFBF2}"/>
                </a:ext>
              </a:extLst>
            </p:cNvPr>
            <p:cNvSpPr txBox="1"/>
            <p:nvPr/>
          </p:nvSpPr>
          <p:spPr>
            <a:xfrm>
              <a:off x="4595362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4DF7D5-FC41-4B94-BE6E-E77280A505F4}"/>
                </a:ext>
              </a:extLst>
            </p:cNvPr>
            <p:cNvSpPr txBox="1"/>
            <p:nvPr/>
          </p:nvSpPr>
          <p:spPr>
            <a:xfrm>
              <a:off x="4601681" y="5483324"/>
              <a:ext cx="1731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4" name="Group 2">
            <a:extLst>
              <a:ext uri="{FF2B5EF4-FFF2-40B4-BE49-F238E27FC236}">
                <a16:creationId xmlns:a16="http://schemas.microsoft.com/office/drawing/2014/main" id="{F89B42E6-2D9F-486D-8AF3-1AD087BC25E1}"/>
              </a:ext>
            </a:extLst>
          </p:cNvPr>
          <p:cNvGrpSpPr/>
          <p:nvPr/>
        </p:nvGrpSpPr>
        <p:grpSpPr>
          <a:xfrm>
            <a:off x="9293381" y="5074314"/>
            <a:ext cx="2393794" cy="1151796"/>
            <a:chOff x="6592070" y="5162525"/>
            <a:chExt cx="1737808" cy="11517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526E98-5DAB-4CBF-8F7E-5CC6E91E1ACD}"/>
                </a:ext>
              </a:extLst>
            </p:cNvPr>
            <p:cNvSpPr txBox="1"/>
            <p:nvPr/>
          </p:nvSpPr>
          <p:spPr>
            <a:xfrm>
              <a:off x="6592070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9F764B-93E6-482E-9F7F-E056E763706E}"/>
                </a:ext>
              </a:extLst>
            </p:cNvPr>
            <p:cNvSpPr txBox="1"/>
            <p:nvPr/>
          </p:nvSpPr>
          <p:spPr>
            <a:xfrm>
              <a:off x="6598389" y="5483324"/>
              <a:ext cx="1731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C28B956-5E13-4A31-8A13-2F1964AD5F7F}"/>
              </a:ext>
            </a:extLst>
          </p:cNvPr>
          <p:cNvSpPr txBox="1"/>
          <p:nvPr/>
        </p:nvSpPr>
        <p:spPr>
          <a:xfrm>
            <a:off x="489390" y="4997644"/>
            <a:ext cx="56203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ALLPPT </a:t>
            </a:r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133B74-A764-4F79-870F-D4C0B37AF64D}"/>
              </a:ext>
            </a:extLst>
          </p:cNvPr>
          <p:cNvSpPr txBox="1"/>
          <p:nvPr/>
        </p:nvSpPr>
        <p:spPr>
          <a:xfrm>
            <a:off x="489391" y="5608207"/>
            <a:ext cx="5769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69BF79-1B30-48EA-B481-8AAE898179FC}"/>
              </a:ext>
            </a:extLst>
          </p:cNvPr>
          <p:cNvCxnSpPr>
            <a:cxnSpLocks/>
            <a:stCxn id="17" idx="0"/>
            <a:endCxn id="14" idx="3"/>
          </p:cNvCxnSpPr>
          <p:nvPr/>
        </p:nvCxnSpPr>
        <p:spPr>
          <a:xfrm flipV="1">
            <a:off x="4022487" y="2867076"/>
            <a:ext cx="2334598" cy="100567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82C522-BCA4-4861-BF37-50B57DFCB0B2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4022487" y="3158552"/>
            <a:ext cx="4568231" cy="714197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2E4711-E283-46FA-8AAE-1A41A6E21B9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 flipV="1">
            <a:off x="4022487" y="3872749"/>
            <a:ext cx="5361186" cy="469981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5695B7-6325-43BE-82AE-D25069330BC8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 flipV="1">
            <a:off x="4022487" y="3872749"/>
            <a:ext cx="2793958" cy="1309646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926C7E3-B0B2-4A23-8C62-57A46BC55FD2}"/>
              </a:ext>
            </a:extLst>
          </p:cNvPr>
          <p:cNvSpPr/>
          <p:nvPr/>
        </p:nvSpPr>
        <p:spPr>
          <a:xfrm>
            <a:off x="2606222" y="2485352"/>
            <a:ext cx="2851573" cy="28515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A286AE-4E29-4D3E-A3A0-8265F85547AE}"/>
              </a:ext>
            </a:extLst>
          </p:cNvPr>
          <p:cNvSpPr/>
          <p:nvPr/>
        </p:nvSpPr>
        <p:spPr>
          <a:xfrm>
            <a:off x="979288" y="2876478"/>
            <a:ext cx="2069316" cy="2069316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7CD94D-6F76-43FB-8540-CD6FC325CF3D}"/>
              </a:ext>
            </a:extLst>
          </p:cNvPr>
          <p:cNvGrpSpPr/>
          <p:nvPr/>
        </p:nvGrpSpPr>
        <p:grpSpPr>
          <a:xfrm>
            <a:off x="1121837" y="3876858"/>
            <a:ext cx="1727068" cy="678649"/>
            <a:chOff x="3233964" y="1954419"/>
            <a:chExt cx="1410044" cy="6786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6EBF04-4249-46D1-BC22-2C9D7F61370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AF7841-2FE1-48EA-8E83-EF2A5AABFA97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CF3AE839-530A-4C41-B0DE-8A3860B8053C}"/>
              </a:ext>
            </a:extLst>
          </p:cNvPr>
          <p:cNvSpPr/>
          <p:nvPr/>
        </p:nvSpPr>
        <p:spPr>
          <a:xfrm>
            <a:off x="6816445" y="4354395"/>
            <a:ext cx="1656000" cy="1656000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E7E07A-F903-4917-9360-A817F7372E38}"/>
              </a:ext>
            </a:extLst>
          </p:cNvPr>
          <p:cNvSpPr/>
          <p:nvPr/>
        </p:nvSpPr>
        <p:spPr>
          <a:xfrm>
            <a:off x="8373698" y="1893664"/>
            <a:ext cx="1481908" cy="1481908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18AA9F-1552-4FCE-AEC2-C755B6B0FCA7}"/>
              </a:ext>
            </a:extLst>
          </p:cNvPr>
          <p:cNvSpPr/>
          <p:nvPr/>
        </p:nvSpPr>
        <p:spPr>
          <a:xfrm>
            <a:off x="6168590" y="1768450"/>
            <a:ext cx="1287121" cy="1287121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013C5E-A0FF-4308-AD7B-D7545AB4FD9B}"/>
              </a:ext>
            </a:extLst>
          </p:cNvPr>
          <p:cNvSpPr/>
          <p:nvPr/>
        </p:nvSpPr>
        <p:spPr>
          <a:xfrm>
            <a:off x="9383673" y="3394690"/>
            <a:ext cx="1896080" cy="1896080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8D01C0-B029-4A41-8ED5-68B390A0679B}"/>
              </a:ext>
            </a:extLst>
          </p:cNvPr>
          <p:cNvGrpSpPr/>
          <p:nvPr/>
        </p:nvGrpSpPr>
        <p:grpSpPr>
          <a:xfrm>
            <a:off x="3034937" y="3872749"/>
            <a:ext cx="1975099" cy="1041157"/>
            <a:chOff x="-475010" y="1129566"/>
            <a:chExt cx="3859356" cy="10411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F5BBBE-9959-42AA-BC68-7BD134100531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2FB717-D6DE-4B9F-BC17-05F700C5CCA2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9BF53F-A9FE-4F8F-8D3D-04A070D4B22A}"/>
              </a:ext>
            </a:extLst>
          </p:cNvPr>
          <p:cNvGrpSpPr/>
          <p:nvPr/>
        </p:nvGrpSpPr>
        <p:grpSpPr>
          <a:xfrm>
            <a:off x="6780910" y="5048546"/>
            <a:ext cx="1727068" cy="678649"/>
            <a:chOff x="3233964" y="1954419"/>
            <a:chExt cx="1410044" cy="6786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D5F3AB-7C55-44A8-8821-1F98C5AB6C8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21E4D1-4105-43F6-8176-47B5F6D1CC5A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4BF307-7966-4031-8134-F79899FF4A09}"/>
              </a:ext>
            </a:extLst>
          </p:cNvPr>
          <p:cNvGrpSpPr/>
          <p:nvPr/>
        </p:nvGrpSpPr>
        <p:grpSpPr>
          <a:xfrm>
            <a:off x="8479206" y="2542588"/>
            <a:ext cx="1296000" cy="658923"/>
            <a:chOff x="3233964" y="1954419"/>
            <a:chExt cx="1410044" cy="72481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B60428-AE5F-4AC2-A6B8-C4BC3FCB0B7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48BCCE-152C-4337-9B7F-C66633BF0597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31">
            <a:extLst>
              <a:ext uri="{FF2B5EF4-FFF2-40B4-BE49-F238E27FC236}">
                <a16:creationId xmlns:a16="http://schemas.microsoft.com/office/drawing/2014/main" id="{9B5DE958-2A26-489F-B98F-1483C6E04C00}"/>
              </a:ext>
            </a:extLst>
          </p:cNvPr>
          <p:cNvGrpSpPr/>
          <p:nvPr/>
        </p:nvGrpSpPr>
        <p:grpSpPr>
          <a:xfrm>
            <a:off x="6228284" y="2234688"/>
            <a:ext cx="1182052" cy="658923"/>
            <a:chOff x="3233964" y="1954419"/>
            <a:chExt cx="1410044" cy="72481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99D4EE-3AE9-4B31-A5C6-D87EB4CFC1A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13BB6D-A66E-4D3E-B44E-C350CEDC190D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AD52348B-5B4A-420E-8A5A-F06AC6BD5E4A}"/>
              </a:ext>
            </a:extLst>
          </p:cNvPr>
          <p:cNvGrpSpPr/>
          <p:nvPr/>
        </p:nvGrpSpPr>
        <p:grpSpPr>
          <a:xfrm>
            <a:off x="9468179" y="4309746"/>
            <a:ext cx="1727068" cy="678649"/>
            <a:chOff x="3233964" y="1954419"/>
            <a:chExt cx="1410044" cy="67864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C6ECBE-3EE2-41DB-B2EA-588CB872BDC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4E2C5C-0E05-4783-9092-D8F67CC8674B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Rectangle 130">
            <a:extLst>
              <a:ext uri="{FF2B5EF4-FFF2-40B4-BE49-F238E27FC236}">
                <a16:creationId xmlns:a16="http://schemas.microsoft.com/office/drawing/2014/main" id="{35E941B7-6876-4A05-AE40-6EDD86232C9C}"/>
              </a:ext>
            </a:extLst>
          </p:cNvPr>
          <p:cNvSpPr/>
          <p:nvPr/>
        </p:nvSpPr>
        <p:spPr>
          <a:xfrm>
            <a:off x="10084976" y="3718715"/>
            <a:ext cx="481806" cy="48399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Isosceles Triangle 8">
            <a:extLst>
              <a:ext uri="{FF2B5EF4-FFF2-40B4-BE49-F238E27FC236}">
                <a16:creationId xmlns:a16="http://schemas.microsoft.com/office/drawing/2014/main" id="{7BCDB29A-32E2-400E-B3D5-333DB58ECFAD}"/>
              </a:ext>
            </a:extLst>
          </p:cNvPr>
          <p:cNvSpPr/>
          <p:nvPr/>
        </p:nvSpPr>
        <p:spPr>
          <a:xfrm rot="16200000">
            <a:off x="8944329" y="2076157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Oval 7">
            <a:extLst>
              <a:ext uri="{FF2B5EF4-FFF2-40B4-BE49-F238E27FC236}">
                <a16:creationId xmlns:a16="http://schemas.microsoft.com/office/drawing/2014/main" id="{F4E543BF-9DF8-4517-A2CC-E0585A51AA9B}"/>
              </a:ext>
            </a:extLst>
          </p:cNvPr>
          <p:cNvSpPr/>
          <p:nvPr/>
        </p:nvSpPr>
        <p:spPr>
          <a:xfrm>
            <a:off x="7469639" y="4613485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FA711BE7-C9A7-4C09-B6E8-E45559133933}"/>
              </a:ext>
            </a:extLst>
          </p:cNvPr>
          <p:cNvSpPr/>
          <p:nvPr/>
        </p:nvSpPr>
        <p:spPr>
          <a:xfrm>
            <a:off x="6660330" y="1970128"/>
            <a:ext cx="312231" cy="20520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Oval 21">
            <a:extLst>
              <a:ext uri="{FF2B5EF4-FFF2-40B4-BE49-F238E27FC236}">
                <a16:creationId xmlns:a16="http://schemas.microsoft.com/office/drawing/2014/main" id="{9C9A5A9E-5072-4668-9FB2-A189553D916C}"/>
              </a:ext>
            </a:extLst>
          </p:cNvPr>
          <p:cNvSpPr>
            <a:spLocks noChangeAspect="1"/>
          </p:cNvSpPr>
          <p:nvPr/>
        </p:nvSpPr>
        <p:spPr>
          <a:xfrm>
            <a:off x="1753342" y="3223941"/>
            <a:ext cx="521208" cy="522439"/>
          </a:xfrm>
          <a:custGeom>
            <a:avLst/>
            <a:gdLst/>
            <a:ahLst/>
            <a:cxnLst/>
            <a:rect l="l" t="t" r="r" b="b"/>
            <a:pathLst>
              <a:path w="3866431" h="3921936">
                <a:moveTo>
                  <a:pt x="3673551" y="1918004"/>
                </a:moveTo>
                <a:lnTo>
                  <a:pt x="3689615" y="1928004"/>
                </a:lnTo>
                <a:lnTo>
                  <a:pt x="3673551" y="1923989"/>
                </a:lnTo>
                <a:close/>
                <a:moveTo>
                  <a:pt x="1973868" y="1267034"/>
                </a:moveTo>
                <a:cubicBezTo>
                  <a:pt x="1644528" y="1247265"/>
                  <a:pt x="1335642" y="1460585"/>
                  <a:pt x="1246922" y="1791693"/>
                </a:cubicBezTo>
                <a:cubicBezTo>
                  <a:pt x="1145527" y="2170102"/>
                  <a:pt x="1370092" y="2559060"/>
                  <a:pt x="1748502" y="2660455"/>
                </a:cubicBezTo>
                <a:cubicBezTo>
                  <a:pt x="2126911" y="2761848"/>
                  <a:pt x="2515869" y="2537284"/>
                  <a:pt x="2617263" y="2158875"/>
                </a:cubicBezTo>
                <a:cubicBezTo>
                  <a:pt x="2718658" y="1780466"/>
                  <a:pt x="2494093" y="1391508"/>
                  <a:pt x="2115683" y="1290113"/>
                </a:cubicBezTo>
                <a:cubicBezTo>
                  <a:pt x="2068382" y="1277439"/>
                  <a:pt x="2020916" y="1269858"/>
                  <a:pt x="1973868" y="1267034"/>
                </a:cubicBezTo>
                <a:close/>
                <a:moveTo>
                  <a:pt x="1884148" y="778913"/>
                </a:moveTo>
                <a:cubicBezTo>
                  <a:pt x="2001814" y="774234"/>
                  <a:pt x="2122171" y="786977"/>
                  <a:pt x="2241901" y="819059"/>
                </a:cubicBezTo>
                <a:cubicBezTo>
                  <a:pt x="2880466" y="990162"/>
                  <a:pt x="3259419" y="1646529"/>
                  <a:pt x="3088317" y="2285093"/>
                </a:cubicBezTo>
                <a:cubicBezTo>
                  <a:pt x="2917214" y="2923658"/>
                  <a:pt x="2260847" y="3302611"/>
                  <a:pt x="1622284" y="3131508"/>
                </a:cubicBezTo>
                <a:cubicBezTo>
                  <a:pt x="983718" y="2960406"/>
                  <a:pt x="604765" y="2304038"/>
                  <a:pt x="775868" y="1665473"/>
                </a:cubicBezTo>
                <a:cubicBezTo>
                  <a:pt x="914889" y="1146640"/>
                  <a:pt x="1374260" y="799191"/>
                  <a:pt x="1884148" y="778913"/>
                </a:cubicBezTo>
                <a:close/>
                <a:moveTo>
                  <a:pt x="1877044" y="601672"/>
                </a:moveTo>
                <a:cubicBezTo>
                  <a:pt x="1291617" y="624954"/>
                  <a:pt x="764192" y="1023877"/>
                  <a:pt x="604575" y="1619576"/>
                </a:cubicBezTo>
                <a:cubicBezTo>
                  <a:pt x="408124" y="2352745"/>
                  <a:pt x="843218" y="3106349"/>
                  <a:pt x="1576386" y="3302801"/>
                </a:cubicBezTo>
                <a:cubicBezTo>
                  <a:pt x="2309553" y="3499253"/>
                  <a:pt x="3063157" y="3064158"/>
                  <a:pt x="3259610" y="2330990"/>
                </a:cubicBezTo>
                <a:cubicBezTo>
                  <a:pt x="3456061" y="1597823"/>
                  <a:pt x="3020967" y="844219"/>
                  <a:pt x="2287799" y="647766"/>
                </a:cubicBezTo>
                <a:cubicBezTo>
                  <a:pt x="2150330" y="610931"/>
                  <a:pt x="2012143" y="596300"/>
                  <a:pt x="1877044" y="601672"/>
                </a:cubicBezTo>
                <a:close/>
                <a:moveTo>
                  <a:pt x="2155203" y="0"/>
                </a:moveTo>
                <a:lnTo>
                  <a:pt x="2726520" y="153083"/>
                </a:lnTo>
                <a:lnTo>
                  <a:pt x="2718332" y="639676"/>
                </a:lnTo>
                <a:lnTo>
                  <a:pt x="2703388" y="635671"/>
                </a:lnTo>
                <a:cubicBezTo>
                  <a:pt x="2825157" y="704200"/>
                  <a:pt x="2935213" y="788233"/>
                  <a:pt x="3028302" y="887881"/>
                </a:cubicBezTo>
                <a:lnTo>
                  <a:pt x="3461490" y="780167"/>
                </a:lnTo>
                <a:lnTo>
                  <a:pt x="3739170" y="1302405"/>
                </a:lnTo>
                <a:lnTo>
                  <a:pt x="3430511" y="1580676"/>
                </a:lnTo>
                <a:cubicBezTo>
                  <a:pt x="3469203" y="1721610"/>
                  <a:pt x="3487439" y="1869186"/>
                  <a:pt x="3480892" y="2019195"/>
                </a:cubicBezTo>
                <a:lnTo>
                  <a:pt x="3866431" y="2233221"/>
                </a:lnTo>
                <a:lnTo>
                  <a:pt x="3713346" y="2804538"/>
                </a:lnTo>
                <a:lnTo>
                  <a:pt x="3245518" y="2796670"/>
                </a:lnTo>
                <a:cubicBezTo>
                  <a:pt x="3186368" y="2895500"/>
                  <a:pt x="3114705" y="2984636"/>
                  <a:pt x="3034406" y="3064209"/>
                </a:cubicBezTo>
                <a:lnTo>
                  <a:pt x="3188044" y="3465205"/>
                </a:lnTo>
                <a:lnTo>
                  <a:pt x="2703542" y="3804459"/>
                </a:lnTo>
                <a:lnTo>
                  <a:pt x="2511083" y="3637373"/>
                </a:lnTo>
                <a:lnTo>
                  <a:pt x="2510721" y="3637782"/>
                </a:lnTo>
                <a:lnTo>
                  <a:pt x="2469028" y="3600862"/>
                </a:lnTo>
                <a:lnTo>
                  <a:pt x="2336049" y="3485413"/>
                </a:lnTo>
                <a:lnTo>
                  <a:pt x="2337504" y="3484394"/>
                </a:lnTo>
                <a:lnTo>
                  <a:pt x="2321804" y="3470491"/>
                </a:lnTo>
                <a:cubicBezTo>
                  <a:pt x="2198912" y="3505261"/>
                  <a:pt x="2070236" y="3521441"/>
                  <a:pt x="1939394" y="3520711"/>
                </a:cubicBezTo>
                <a:lnTo>
                  <a:pt x="1716657" y="3921936"/>
                </a:lnTo>
                <a:lnTo>
                  <a:pt x="1145338" y="3768853"/>
                </a:lnTo>
                <a:lnTo>
                  <a:pt x="1153058" y="3310015"/>
                </a:lnTo>
                <a:cubicBezTo>
                  <a:pt x="1031991" y="3241016"/>
                  <a:pt x="922646" y="3156634"/>
                  <a:pt x="830223" y="3056799"/>
                </a:cubicBezTo>
                <a:lnTo>
                  <a:pt x="837628" y="3072678"/>
                </a:lnTo>
                <a:lnTo>
                  <a:pt x="359851" y="3165234"/>
                </a:lnTo>
                <a:lnTo>
                  <a:pt x="109883" y="2629179"/>
                </a:lnTo>
                <a:lnTo>
                  <a:pt x="433005" y="2367184"/>
                </a:lnTo>
                <a:cubicBezTo>
                  <a:pt x="398515" y="2240774"/>
                  <a:pt x="380498" y="2109034"/>
                  <a:pt x="380471" y="1974963"/>
                </a:cubicBezTo>
                <a:lnTo>
                  <a:pt x="0" y="1763749"/>
                </a:lnTo>
                <a:lnTo>
                  <a:pt x="153083" y="1192432"/>
                </a:lnTo>
                <a:lnTo>
                  <a:pt x="589083" y="1199766"/>
                </a:lnTo>
                <a:cubicBezTo>
                  <a:pt x="648234" y="1095383"/>
                  <a:pt x="719659" y="1000210"/>
                  <a:pt x="800459" y="915022"/>
                </a:cubicBezTo>
                <a:lnTo>
                  <a:pt x="654428" y="464617"/>
                </a:lnTo>
                <a:lnTo>
                  <a:pt x="1156025" y="151183"/>
                </a:lnTo>
                <a:lnTo>
                  <a:pt x="1506312" y="489026"/>
                </a:lnTo>
                <a:lnTo>
                  <a:pt x="1502791" y="491226"/>
                </a:lnTo>
                <a:cubicBezTo>
                  <a:pt x="1640493" y="447897"/>
                  <a:pt x="1785874" y="427870"/>
                  <a:pt x="1933939" y="429497"/>
                </a:cubicBezTo>
                <a:lnTo>
                  <a:pt x="1918994" y="4254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자유형: 도형 16">
            <a:extLst>
              <a:ext uri="{FF2B5EF4-FFF2-40B4-BE49-F238E27FC236}">
                <a16:creationId xmlns:a16="http://schemas.microsoft.com/office/drawing/2014/main" id="{39898CED-DB17-4884-BEBF-D9950E77D607}"/>
              </a:ext>
            </a:extLst>
          </p:cNvPr>
          <p:cNvSpPr>
            <a:spLocks noChangeAspect="1"/>
          </p:cNvSpPr>
          <p:nvPr/>
        </p:nvSpPr>
        <p:spPr>
          <a:xfrm>
            <a:off x="3746718" y="3029442"/>
            <a:ext cx="542784" cy="610494"/>
          </a:xfrm>
          <a:custGeom>
            <a:avLst/>
            <a:gdLst>
              <a:gd name="connsiteX0" fmla="*/ 1376433 w 2765122"/>
              <a:gd name="connsiteY0" fmla="*/ 2257187 h 3110058"/>
              <a:gd name="connsiteX1" fmla="*/ 1145400 w 2765122"/>
              <a:gd name="connsiteY1" fmla="*/ 2354829 h 3110058"/>
              <a:gd name="connsiteX2" fmla="*/ 1036105 w 2765122"/>
              <a:gd name="connsiteY2" fmla="*/ 2389775 h 3110058"/>
              <a:gd name="connsiteX3" fmla="*/ 1040146 w 2765122"/>
              <a:gd name="connsiteY3" fmla="*/ 2406930 h 3110058"/>
              <a:gd name="connsiteX4" fmla="*/ 1382560 w 2765122"/>
              <a:gd name="connsiteY4" fmla="*/ 2894301 h 3110058"/>
              <a:gd name="connsiteX5" fmla="*/ 1724974 w 2765122"/>
              <a:gd name="connsiteY5" fmla="*/ 2406930 h 3110058"/>
              <a:gd name="connsiteX6" fmla="*/ 1726723 w 2765122"/>
              <a:gd name="connsiteY6" fmla="*/ 2399874 h 3110058"/>
              <a:gd name="connsiteX7" fmla="*/ 1605728 w 2765122"/>
              <a:gd name="connsiteY7" fmla="*/ 2358846 h 3110058"/>
              <a:gd name="connsiteX8" fmla="*/ 1795887 w 2765122"/>
              <a:gd name="connsiteY8" fmla="*/ 2033026 h 3110058"/>
              <a:gd name="connsiteX9" fmla="*/ 1694075 w 2765122"/>
              <a:gd name="connsiteY9" fmla="*/ 2094586 h 3110058"/>
              <a:gd name="connsiteX10" fmla="*/ 1578650 w 2765122"/>
              <a:gd name="connsiteY10" fmla="*/ 2155153 h 3110058"/>
              <a:gd name="connsiteX11" fmla="*/ 1618821 w 2765122"/>
              <a:gd name="connsiteY11" fmla="*/ 2173994 h 3110058"/>
              <a:gd name="connsiteX12" fmla="*/ 1763952 w 2765122"/>
              <a:gd name="connsiteY12" fmla="*/ 2229138 h 3110058"/>
              <a:gd name="connsiteX13" fmla="*/ 1791432 w 2765122"/>
              <a:gd name="connsiteY13" fmla="*/ 2076334 h 3110058"/>
              <a:gd name="connsiteX14" fmla="*/ 969005 w 2765122"/>
              <a:gd name="connsiteY14" fmla="*/ 2030800 h 3110058"/>
              <a:gd name="connsiteX15" fmla="*/ 973688 w 2765122"/>
              <a:gd name="connsiteY15" fmla="*/ 2076334 h 3110058"/>
              <a:gd name="connsiteX16" fmla="*/ 997942 w 2765122"/>
              <a:gd name="connsiteY16" fmla="*/ 2219324 h 3110058"/>
              <a:gd name="connsiteX17" fmla="*/ 1135534 w 2765122"/>
              <a:gd name="connsiteY17" fmla="*/ 2169774 h 3110058"/>
              <a:gd name="connsiteX18" fmla="*/ 1176026 w 2765122"/>
              <a:gd name="connsiteY18" fmla="*/ 2151638 h 3110058"/>
              <a:gd name="connsiteX19" fmla="*/ 1061678 w 2765122"/>
              <a:gd name="connsiteY19" fmla="*/ 2089068 h 3110058"/>
              <a:gd name="connsiteX20" fmla="*/ 2270995 w 2765122"/>
              <a:gd name="connsiteY20" fmla="*/ 1682607 h 3110058"/>
              <a:gd name="connsiteX21" fmla="*/ 2193789 w 2765122"/>
              <a:gd name="connsiteY21" fmla="*/ 1749541 h 3110058"/>
              <a:gd name="connsiteX22" fmla="*/ 2080535 w 2765122"/>
              <a:gd name="connsiteY22" fmla="*/ 1839120 h 3110058"/>
              <a:gd name="connsiteX23" fmla="*/ 1988274 w 2765122"/>
              <a:gd name="connsiteY23" fmla="*/ 1905861 h 3110058"/>
              <a:gd name="connsiteX24" fmla="*/ 1956628 w 2765122"/>
              <a:gd name="connsiteY24" fmla="*/ 2160317 h 3110058"/>
              <a:gd name="connsiteX25" fmla="*/ 1929983 w 2765122"/>
              <a:gd name="connsiteY25" fmla="*/ 2282840 h 3110058"/>
              <a:gd name="connsiteX26" fmla="*/ 2032699 w 2765122"/>
              <a:gd name="connsiteY26" fmla="*/ 2311732 h 3110058"/>
              <a:gd name="connsiteX27" fmla="*/ 2530541 w 2765122"/>
              <a:gd name="connsiteY27" fmla="*/ 2244806 h 3110058"/>
              <a:gd name="connsiteX28" fmla="*/ 2289139 w 2765122"/>
              <a:gd name="connsiteY28" fmla="*/ 1700285 h 3110058"/>
              <a:gd name="connsiteX29" fmla="*/ 491768 w 2765122"/>
              <a:gd name="connsiteY29" fmla="*/ 1666932 h 3110058"/>
              <a:gd name="connsiteX30" fmla="*/ 473585 w 2765122"/>
              <a:gd name="connsiteY30" fmla="*/ 1684439 h 3110058"/>
              <a:gd name="connsiteX31" fmla="*/ 222717 w 2765122"/>
              <a:gd name="connsiteY31" fmla="*/ 2224664 h 3110058"/>
              <a:gd name="connsiteX32" fmla="*/ 719315 w 2765122"/>
              <a:gd name="connsiteY32" fmla="*/ 2300269 h 3110058"/>
              <a:gd name="connsiteX33" fmla="*/ 831176 w 2765122"/>
              <a:gd name="connsiteY33" fmla="*/ 2270901 h 3110058"/>
              <a:gd name="connsiteX34" fmla="*/ 808495 w 2765122"/>
              <a:gd name="connsiteY34" fmla="*/ 2160317 h 3110058"/>
              <a:gd name="connsiteX35" fmla="*/ 776012 w 2765122"/>
              <a:gd name="connsiteY35" fmla="*/ 1899134 h 3110058"/>
              <a:gd name="connsiteX36" fmla="*/ 679735 w 2765122"/>
              <a:gd name="connsiteY36" fmla="*/ 1826895 h 3110058"/>
              <a:gd name="connsiteX37" fmla="*/ 502637 w 2765122"/>
              <a:gd name="connsiteY37" fmla="*/ 1677612 h 3110058"/>
              <a:gd name="connsiteX38" fmla="*/ 2001099 w 2765122"/>
              <a:gd name="connsiteY38" fmla="*/ 1443878 h 3110058"/>
              <a:gd name="connsiteX39" fmla="*/ 2005588 w 2765122"/>
              <a:gd name="connsiteY39" fmla="*/ 1555029 h 3110058"/>
              <a:gd name="connsiteX40" fmla="*/ 2000712 w 2765122"/>
              <a:gd name="connsiteY40" fmla="*/ 1675767 h 3110058"/>
              <a:gd name="connsiteX41" fmla="*/ 2038461 w 2765122"/>
              <a:gd name="connsiteY41" fmla="*/ 1648469 h 3110058"/>
              <a:gd name="connsiteX42" fmla="*/ 2130505 w 2765122"/>
              <a:gd name="connsiteY42" fmla="*/ 1573751 h 3110058"/>
              <a:gd name="connsiteX43" fmla="*/ 2143759 w 2765122"/>
              <a:gd name="connsiteY43" fmla="*/ 1562074 h 3110058"/>
              <a:gd name="connsiteX44" fmla="*/ 2039991 w 2765122"/>
              <a:gd name="connsiteY44" fmla="*/ 1473050 h 3110058"/>
              <a:gd name="connsiteX45" fmla="*/ 764411 w 2765122"/>
              <a:gd name="connsiteY45" fmla="*/ 1434288 h 3110058"/>
              <a:gd name="connsiteX46" fmla="*/ 726661 w 2765122"/>
              <a:gd name="connsiteY46" fmla="*/ 1461587 h 3110058"/>
              <a:gd name="connsiteX47" fmla="*/ 634617 w 2765122"/>
              <a:gd name="connsiteY47" fmla="*/ 1536305 h 3110058"/>
              <a:gd name="connsiteX48" fmla="*/ 621360 w 2765122"/>
              <a:gd name="connsiteY48" fmla="*/ 1547985 h 3110058"/>
              <a:gd name="connsiteX49" fmla="*/ 725129 w 2765122"/>
              <a:gd name="connsiteY49" fmla="*/ 1637009 h 3110058"/>
              <a:gd name="connsiteX50" fmla="*/ 764024 w 2765122"/>
              <a:gd name="connsiteY50" fmla="*/ 1666183 h 3110058"/>
              <a:gd name="connsiteX51" fmla="*/ 759534 w 2765122"/>
              <a:gd name="connsiteY51" fmla="*/ 1555029 h 3110058"/>
              <a:gd name="connsiteX52" fmla="*/ 1386966 w 2765122"/>
              <a:gd name="connsiteY52" fmla="*/ 1049980 h 3110058"/>
              <a:gd name="connsiteX53" fmla="*/ 1160689 w 2765122"/>
              <a:gd name="connsiteY53" fmla="*/ 1170734 h 3110058"/>
              <a:gd name="connsiteX54" fmla="*/ 947211 w 2765122"/>
              <a:gd name="connsiteY54" fmla="*/ 1303680 h 3110058"/>
              <a:gd name="connsiteX55" fmla="*/ 938816 w 2765122"/>
              <a:gd name="connsiteY55" fmla="*/ 1555028 h 3110058"/>
              <a:gd name="connsiteX56" fmla="*/ 947046 w 2765122"/>
              <a:gd name="connsiteY56" fmla="*/ 1801432 h 3110058"/>
              <a:gd name="connsiteX57" fmla="*/ 1154015 w 2765122"/>
              <a:gd name="connsiteY57" fmla="*/ 1935392 h 3110058"/>
              <a:gd name="connsiteX58" fmla="*/ 1378151 w 2765122"/>
              <a:gd name="connsiteY58" fmla="*/ 2060078 h 3110058"/>
              <a:gd name="connsiteX59" fmla="*/ 1604433 w 2765122"/>
              <a:gd name="connsiteY59" fmla="*/ 1939321 h 3110058"/>
              <a:gd name="connsiteX60" fmla="*/ 1817909 w 2765122"/>
              <a:gd name="connsiteY60" fmla="*/ 1806377 h 3110058"/>
              <a:gd name="connsiteX61" fmla="*/ 1826304 w 2765122"/>
              <a:gd name="connsiteY61" fmla="*/ 1555028 h 3110058"/>
              <a:gd name="connsiteX62" fmla="*/ 1818074 w 2765122"/>
              <a:gd name="connsiteY62" fmla="*/ 1308628 h 3110058"/>
              <a:gd name="connsiteX63" fmla="*/ 1611105 w 2765122"/>
              <a:gd name="connsiteY63" fmla="*/ 1174667 h 3110058"/>
              <a:gd name="connsiteX64" fmla="*/ 1767179 w 2765122"/>
              <a:gd name="connsiteY64" fmla="*/ 890733 h 3110058"/>
              <a:gd name="connsiteX65" fmla="*/ 1629589 w 2765122"/>
              <a:gd name="connsiteY65" fmla="*/ 940281 h 3110058"/>
              <a:gd name="connsiteX66" fmla="*/ 1589093 w 2765122"/>
              <a:gd name="connsiteY66" fmla="*/ 958419 h 3110058"/>
              <a:gd name="connsiteX67" fmla="*/ 1703444 w 2765122"/>
              <a:gd name="connsiteY67" fmla="*/ 1020991 h 3110058"/>
              <a:gd name="connsiteX68" fmla="*/ 1796116 w 2765122"/>
              <a:gd name="connsiteY68" fmla="*/ 1079257 h 3110058"/>
              <a:gd name="connsiteX69" fmla="*/ 1791432 w 2765122"/>
              <a:gd name="connsiteY69" fmla="*/ 1033723 h 3110058"/>
              <a:gd name="connsiteX70" fmla="*/ 1001168 w 2765122"/>
              <a:gd name="connsiteY70" fmla="*/ 880921 h 3110058"/>
              <a:gd name="connsiteX71" fmla="*/ 973688 w 2765122"/>
              <a:gd name="connsiteY71" fmla="*/ 1033723 h 3110058"/>
              <a:gd name="connsiteX72" fmla="*/ 969233 w 2765122"/>
              <a:gd name="connsiteY72" fmla="*/ 1077033 h 3110058"/>
              <a:gd name="connsiteX73" fmla="*/ 1071048 w 2765122"/>
              <a:gd name="connsiteY73" fmla="*/ 1015472 h 3110058"/>
              <a:gd name="connsiteX74" fmla="*/ 1186470 w 2765122"/>
              <a:gd name="connsiteY74" fmla="*/ 954907 h 3110058"/>
              <a:gd name="connsiteX75" fmla="*/ 1146299 w 2765122"/>
              <a:gd name="connsiteY75" fmla="*/ 936065 h 3110058"/>
              <a:gd name="connsiteX76" fmla="*/ 2296662 w 2765122"/>
              <a:gd name="connsiteY76" fmla="*/ 783036 h 3110058"/>
              <a:gd name="connsiteX77" fmla="*/ 2045808 w 2765122"/>
              <a:gd name="connsiteY77" fmla="*/ 809787 h 3110058"/>
              <a:gd name="connsiteX78" fmla="*/ 1933945 w 2765122"/>
              <a:gd name="connsiteY78" fmla="*/ 839155 h 3110058"/>
              <a:gd name="connsiteX79" fmla="*/ 1956628 w 2765122"/>
              <a:gd name="connsiteY79" fmla="*/ 949742 h 3110058"/>
              <a:gd name="connsiteX80" fmla="*/ 1989111 w 2765122"/>
              <a:gd name="connsiteY80" fmla="*/ 1210925 h 3110058"/>
              <a:gd name="connsiteX81" fmla="*/ 2085387 w 2765122"/>
              <a:gd name="connsiteY81" fmla="*/ 1283163 h 3110058"/>
              <a:gd name="connsiteX82" fmla="*/ 2262485 w 2765122"/>
              <a:gd name="connsiteY82" fmla="*/ 1432446 h 3110058"/>
              <a:gd name="connsiteX83" fmla="*/ 2273353 w 2765122"/>
              <a:gd name="connsiteY83" fmla="*/ 1443125 h 3110058"/>
              <a:gd name="connsiteX84" fmla="*/ 2291537 w 2765122"/>
              <a:gd name="connsiteY84" fmla="*/ 1425616 h 3110058"/>
              <a:gd name="connsiteX85" fmla="*/ 2542406 w 2765122"/>
              <a:gd name="connsiteY85" fmla="*/ 885391 h 3110058"/>
              <a:gd name="connsiteX86" fmla="*/ 2296662 w 2765122"/>
              <a:gd name="connsiteY86" fmla="*/ 783036 h 3110058"/>
              <a:gd name="connsiteX87" fmla="*/ 482072 w 2765122"/>
              <a:gd name="connsiteY87" fmla="*/ 767202 h 3110058"/>
              <a:gd name="connsiteX88" fmla="*/ 234579 w 2765122"/>
              <a:gd name="connsiteY88" fmla="*/ 865253 h 3110058"/>
              <a:gd name="connsiteX89" fmla="*/ 475981 w 2765122"/>
              <a:gd name="connsiteY89" fmla="*/ 1409774 h 3110058"/>
              <a:gd name="connsiteX90" fmla="*/ 494126 w 2765122"/>
              <a:gd name="connsiteY90" fmla="*/ 1427453 h 3110058"/>
              <a:gd name="connsiteX91" fmla="*/ 571333 w 2765122"/>
              <a:gd name="connsiteY91" fmla="*/ 1360517 h 3110058"/>
              <a:gd name="connsiteX92" fmla="*/ 684587 w 2765122"/>
              <a:gd name="connsiteY92" fmla="*/ 1270938 h 3110058"/>
              <a:gd name="connsiteX93" fmla="*/ 776848 w 2765122"/>
              <a:gd name="connsiteY93" fmla="*/ 1204197 h 3110058"/>
              <a:gd name="connsiteX94" fmla="*/ 808495 w 2765122"/>
              <a:gd name="connsiteY94" fmla="*/ 949742 h 3110058"/>
              <a:gd name="connsiteX95" fmla="*/ 835139 w 2765122"/>
              <a:gd name="connsiteY95" fmla="*/ 827220 h 3110058"/>
              <a:gd name="connsiteX96" fmla="*/ 732420 w 2765122"/>
              <a:gd name="connsiteY96" fmla="*/ 798327 h 3110058"/>
              <a:gd name="connsiteX97" fmla="*/ 482072 w 2765122"/>
              <a:gd name="connsiteY97" fmla="*/ 767202 h 3110058"/>
              <a:gd name="connsiteX98" fmla="*/ 1382560 w 2765122"/>
              <a:gd name="connsiteY98" fmla="*/ 215755 h 3110058"/>
              <a:gd name="connsiteX99" fmla="*/ 1040146 w 2765122"/>
              <a:gd name="connsiteY99" fmla="*/ 703126 h 3110058"/>
              <a:gd name="connsiteX100" fmla="*/ 1038397 w 2765122"/>
              <a:gd name="connsiteY100" fmla="*/ 710184 h 3110058"/>
              <a:gd name="connsiteX101" fmla="*/ 1159394 w 2765122"/>
              <a:gd name="connsiteY101" fmla="*/ 751212 h 3110058"/>
              <a:gd name="connsiteX102" fmla="*/ 1388689 w 2765122"/>
              <a:gd name="connsiteY102" fmla="*/ 852872 h 3110058"/>
              <a:gd name="connsiteX103" fmla="*/ 1619722 w 2765122"/>
              <a:gd name="connsiteY103" fmla="*/ 755229 h 3110058"/>
              <a:gd name="connsiteX104" fmla="*/ 1729016 w 2765122"/>
              <a:gd name="connsiteY104" fmla="*/ 720284 h 3110058"/>
              <a:gd name="connsiteX105" fmla="*/ 1724974 w 2765122"/>
              <a:gd name="connsiteY105" fmla="*/ 703126 h 3110058"/>
              <a:gd name="connsiteX106" fmla="*/ 1382560 w 2765122"/>
              <a:gd name="connsiteY106" fmla="*/ 215755 h 3110058"/>
              <a:gd name="connsiteX107" fmla="*/ 1382561 w 2765122"/>
              <a:gd name="connsiteY107" fmla="*/ 0 h 3110058"/>
              <a:gd name="connsiteX108" fmla="*/ 1863319 w 2765122"/>
              <a:gd name="connsiteY108" fmla="*/ 565886 h 3110058"/>
              <a:gd name="connsiteX109" fmla="*/ 1892754 w 2765122"/>
              <a:gd name="connsiteY109" fmla="*/ 669221 h 3110058"/>
              <a:gd name="connsiteX110" fmla="*/ 1998805 w 2765122"/>
              <a:gd name="connsiteY110" fmla="*/ 644109 h 3110058"/>
              <a:gd name="connsiteX111" fmla="*/ 2729256 w 2765122"/>
              <a:gd name="connsiteY111" fmla="*/ 777515 h 3110058"/>
              <a:gd name="connsiteX112" fmla="*/ 2479563 w 2765122"/>
              <a:gd name="connsiteY112" fmla="*/ 1476806 h 3110058"/>
              <a:gd name="connsiteX113" fmla="*/ 2396868 w 2765122"/>
              <a:gd name="connsiteY113" fmla="*/ 1564493 h 3110058"/>
              <a:gd name="connsiteX114" fmla="*/ 2415853 w 2765122"/>
              <a:gd name="connsiteY114" fmla="*/ 1583149 h 3110058"/>
              <a:gd name="connsiteX115" fmla="*/ 2715481 w 2765122"/>
              <a:gd name="connsiteY115" fmla="*/ 2355928 h 3110058"/>
              <a:gd name="connsiteX116" fmla="*/ 1982813 w 2765122"/>
              <a:gd name="connsiteY116" fmla="*/ 2476565 h 3110058"/>
              <a:gd name="connsiteX117" fmla="*/ 1890625 w 2765122"/>
              <a:gd name="connsiteY117" fmla="*/ 2453030 h 3110058"/>
              <a:gd name="connsiteX118" fmla="*/ 1863319 w 2765122"/>
              <a:gd name="connsiteY118" fmla="*/ 2544172 h 3110058"/>
              <a:gd name="connsiteX119" fmla="*/ 1382561 w 2765122"/>
              <a:gd name="connsiteY119" fmla="*/ 3110058 h 3110058"/>
              <a:gd name="connsiteX120" fmla="*/ 901803 w 2765122"/>
              <a:gd name="connsiteY120" fmla="*/ 2544172 h 3110058"/>
              <a:gd name="connsiteX121" fmla="*/ 872368 w 2765122"/>
              <a:gd name="connsiteY121" fmla="*/ 2440837 h 3110058"/>
              <a:gd name="connsiteX122" fmla="*/ 766317 w 2765122"/>
              <a:gd name="connsiteY122" fmla="*/ 2465949 h 3110058"/>
              <a:gd name="connsiteX123" fmla="*/ 35866 w 2765122"/>
              <a:gd name="connsiteY123" fmla="*/ 2332544 h 3110058"/>
              <a:gd name="connsiteX124" fmla="*/ 285559 w 2765122"/>
              <a:gd name="connsiteY124" fmla="*/ 1633252 h 3110058"/>
              <a:gd name="connsiteX125" fmla="*/ 368254 w 2765122"/>
              <a:gd name="connsiteY125" fmla="*/ 1545565 h 3110058"/>
              <a:gd name="connsiteX126" fmla="*/ 349269 w 2765122"/>
              <a:gd name="connsiteY126" fmla="*/ 1526910 h 3110058"/>
              <a:gd name="connsiteX127" fmla="*/ 49641 w 2765122"/>
              <a:gd name="connsiteY127" fmla="*/ 754130 h 3110058"/>
              <a:gd name="connsiteX128" fmla="*/ 782309 w 2765122"/>
              <a:gd name="connsiteY128" fmla="*/ 633493 h 3110058"/>
              <a:gd name="connsiteX129" fmla="*/ 874497 w 2765122"/>
              <a:gd name="connsiteY129" fmla="*/ 657029 h 3110058"/>
              <a:gd name="connsiteX130" fmla="*/ 901803 w 2765122"/>
              <a:gd name="connsiteY130" fmla="*/ 565886 h 3110058"/>
              <a:gd name="connsiteX131" fmla="*/ 1382561 w 2765122"/>
              <a:gd name="connsiteY131" fmla="*/ 0 h 31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765122" h="3110058">
                <a:moveTo>
                  <a:pt x="1376433" y="2257187"/>
                </a:moveTo>
                <a:lnTo>
                  <a:pt x="1145400" y="2354829"/>
                </a:lnTo>
                <a:lnTo>
                  <a:pt x="1036105" y="2389775"/>
                </a:lnTo>
                <a:lnTo>
                  <a:pt x="1040146" y="2406930"/>
                </a:lnTo>
                <a:cubicBezTo>
                  <a:pt x="1121535" y="2704580"/>
                  <a:pt x="1244707" y="2894301"/>
                  <a:pt x="1382560" y="2894301"/>
                </a:cubicBezTo>
                <a:cubicBezTo>
                  <a:pt x="1520414" y="2894301"/>
                  <a:pt x="1643585" y="2704580"/>
                  <a:pt x="1724974" y="2406930"/>
                </a:cubicBezTo>
                <a:lnTo>
                  <a:pt x="1726723" y="2399874"/>
                </a:lnTo>
                <a:lnTo>
                  <a:pt x="1605728" y="2358846"/>
                </a:lnTo>
                <a:close/>
                <a:moveTo>
                  <a:pt x="1795887" y="2033026"/>
                </a:moveTo>
                <a:lnTo>
                  <a:pt x="1694075" y="2094586"/>
                </a:lnTo>
                <a:lnTo>
                  <a:pt x="1578650" y="2155153"/>
                </a:lnTo>
                <a:lnTo>
                  <a:pt x="1618821" y="2173994"/>
                </a:lnTo>
                <a:lnTo>
                  <a:pt x="1763952" y="2229138"/>
                </a:lnTo>
                <a:lnTo>
                  <a:pt x="1791432" y="2076334"/>
                </a:lnTo>
                <a:close/>
                <a:moveTo>
                  <a:pt x="969005" y="2030800"/>
                </a:moveTo>
                <a:lnTo>
                  <a:pt x="973688" y="2076334"/>
                </a:lnTo>
                <a:lnTo>
                  <a:pt x="997942" y="2219324"/>
                </a:lnTo>
                <a:lnTo>
                  <a:pt x="1135534" y="2169774"/>
                </a:lnTo>
                <a:lnTo>
                  <a:pt x="1176026" y="2151638"/>
                </a:lnTo>
                <a:lnTo>
                  <a:pt x="1061678" y="2089068"/>
                </a:lnTo>
                <a:close/>
                <a:moveTo>
                  <a:pt x="2270995" y="1682607"/>
                </a:moveTo>
                <a:lnTo>
                  <a:pt x="2193789" y="1749541"/>
                </a:lnTo>
                <a:cubicBezTo>
                  <a:pt x="2157450" y="1779622"/>
                  <a:pt x="2119670" y="1809519"/>
                  <a:pt x="2080535" y="1839120"/>
                </a:cubicBezTo>
                <a:lnTo>
                  <a:pt x="1988274" y="1905861"/>
                </a:lnTo>
                <a:lnTo>
                  <a:pt x="1956628" y="2160317"/>
                </a:lnTo>
                <a:lnTo>
                  <a:pt x="1929983" y="2282840"/>
                </a:lnTo>
                <a:lnTo>
                  <a:pt x="2032699" y="2311732"/>
                </a:lnTo>
                <a:cubicBezTo>
                  <a:pt x="2281801" y="2367725"/>
                  <a:pt x="2467430" y="2349840"/>
                  <a:pt x="2530541" y="2244806"/>
                </a:cubicBezTo>
                <a:cubicBezTo>
                  <a:pt x="2601541" y="2126643"/>
                  <a:pt x="2502356" y="1923350"/>
                  <a:pt x="2289139" y="1700285"/>
                </a:cubicBezTo>
                <a:close/>
                <a:moveTo>
                  <a:pt x="491768" y="1666932"/>
                </a:moveTo>
                <a:lnTo>
                  <a:pt x="473585" y="1684439"/>
                </a:lnTo>
                <a:cubicBezTo>
                  <a:pt x="256508" y="1903749"/>
                  <a:pt x="153790" y="2105280"/>
                  <a:pt x="222717" y="2224664"/>
                </a:cubicBezTo>
                <a:cubicBezTo>
                  <a:pt x="283985" y="2330784"/>
                  <a:pt x="469273" y="2351906"/>
                  <a:pt x="719315" y="2300269"/>
                </a:cubicBezTo>
                <a:lnTo>
                  <a:pt x="831176" y="2270901"/>
                </a:lnTo>
                <a:lnTo>
                  <a:pt x="808495" y="2160317"/>
                </a:lnTo>
                <a:lnTo>
                  <a:pt x="776012" y="1899134"/>
                </a:lnTo>
                <a:lnTo>
                  <a:pt x="679735" y="1826895"/>
                </a:lnTo>
                <a:cubicBezTo>
                  <a:pt x="616990" y="1777691"/>
                  <a:pt x="557836" y="1727770"/>
                  <a:pt x="502637" y="1677612"/>
                </a:cubicBezTo>
                <a:close/>
                <a:moveTo>
                  <a:pt x="2001099" y="1443878"/>
                </a:moveTo>
                <a:lnTo>
                  <a:pt x="2005588" y="1555029"/>
                </a:lnTo>
                <a:lnTo>
                  <a:pt x="2000712" y="1675767"/>
                </a:lnTo>
                <a:lnTo>
                  <a:pt x="2038461" y="1648469"/>
                </a:lnTo>
                <a:cubicBezTo>
                  <a:pt x="2070345" y="1623579"/>
                  <a:pt x="2101053" y="1598643"/>
                  <a:pt x="2130505" y="1573751"/>
                </a:cubicBezTo>
                <a:lnTo>
                  <a:pt x="2143759" y="1562074"/>
                </a:lnTo>
                <a:lnTo>
                  <a:pt x="2039991" y="1473050"/>
                </a:lnTo>
                <a:close/>
                <a:moveTo>
                  <a:pt x="764411" y="1434288"/>
                </a:moveTo>
                <a:lnTo>
                  <a:pt x="726661" y="1461587"/>
                </a:lnTo>
                <a:cubicBezTo>
                  <a:pt x="694778" y="1486477"/>
                  <a:pt x="664070" y="1511412"/>
                  <a:pt x="634617" y="1536305"/>
                </a:cubicBezTo>
                <a:lnTo>
                  <a:pt x="621360" y="1547985"/>
                </a:lnTo>
                <a:lnTo>
                  <a:pt x="725129" y="1637009"/>
                </a:lnTo>
                <a:lnTo>
                  <a:pt x="764024" y="1666183"/>
                </a:lnTo>
                <a:lnTo>
                  <a:pt x="759534" y="1555029"/>
                </a:lnTo>
                <a:close/>
                <a:moveTo>
                  <a:pt x="1386966" y="1049980"/>
                </a:moveTo>
                <a:lnTo>
                  <a:pt x="1160689" y="1170734"/>
                </a:lnTo>
                <a:lnTo>
                  <a:pt x="947211" y="1303680"/>
                </a:lnTo>
                <a:lnTo>
                  <a:pt x="938816" y="1555028"/>
                </a:lnTo>
                <a:lnTo>
                  <a:pt x="947046" y="1801432"/>
                </a:lnTo>
                <a:lnTo>
                  <a:pt x="1154015" y="1935392"/>
                </a:lnTo>
                <a:lnTo>
                  <a:pt x="1378151" y="2060078"/>
                </a:lnTo>
                <a:lnTo>
                  <a:pt x="1604433" y="1939321"/>
                </a:lnTo>
                <a:lnTo>
                  <a:pt x="1817909" y="1806377"/>
                </a:lnTo>
                <a:lnTo>
                  <a:pt x="1826304" y="1555028"/>
                </a:lnTo>
                <a:lnTo>
                  <a:pt x="1818074" y="1308628"/>
                </a:lnTo>
                <a:lnTo>
                  <a:pt x="1611105" y="1174667"/>
                </a:lnTo>
                <a:close/>
                <a:moveTo>
                  <a:pt x="1767179" y="890733"/>
                </a:moveTo>
                <a:lnTo>
                  <a:pt x="1629589" y="940281"/>
                </a:lnTo>
                <a:lnTo>
                  <a:pt x="1589093" y="958419"/>
                </a:lnTo>
                <a:lnTo>
                  <a:pt x="1703444" y="1020991"/>
                </a:lnTo>
                <a:lnTo>
                  <a:pt x="1796116" y="1079257"/>
                </a:lnTo>
                <a:lnTo>
                  <a:pt x="1791432" y="1033723"/>
                </a:lnTo>
                <a:close/>
                <a:moveTo>
                  <a:pt x="1001168" y="880921"/>
                </a:moveTo>
                <a:lnTo>
                  <a:pt x="973688" y="1033723"/>
                </a:lnTo>
                <a:lnTo>
                  <a:pt x="969233" y="1077033"/>
                </a:lnTo>
                <a:lnTo>
                  <a:pt x="1071048" y="1015472"/>
                </a:lnTo>
                <a:lnTo>
                  <a:pt x="1186470" y="954907"/>
                </a:lnTo>
                <a:lnTo>
                  <a:pt x="1146299" y="936065"/>
                </a:lnTo>
                <a:close/>
                <a:moveTo>
                  <a:pt x="2296662" y="783036"/>
                </a:moveTo>
                <a:cubicBezTo>
                  <a:pt x="2224233" y="781291"/>
                  <a:pt x="2139574" y="790423"/>
                  <a:pt x="2045808" y="809787"/>
                </a:cubicBezTo>
                <a:lnTo>
                  <a:pt x="1933945" y="839155"/>
                </a:lnTo>
                <a:lnTo>
                  <a:pt x="1956628" y="949742"/>
                </a:lnTo>
                <a:lnTo>
                  <a:pt x="1989111" y="1210925"/>
                </a:lnTo>
                <a:lnTo>
                  <a:pt x="2085387" y="1283163"/>
                </a:lnTo>
                <a:cubicBezTo>
                  <a:pt x="2148132" y="1332368"/>
                  <a:pt x="2207286" y="1382289"/>
                  <a:pt x="2262485" y="1432446"/>
                </a:cubicBezTo>
                <a:lnTo>
                  <a:pt x="2273353" y="1443125"/>
                </a:lnTo>
                <a:lnTo>
                  <a:pt x="2291537" y="1425616"/>
                </a:lnTo>
                <a:cubicBezTo>
                  <a:pt x="2508615" y="1206306"/>
                  <a:pt x="2611333" y="1004776"/>
                  <a:pt x="2542406" y="885391"/>
                </a:cubicBezTo>
                <a:cubicBezTo>
                  <a:pt x="2504113" y="819067"/>
                  <a:pt x="2417375" y="785944"/>
                  <a:pt x="2296662" y="783036"/>
                </a:cubicBezTo>
                <a:close/>
                <a:moveTo>
                  <a:pt x="482072" y="767202"/>
                </a:moveTo>
                <a:cubicBezTo>
                  <a:pt x="361326" y="768003"/>
                  <a:pt x="274023" y="799606"/>
                  <a:pt x="234579" y="865253"/>
                </a:cubicBezTo>
                <a:cubicBezTo>
                  <a:pt x="163579" y="983417"/>
                  <a:pt x="262764" y="1186709"/>
                  <a:pt x="475981" y="1409774"/>
                </a:cubicBezTo>
                <a:lnTo>
                  <a:pt x="494126" y="1427453"/>
                </a:lnTo>
                <a:lnTo>
                  <a:pt x="571333" y="1360517"/>
                </a:lnTo>
                <a:cubicBezTo>
                  <a:pt x="607672" y="1330436"/>
                  <a:pt x="645452" y="1300540"/>
                  <a:pt x="684587" y="1270938"/>
                </a:cubicBezTo>
                <a:lnTo>
                  <a:pt x="776848" y="1204197"/>
                </a:lnTo>
                <a:lnTo>
                  <a:pt x="808495" y="949742"/>
                </a:lnTo>
                <a:lnTo>
                  <a:pt x="835139" y="827220"/>
                </a:lnTo>
                <a:lnTo>
                  <a:pt x="732420" y="798327"/>
                </a:lnTo>
                <a:cubicBezTo>
                  <a:pt x="639007" y="777329"/>
                  <a:pt x="554520" y="766721"/>
                  <a:pt x="482072" y="767202"/>
                </a:cubicBezTo>
                <a:close/>
                <a:moveTo>
                  <a:pt x="1382560" y="215755"/>
                </a:moveTo>
                <a:cubicBezTo>
                  <a:pt x="1244707" y="215755"/>
                  <a:pt x="1121535" y="405476"/>
                  <a:pt x="1040146" y="703126"/>
                </a:cubicBezTo>
                <a:lnTo>
                  <a:pt x="1038397" y="710184"/>
                </a:lnTo>
                <a:lnTo>
                  <a:pt x="1159394" y="751212"/>
                </a:lnTo>
                <a:lnTo>
                  <a:pt x="1388689" y="852872"/>
                </a:lnTo>
                <a:lnTo>
                  <a:pt x="1619722" y="755229"/>
                </a:lnTo>
                <a:lnTo>
                  <a:pt x="1729016" y="720284"/>
                </a:lnTo>
                <a:lnTo>
                  <a:pt x="1724974" y="703126"/>
                </a:lnTo>
                <a:cubicBezTo>
                  <a:pt x="1643585" y="405476"/>
                  <a:pt x="1520414" y="215755"/>
                  <a:pt x="1382560" y="215755"/>
                </a:cubicBezTo>
                <a:close/>
                <a:moveTo>
                  <a:pt x="1382561" y="0"/>
                </a:moveTo>
                <a:cubicBezTo>
                  <a:pt x="1576111" y="0"/>
                  <a:pt x="1749046" y="220285"/>
                  <a:pt x="1863319" y="565886"/>
                </a:cubicBezTo>
                <a:lnTo>
                  <a:pt x="1892754" y="669221"/>
                </a:lnTo>
                <a:lnTo>
                  <a:pt x="1998805" y="644109"/>
                </a:lnTo>
                <a:cubicBezTo>
                  <a:pt x="2355240" y="570272"/>
                  <a:pt x="2632481" y="609896"/>
                  <a:pt x="2729256" y="777515"/>
                </a:cubicBezTo>
                <a:cubicBezTo>
                  <a:pt x="2826030" y="945133"/>
                  <a:pt x="2721726" y="1205043"/>
                  <a:pt x="2479563" y="1476806"/>
                </a:cubicBezTo>
                <a:lnTo>
                  <a:pt x="2396868" y="1564493"/>
                </a:lnTo>
                <a:lnTo>
                  <a:pt x="2415853" y="1583149"/>
                </a:lnTo>
                <a:cubicBezTo>
                  <a:pt x="2697403" y="1884053"/>
                  <a:pt x="2823474" y="2176199"/>
                  <a:pt x="2715481" y="2355928"/>
                </a:cubicBezTo>
                <a:cubicBezTo>
                  <a:pt x="2615796" y="2521833"/>
                  <a:pt x="2337906" y="2556612"/>
                  <a:pt x="1982813" y="2476565"/>
                </a:cubicBezTo>
                <a:lnTo>
                  <a:pt x="1890625" y="2453030"/>
                </a:lnTo>
                <a:lnTo>
                  <a:pt x="1863319" y="2544172"/>
                </a:lnTo>
                <a:cubicBezTo>
                  <a:pt x="1749047" y="2889773"/>
                  <a:pt x="1576111" y="3110058"/>
                  <a:pt x="1382561" y="3110058"/>
                </a:cubicBezTo>
                <a:cubicBezTo>
                  <a:pt x="1189012" y="3110058"/>
                  <a:pt x="1016076" y="2889773"/>
                  <a:pt x="901803" y="2544172"/>
                </a:cubicBezTo>
                <a:lnTo>
                  <a:pt x="872368" y="2440837"/>
                </a:lnTo>
                <a:lnTo>
                  <a:pt x="766317" y="2465949"/>
                </a:lnTo>
                <a:cubicBezTo>
                  <a:pt x="409882" y="2539787"/>
                  <a:pt x="132641" y="2500163"/>
                  <a:pt x="35866" y="2332544"/>
                </a:cubicBezTo>
                <a:cubicBezTo>
                  <a:pt x="-60908" y="2164925"/>
                  <a:pt x="43396" y="1905015"/>
                  <a:pt x="285559" y="1633252"/>
                </a:cubicBezTo>
                <a:lnTo>
                  <a:pt x="368254" y="1545565"/>
                </a:lnTo>
                <a:lnTo>
                  <a:pt x="349269" y="1526910"/>
                </a:lnTo>
                <a:cubicBezTo>
                  <a:pt x="67719" y="1226005"/>
                  <a:pt x="-58351" y="933860"/>
                  <a:pt x="49641" y="754130"/>
                </a:cubicBezTo>
                <a:cubicBezTo>
                  <a:pt x="149326" y="588226"/>
                  <a:pt x="427216" y="553446"/>
                  <a:pt x="782309" y="633493"/>
                </a:cubicBezTo>
                <a:lnTo>
                  <a:pt x="874497" y="657029"/>
                </a:lnTo>
                <a:lnTo>
                  <a:pt x="901803" y="565886"/>
                </a:lnTo>
                <a:cubicBezTo>
                  <a:pt x="1016076" y="220285"/>
                  <a:pt x="1189012" y="0"/>
                  <a:pt x="13825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38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8A581AC2-0453-45C1-B1F3-AD3273F2CD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876266"/>
              </p:ext>
            </p:extLst>
          </p:nvPr>
        </p:nvGraphicFramePr>
        <p:xfrm>
          <a:off x="6513862" y="171931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7">
            <a:extLst>
              <a:ext uri="{FF2B5EF4-FFF2-40B4-BE49-F238E27FC236}">
                <a16:creationId xmlns:a16="http://schemas.microsoft.com/office/drawing/2014/main" id="{A36115C4-395C-425B-93F9-072D5A474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190837"/>
              </p:ext>
            </p:extLst>
          </p:nvPr>
        </p:nvGraphicFramePr>
        <p:xfrm>
          <a:off x="8887376" y="171931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EB976FA3-FBF7-4ABC-B38F-30F2DFFD4B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0816323"/>
              </p:ext>
            </p:extLst>
          </p:nvPr>
        </p:nvGraphicFramePr>
        <p:xfrm>
          <a:off x="4140349" y="171931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7">
            <a:extLst>
              <a:ext uri="{FF2B5EF4-FFF2-40B4-BE49-F238E27FC236}">
                <a16:creationId xmlns:a16="http://schemas.microsoft.com/office/drawing/2014/main" id="{87CABCEC-BD35-4B09-A433-15EB264880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8923278"/>
              </p:ext>
            </p:extLst>
          </p:nvPr>
        </p:nvGraphicFramePr>
        <p:xfrm>
          <a:off x="1766836" y="171931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7058F99-1DC5-465D-A6F4-B185BDB1B8B7}"/>
              </a:ext>
            </a:extLst>
          </p:cNvPr>
          <p:cNvSpPr txBox="1"/>
          <p:nvPr/>
        </p:nvSpPr>
        <p:spPr>
          <a:xfrm>
            <a:off x="2129108" y="232145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62626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FEF74-B974-4E9A-82A7-E2904E6FC3A0}"/>
              </a:ext>
            </a:extLst>
          </p:cNvPr>
          <p:cNvSpPr txBox="1"/>
          <p:nvPr/>
        </p:nvSpPr>
        <p:spPr>
          <a:xfrm>
            <a:off x="4502621" y="232145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62626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AC7C1-FA95-41C0-8A23-250DB33BA033}"/>
              </a:ext>
            </a:extLst>
          </p:cNvPr>
          <p:cNvSpPr txBox="1"/>
          <p:nvPr/>
        </p:nvSpPr>
        <p:spPr>
          <a:xfrm>
            <a:off x="6876134" y="232145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62626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84D90-A242-40C4-81B6-3F4894D37361}"/>
              </a:ext>
            </a:extLst>
          </p:cNvPr>
          <p:cNvSpPr txBox="1"/>
          <p:nvPr/>
        </p:nvSpPr>
        <p:spPr>
          <a:xfrm>
            <a:off x="9249648" y="232145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62626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rgbClr val="262626"/>
              </a:solidFill>
              <a:cs typeface="Arial" pitchFamily="34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192F127-DA10-468F-8976-F1A6F1F680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086117"/>
              </p:ext>
            </p:extLst>
          </p:nvPr>
        </p:nvGraphicFramePr>
        <p:xfrm>
          <a:off x="632390" y="3517324"/>
          <a:ext cx="5608007" cy="247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171F14C-929D-49C3-BD3E-D31BCBA0377D}"/>
              </a:ext>
            </a:extLst>
          </p:cNvPr>
          <p:cNvGrpSpPr/>
          <p:nvPr/>
        </p:nvGrpSpPr>
        <p:grpSpPr>
          <a:xfrm>
            <a:off x="5978866" y="3637108"/>
            <a:ext cx="5404130" cy="534784"/>
            <a:chOff x="395534" y="3737445"/>
            <a:chExt cx="3972999" cy="5347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7F6F9F-B871-4FA4-B04F-AD0420E23759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8AB247-BBFB-46E2-815B-6252CDF307F6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FAA676-56C5-466F-9D70-C95215C0714F}"/>
              </a:ext>
            </a:extLst>
          </p:cNvPr>
          <p:cNvGrpSpPr/>
          <p:nvPr/>
        </p:nvGrpSpPr>
        <p:grpSpPr>
          <a:xfrm>
            <a:off x="5978866" y="4187910"/>
            <a:ext cx="5404130" cy="534784"/>
            <a:chOff x="395534" y="3737445"/>
            <a:chExt cx="3972999" cy="53478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A6F783-3900-414E-9A5C-268B38454E8B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35D2EF-F724-4A0C-8703-63A096CA184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5083B6-8F54-4F22-849B-A09C8B3D7022}"/>
              </a:ext>
            </a:extLst>
          </p:cNvPr>
          <p:cNvGrpSpPr/>
          <p:nvPr/>
        </p:nvGrpSpPr>
        <p:grpSpPr>
          <a:xfrm>
            <a:off x="5978866" y="4738710"/>
            <a:ext cx="5404130" cy="534784"/>
            <a:chOff x="395534" y="3737445"/>
            <a:chExt cx="3972999" cy="53478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3A1449-7EB2-481E-B7DB-9F3813D10624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CC9DE1-C8AC-48E3-B52C-25FAEF42BC39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27F1D58-B801-49FE-A198-45C85F902D40}"/>
              </a:ext>
            </a:extLst>
          </p:cNvPr>
          <p:cNvGrpSpPr/>
          <p:nvPr/>
        </p:nvGrpSpPr>
        <p:grpSpPr>
          <a:xfrm>
            <a:off x="5978866" y="5289512"/>
            <a:ext cx="5404130" cy="534784"/>
            <a:chOff x="395534" y="3737445"/>
            <a:chExt cx="3972999" cy="5347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660525-FD83-4A66-8231-7696286F0FB7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064960-93AE-4437-8E5B-E331214026F8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EF9808-C6AD-4138-B7CA-F72ECE537A8C}"/>
              </a:ext>
            </a:extLst>
          </p:cNvPr>
          <p:cNvGrpSpPr/>
          <p:nvPr/>
        </p:nvGrpSpPr>
        <p:grpSpPr>
          <a:xfrm>
            <a:off x="2197972" y="1937479"/>
            <a:ext cx="5474490" cy="4958712"/>
            <a:chOff x="1569022" y="1657523"/>
            <a:chExt cx="5617573" cy="5088315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CC8FED4-622F-48E9-8404-76155663EEFC}"/>
                </a:ext>
              </a:extLst>
            </p:cNvPr>
            <p:cNvSpPr/>
            <p:nvPr/>
          </p:nvSpPr>
          <p:spPr>
            <a:xfrm>
              <a:off x="2923068" y="1665471"/>
              <a:ext cx="2967885" cy="2156018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90BFA1F-86BD-4F10-A75F-EEE7B272B183}"/>
                </a:ext>
              </a:extLst>
            </p:cNvPr>
            <p:cNvSpPr/>
            <p:nvPr/>
          </p:nvSpPr>
          <p:spPr>
            <a:xfrm>
              <a:off x="1569022" y="2980450"/>
              <a:ext cx="2394717" cy="3753708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  <a:gd name="connsiteX0" fmla="*/ 1636072 w 1744918"/>
                <a:gd name="connsiteY0" fmla="*/ 2744463 h 2744463"/>
                <a:gd name="connsiteX1" fmla="*/ 1568014 w 1744918"/>
                <a:gd name="connsiteY1" fmla="*/ 1801842 h 2744463"/>
                <a:gd name="connsiteX2" fmla="*/ 1413265 w 1744918"/>
                <a:gd name="connsiteY2" fmla="*/ 1809677 h 2744463"/>
                <a:gd name="connsiteX3" fmla="*/ 1019146 w 1744918"/>
                <a:gd name="connsiteY3" fmla="*/ 1807718 h 2744463"/>
                <a:gd name="connsiteX4" fmla="*/ 959989 w 1744918"/>
                <a:gd name="connsiteY4" fmla="*/ 1806935 h 2744463"/>
                <a:gd name="connsiteX5" fmla="*/ 964691 w 1744918"/>
                <a:gd name="connsiteY5" fmla="*/ 1694889 h 2744463"/>
                <a:gd name="connsiteX6" fmla="*/ 820912 w 1744918"/>
                <a:gd name="connsiteY6" fmla="*/ 1613793 h 2744463"/>
                <a:gd name="connsiteX7" fmla="*/ 395452 w 1744918"/>
                <a:gd name="connsiteY7" fmla="*/ 1453168 h 2744463"/>
                <a:gd name="connsiteX8" fmla="*/ 390359 w 1744918"/>
                <a:gd name="connsiteY8" fmla="*/ 1451601 h 2744463"/>
                <a:gd name="connsiteX9" fmla="*/ 196042 w 1744918"/>
                <a:gd name="connsiteY9" fmla="*/ 1350133 h 2744463"/>
                <a:gd name="connsiteX10" fmla="*/ 51871 w 1744918"/>
                <a:gd name="connsiteY10" fmla="*/ 1191859 h 2744463"/>
                <a:gd name="connsiteX11" fmla="*/ 6034 w 1744918"/>
                <a:gd name="connsiteY11" fmla="*/ 1120557 h 2744463"/>
                <a:gd name="connsiteX12" fmla="*/ 107502 w 1744918"/>
                <a:gd name="connsiteY12" fmla="*/ 827515 h 2744463"/>
                <a:gd name="connsiteX13" fmla="*/ 401720 w 1744918"/>
                <a:gd name="connsiteY13" fmla="*/ 469830 h 2744463"/>
                <a:gd name="connsiteX14" fmla="*/ 805241 w 1744918"/>
                <a:gd name="connsiteY14" fmla="*/ 8328 h 2744463"/>
                <a:gd name="connsiteX15" fmla="*/ 830314 w 1744918"/>
                <a:gd name="connsiteY15" fmla="*/ 8719 h 2744463"/>
                <a:gd name="connsiteX16" fmla="*/ 952546 w 1744918"/>
                <a:gd name="connsiteY16" fmla="*/ 125466 h 2744463"/>
                <a:gd name="connsiteX17" fmla="*/ 1092799 w 1744918"/>
                <a:gd name="connsiteY17" fmla="*/ 242605 h 2744463"/>
                <a:gd name="connsiteX18" fmla="*/ 1126099 w 1744918"/>
                <a:gd name="connsiteY18" fmla="*/ 282957 h 2744463"/>
                <a:gd name="connsiteX19" fmla="*/ 979578 w 1744918"/>
                <a:gd name="connsiteY19" fmla="*/ 589711 h 2744463"/>
                <a:gd name="connsiteX20" fmla="*/ 869883 w 1744918"/>
                <a:gd name="connsiteY20" fmla="*/ 706067 h 2744463"/>
                <a:gd name="connsiteX21" fmla="*/ 790354 w 1744918"/>
                <a:gd name="connsiteY21" fmla="*/ 860423 h 2744463"/>
                <a:gd name="connsiteX22" fmla="*/ 797406 w 1744918"/>
                <a:gd name="connsiteY22" fmla="*/ 874527 h 2744463"/>
                <a:gd name="connsiteX23" fmla="*/ 848727 w 1744918"/>
                <a:gd name="connsiteY23" fmla="*/ 846711 h 2744463"/>
                <a:gd name="connsiteX24" fmla="*/ 902791 w 1744918"/>
                <a:gd name="connsiteY24" fmla="*/ 688829 h 2744463"/>
                <a:gd name="connsiteX25" fmla="*/ 952154 w 1744918"/>
                <a:gd name="connsiteY25" fmla="*/ 665323 h 2744463"/>
                <a:gd name="connsiteX26" fmla="*/ 1325117 w 1744918"/>
                <a:gd name="connsiteY26" fmla="*/ 734666 h 2744463"/>
                <a:gd name="connsiteX27" fmla="*/ 1413265 w 1744918"/>
                <a:gd name="connsiteY27" fmla="*/ 771884 h 2744463"/>
                <a:gd name="connsiteX28" fmla="*/ 1421101 w 1744918"/>
                <a:gd name="connsiteY28" fmla="*/ 748769 h 2744463"/>
                <a:gd name="connsiteX29" fmla="*/ 1453225 w 1744918"/>
                <a:gd name="connsiteY29" fmla="*/ 714685 h 2744463"/>
                <a:gd name="connsiteX30" fmla="*/ 1633831 w 1744918"/>
                <a:gd name="connsiteY30" fmla="*/ 551710 h 2744463"/>
                <a:gd name="connsiteX31" fmla="*/ 1703174 w 1744918"/>
                <a:gd name="connsiteY31" fmla="*/ 509791 h 2744463"/>
                <a:gd name="connsiteX32" fmla="*/ 1711009 w 1744918"/>
                <a:gd name="connsiteY32" fmla="*/ 633981 h 2744463"/>
                <a:gd name="connsiteX33" fmla="*/ 1743917 w 1744918"/>
                <a:gd name="connsiteY33" fmla="*/ 795782 h 2744463"/>
                <a:gd name="connsiteX34" fmla="*/ 1721978 w 1744918"/>
                <a:gd name="connsiteY34" fmla="*/ 957973 h 2744463"/>
                <a:gd name="connsiteX35" fmla="*/ 1660862 w 1744918"/>
                <a:gd name="connsiteY35" fmla="*/ 1311348 h 2744463"/>
                <a:gd name="connsiteX36" fmla="*/ 1618552 w 1744918"/>
                <a:gd name="connsiteY36" fmla="*/ 1567565 h 2744463"/>
                <a:gd name="connsiteX37" fmla="*/ 1597396 w 1744918"/>
                <a:gd name="connsiteY37" fmla="*/ 1695673 h 2744463"/>
                <a:gd name="connsiteX38" fmla="*/ 1636072 w 1744918"/>
                <a:gd name="connsiteY38" fmla="*/ 2744463 h 2744463"/>
                <a:gd name="connsiteX0" fmla="*/ 1636072 w 1744918"/>
                <a:gd name="connsiteY0" fmla="*/ 2744463 h 2744796"/>
                <a:gd name="connsiteX1" fmla="*/ 1413265 w 1744918"/>
                <a:gd name="connsiteY1" fmla="*/ 1809677 h 2744796"/>
                <a:gd name="connsiteX2" fmla="*/ 1019146 w 1744918"/>
                <a:gd name="connsiteY2" fmla="*/ 1807718 h 2744796"/>
                <a:gd name="connsiteX3" fmla="*/ 959989 w 1744918"/>
                <a:gd name="connsiteY3" fmla="*/ 1806935 h 2744796"/>
                <a:gd name="connsiteX4" fmla="*/ 964691 w 1744918"/>
                <a:gd name="connsiteY4" fmla="*/ 1694889 h 2744796"/>
                <a:gd name="connsiteX5" fmla="*/ 820912 w 1744918"/>
                <a:gd name="connsiteY5" fmla="*/ 1613793 h 2744796"/>
                <a:gd name="connsiteX6" fmla="*/ 395452 w 1744918"/>
                <a:gd name="connsiteY6" fmla="*/ 1453168 h 2744796"/>
                <a:gd name="connsiteX7" fmla="*/ 390359 w 1744918"/>
                <a:gd name="connsiteY7" fmla="*/ 1451601 h 2744796"/>
                <a:gd name="connsiteX8" fmla="*/ 196042 w 1744918"/>
                <a:gd name="connsiteY8" fmla="*/ 1350133 h 2744796"/>
                <a:gd name="connsiteX9" fmla="*/ 51871 w 1744918"/>
                <a:gd name="connsiteY9" fmla="*/ 1191859 h 2744796"/>
                <a:gd name="connsiteX10" fmla="*/ 6034 w 1744918"/>
                <a:gd name="connsiteY10" fmla="*/ 1120557 h 2744796"/>
                <a:gd name="connsiteX11" fmla="*/ 107502 w 1744918"/>
                <a:gd name="connsiteY11" fmla="*/ 827515 h 2744796"/>
                <a:gd name="connsiteX12" fmla="*/ 401720 w 1744918"/>
                <a:gd name="connsiteY12" fmla="*/ 469830 h 2744796"/>
                <a:gd name="connsiteX13" fmla="*/ 805241 w 1744918"/>
                <a:gd name="connsiteY13" fmla="*/ 8328 h 2744796"/>
                <a:gd name="connsiteX14" fmla="*/ 830314 w 1744918"/>
                <a:gd name="connsiteY14" fmla="*/ 8719 h 2744796"/>
                <a:gd name="connsiteX15" fmla="*/ 952546 w 1744918"/>
                <a:gd name="connsiteY15" fmla="*/ 125466 h 2744796"/>
                <a:gd name="connsiteX16" fmla="*/ 1092799 w 1744918"/>
                <a:gd name="connsiteY16" fmla="*/ 242605 h 2744796"/>
                <a:gd name="connsiteX17" fmla="*/ 1126099 w 1744918"/>
                <a:gd name="connsiteY17" fmla="*/ 282957 h 2744796"/>
                <a:gd name="connsiteX18" fmla="*/ 979578 w 1744918"/>
                <a:gd name="connsiteY18" fmla="*/ 589711 h 2744796"/>
                <a:gd name="connsiteX19" fmla="*/ 869883 w 1744918"/>
                <a:gd name="connsiteY19" fmla="*/ 706067 h 2744796"/>
                <a:gd name="connsiteX20" fmla="*/ 790354 w 1744918"/>
                <a:gd name="connsiteY20" fmla="*/ 860423 h 2744796"/>
                <a:gd name="connsiteX21" fmla="*/ 797406 w 1744918"/>
                <a:gd name="connsiteY21" fmla="*/ 874527 h 2744796"/>
                <a:gd name="connsiteX22" fmla="*/ 848727 w 1744918"/>
                <a:gd name="connsiteY22" fmla="*/ 846711 h 2744796"/>
                <a:gd name="connsiteX23" fmla="*/ 902791 w 1744918"/>
                <a:gd name="connsiteY23" fmla="*/ 688829 h 2744796"/>
                <a:gd name="connsiteX24" fmla="*/ 952154 w 1744918"/>
                <a:gd name="connsiteY24" fmla="*/ 665323 h 2744796"/>
                <a:gd name="connsiteX25" fmla="*/ 1325117 w 1744918"/>
                <a:gd name="connsiteY25" fmla="*/ 734666 h 2744796"/>
                <a:gd name="connsiteX26" fmla="*/ 1413265 w 1744918"/>
                <a:gd name="connsiteY26" fmla="*/ 771884 h 2744796"/>
                <a:gd name="connsiteX27" fmla="*/ 1421101 w 1744918"/>
                <a:gd name="connsiteY27" fmla="*/ 748769 h 2744796"/>
                <a:gd name="connsiteX28" fmla="*/ 1453225 w 1744918"/>
                <a:gd name="connsiteY28" fmla="*/ 714685 h 2744796"/>
                <a:gd name="connsiteX29" fmla="*/ 1633831 w 1744918"/>
                <a:gd name="connsiteY29" fmla="*/ 551710 h 2744796"/>
                <a:gd name="connsiteX30" fmla="*/ 1703174 w 1744918"/>
                <a:gd name="connsiteY30" fmla="*/ 509791 h 2744796"/>
                <a:gd name="connsiteX31" fmla="*/ 1711009 w 1744918"/>
                <a:gd name="connsiteY31" fmla="*/ 633981 h 2744796"/>
                <a:gd name="connsiteX32" fmla="*/ 1743917 w 1744918"/>
                <a:gd name="connsiteY32" fmla="*/ 795782 h 2744796"/>
                <a:gd name="connsiteX33" fmla="*/ 1721978 w 1744918"/>
                <a:gd name="connsiteY33" fmla="*/ 957973 h 2744796"/>
                <a:gd name="connsiteX34" fmla="*/ 1660862 w 1744918"/>
                <a:gd name="connsiteY34" fmla="*/ 1311348 h 2744796"/>
                <a:gd name="connsiteX35" fmla="*/ 1618552 w 1744918"/>
                <a:gd name="connsiteY35" fmla="*/ 1567565 h 2744796"/>
                <a:gd name="connsiteX36" fmla="*/ 1597396 w 1744918"/>
                <a:gd name="connsiteY36" fmla="*/ 1695673 h 2744796"/>
                <a:gd name="connsiteX37" fmla="*/ 1636072 w 1744918"/>
                <a:gd name="connsiteY37" fmla="*/ 2744463 h 2744796"/>
                <a:gd name="connsiteX0" fmla="*/ 1636072 w 1744918"/>
                <a:gd name="connsiteY0" fmla="*/ 2744463 h 2744785"/>
                <a:gd name="connsiteX1" fmla="*/ 1019146 w 1744918"/>
                <a:gd name="connsiteY1" fmla="*/ 1807718 h 2744785"/>
                <a:gd name="connsiteX2" fmla="*/ 959989 w 1744918"/>
                <a:gd name="connsiteY2" fmla="*/ 1806935 h 2744785"/>
                <a:gd name="connsiteX3" fmla="*/ 964691 w 1744918"/>
                <a:gd name="connsiteY3" fmla="*/ 1694889 h 2744785"/>
                <a:gd name="connsiteX4" fmla="*/ 820912 w 1744918"/>
                <a:gd name="connsiteY4" fmla="*/ 1613793 h 2744785"/>
                <a:gd name="connsiteX5" fmla="*/ 395452 w 1744918"/>
                <a:gd name="connsiteY5" fmla="*/ 1453168 h 2744785"/>
                <a:gd name="connsiteX6" fmla="*/ 390359 w 1744918"/>
                <a:gd name="connsiteY6" fmla="*/ 1451601 h 2744785"/>
                <a:gd name="connsiteX7" fmla="*/ 196042 w 1744918"/>
                <a:gd name="connsiteY7" fmla="*/ 1350133 h 2744785"/>
                <a:gd name="connsiteX8" fmla="*/ 51871 w 1744918"/>
                <a:gd name="connsiteY8" fmla="*/ 1191859 h 2744785"/>
                <a:gd name="connsiteX9" fmla="*/ 6034 w 1744918"/>
                <a:gd name="connsiteY9" fmla="*/ 1120557 h 2744785"/>
                <a:gd name="connsiteX10" fmla="*/ 107502 w 1744918"/>
                <a:gd name="connsiteY10" fmla="*/ 827515 h 2744785"/>
                <a:gd name="connsiteX11" fmla="*/ 401720 w 1744918"/>
                <a:gd name="connsiteY11" fmla="*/ 469830 h 2744785"/>
                <a:gd name="connsiteX12" fmla="*/ 805241 w 1744918"/>
                <a:gd name="connsiteY12" fmla="*/ 8328 h 2744785"/>
                <a:gd name="connsiteX13" fmla="*/ 830314 w 1744918"/>
                <a:gd name="connsiteY13" fmla="*/ 8719 h 2744785"/>
                <a:gd name="connsiteX14" fmla="*/ 952546 w 1744918"/>
                <a:gd name="connsiteY14" fmla="*/ 125466 h 2744785"/>
                <a:gd name="connsiteX15" fmla="*/ 1092799 w 1744918"/>
                <a:gd name="connsiteY15" fmla="*/ 242605 h 2744785"/>
                <a:gd name="connsiteX16" fmla="*/ 1126099 w 1744918"/>
                <a:gd name="connsiteY16" fmla="*/ 282957 h 2744785"/>
                <a:gd name="connsiteX17" fmla="*/ 979578 w 1744918"/>
                <a:gd name="connsiteY17" fmla="*/ 589711 h 2744785"/>
                <a:gd name="connsiteX18" fmla="*/ 869883 w 1744918"/>
                <a:gd name="connsiteY18" fmla="*/ 706067 h 2744785"/>
                <a:gd name="connsiteX19" fmla="*/ 790354 w 1744918"/>
                <a:gd name="connsiteY19" fmla="*/ 860423 h 2744785"/>
                <a:gd name="connsiteX20" fmla="*/ 797406 w 1744918"/>
                <a:gd name="connsiteY20" fmla="*/ 874527 h 2744785"/>
                <a:gd name="connsiteX21" fmla="*/ 848727 w 1744918"/>
                <a:gd name="connsiteY21" fmla="*/ 846711 h 2744785"/>
                <a:gd name="connsiteX22" fmla="*/ 902791 w 1744918"/>
                <a:gd name="connsiteY22" fmla="*/ 688829 h 2744785"/>
                <a:gd name="connsiteX23" fmla="*/ 952154 w 1744918"/>
                <a:gd name="connsiteY23" fmla="*/ 665323 h 2744785"/>
                <a:gd name="connsiteX24" fmla="*/ 1325117 w 1744918"/>
                <a:gd name="connsiteY24" fmla="*/ 734666 h 2744785"/>
                <a:gd name="connsiteX25" fmla="*/ 1413265 w 1744918"/>
                <a:gd name="connsiteY25" fmla="*/ 771884 h 2744785"/>
                <a:gd name="connsiteX26" fmla="*/ 1421101 w 1744918"/>
                <a:gd name="connsiteY26" fmla="*/ 748769 h 2744785"/>
                <a:gd name="connsiteX27" fmla="*/ 1453225 w 1744918"/>
                <a:gd name="connsiteY27" fmla="*/ 714685 h 2744785"/>
                <a:gd name="connsiteX28" fmla="*/ 1633831 w 1744918"/>
                <a:gd name="connsiteY28" fmla="*/ 551710 h 2744785"/>
                <a:gd name="connsiteX29" fmla="*/ 1703174 w 1744918"/>
                <a:gd name="connsiteY29" fmla="*/ 509791 h 2744785"/>
                <a:gd name="connsiteX30" fmla="*/ 1711009 w 1744918"/>
                <a:gd name="connsiteY30" fmla="*/ 633981 h 2744785"/>
                <a:gd name="connsiteX31" fmla="*/ 1743917 w 1744918"/>
                <a:gd name="connsiteY31" fmla="*/ 795782 h 2744785"/>
                <a:gd name="connsiteX32" fmla="*/ 1721978 w 1744918"/>
                <a:gd name="connsiteY32" fmla="*/ 957973 h 2744785"/>
                <a:gd name="connsiteX33" fmla="*/ 1660862 w 1744918"/>
                <a:gd name="connsiteY33" fmla="*/ 1311348 h 2744785"/>
                <a:gd name="connsiteX34" fmla="*/ 1618552 w 1744918"/>
                <a:gd name="connsiteY34" fmla="*/ 1567565 h 2744785"/>
                <a:gd name="connsiteX35" fmla="*/ 1597396 w 1744918"/>
                <a:gd name="connsiteY35" fmla="*/ 1695673 h 2744785"/>
                <a:gd name="connsiteX36" fmla="*/ 1636072 w 1744918"/>
                <a:gd name="connsiteY36" fmla="*/ 2744463 h 2744785"/>
                <a:gd name="connsiteX0" fmla="*/ 1636072 w 1744918"/>
                <a:gd name="connsiteY0" fmla="*/ 2744463 h 2744787"/>
                <a:gd name="connsiteX1" fmla="*/ 959989 w 1744918"/>
                <a:gd name="connsiteY1" fmla="*/ 1806935 h 2744787"/>
                <a:gd name="connsiteX2" fmla="*/ 964691 w 1744918"/>
                <a:gd name="connsiteY2" fmla="*/ 1694889 h 2744787"/>
                <a:gd name="connsiteX3" fmla="*/ 820912 w 1744918"/>
                <a:gd name="connsiteY3" fmla="*/ 1613793 h 2744787"/>
                <a:gd name="connsiteX4" fmla="*/ 395452 w 1744918"/>
                <a:gd name="connsiteY4" fmla="*/ 1453168 h 2744787"/>
                <a:gd name="connsiteX5" fmla="*/ 390359 w 1744918"/>
                <a:gd name="connsiteY5" fmla="*/ 1451601 h 2744787"/>
                <a:gd name="connsiteX6" fmla="*/ 196042 w 1744918"/>
                <a:gd name="connsiteY6" fmla="*/ 1350133 h 2744787"/>
                <a:gd name="connsiteX7" fmla="*/ 51871 w 1744918"/>
                <a:gd name="connsiteY7" fmla="*/ 1191859 h 2744787"/>
                <a:gd name="connsiteX8" fmla="*/ 6034 w 1744918"/>
                <a:gd name="connsiteY8" fmla="*/ 1120557 h 2744787"/>
                <a:gd name="connsiteX9" fmla="*/ 107502 w 1744918"/>
                <a:gd name="connsiteY9" fmla="*/ 827515 h 2744787"/>
                <a:gd name="connsiteX10" fmla="*/ 401720 w 1744918"/>
                <a:gd name="connsiteY10" fmla="*/ 469830 h 2744787"/>
                <a:gd name="connsiteX11" fmla="*/ 805241 w 1744918"/>
                <a:gd name="connsiteY11" fmla="*/ 8328 h 2744787"/>
                <a:gd name="connsiteX12" fmla="*/ 830314 w 1744918"/>
                <a:gd name="connsiteY12" fmla="*/ 8719 h 2744787"/>
                <a:gd name="connsiteX13" fmla="*/ 952546 w 1744918"/>
                <a:gd name="connsiteY13" fmla="*/ 125466 h 2744787"/>
                <a:gd name="connsiteX14" fmla="*/ 1092799 w 1744918"/>
                <a:gd name="connsiteY14" fmla="*/ 242605 h 2744787"/>
                <a:gd name="connsiteX15" fmla="*/ 1126099 w 1744918"/>
                <a:gd name="connsiteY15" fmla="*/ 282957 h 2744787"/>
                <a:gd name="connsiteX16" fmla="*/ 979578 w 1744918"/>
                <a:gd name="connsiteY16" fmla="*/ 589711 h 2744787"/>
                <a:gd name="connsiteX17" fmla="*/ 869883 w 1744918"/>
                <a:gd name="connsiteY17" fmla="*/ 706067 h 2744787"/>
                <a:gd name="connsiteX18" fmla="*/ 790354 w 1744918"/>
                <a:gd name="connsiteY18" fmla="*/ 860423 h 2744787"/>
                <a:gd name="connsiteX19" fmla="*/ 797406 w 1744918"/>
                <a:gd name="connsiteY19" fmla="*/ 874527 h 2744787"/>
                <a:gd name="connsiteX20" fmla="*/ 848727 w 1744918"/>
                <a:gd name="connsiteY20" fmla="*/ 846711 h 2744787"/>
                <a:gd name="connsiteX21" fmla="*/ 902791 w 1744918"/>
                <a:gd name="connsiteY21" fmla="*/ 688829 h 2744787"/>
                <a:gd name="connsiteX22" fmla="*/ 952154 w 1744918"/>
                <a:gd name="connsiteY22" fmla="*/ 665323 h 2744787"/>
                <a:gd name="connsiteX23" fmla="*/ 1325117 w 1744918"/>
                <a:gd name="connsiteY23" fmla="*/ 734666 h 2744787"/>
                <a:gd name="connsiteX24" fmla="*/ 1413265 w 1744918"/>
                <a:gd name="connsiteY24" fmla="*/ 771884 h 2744787"/>
                <a:gd name="connsiteX25" fmla="*/ 1421101 w 1744918"/>
                <a:gd name="connsiteY25" fmla="*/ 748769 h 2744787"/>
                <a:gd name="connsiteX26" fmla="*/ 1453225 w 1744918"/>
                <a:gd name="connsiteY26" fmla="*/ 714685 h 2744787"/>
                <a:gd name="connsiteX27" fmla="*/ 1633831 w 1744918"/>
                <a:gd name="connsiteY27" fmla="*/ 551710 h 2744787"/>
                <a:gd name="connsiteX28" fmla="*/ 1703174 w 1744918"/>
                <a:gd name="connsiteY28" fmla="*/ 509791 h 2744787"/>
                <a:gd name="connsiteX29" fmla="*/ 1711009 w 1744918"/>
                <a:gd name="connsiteY29" fmla="*/ 633981 h 2744787"/>
                <a:gd name="connsiteX30" fmla="*/ 1743917 w 1744918"/>
                <a:gd name="connsiteY30" fmla="*/ 795782 h 2744787"/>
                <a:gd name="connsiteX31" fmla="*/ 1721978 w 1744918"/>
                <a:gd name="connsiteY31" fmla="*/ 957973 h 2744787"/>
                <a:gd name="connsiteX32" fmla="*/ 1660862 w 1744918"/>
                <a:gd name="connsiteY32" fmla="*/ 1311348 h 2744787"/>
                <a:gd name="connsiteX33" fmla="*/ 1618552 w 1744918"/>
                <a:gd name="connsiteY33" fmla="*/ 1567565 h 2744787"/>
                <a:gd name="connsiteX34" fmla="*/ 1597396 w 1744918"/>
                <a:gd name="connsiteY34" fmla="*/ 1695673 h 2744787"/>
                <a:gd name="connsiteX35" fmla="*/ 1636072 w 1744918"/>
                <a:gd name="connsiteY35" fmla="*/ 2744463 h 2744787"/>
                <a:gd name="connsiteX0" fmla="*/ 1636072 w 1744918"/>
                <a:gd name="connsiteY0" fmla="*/ 2744463 h 2800429"/>
                <a:gd name="connsiteX1" fmla="*/ 969485 w 1744918"/>
                <a:gd name="connsiteY1" fmla="*/ 2705866 h 2800429"/>
                <a:gd name="connsiteX2" fmla="*/ 964691 w 1744918"/>
                <a:gd name="connsiteY2" fmla="*/ 1694889 h 2800429"/>
                <a:gd name="connsiteX3" fmla="*/ 820912 w 1744918"/>
                <a:gd name="connsiteY3" fmla="*/ 1613793 h 2800429"/>
                <a:gd name="connsiteX4" fmla="*/ 395452 w 1744918"/>
                <a:gd name="connsiteY4" fmla="*/ 1453168 h 2800429"/>
                <a:gd name="connsiteX5" fmla="*/ 390359 w 1744918"/>
                <a:gd name="connsiteY5" fmla="*/ 1451601 h 2800429"/>
                <a:gd name="connsiteX6" fmla="*/ 196042 w 1744918"/>
                <a:gd name="connsiteY6" fmla="*/ 1350133 h 2800429"/>
                <a:gd name="connsiteX7" fmla="*/ 51871 w 1744918"/>
                <a:gd name="connsiteY7" fmla="*/ 1191859 h 2800429"/>
                <a:gd name="connsiteX8" fmla="*/ 6034 w 1744918"/>
                <a:gd name="connsiteY8" fmla="*/ 1120557 h 2800429"/>
                <a:gd name="connsiteX9" fmla="*/ 107502 w 1744918"/>
                <a:gd name="connsiteY9" fmla="*/ 827515 h 2800429"/>
                <a:gd name="connsiteX10" fmla="*/ 401720 w 1744918"/>
                <a:gd name="connsiteY10" fmla="*/ 469830 h 2800429"/>
                <a:gd name="connsiteX11" fmla="*/ 805241 w 1744918"/>
                <a:gd name="connsiteY11" fmla="*/ 8328 h 2800429"/>
                <a:gd name="connsiteX12" fmla="*/ 830314 w 1744918"/>
                <a:gd name="connsiteY12" fmla="*/ 8719 h 2800429"/>
                <a:gd name="connsiteX13" fmla="*/ 952546 w 1744918"/>
                <a:gd name="connsiteY13" fmla="*/ 125466 h 2800429"/>
                <a:gd name="connsiteX14" fmla="*/ 1092799 w 1744918"/>
                <a:gd name="connsiteY14" fmla="*/ 242605 h 2800429"/>
                <a:gd name="connsiteX15" fmla="*/ 1126099 w 1744918"/>
                <a:gd name="connsiteY15" fmla="*/ 282957 h 2800429"/>
                <a:gd name="connsiteX16" fmla="*/ 979578 w 1744918"/>
                <a:gd name="connsiteY16" fmla="*/ 589711 h 2800429"/>
                <a:gd name="connsiteX17" fmla="*/ 869883 w 1744918"/>
                <a:gd name="connsiteY17" fmla="*/ 706067 h 2800429"/>
                <a:gd name="connsiteX18" fmla="*/ 790354 w 1744918"/>
                <a:gd name="connsiteY18" fmla="*/ 860423 h 2800429"/>
                <a:gd name="connsiteX19" fmla="*/ 797406 w 1744918"/>
                <a:gd name="connsiteY19" fmla="*/ 874527 h 2800429"/>
                <a:gd name="connsiteX20" fmla="*/ 848727 w 1744918"/>
                <a:gd name="connsiteY20" fmla="*/ 846711 h 2800429"/>
                <a:gd name="connsiteX21" fmla="*/ 902791 w 1744918"/>
                <a:gd name="connsiteY21" fmla="*/ 688829 h 2800429"/>
                <a:gd name="connsiteX22" fmla="*/ 952154 w 1744918"/>
                <a:gd name="connsiteY22" fmla="*/ 665323 h 2800429"/>
                <a:gd name="connsiteX23" fmla="*/ 1325117 w 1744918"/>
                <a:gd name="connsiteY23" fmla="*/ 734666 h 2800429"/>
                <a:gd name="connsiteX24" fmla="*/ 1413265 w 1744918"/>
                <a:gd name="connsiteY24" fmla="*/ 771884 h 2800429"/>
                <a:gd name="connsiteX25" fmla="*/ 1421101 w 1744918"/>
                <a:gd name="connsiteY25" fmla="*/ 748769 h 2800429"/>
                <a:gd name="connsiteX26" fmla="*/ 1453225 w 1744918"/>
                <a:gd name="connsiteY26" fmla="*/ 714685 h 2800429"/>
                <a:gd name="connsiteX27" fmla="*/ 1633831 w 1744918"/>
                <a:gd name="connsiteY27" fmla="*/ 551710 h 2800429"/>
                <a:gd name="connsiteX28" fmla="*/ 1703174 w 1744918"/>
                <a:gd name="connsiteY28" fmla="*/ 509791 h 2800429"/>
                <a:gd name="connsiteX29" fmla="*/ 1711009 w 1744918"/>
                <a:gd name="connsiteY29" fmla="*/ 633981 h 2800429"/>
                <a:gd name="connsiteX30" fmla="*/ 1743917 w 1744918"/>
                <a:gd name="connsiteY30" fmla="*/ 795782 h 2800429"/>
                <a:gd name="connsiteX31" fmla="*/ 1721978 w 1744918"/>
                <a:gd name="connsiteY31" fmla="*/ 957973 h 2800429"/>
                <a:gd name="connsiteX32" fmla="*/ 1660862 w 1744918"/>
                <a:gd name="connsiteY32" fmla="*/ 1311348 h 2800429"/>
                <a:gd name="connsiteX33" fmla="*/ 1618552 w 1744918"/>
                <a:gd name="connsiteY33" fmla="*/ 1567565 h 2800429"/>
                <a:gd name="connsiteX34" fmla="*/ 1597396 w 1744918"/>
                <a:gd name="connsiteY34" fmla="*/ 1695673 h 2800429"/>
                <a:gd name="connsiteX35" fmla="*/ 1636072 w 1744918"/>
                <a:gd name="connsiteY35" fmla="*/ 2744463 h 2800429"/>
                <a:gd name="connsiteX0" fmla="*/ 1636072 w 1744918"/>
                <a:gd name="connsiteY0" fmla="*/ 2744463 h 2748763"/>
                <a:gd name="connsiteX1" fmla="*/ 969485 w 1744918"/>
                <a:gd name="connsiteY1" fmla="*/ 2705866 h 2748763"/>
                <a:gd name="connsiteX2" fmla="*/ 964691 w 1744918"/>
                <a:gd name="connsiteY2" fmla="*/ 1694889 h 2748763"/>
                <a:gd name="connsiteX3" fmla="*/ 820912 w 1744918"/>
                <a:gd name="connsiteY3" fmla="*/ 1613793 h 2748763"/>
                <a:gd name="connsiteX4" fmla="*/ 395452 w 1744918"/>
                <a:gd name="connsiteY4" fmla="*/ 1453168 h 2748763"/>
                <a:gd name="connsiteX5" fmla="*/ 390359 w 1744918"/>
                <a:gd name="connsiteY5" fmla="*/ 1451601 h 2748763"/>
                <a:gd name="connsiteX6" fmla="*/ 196042 w 1744918"/>
                <a:gd name="connsiteY6" fmla="*/ 1350133 h 2748763"/>
                <a:gd name="connsiteX7" fmla="*/ 51871 w 1744918"/>
                <a:gd name="connsiteY7" fmla="*/ 1191859 h 2748763"/>
                <a:gd name="connsiteX8" fmla="*/ 6034 w 1744918"/>
                <a:gd name="connsiteY8" fmla="*/ 1120557 h 2748763"/>
                <a:gd name="connsiteX9" fmla="*/ 107502 w 1744918"/>
                <a:gd name="connsiteY9" fmla="*/ 827515 h 2748763"/>
                <a:gd name="connsiteX10" fmla="*/ 401720 w 1744918"/>
                <a:gd name="connsiteY10" fmla="*/ 469830 h 2748763"/>
                <a:gd name="connsiteX11" fmla="*/ 805241 w 1744918"/>
                <a:gd name="connsiteY11" fmla="*/ 8328 h 2748763"/>
                <a:gd name="connsiteX12" fmla="*/ 830314 w 1744918"/>
                <a:gd name="connsiteY12" fmla="*/ 8719 h 2748763"/>
                <a:gd name="connsiteX13" fmla="*/ 952546 w 1744918"/>
                <a:gd name="connsiteY13" fmla="*/ 125466 h 2748763"/>
                <a:gd name="connsiteX14" fmla="*/ 1092799 w 1744918"/>
                <a:gd name="connsiteY14" fmla="*/ 242605 h 2748763"/>
                <a:gd name="connsiteX15" fmla="*/ 1126099 w 1744918"/>
                <a:gd name="connsiteY15" fmla="*/ 282957 h 2748763"/>
                <a:gd name="connsiteX16" fmla="*/ 979578 w 1744918"/>
                <a:gd name="connsiteY16" fmla="*/ 589711 h 2748763"/>
                <a:gd name="connsiteX17" fmla="*/ 869883 w 1744918"/>
                <a:gd name="connsiteY17" fmla="*/ 706067 h 2748763"/>
                <a:gd name="connsiteX18" fmla="*/ 790354 w 1744918"/>
                <a:gd name="connsiteY18" fmla="*/ 860423 h 2748763"/>
                <a:gd name="connsiteX19" fmla="*/ 797406 w 1744918"/>
                <a:gd name="connsiteY19" fmla="*/ 874527 h 2748763"/>
                <a:gd name="connsiteX20" fmla="*/ 848727 w 1744918"/>
                <a:gd name="connsiteY20" fmla="*/ 846711 h 2748763"/>
                <a:gd name="connsiteX21" fmla="*/ 902791 w 1744918"/>
                <a:gd name="connsiteY21" fmla="*/ 688829 h 2748763"/>
                <a:gd name="connsiteX22" fmla="*/ 952154 w 1744918"/>
                <a:gd name="connsiteY22" fmla="*/ 665323 h 2748763"/>
                <a:gd name="connsiteX23" fmla="*/ 1325117 w 1744918"/>
                <a:gd name="connsiteY23" fmla="*/ 734666 h 2748763"/>
                <a:gd name="connsiteX24" fmla="*/ 1413265 w 1744918"/>
                <a:gd name="connsiteY24" fmla="*/ 771884 h 2748763"/>
                <a:gd name="connsiteX25" fmla="*/ 1421101 w 1744918"/>
                <a:gd name="connsiteY25" fmla="*/ 748769 h 2748763"/>
                <a:gd name="connsiteX26" fmla="*/ 1453225 w 1744918"/>
                <a:gd name="connsiteY26" fmla="*/ 714685 h 2748763"/>
                <a:gd name="connsiteX27" fmla="*/ 1633831 w 1744918"/>
                <a:gd name="connsiteY27" fmla="*/ 551710 h 2748763"/>
                <a:gd name="connsiteX28" fmla="*/ 1703174 w 1744918"/>
                <a:gd name="connsiteY28" fmla="*/ 509791 h 2748763"/>
                <a:gd name="connsiteX29" fmla="*/ 1711009 w 1744918"/>
                <a:gd name="connsiteY29" fmla="*/ 633981 h 2748763"/>
                <a:gd name="connsiteX30" fmla="*/ 1743917 w 1744918"/>
                <a:gd name="connsiteY30" fmla="*/ 795782 h 2748763"/>
                <a:gd name="connsiteX31" fmla="*/ 1721978 w 1744918"/>
                <a:gd name="connsiteY31" fmla="*/ 957973 h 2748763"/>
                <a:gd name="connsiteX32" fmla="*/ 1660862 w 1744918"/>
                <a:gd name="connsiteY32" fmla="*/ 1311348 h 2748763"/>
                <a:gd name="connsiteX33" fmla="*/ 1618552 w 1744918"/>
                <a:gd name="connsiteY33" fmla="*/ 1567565 h 2748763"/>
                <a:gd name="connsiteX34" fmla="*/ 1597396 w 1744918"/>
                <a:gd name="connsiteY34" fmla="*/ 1695673 h 2748763"/>
                <a:gd name="connsiteX35" fmla="*/ 1636072 w 1744918"/>
                <a:gd name="connsiteY35" fmla="*/ 2744463 h 2748763"/>
                <a:gd name="connsiteX0" fmla="*/ 1632907 w 1744918"/>
                <a:gd name="connsiteY0" fmla="*/ 2725471 h 2731694"/>
                <a:gd name="connsiteX1" fmla="*/ 969485 w 1744918"/>
                <a:gd name="connsiteY1" fmla="*/ 2705866 h 2731694"/>
                <a:gd name="connsiteX2" fmla="*/ 964691 w 1744918"/>
                <a:gd name="connsiteY2" fmla="*/ 1694889 h 2731694"/>
                <a:gd name="connsiteX3" fmla="*/ 820912 w 1744918"/>
                <a:gd name="connsiteY3" fmla="*/ 1613793 h 2731694"/>
                <a:gd name="connsiteX4" fmla="*/ 395452 w 1744918"/>
                <a:gd name="connsiteY4" fmla="*/ 1453168 h 2731694"/>
                <a:gd name="connsiteX5" fmla="*/ 390359 w 1744918"/>
                <a:gd name="connsiteY5" fmla="*/ 1451601 h 2731694"/>
                <a:gd name="connsiteX6" fmla="*/ 196042 w 1744918"/>
                <a:gd name="connsiteY6" fmla="*/ 1350133 h 2731694"/>
                <a:gd name="connsiteX7" fmla="*/ 51871 w 1744918"/>
                <a:gd name="connsiteY7" fmla="*/ 1191859 h 2731694"/>
                <a:gd name="connsiteX8" fmla="*/ 6034 w 1744918"/>
                <a:gd name="connsiteY8" fmla="*/ 1120557 h 2731694"/>
                <a:gd name="connsiteX9" fmla="*/ 107502 w 1744918"/>
                <a:gd name="connsiteY9" fmla="*/ 827515 h 2731694"/>
                <a:gd name="connsiteX10" fmla="*/ 401720 w 1744918"/>
                <a:gd name="connsiteY10" fmla="*/ 469830 h 2731694"/>
                <a:gd name="connsiteX11" fmla="*/ 805241 w 1744918"/>
                <a:gd name="connsiteY11" fmla="*/ 8328 h 2731694"/>
                <a:gd name="connsiteX12" fmla="*/ 830314 w 1744918"/>
                <a:gd name="connsiteY12" fmla="*/ 8719 h 2731694"/>
                <a:gd name="connsiteX13" fmla="*/ 952546 w 1744918"/>
                <a:gd name="connsiteY13" fmla="*/ 125466 h 2731694"/>
                <a:gd name="connsiteX14" fmla="*/ 1092799 w 1744918"/>
                <a:gd name="connsiteY14" fmla="*/ 242605 h 2731694"/>
                <a:gd name="connsiteX15" fmla="*/ 1126099 w 1744918"/>
                <a:gd name="connsiteY15" fmla="*/ 282957 h 2731694"/>
                <a:gd name="connsiteX16" fmla="*/ 979578 w 1744918"/>
                <a:gd name="connsiteY16" fmla="*/ 589711 h 2731694"/>
                <a:gd name="connsiteX17" fmla="*/ 869883 w 1744918"/>
                <a:gd name="connsiteY17" fmla="*/ 706067 h 2731694"/>
                <a:gd name="connsiteX18" fmla="*/ 790354 w 1744918"/>
                <a:gd name="connsiteY18" fmla="*/ 860423 h 2731694"/>
                <a:gd name="connsiteX19" fmla="*/ 797406 w 1744918"/>
                <a:gd name="connsiteY19" fmla="*/ 874527 h 2731694"/>
                <a:gd name="connsiteX20" fmla="*/ 848727 w 1744918"/>
                <a:gd name="connsiteY20" fmla="*/ 846711 h 2731694"/>
                <a:gd name="connsiteX21" fmla="*/ 902791 w 1744918"/>
                <a:gd name="connsiteY21" fmla="*/ 688829 h 2731694"/>
                <a:gd name="connsiteX22" fmla="*/ 952154 w 1744918"/>
                <a:gd name="connsiteY22" fmla="*/ 665323 h 2731694"/>
                <a:gd name="connsiteX23" fmla="*/ 1325117 w 1744918"/>
                <a:gd name="connsiteY23" fmla="*/ 734666 h 2731694"/>
                <a:gd name="connsiteX24" fmla="*/ 1413265 w 1744918"/>
                <a:gd name="connsiteY24" fmla="*/ 771884 h 2731694"/>
                <a:gd name="connsiteX25" fmla="*/ 1421101 w 1744918"/>
                <a:gd name="connsiteY25" fmla="*/ 748769 h 2731694"/>
                <a:gd name="connsiteX26" fmla="*/ 1453225 w 1744918"/>
                <a:gd name="connsiteY26" fmla="*/ 714685 h 2731694"/>
                <a:gd name="connsiteX27" fmla="*/ 1633831 w 1744918"/>
                <a:gd name="connsiteY27" fmla="*/ 551710 h 2731694"/>
                <a:gd name="connsiteX28" fmla="*/ 1703174 w 1744918"/>
                <a:gd name="connsiteY28" fmla="*/ 509791 h 2731694"/>
                <a:gd name="connsiteX29" fmla="*/ 1711009 w 1744918"/>
                <a:gd name="connsiteY29" fmla="*/ 633981 h 2731694"/>
                <a:gd name="connsiteX30" fmla="*/ 1743917 w 1744918"/>
                <a:gd name="connsiteY30" fmla="*/ 795782 h 2731694"/>
                <a:gd name="connsiteX31" fmla="*/ 1721978 w 1744918"/>
                <a:gd name="connsiteY31" fmla="*/ 957973 h 2731694"/>
                <a:gd name="connsiteX32" fmla="*/ 1660862 w 1744918"/>
                <a:gd name="connsiteY32" fmla="*/ 1311348 h 2731694"/>
                <a:gd name="connsiteX33" fmla="*/ 1618552 w 1744918"/>
                <a:gd name="connsiteY33" fmla="*/ 1567565 h 2731694"/>
                <a:gd name="connsiteX34" fmla="*/ 1597396 w 1744918"/>
                <a:gd name="connsiteY34" fmla="*/ 1695673 h 2731694"/>
                <a:gd name="connsiteX35" fmla="*/ 1632907 w 1744918"/>
                <a:gd name="connsiteY35" fmla="*/ 2725471 h 2731694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597396 w 1744918"/>
                <a:gd name="connsiteY34" fmla="*/ 1695673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635379 w 1744918"/>
                <a:gd name="connsiteY34" fmla="*/ 2097660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44918" h="2735151">
                  <a:moveTo>
                    <a:pt x="1632907" y="2725471"/>
                  </a:moveTo>
                  <a:cubicBezTo>
                    <a:pt x="1526672" y="2744015"/>
                    <a:pt x="1236479" y="2732029"/>
                    <a:pt x="966320" y="2721693"/>
                  </a:cubicBezTo>
                  <a:cubicBezTo>
                    <a:pt x="985769" y="2576131"/>
                    <a:pt x="1012366" y="2295444"/>
                    <a:pt x="1012095" y="2124310"/>
                  </a:cubicBezTo>
                  <a:cubicBezTo>
                    <a:pt x="1002328" y="2019646"/>
                    <a:pt x="986532" y="1782085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lnTo>
                    <a:pt x="1660862" y="1311348"/>
                  </a:lnTo>
                  <a:cubicBezTo>
                    <a:pt x="1646367" y="1396754"/>
                    <a:pt x="1632655" y="1482159"/>
                    <a:pt x="1618552" y="1567565"/>
                  </a:cubicBezTo>
                  <a:lnTo>
                    <a:pt x="1635379" y="2097660"/>
                  </a:lnTo>
                  <a:cubicBezTo>
                    <a:pt x="1631461" y="2125084"/>
                    <a:pt x="1657196" y="2704707"/>
                    <a:pt x="1632907" y="2725471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8F608CF-34A4-4329-8084-2D6BC22717B6}"/>
                </a:ext>
              </a:extLst>
            </p:cNvPr>
            <p:cNvSpPr/>
            <p:nvPr/>
          </p:nvSpPr>
          <p:spPr>
            <a:xfrm>
              <a:off x="4822554" y="3031724"/>
              <a:ext cx="2364041" cy="3683963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  <a:gd name="connsiteX0" fmla="*/ 782411 w 1722566"/>
                <a:gd name="connsiteY0" fmla="*/ 1769183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2411 w 1722566"/>
                <a:gd name="connsiteY44" fmla="*/ 1769183 h 2684332"/>
                <a:gd name="connsiteX0" fmla="*/ 788742 w 1722566"/>
                <a:gd name="connsiteY0" fmla="*/ 1930611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715750"/>
                <a:gd name="connsiteX1" fmla="*/ 795819 w 1722566"/>
                <a:gd name="connsiteY1" fmla="*/ 2260188 h 2715750"/>
                <a:gd name="connsiteX2" fmla="*/ 876181 w 1722566"/>
                <a:gd name="connsiteY2" fmla="*/ 2684333 h 2715750"/>
                <a:gd name="connsiteX3" fmla="*/ 393598 w 1722566"/>
                <a:gd name="connsiteY3" fmla="*/ 2684332 h 2715750"/>
                <a:gd name="connsiteX4" fmla="*/ 283690 w 1722566"/>
                <a:gd name="connsiteY4" fmla="*/ 1751553 h 2715750"/>
                <a:gd name="connsiteX5" fmla="*/ 215130 w 1722566"/>
                <a:gd name="connsiteY5" fmla="*/ 1500821 h 2715750"/>
                <a:gd name="connsiteX6" fmla="*/ 35309 w 1722566"/>
                <a:gd name="connsiteY6" fmla="*/ 852445 h 2715750"/>
                <a:gd name="connsiteX7" fmla="*/ 4751 w 1722566"/>
                <a:gd name="connsiteY7" fmla="*/ 753720 h 2715750"/>
                <a:gd name="connsiteX8" fmla="*/ 50 w 1722566"/>
                <a:gd name="connsiteY8" fmla="*/ 725904 h 2715750"/>
                <a:gd name="connsiteX9" fmla="*/ 50 w 1722566"/>
                <a:gd name="connsiteY9" fmla="*/ 482224 h 2715750"/>
                <a:gd name="connsiteX10" fmla="*/ 1617 w 1722566"/>
                <a:gd name="connsiteY10" fmla="*/ 467337 h 2715750"/>
                <a:gd name="connsiteX11" fmla="*/ 15329 w 1722566"/>
                <a:gd name="connsiteY11" fmla="*/ 466945 h 2715750"/>
                <a:gd name="connsiteX12" fmla="*/ 34525 w 1722566"/>
                <a:gd name="connsiteY12" fmla="*/ 484183 h 2715750"/>
                <a:gd name="connsiteX13" fmla="*/ 158324 w 1722566"/>
                <a:gd name="connsiteY13" fmla="*/ 602497 h 2715750"/>
                <a:gd name="connsiteX14" fmla="*/ 184181 w 1722566"/>
                <a:gd name="connsiteY14" fmla="*/ 631488 h 2715750"/>
                <a:gd name="connsiteX15" fmla="*/ 214739 w 1722566"/>
                <a:gd name="connsiteY15" fmla="*/ 624828 h 2715750"/>
                <a:gd name="connsiteX16" fmla="*/ 316598 w 1722566"/>
                <a:gd name="connsiteY16" fmla="*/ 603281 h 2715750"/>
                <a:gd name="connsiteX17" fmla="*/ 494461 w 1722566"/>
                <a:gd name="connsiteY17" fmla="*/ 579383 h 2715750"/>
                <a:gd name="connsiteX18" fmla="*/ 634714 w 1722566"/>
                <a:gd name="connsiteY18" fmla="*/ 540598 h 2715750"/>
                <a:gd name="connsiteX19" fmla="*/ 749894 w 1722566"/>
                <a:gd name="connsiteY19" fmla="*/ 584084 h 2715750"/>
                <a:gd name="connsiteX20" fmla="*/ 801215 w 1722566"/>
                <a:gd name="connsiteY20" fmla="*/ 721203 h 2715750"/>
                <a:gd name="connsiteX21" fmla="*/ 805525 w 1722566"/>
                <a:gd name="connsiteY21" fmla="*/ 738441 h 2715750"/>
                <a:gd name="connsiteX22" fmla="*/ 828247 w 1722566"/>
                <a:gd name="connsiteY22" fmla="*/ 761947 h 2715750"/>
                <a:gd name="connsiteX23" fmla="*/ 892106 w 1722566"/>
                <a:gd name="connsiteY23" fmla="*/ 799165 h 2715750"/>
                <a:gd name="connsiteX24" fmla="*/ 929715 w 1722566"/>
                <a:gd name="connsiteY24" fmla="*/ 808959 h 2715750"/>
                <a:gd name="connsiteX25" fmla="*/ 951654 w 1722566"/>
                <a:gd name="connsiteY25" fmla="*/ 800732 h 2715750"/>
                <a:gd name="connsiteX26" fmla="*/ 936375 w 1722566"/>
                <a:gd name="connsiteY26" fmla="*/ 781927 h 2715750"/>
                <a:gd name="connsiteX27" fmla="*/ 744801 w 1722566"/>
                <a:gd name="connsiteY27" fmla="*/ 493194 h 2715750"/>
                <a:gd name="connsiteX28" fmla="*/ 619043 w 1722566"/>
                <a:gd name="connsiteY28" fmla="*/ 278505 h 2715750"/>
                <a:gd name="connsiteX29" fmla="*/ 632363 w 1722566"/>
                <a:gd name="connsiteY29" fmla="*/ 248731 h 2715750"/>
                <a:gd name="connsiteX30" fmla="*/ 821196 w 1722566"/>
                <a:gd name="connsiteY30" fmla="*/ 168418 h 2715750"/>
                <a:gd name="connsiteX31" fmla="*/ 884270 w 1722566"/>
                <a:gd name="connsiteY31" fmla="*/ 53238 h 2715750"/>
                <a:gd name="connsiteX32" fmla="*/ 913261 w 1722566"/>
                <a:gd name="connsiteY32" fmla="*/ 9752 h 2715750"/>
                <a:gd name="connsiteX33" fmla="*/ 971634 w 1722566"/>
                <a:gd name="connsiteY33" fmla="*/ 64991 h 2715750"/>
                <a:gd name="connsiteX34" fmla="*/ 1198077 w 1722566"/>
                <a:gd name="connsiteY34" fmla="*/ 294567 h 2715750"/>
                <a:gd name="connsiteX35" fmla="*/ 1428828 w 1722566"/>
                <a:gd name="connsiteY35" fmla="*/ 554701 h 2715750"/>
                <a:gd name="connsiteX36" fmla="*/ 1704632 w 1722566"/>
                <a:gd name="connsiteY36" fmla="*/ 927665 h 2715750"/>
                <a:gd name="connsiteX37" fmla="*/ 1718736 w 1722566"/>
                <a:gd name="connsiteY37" fmla="*/ 1061649 h 2715750"/>
                <a:gd name="connsiteX38" fmla="*/ 1661930 w 1722566"/>
                <a:gd name="connsiteY38" fmla="*/ 1210521 h 2715750"/>
                <a:gd name="connsiteX39" fmla="*/ 1510707 w 1722566"/>
                <a:gd name="connsiteY39" fmla="*/ 1304545 h 2715750"/>
                <a:gd name="connsiteX40" fmla="*/ 1153807 w 1722566"/>
                <a:gd name="connsiteY40" fmla="*/ 1446366 h 2715750"/>
                <a:gd name="connsiteX41" fmla="*/ 968500 w 1722566"/>
                <a:gd name="connsiteY41" fmla="*/ 1505914 h 2715750"/>
                <a:gd name="connsiteX42" fmla="*/ 817670 w 1722566"/>
                <a:gd name="connsiteY42" fmla="*/ 1537256 h 2715750"/>
                <a:gd name="connsiteX43" fmla="*/ 791029 w 1722566"/>
                <a:gd name="connsiteY43" fmla="*/ 1627362 h 2715750"/>
                <a:gd name="connsiteX44" fmla="*/ 788742 w 1722566"/>
                <a:gd name="connsiteY44" fmla="*/ 1930611 h 2715750"/>
                <a:gd name="connsiteX0" fmla="*/ 788742 w 1722566"/>
                <a:gd name="connsiteY0" fmla="*/ 1930611 h 2689022"/>
                <a:gd name="connsiteX1" fmla="*/ 795819 w 1722566"/>
                <a:gd name="connsiteY1" fmla="*/ 2260188 h 2689022"/>
                <a:gd name="connsiteX2" fmla="*/ 876181 w 1722566"/>
                <a:gd name="connsiteY2" fmla="*/ 2684333 h 2689022"/>
                <a:gd name="connsiteX3" fmla="*/ 393598 w 1722566"/>
                <a:gd name="connsiteY3" fmla="*/ 2684332 h 2689022"/>
                <a:gd name="connsiteX4" fmla="*/ 283690 w 1722566"/>
                <a:gd name="connsiteY4" fmla="*/ 1751553 h 2689022"/>
                <a:gd name="connsiteX5" fmla="*/ 215130 w 1722566"/>
                <a:gd name="connsiteY5" fmla="*/ 1500821 h 2689022"/>
                <a:gd name="connsiteX6" fmla="*/ 35309 w 1722566"/>
                <a:gd name="connsiteY6" fmla="*/ 852445 h 2689022"/>
                <a:gd name="connsiteX7" fmla="*/ 4751 w 1722566"/>
                <a:gd name="connsiteY7" fmla="*/ 753720 h 2689022"/>
                <a:gd name="connsiteX8" fmla="*/ 50 w 1722566"/>
                <a:gd name="connsiteY8" fmla="*/ 725904 h 2689022"/>
                <a:gd name="connsiteX9" fmla="*/ 50 w 1722566"/>
                <a:gd name="connsiteY9" fmla="*/ 482224 h 2689022"/>
                <a:gd name="connsiteX10" fmla="*/ 1617 w 1722566"/>
                <a:gd name="connsiteY10" fmla="*/ 467337 h 2689022"/>
                <a:gd name="connsiteX11" fmla="*/ 15329 w 1722566"/>
                <a:gd name="connsiteY11" fmla="*/ 466945 h 2689022"/>
                <a:gd name="connsiteX12" fmla="*/ 34525 w 1722566"/>
                <a:gd name="connsiteY12" fmla="*/ 484183 h 2689022"/>
                <a:gd name="connsiteX13" fmla="*/ 158324 w 1722566"/>
                <a:gd name="connsiteY13" fmla="*/ 602497 h 2689022"/>
                <a:gd name="connsiteX14" fmla="*/ 184181 w 1722566"/>
                <a:gd name="connsiteY14" fmla="*/ 631488 h 2689022"/>
                <a:gd name="connsiteX15" fmla="*/ 214739 w 1722566"/>
                <a:gd name="connsiteY15" fmla="*/ 624828 h 2689022"/>
                <a:gd name="connsiteX16" fmla="*/ 316598 w 1722566"/>
                <a:gd name="connsiteY16" fmla="*/ 603281 h 2689022"/>
                <a:gd name="connsiteX17" fmla="*/ 494461 w 1722566"/>
                <a:gd name="connsiteY17" fmla="*/ 579383 h 2689022"/>
                <a:gd name="connsiteX18" fmla="*/ 634714 w 1722566"/>
                <a:gd name="connsiteY18" fmla="*/ 540598 h 2689022"/>
                <a:gd name="connsiteX19" fmla="*/ 749894 w 1722566"/>
                <a:gd name="connsiteY19" fmla="*/ 584084 h 2689022"/>
                <a:gd name="connsiteX20" fmla="*/ 801215 w 1722566"/>
                <a:gd name="connsiteY20" fmla="*/ 721203 h 2689022"/>
                <a:gd name="connsiteX21" fmla="*/ 805525 w 1722566"/>
                <a:gd name="connsiteY21" fmla="*/ 738441 h 2689022"/>
                <a:gd name="connsiteX22" fmla="*/ 828247 w 1722566"/>
                <a:gd name="connsiteY22" fmla="*/ 761947 h 2689022"/>
                <a:gd name="connsiteX23" fmla="*/ 892106 w 1722566"/>
                <a:gd name="connsiteY23" fmla="*/ 799165 h 2689022"/>
                <a:gd name="connsiteX24" fmla="*/ 929715 w 1722566"/>
                <a:gd name="connsiteY24" fmla="*/ 808959 h 2689022"/>
                <a:gd name="connsiteX25" fmla="*/ 951654 w 1722566"/>
                <a:gd name="connsiteY25" fmla="*/ 800732 h 2689022"/>
                <a:gd name="connsiteX26" fmla="*/ 936375 w 1722566"/>
                <a:gd name="connsiteY26" fmla="*/ 781927 h 2689022"/>
                <a:gd name="connsiteX27" fmla="*/ 744801 w 1722566"/>
                <a:gd name="connsiteY27" fmla="*/ 493194 h 2689022"/>
                <a:gd name="connsiteX28" fmla="*/ 619043 w 1722566"/>
                <a:gd name="connsiteY28" fmla="*/ 278505 h 2689022"/>
                <a:gd name="connsiteX29" fmla="*/ 632363 w 1722566"/>
                <a:gd name="connsiteY29" fmla="*/ 248731 h 2689022"/>
                <a:gd name="connsiteX30" fmla="*/ 821196 w 1722566"/>
                <a:gd name="connsiteY30" fmla="*/ 168418 h 2689022"/>
                <a:gd name="connsiteX31" fmla="*/ 884270 w 1722566"/>
                <a:gd name="connsiteY31" fmla="*/ 53238 h 2689022"/>
                <a:gd name="connsiteX32" fmla="*/ 913261 w 1722566"/>
                <a:gd name="connsiteY32" fmla="*/ 9752 h 2689022"/>
                <a:gd name="connsiteX33" fmla="*/ 971634 w 1722566"/>
                <a:gd name="connsiteY33" fmla="*/ 64991 h 2689022"/>
                <a:gd name="connsiteX34" fmla="*/ 1198077 w 1722566"/>
                <a:gd name="connsiteY34" fmla="*/ 294567 h 2689022"/>
                <a:gd name="connsiteX35" fmla="*/ 1428828 w 1722566"/>
                <a:gd name="connsiteY35" fmla="*/ 554701 h 2689022"/>
                <a:gd name="connsiteX36" fmla="*/ 1704632 w 1722566"/>
                <a:gd name="connsiteY36" fmla="*/ 927665 h 2689022"/>
                <a:gd name="connsiteX37" fmla="*/ 1718736 w 1722566"/>
                <a:gd name="connsiteY37" fmla="*/ 1061649 h 2689022"/>
                <a:gd name="connsiteX38" fmla="*/ 1661930 w 1722566"/>
                <a:gd name="connsiteY38" fmla="*/ 1210521 h 2689022"/>
                <a:gd name="connsiteX39" fmla="*/ 1510707 w 1722566"/>
                <a:gd name="connsiteY39" fmla="*/ 1304545 h 2689022"/>
                <a:gd name="connsiteX40" fmla="*/ 1153807 w 1722566"/>
                <a:gd name="connsiteY40" fmla="*/ 1446366 h 2689022"/>
                <a:gd name="connsiteX41" fmla="*/ 968500 w 1722566"/>
                <a:gd name="connsiteY41" fmla="*/ 1505914 h 2689022"/>
                <a:gd name="connsiteX42" fmla="*/ 817670 w 1722566"/>
                <a:gd name="connsiteY42" fmla="*/ 1537256 h 2689022"/>
                <a:gd name="connsiteX43" fmla="*/ 791029 w 1722566"/>
                <a:gd name="connsiteY43" fmla="*/ 1627362 h 2689022"/>
                <a:gd name="connsiteX44" fmla="*/ 788742 w 1722566"/>
                <a:gd name="connsiteY44" fmla="*/ 1930611 h 2689022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684333"/>
                <a:gd name="connsiteX1" fmla="*/ 795819 w 1722566"/>
                <a:gd name="connsiteY1" fmla="*/ 2260188 h 2684333"/>
                <a:gd name="connsiteX2" fmla="*/ 876181 w 1722566"/>
                <a:gd name="connsiteY2" fmla="*/ 2684333 h 2684333"/>
                <a:gd name="connsiteX3" fmla="*/ 393598 w 1722566"/>
                <a:gd name="connsiteY3" fmla="*/ 2684332 h 2684333"/>
                <a:gd name="connsiteX4" fmla="*/ 283690 w 1722566"/>
                <a:gd name="connsiteY4" fmla="*/ 1751553 h 2684333"/>
                <a:gd name="connsiteX5" fmla="*/ 215130 w 1722566"/>
                <a:gd name="connsiteY5" fmla="*/ 1500821 h 2684333"/>
                <a:gd name="connsiteX6" fmla="*/ 35309 w 1722566"/>
                <a:gd name="connsiteY6" fmla="*/ 852445 h 2684333"/>
                <a:gd name="connsiteX7" fmla="*/ 4751 w 1722566"/>
                <a:gd name="connsiteY7" fmla="*/ 753720 h 2684333"/>
                <a:gd name="connsiteX8" fmla="*/ 50 w 1722566"/>
                <a:gd name="connsiteY8" fmla="*/ 725904 h 2684333"/>
                <a:gd name="connsiteX9" fmla="*/ 50 w 1722566"/>
                <a:gd name="connsiteY9" fmla="*/ 482224 h 2684333"/>
                <a:gd name="connsiteX10" fmla="*/ 1617 w 1722566"/>
                <a:gd name="connsiteY10" fmla="*/ 467337 h 2684333"/>
                <a:gd name="connsiteX11" fmla="*/ 15329 w 1722566"/>
                <a:gd name="connsiteY11" fmla="*/ 466945 h 2684333"/>
                <a:gd name="connsiteX12" fmla="*/ 34525 w 1722566"/>
                <a:gd name="connsiteY12" fmla="*/ 484183 h 2684333"/>
                <a:gd name="connsiteX13" fmla="*/ 158324 w 1722566"/>
                <a:gd name="connsiteY13" fmla="*/ 602497 h 2684333"/>
                <a:gd name="connsiteX14" fmla="*/ 184181 w 1722566"/>
                <a:gd name="connsiteY14" fmla="*/ 631488 h 2684333"/>
                <a:gd name="connsiteX15" fmla="*/ 214739 w 1722566"/>
                <a:gd name="connsiteY15" fmla="*/ 624828 h 2684333"/>
                <a:gd name="connsiteX16" fmla="*/ 316598 w 1722566"/>
                <a:gd name="connsiteY16" fmla="*/ 603281 h 2684333"/>
                <a:gd name="connsiteX17" fmla="*/ 494461 w 1722566"/>
                <a:gd name="connsiteY17" fmla="*/ 579383 h 2684333"/>
                <a:gd name="connsiteX18" fmla="*/ 634714 w 1722566"/>
                <a:gd name="connsiteY18" fmla="*/ 540598 h 2684333"/>
                <a:gd name="connsiteX19" fmla="*/ 749894 w 1722566"/>
                <a:gd name="connsiteY19" fmla="*/ 584084 h 2684333"/>
                <a:gd name="connsiteX20" fmla="*/ 801215 w 1722566"/>
                <a:gd name="connsiteY20" fmla="*/ 721203 h 2684333"/>
                <a:gd name="connsiteX21" fmla="*/ 805525 w 1722566"/>
                <a:gd name="connsiteY21" fmla="*/ 738441 h 2684333"/>
                <a:gd name="connsiteX22" fmla="*/ 828247 w 1722566"/>
                <a:gd name="connsiteY22" fmla="*/ 761947 h 2684333"/>
                <a:gd name="connsiteX23" fmla="*/ 892106 w 1722566"/>
                <a:gd name="connsiteY23" fmla="*/ 799165 h 2684333"/>
                <a:gd name="connsiteX24" fmla="*/ 929715 w 1722566"/>
                <a:gd name="connsiteY24" fmla="*/ 808959 h 2684333"/>
                <a:gd name="connsiteX25" fmla="*/ 951654 w 1722566"/>
                <a:gd name="connsiteY25" fmla="*/ 800732 h 2684333"/>
                <a:gd name="connsiteX26" fmla="*/ 936375 w 1722566"/>
                <a:gd name="connsiteY26" fmla="*/ 781927 h 2684333"/>
                <a:gd name="connsiteX27" fmla="*/ 744801 w 1722566"/>
                <a:gd name="connsiteY27" fmla="*/ 493194 h 2684333"/>
                <a:gd name="connsiteX28" fmla="*/ 619043 w 1722566"/>
                <a:gd name="connsiteY28" fmla="*/ 278505 h 2684333"/>
                <a:gd name="connsiteX29" fmla="*/ 632363 w 1722566"/>
                <a:gd name="connsiteY29" fmla="*/ 248731 h 2684333"/>
                <a:gd name="connsiteX30" fmla="*/ 821196 w 1722566"/>
                <a:gd name="connsiteY30" fmla="*/ 168418 h 2684333"/>
                <a:gd name="connsiteX31" fmla="*/ 884270 w 1722566"/>
                <a:gd name="connsiteY31" fmla="*/ 53238 h 2684333"/>
                <a:gd name="connsiteX32" fmla="*/ 913261 w 1722566"/>
                <a:gd name="connsiteY32" fmla="*/ 9752 h 2684333"/>
                <a:gd name="connsiteX33" fmla="*/ 971634 w 1722566"/>
                <a:gd name="connsiteY33" fmla="*/ 64991 h 2684333"/>
                <a:gd name="connsiteX34" fmla="*/ 1198077 w 1722566"/>
                <a:gd name="connsiteY34" fmla="*/ 294567 h 2684333"/>
                <a:gd name="connsiteX35" fmla="*/ 1428828 w 1722566"/>
                <a:gd name="connsiteY35" fmla="*/ 554701 h 2684333"/>
                <a:gd name="connsiteX36" fmla="*/ 1704632 w 1722566"/>
                <a:gd name="connsiteY36" fmla="*/ 927665 h 2684333"/>
                <a:gd name="connsiteX37" fmla="*/ 1718736 w 1722566"/>
                <a:gd name="connsiteY37" fmla="*/ 1061649 h 2684333"/>
                <a:gd name="connsiteX38" fmla="*/ 1661930 w 1722566"/>
                <a:gd name="connsiteY38" fmla="*/ 1210521 h 2684333"/>
                <a:gd name="connsiteX39" fmla="*/ 1510707 w 1722566"/>
                <a:gd name="connsiteY39" fmla="*/ 1304545 h 2684333"/>
                <a:gd name="connsiteX40" fmla="*/ 1153807 w 1722566"/>
                <a:gd name="connsiteY40" fmla="*/ 1446366 h 2684333"/>
                <a:gd name="connsiteX41" fmla="*/ 968500 w 1722566"/>
                <a:gd name="connsiteY41" fmla="*/ 1505914 h 2684333"/>
                <a:gd name="connsiteX42" fmla="*/ 817670 w 1722566"/>
                <a:gd name="connsiteY42" fmla="*/ 1537256 h 2684333"/>
                <a:gd name="connsiteX43" fmla="*/ 791029 w 1722566"/>
                <a:gd name="connsiteY43" fmla="*/ 1627362 h 2684333"/>
                <a:gd name="connsiteX44" fmla="*/ 788742 w 1722566"/>
                <a:gd name="connsiteY44" fmla="*/ 1930611 h 2684333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66585 w 1722566"/>
                <a:gd name="connsiteY0" fmla="*/ 1974925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66585 w 1722566"/>
                <a:gd name="connsiteY44" fmla="*/ 1974925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788742 w 1722566"/>
                <a:gd name="connsiteY0" fmla="*/ 196543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65430 h 268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22566" h="2684332">
                  <a:moveTo>
                    <a:pt x="788742" y="1965430"/>
                  </a:moveTo>
                  <a:cubicBezTo>
                    <a:pt x="787268" y="2103823"/>
                    <a:pt x="791797" y="2141426"/>
                    <a:pt x="795819" y="2260188"/>
                  </a:cubicBezTo>
                  <a:cubicBezTo>
                    <a:pt x="799841" y="2378950"/>
                    <a:pt x="805512" y="2559162"/>
                    <a:pt x="812876" y="2678002"/>
                  </a:cubicBezTo>
                  <a:lnTo>
                    <a:pt x="393598" y="2684332"/>
                  </a:lnTo>
                  <a:cubicBezTo>
                    <a:pt x="387721" y="2679631"/>
                    <a:pt x="285257" y="1758213"/>
                    <a:pt x="283690" y="1751553"/>
                  </a:cubicBezTo>
                  <a:cubicBezTo>
                    <a:pt x="260575" y="1668106"/>
                    <a:pt x="238245" y="1584268"/>
                    <a:pt x="215130" y="1500821"/>
                  </a:cubicBezTo>
                  <a:cubicBezTo>
                    <a:pt x="155582" y="1284565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lnTo>
                    <a:pt x="50" y="482224"/>
                  </a:ln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lnTo>
                    <a:pt x="494461" y="579383"/>
                  </a:ln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777460" y="1838191"/>
                    <a:pt x="788742" y="19654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F1FD49E-2F52-4972-8FB7-11C3AE59ABF1}"/>
                </a:ext>
              </a:extLst>
            </p:cNvPr>
            <p:cNvSpPr/>
            <p:nvPr/>
          </p:nvSpPr>
          <p:spPr>
            <a:xfrm>
              <a:off x="2696175" y="2808820"/>
              <a:ext cx="553790" cy="516153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72DF299-EF29-4E1B-9AF8-8E30B5A83323}"/>
                </a:ext>
              </a:extLst>
            </p:cNvPr>
            <p:cNvSpPr/>
            <p:nvPr/>
          </p:nvSpPr>
          <p:spPr>
            <a:xfrm>
              <a:off x="5563487" y="2923651"/>
              <a:ext cx="478518" cy="451634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5C97EEE-FF89-4F3A-A027-8458B65F691A}"/>
                </a:ext>
              </a:extLst>
            </p:cNvPr>
            <p:cNvSpPr/>
            <p:nvPr/>
          </p:nvSpPr>
          <p:spPr>
            <a:xfrm>
              <a:off x="4045703" y="1845050"/>
              <a:ext cx="5377" cy="5377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E1AC69B-62ED-48DF-A93D-8FFEA283B429}"/>
                </a:ext>
              </a:extLst>
            </p:cNvPr>
            <p:cNvSpPr/>
            <p:nvPr/>
          </p:nvSpPr>
          <p:spPr>
            <a:xfrm>
              <a:off x="3919830" y="3217011"/>
              <a:ext cx="919399" cy="602179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B64EBEB-E90A-4F62-B4B3-986A96C9401E}"/>
                </a:ext>
              </a:extLst>
            </p:cNvPr>
            <p:cNvSpPr/>
            <p:nvPr/>
          </p:nvSpPr>
          <p:spPr>
            <a:xfrm>
              <a:off x="4874237" y="2316577"/>
              <a:ext cx="311842" cy="365609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548BC75-DF85-4C72-87D4-C409A14A94D8}"/>
                </a:ext>
              </a:extLst>
            </p:cNvPr>
            <p:cNvSpPr/>
            <p:nvPr/>
          </p:nvSpPr>
          <p:spPr>
            <a:xfrm>
              <a:off x="3538688" y="2331633"/>
              <a:ext cx="80649" cy="225818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7BD4980-C75A-4383-A991-7289EE8F9DC7}"/>
                </a:ext>
              </a:extLst>
            </p:cNvPr>
            <p:cNvSpPr/>
            <p:nvPr/>
          </p:nvSpPr>
          <p:spPr>
            <a:xfrm>
              <a:off x="3577259" y="1868120"/>
              <a:ext cx="1553839" cy="655946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7AF53FF-30A6-492C-9F33-3F3BEE6C54C5}"/>
                </a:ext>
              </a:extLst>
            </p:cNvPr>
            <p:cNvSpPr/>
            <p:nvPr/>
          </p:nvSpPr>
          <p:spPr>
            <a:xfrm>
              <a:off x="3637619" y="1991293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D636053-8484-46DD-A7C2-DE10398B5A3F}"/>
                </a:ext>
              </a:extLst>
            </p:cNvPr>
            <p:cNvSpPr/>
            <p:nvPr/>
          </p:nvSpPr>
          <p:spPr>
            <a:xfrm>
              <a:off x="4691970" y="1943441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F713711-DC01-411C-A6EC-EB453D6A6343}"/>
                </a:ext>
              </a:extLst>
            </p:cNvPr>
            <p:cNvSpPr/>
            <p:nvPr/>
          </p:nvSpPr>
          <p:spPr>
            <a:xfrm>
              <a:off x="3796426" y="3532764"/>
              <a:ext cx="1553265" cy="3199717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  <a:gd name="connsiteX0" fmla="*/ 886613 w 1061343"/>
                <a:gd name="connsiteY0" fmla="*/ 763556 h 2318072"/>
                <a:gd name="connsiteX1" fmla="*/ 774568 w 1061343"/>
                <a:gd name="connsiteY1" fmla="*/ 377665 h 2318072"/>
                <a:gd name="connsiteX2" fmla="*/ 773392 w 1061343"/>
                <a:gd name="connsiteY2" fmla="*/ 364344 h 2318072"/>
                <a:gd name="connsiteX3" fmla="*/ 773392 w 1061343"/>
                <a:gd name="connsiteY3" fmla="*/ 209204 h 2318072"/>
                <a:gd name="connsiteX4" fmla="*/ 774176 w 1061343"/>
                <a:gd name="connsiteY4" fmla="*/ 99117 h 2318072"/>
                <a:gd name="connsiteX5" fmla="*/ 776526 w 1061343"/>
                <a:gd name="connsiteY5" fmla="*/ 63075 h 2318072"/>
                <a:gd name="connsiteX6" fmla="*/ 772217 w 1061343"/>
                <a:gd name="connsiteY6" fmla="*/ 46620 h 2318072"/>
                <a:gd name="connsiteX7" fmla="*/ 738133 w 1061343"/>
                <a:gd name="connsiteY7" fmla="*/ 14104 h 2318072"/>
                <a:gd name="connsiteX8" fmla="*/ 729123 w 1061343"/>
                <a:gd name="connsiteY8" fmla="*/ 24290 h 2318072"/>
                <a:gd name="connsiteX9" fmla="*/ 723638 w 1061343"/>
                <a:gd name="connsiteY9" fmla="*/ 50930 h 2318072"/>
                <a:gd name="connsiteX10" fmla="*/ 688379 w 1061343"/>
                <a:gd name="connsiteY10" fmla="*/ 101860 h 2318072"/>
                <a:gd name="connsiteX11" fmla="*/ 554786 w 1061343"/>
                <a:gd name="connsiteY11" fmla="*/ 184523 h 2318072"/>
                <a:gd name="connsiteX12" fmla="*/ 545775 w 1061343"/>
                <a:gd name="connsiteY12" fmla="*/ 191183 h 2318072"/>
                <a:gd name="connsiteX13" fmla="*/ 526578 w 1061343"/>
                <a:gd name="connsiteY13" fmla="*/ 205678 h 2318072"/>
                <a:gd name="connsiteX14" fmla="*/ 492495 w 1061343"/>
                <a:gd name="connsiteY14" fmla="*/ 208812 h 2318072"/>
                <a:gd name="connsiteX15" fmla="*/ 487010 w 1061343"/>
                <a:gd name="connsiteY15" fmla="*/ 202152 h 2318072"/>
                <a:gd name="connsiteX16" fmla="*/ 459194 w 1061343"/>
                <a:gd name="connsiteY16" fmla="*/ 189224 h 2318072"/>
                <a:gd name="connsiteX17" fmla="*/ 438822 w 1061343"/>
                <a:gd name="connsiteY17" fmla="*/ 179822 h 2318072"/>
                <a:gd name="connsiteX18" fmla="*/ 375748 w 1061343"/>
                <a:gd name="connsiteY18" fmla="*/ 147697 h 2318072"/>
                <a:gd name="connsiteX19" fmla="*/ 372222 w 1061343"/>
                <a:gd name="connsiteY19" fmla="*/ 146130 h 2318072"/>
                <a:gd name="connsiteX20" fmla="*/ 360861 w 1061343"/>
                <a:gd name="connsiteY20" fmla="*/ 139469 h 2318072"/>
                <a:gd name="connsiteX21" fmla="*/ 209246 w 1061343"/>
                <a:gd name="connsiteY21" fmla="*/ 64250 h 2318072"/>
                <a:gd name="connsiteX22" fmla="*/ 153223 w 1061343"/>
                <a:gd name="connsiteY22" fmla="*/ 36435 h 2318072"/>
                <a:gd name="connsiteX23" fmla="*/ 138728 w 1061343"/>
                <a:gd name="connsiteY23" fmla="*/ 18021 h 2318072"/>
                <a:gd name="connsiteX24" fmla="*/ 130893 w 1061343"/>
                <a:gd name="connsiteY24" fmla="*/ 0 h 2318072"/>
                <a:gd name="connsiteX25" fmla="*/ 109737 w 1061343"/>
                <a:gd name="connsiteY25" fmla="*/ 24681 h 2318072"/>
                <a:gd name="connsiteX26" fmla="*/ 100726 w 1061343"/>
                <a:gd name="connsiteY26" fmla="*/ 81880 h 2318072"/>
                <a:gd name="connsiteX27" fmla="*/ 100726 w 1061343"/>
                <a:gd name="connsiteY27" fmla="*/ 103035 h 2318072"/>
                <a:gd name="connsiteX28" fmla="*/ 97984 w 1061343"/>
                <a:gd name="connsiteY28" fmla="*/ 121840 h 2318072"/>
                <a:gd name="connsiteX29" fmla="*/ 92891 w 1061343"/>
                <a:gd name="connsiteY29" fmla="*/ 167285 h 2318072"/>
                <a:gd name="connsiteX30" fmla="*/ 134419 w 1061343"/>
                <a:gd name="connsiteY30" fmla="*/ 363561 h 2318072"/>
                <a:gd name="connsiteX31" fmla="*/ 142254 w 1061343"/>
                <a:gd name="connsiteY31" fmla="*/ 408614 h 2318072"/>
                <a:gd name="connsiteX32" fmla="*/ 95634 w 1061343"/>
                <a:gd name="connsiteY32" fmla="*/ 680110 h 2318072"/>
                <a:gd name="connsiteX33" fmla="*/ 47838 w 1061343"/>
                <a:gd name="connsiteY33" fmla="*/ 958265 h 2318072"/>
                <a:gd name="connsiteX34" fmla="*/ 42 w 1061343"/>
                <a:gd name="connsiteY34" fmla="*/ 1234853 h 2318072"/>
                <a:gd name="connsiteX35" fmla="*/ 37913 w 1061343"/>
                <a:gd name="connsiteY35" fmla="*/ 2318072 h 2318072"/>
                <a:gd name="connsiteX36" fmla="*/ 298569 w 1061343"/>
                <a:gd name="connsiteY36" fmla="*/ 1403313 h 2318072"/>
                <a:gd name="connsiteX37" fmla="*/ 437255 w 1061343"/>
                <a:gd name="connsiteY37" fmla="*/ 1403313 h 2318072"/>
                <a:gd name="connsiteX38" fmla="*/ 747927 w 1061343"/>
                <a:gd name="connsiteY38" fmla="*/ 1403313 h 2318072"/>
                <a:gd name="connsiteX39" fmla="*/ 862715 w 1061343"/>
                <a:gd name="connsiteY39" fmla="*/ 1403313 h 2318072"/>
                <a:gd name="connsiteX40" fmla="*/ 1061342 w 1061343"/>
                <a:gd name="connsiteY40" fmla="*/ 1403313 h 2318072"/>
                <a:gd name="connsiteX41" fmla="*/ 886613 w 1061343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15129 w 1039216"/>
                <a:gd name="connsiteY37" fmla="*/ 1403313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75268 w 1039216"/>
                <a:gd name="connsiteY37" fmla="*/ 1634376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22159"/>
                <a:gd name="connsiteX1" fmla="*/ 752442 w 1039216"/>
                <a:gd name="connsiteY1" fmla="*/ 377665 h 2322159"/>
                <a:gd name="connsiteX2" fmla="*/ 751266 w 1039216"/>
                <a:gd name="connsiteY2" fmla="*/ 364344 h 2322159"/>
                <a:gd name="connsiteX3" fmla="*/ 751266 w 1039216"/>
                <a:gd name="connsiteY3" fmla="*/ 209204 h 2322159"/>
                <a:gd name="connsiteX4" fmla="*/ 752050 w 1039216"/>
                <a:gd name="connsiteY4" fmla="*/ 99117 h 2322159"/>
                <a:gd name="connsiteX5" fmla="*/ 754400 w 1039216"/>
                <a:gd name="connsiteY5" fmla="*/ 63075 h 2322159"/>
                <a:gd name="connsiteX6" fmla="*/ 750091 w 1039216"/>
                <a:gd name="connsiteY6" fmla="*/ 46620 h 2322159"/>
                <a:gd name="connsiteX7" fmla="*/ 716007 w 1039216"/>
                <a:gd name="connsiteY7" fmla="*/ 14104 h 2322159"/>
                <a:gd name="connsiteX8" fmla="*/ 706997 w 1039216"/>
                <a:gd name="connsiteY8" fmla="*/ 24290 h 2322159"/>
                <a:gd name="connsiteX9" fmla="*/ 701512 w 1039216"/>
                <a:gd name="connsiteY9" fmla="*/ 50930 h 2322159"/>
                <a:gd name="connsiteX10" fmla="*/ 666253 w 1039216"/>
                <a:gd name="connsiteY10" fmla="*/ 101860 h 2322159"/>
                <a:gd name="connsiteX11" fmla="*/ 532660 w 1039216"/>
                <a:gd name="connsiteY11" fmla="*/ 184523 h 2322159"/>
                <a:gd name="connsiteX12" fmla="*/ 523649 w 1039216"/>
                <a:gd name="connsiteY12" fmla="*/ 191183 h 2322159"/>
                <a:gd name="connsiteX13" fmla="*/ 504452 w 1039216"/>
                <a:gd name="connsiteY13" fmla="*/ 205678 h 2322159"/>
                <a:gd name="connsiteX14" fmla="*/ 470369 w 1039216"/>
                <a:gd name="connsiteY14" fmla="*/ 208812 h 2322159"/>
                <a:gd name="connsiteX15" fmla="*/ 464884 w 1039216"/>
                <a:gd name="connsiteY15" fmla="*/ 202152 h 2322159"/>
                <a:gd name="connsiteX16" fmla="*/ 437068 w 1039216"/>
                <a:gd name="connsiteY16" fmla="*/ 189224 h 2322159"/>
                <a:gd name="connsiteX17" fmla="*/ 416696 w 1039216"/>
                <a:gd name="connsiteY17" fmla="*/ 179822 h 2322159"/>
                <a:gd name="connsiteX18" fmla="*/ 353622 w 1039216"/>
                <a:gd name="connsiteY18" fmla="*/ 147697 h 2322159"/>
                <a:gd name="connsiteX19" fmla="*/ 350096 w 1039216"/>
                <a:gd name="connsiteY19" fmla="*/ 146130 h 2322159"/>
                <a:gd name="connsiteX20" fmla="*/ 338735 w 1039216"/>
                <a:gd name="connsiteY20" fmla="*/ 139469 h 2322159"/>
                <a:gd name="connsiteX21" fmla="*/ 187120 w 1039216"/>
                <a:gd name="connsiteY21" fmla="*/ 64250 h 2322159"/>
                <a:gd name="connsiteX22" fmla="*/ 131097 w 1039216"/>
                <a:gd name="connsiteY22" fmla="*/ 36435 h 2322159"/>
                <a:gd name="connsiteX23" fmla="*/ 116602 w 1039216"/>
                <a:gd name="connsiteY23" fmla="*/ 18021 h 2322159"/>
                <a:gd name="connsiteX24" fmla="*/ 108767 w 1039216"/>
                <a:gd name="connsiteY24" fmla="*/ 0 h 2322159"/>
                <a:gd name="connsiteX25" fmla="*/ 87611 w 1039216"/>
                <a:gd name="connsiteY25" fmla="*/ 24681 h 2322159"/>
                <a:gd name="connsiteX26" fmla="*/ 78600 w 1039216"/>
                <a:gd name="connsiteY26" fmla="*/ 81880 h 2322159"/>
                <a:gd name="connsiteX27" fmla="*/ 78600 w 1039216"/>
                <a:gd name="connsiteY27" fmla="*/ 103035 h 2322159"/>
                <a:gd name="connsiteX28" fmla="*/ 75858 w 1039216"/>
                <a:gd name="connsiteY28" fmla="*/ 121840 h 2322159"/>
                <a:gd name="connsiteX29" fmla="*/ 70765 w 1039216"/>
                <a:gd name="connsiteY29" fmla="*/ 167285 h 2322159"/>
                <a:gd name="connsiteX30" fmla="*/ 112293 w 1039216"/>
                <a:gd name="connsiteY30" fmla="*/ 363561 h 2322159"/>
                <a:gd name="connsiteX31" fmla="*/ 120128 w 1039216"/>
                <a:gd name="connsiteY31" fmla="*/ 408614 h 2322159"/>
                <a:gd name="connsiteX32" fmla="*/ 73508 w 1039216"/>
                <a:gd name="connsiteY32" fmla="*/ 680110 h 2322159"/>
                <a:gd name="connsiteX33" fmla="*/ 25712 w 1039216"/>
                <a:gd name="connsiteY33" fmla="*/ 958265 h 2322159"/>
                <a:gd name="connsiteX34" fmla="*/ 73 w 1039216"/>
                <a:gd name="connsiteY34" fmla="*/ 1282332 h 2322159"/>
                <a:gd name="connsiteX35" fmla="*/ 15787 w 1039216"/>
                <a:gd name="connsiteY35" fmla="*/ 2318072 h 2322159"/>
                <a:gd name="connsiteX36" fmla="*/ 475268 w 1039216"/>
                <a:gd name="connsiteY36" fmla="*/ 1634376 h 2322159"/>
                <a:gd name="connsiteX37" fmla="*/ 725801 w 1039216"/>
                <a:gd name="connsiteY37" fmla="*/ 1403313 h 2322159"/>
                <a:gd name="connsiteX38" fmla="*/ 840589 w 1039216"/>
                <a:gd name="connsiteY38" fmla="*/ 1403313 h 2322159"/>
                <a:gd name="connsiteX39" fmla="*/ 1039216 w 1039216"/>
                <a:gd name="connsiteY39" fmla="*/ 1403313 h 2322159"/>
                <a:gd name="connsiteX40" fmla="*/ 864487 w 1039216"/>
                <a:gd name="connsiteY40" fmla="*/ 763556 h 2322159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725801 w 1039216"/>
                <a:gd name="connsiteY36" fmla="*/ 1403313 h 2318454"/>
                <a:gd name="connsiteX37" fmla="*/ 840589 w 1039216"/>
                <a:gd name="connsiteY37" fmla="*/ 1403313 h 2318454"/>
                <a:gd name="connsiteX38" fmla="*/ 1039216 w 1039216"/>
                <a:gd name="connsiteY38" fmla="*/ 1403313 h 2318454"/>
                <a:gd name="connsiteX39" fmla="*/ 864487 w 1039216"/>
                <a:gd name="connsiteY39" fmla="*/ 763556 h 2318454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840589 w 1039216"/>
                <a:gd name="connsiteY36" fmla="*/ 1403313 h 2318454"/>
                <a:gd name="connsiteX37" fmla="*/ 1039216 w 1039216"/>
                <a:gd name="connsiteY37" fmla="*/ 1403313 h 2318454"/>
                <a:gd name="connsiteX38" fmla="*/ 864487 w 1039216"/>
                <a:gd name="connsiteY38" fmla="*/ 763556 h 2318454"/>
                <a:gd name="connsiteX0" fmla="*/ 864487 w 1131793"/>
                <a:gd name="connsiteY0" fmla="*/ 763556 h 2388302"/>
                <a:gd name="connsiteX1" fmla="*/ 752442 w 1131793"/>
                <a:gd name="connsiteY1" fmla="*/ 377665 h 2388302"/>
                <a:gd name="connsiteX2" fmla="*/ 751266 w 1131793"/>
                <a:gd name="connsiteY2" fmla="*/ 364344 h 2388302"/>
                <a:gd name="connsiteX3" fmla="*/ 751266 w 1131793"/>
                <a:gd name="connsiteY3" fmla="*/ 209204 h 2388302"/>
                <a:gd name="connsiteX4" fmla="*/ 752050 w 1131793"/>
                <a:gd name="connsiteY4" fmla="*/ 99117 h 2388302"/>
                <a:gd name="connsiteX5" fmla="*/ 754400 w 1131793"/>
                <a:gd name="connsiteY5" fmla="*/ 63075 h 2388302"/>
                <a:gd name="connsiteX6" fmla="*/ 750091 w 1131793"/>
                <a:gd name="connsiteY6" fmla="*/ 46620 h 2388302"/>
                <a:gd name="connsiteX7" fmla="*/ 716007 w 1131793"/>
                <a:gd name="connsiteY7" fmla="*/ 14104 h 2388302"/>
                <a:gd name="connsiteX8" fmla="*/ 706997 w 1131793"/>
                <a:gd name="connsiteY8" fmla="*/ 24290 h 2388302"/>
                <a:gd name="connsiteX9" fmla="*/ 701512 w 1131793"/>
                <a:gd name="connsiteY9" fmla="*/ 50930 h 2388302"/>
                <a:gd name="connsiteX10" fmla="*/ 666253 w 1131793"/>
                <a:gd name="connsiteY10" fmla="*/ 101860 h 2388302"/>
                <a:gd name="connsiteX11" fmla="*/ 532660 w 1131793"/>
                <a:gd name="connsiteY11" fmla="*/ 184523 h 2388302"/>
                <a:gd name="connsiteX12" fmla="*/ 523649 w 1131793"/>
                <a:gd name="connsiteY12" fmla="*/ 191183 h 2388302"/>
                <a:gd name="connsiteX13" fmla="*/ 504452 w 1131793"/>
                <a:gd name="connsiteY13" fmla="*/ 205678 h 2388302"/>
                <a:gd name="connsiteX14" fmla="*/ 470369 w 1131793"/>
                <a:gd name="connsiteY14" fmla="*/ 208812 h 2388302"/>
                <a:gd name="connsiteX15" fmla="*/ 464884 w 1131793"/>
                <a:gd name="connsiteY15" fmla="*/ 202152 h 2388302"/>
                <a:gd name="connsiteX16" fmla="*/ 437068 w 1131793"/>
                <a:gd name="connsiteY16" fmla="*/ 189224 h 2388302"/>
                <a:gd name="connsiteX17" fmla="*/ 416696 w 1131793"/>
                <a:gd name="connsiteY17" fmla="*/ 179822 h 2388302"/>
                <a:gd name="connsiteX18" fmla="*/ 353622 w 1131793"/>
                <a:gd name="connsiteY18" fmla="*/ 147697 h 2388302"/>
                <a:gd name="connsiteX19" fmla="*/ 350096 w 1131793"/>
                <a:gd name="connsiteY19" fmla="*/ 146130 h 2388302"/>
                <a:gd name="connsiteX20" fmla="*/ 338735 w 1131793"/>
                <a:gd name="connsiteY20" fmla="*/ 139469 h 2388302"/>
                <a:gd name="connsiteX21" fmla="*/ 187120 w 1131793"/>
                <a:gd name="connsiteY21" fmla="*/ 64250 h 2388302"/>
                <a:gd name="connsiteX22" fmla="*/ 131097 w 1131793"/>
                <a:gd name="connsiteY22" fmla="*/ 36435 h 2388302"/>
                <a:gd name="connsiteX23" fmla="*/ 116602 w 1131793"/>
                <a:gd name="connsiteY23" fmla="*/ 18021 h 2388302"/>
                <a:gd name="connsiteX24" fmla="*/ 108767 w 1131793"/>
                <a:gd name="connsiteY24" fmla="*/ 0 h 2388302"/>
                <a:gd name="connsiteX25" fmla="*/ 87611 w 1131793"/>
                <a:gd name="connsiteY25" fmla="*/ 24681 h 2388302"/>
                <a:gd name="connsiteX26" fmla="*/ 78600 w 1131793"/>
                <a:gd name="connsiteY26" fmla="*/ 81880 h 2388302"/>
                <a:gd name="connsiteX27" fmla="*/ 78600 w 1131793"/>
                <a:gd name="connsiteY27" fmla="*/ 103035 h 2388302"/>
                <a:gd name="connsiteX28" fmla="*/ 75858 w 1131793"/>
                <a:gd name="connsiteY28" fmla="*/ 121840 h 2388302"/>
                <a:gd name="connsiteX29" fmla="*/ 70765 w 1131793"/>
                <a:gd name="connsiteY29" fmla="*/ 167285 h 2388302"/>
                <a:gd name="connsiteX30" fmla="*/ 112293 w 1131793"/>
                <a:gd name="connsiteY30" fmla="*/ 363561 h 2388302"/>
                <a:gd name="connsiteX31" fmla="*/ 120128 w 1131793"/>
                <a:gd name="connsiteY31" fmla="*/ 408614 h 2388302"/>
                <a:gd name="connsiteX32" fmla="*/ 73508 w 1131793"/>
                <a:gd name="connsiteY32" fmla="*/ 680110 h 2388302"/>
                <a:gd name="connsiteX33" fmla="*/ 25712 w 1131793"/>
                <a:gd name="connsiteY33" fmla="*/ 958265 h 2388302"/>
                <a:gd name="connsiteX34" fmla="*/ 73 w 1131793"/>
                <a:gd name="connsiteY34" fmla="*/ 1282332 h 2388302"/>
                <a:gd name="connsiteX35" fmla="*/ 15787 w 1131793"/>
                <a:gd name="connsiteY35" fmla="*/ 2318072 h 2388302"/>
                <a:gd name="connsiteX36" fmla="*/ 1131793 w 1131793"/>
                <a:gd name="connsiteY36" fmla="*/ 2314905 h 2388302"/>
                <a:gd name="connsiteX37" fmla="*/ 1039216 w 1131793"/>
                <a:gd name="connsiteY37" fmla="*/ 1403313 h 2388302"/>
                <a:gd name="connsiteX38" fmla="*/ 864487 w 1131793"/>
                <a:gd name="connsiteY38" fmla="*/ 763556 h 2388302"/>
                <a:gd name="connsiteX0" fmla="*/ 864487 w 1131793"/>
                <a:gd name="connsiteY0" fmla="*/ 763556 h 2331483"/>
                <a:gd name="connsiteX1" fmla="*/ 752442 w 1131793"/>
                <a:gd name="connsiteY1" fmla="*/ 377665 h 2331483"/>
                <a:gd name="connsiteX2" fmla="*/ 751266 w 1131793"/>
                <a:gd name="connsiteY2" fmla="*/ 364344 h 2331483"/>
                <a:gd name="connsiteX3" fmla="*/ 751266 w 1131793"/>
                <a:gd name="connsiteY3" fmla="*/ 209204 h 2331483"/>
                <a:gd name="connsiteX4" fmla="*/ 752050 w 1131793"/>
                <a:gd name="connsiteY4" fmla="*/ 99117 h 2331483"/>
                <a:gd name="connsiteX5" fmla="*/ 754400 w 1131793"/>
                <a:gd name="connsiteY5" fmla="*/ 63075 h 2331483"/>
                <a:gd name="connsiteX6" fmla="*/ 750091 w 1131793"/>
                <a:gd name="connsiteY6" fmla="*/ 46620 h 2331483"/>
                <a:gd name="connsiteX7" fmla="*/ 716007 w 1131793"/>
                <a:gd name="connsiteY7" fmla="*/ 14104 h 2331483"/>
                <a:gd name="connsiteX8" fmla="*/ 706997 w 1131793"/>
                <a:gd name="connsiteY8" fmla="*/ 24290 h 2331483"/>
                <a:gd name="connsiteX9" fmla="*/ 701512 w 1131793"/>
                <a:gd name="connsiteY9" fmla="*/ 50930 h 2331483"/>
                <a:gd name="connsiteX10" fmla="*/ 666253 w 1131793"/>
                <a:gd name="connsiteY10" fmla="*/ 101860 h 2331483"/>
                <a:gd name="connsiteX11" fmla="*/ 532660 w 1131793"/>
                <a:gd name="connsiteY11" fmla="*/ 184523 h 2331483"/>
                <a:gd name="connsiteX12" fmla="*/ 523649 w 1131793"/>
                <a:gd name="connsiteY12" fmla="*/ 191183 h 2331483"/>
                <a:gd name="connsiteX13" fmla="*/ 504452 w 1131793"/>
                <a:gd name="connsiteY13" fmla="*/ 205678 h 2331483"/>
                <a:gd name="connsiteX14" fmla="*/ 470369 w 1131793"/>
                <a:gd name="connsiteY14" fmla="*/ 208812 h 2331483"/>
                <a:gd name="connsiteX15" fmla="*/ 464884 w 1131793"/>
                <a:gd name="connsiteY15" fmla="*/ 202152 h 2331483"/>
                <a:gd name="connsiteX16" fmla="*/ 437068 w 1131793"/>
                <a:gd name="connsiteY16" fmla="*/ 189224 h 2331483"/>
                <a:gd name="connsiteX17" fmla="*/ 416696 w 1131793"/>
                <a:gd name="connsiteY17" fmla="*/ 179822 h 2331483"/>
                <a:gd name="connsiteX18" fmla="*/ 353622 w 1131793"/>
                <a:gd name="connsiteY18" fmla="*/ 147697 h 2331483"/>
                <a:gd name="connsiteX19" fmla="*/ 350096 w 1131793"/>
                <a:gd name="connsiteY19" fmla="*/ 146130 h 2331483"/>
                <a:gd name="connsiteX20" fmla="*/ 338735 w 1131793"/>
                <a:gd name="connsiteY20" fmla="*/ 139469 h 2331483"/>
                <a:gd name="connsiteX21" fmla="*/ 187120 w 1131793"/>
                <a:gd name="connsiteY21" fmla="*/ 64250 h 2331483"/>
                <a:gd name="connsiteX22" fmla="*/ 131097 w 1131793"/>
                <a:gd name="connsiteY22" fmla="*/ 36435 h 2331483"/>
                <a:gd name="connsiteX23" fmla="*/ 116602 w 1131793"/>
                <a:gd name="connsiteY23" fmla="*/ 18021 h 2331483"/>
                <a:gd name="connsiteX24" fmla="*/ 108767 w 1131793"/>
                <a:gd name="connsiteY24" fmla="*/ 0 h 2331483"/>
                <a:gd name="connsiteX25" fmla="*/ 87611 w 1131793"/>
                <a:gd name="connsiteY25" fmla="*/ 24681 h 2331483"/>
                <a:gd name="connsiteX26" fmla="*/ 78600 w 1131793"/>
                <a:gd name="connsiteY26" fmla="*/ 81880 h 2331483"/>
                <a:gd name="connsiteX27" fmla="*/ 78600 w 1131793"/>
                <a:gd name="connsiteY27" fmla="*/ 103035 h 2331483"/>
                <a:gd name="connsiteX28" fmla="*/ 75858 w 1131793"/>
                <a:gd name="connsiteY28" fmla="*/ 121840 h 2331483"/>
                <a:gd name="connsiteX29" fmla="*/ 70765 w 1131793"/>
                <a:gd name="connsiteY29" fmla="*/ 167285 h 2331483"/>
                <a:gd name="connsiteX30" fmla="*/ 112293 w 1131793"/>
                <a:gd name="connsiteY30" fmla="*/ 363561 h 2331483"/>
                <a:gd name="connsiteX31" fmla="*/ 120128 w 1131793"/>
                <a:gd name="connsiteY31" fmla="*/ 408614 h 2331483"/>
                <a:gd name="connsiteX32" fmla="*/ 73508 w 1131793"/>
                <a:gd name="connsiteY32" fmla="*/ 680110 h 2331483"/>
                <a:gd name="connsiteX33" fmla="*/ 25712 w 1131793"/>
                <a:gd name="connsiteY33" fmla="*/ 958265 h 2331483"/>
                <a:gd name="connsiteX34" fmla="*/ 73 w 1131793"/>
                <a:gd name="connsiteY34" fmla="*/ 1282332 h 2331483"/>
                <a:gd name="connsiteX35" fmla="*/ 15787 w 1131793"/>
                <a:gd name="connsiteY35" fmla="*/ 2318072 h 2331483"/>
                <a:gd name="connsiteX36" fmla="*/ 1131793 w 1131793"/>
                <a:gd name="connsiteY36" fmla="*/ 2314905 h 2331483"/>
                <a:gd name="connsiteX37" fmla="*/ 1039216 w 1131793"/>
                <a:gd name="connsiteY37" fmla="*/ 1403313 h 2331483"/>
                <a:gd name="connsiteX38" fmla="*/ 864487 w 1131793"/>
                <a:gd name="connsiteY38" fmla="*/ 763556 h 233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31793" h="2331483">
                  <a:moveTo>
                    <a:pt x="864487" y="763556"/>
                  </a:moveTo>
                  <a:cubicBezTo>
                    <a:pt x="828836" y="634664"/>
                    <a:pt x="795144" y="504597"/>
                    <a:pt x="752442" y="377665"/>
                  </a:cubicBezTo>
                  <a:cubicBezTo>
                    <a:pt x="750875" y="372963"/>
                    <a:pt x="751266" y="368654"/>
                    <a:pt x="751266" y="364344"/>
                  </a:cubicBezTo>
                  <a:lnTo>
                    <a:pt x="751266" y="209204"/>
                  </a:lnTo>
                  <a:cubicBezTo>
                    <a:pt x="751266" y="172378"/>
                    <a:pt x="751658" y="135944"/>
                    <a:pt x="752050" y="99117"/>
                  </a:cubicBezTo>
                  <a:cubicBezTo>
                    <a:pt x="757143" y="87364"/>
                    <a:pt x="754009" y="75220"/>
                    <a:pt x="754400" y="63075"/>
                  </a:cubicBezTo>
                  <a:cubicBezTo>
                    <a:pt x="754792" y="57198"/>
                    <a:pt x="754009" y="50930"/>
                    <a:pt x="750091" y="46620"/>
                  </a:cubicBezTo>
                  <a:cubicBezTo>
                    <a:pt x="739513" y="35259"/>
                    <a:pt x="729327" y="22723"/>
                    <a:pt x="716007" y="14104"/>
                  </a:cubicBezTo>
                  <a:cubicBezTo>
                    <a:pt x="709347" y="14104"/>
                    <a:pt x="707780" y="18805"/>
                    <a:pt x="706997" y="24290"/>
                  </a:cubicBezTo>
                  <a:cubicBezTo>
                    <a:pt x="706213" y="33300"/>
                    <a:pt x="702687" y="41919"/>
                    <a:pt x="701512" y="50930"/>
                  </a:cubicBezTo>
                  <a:cubicBezTo>
                    <a:pt x="698769" y="74044"/>
                    <a:pt x="690542" y="93633"/>
                    <a:pt x="666253" y="101860"/>
                  </a:cubicBezTo>
                  <a:lnTo>
                    <a:pt x="532660" y="184523"/>
                  </a:lnTo>
                  <a:cubicBezTo>
                    <a:pt x="529917" y="186873"/>
                    <a:pt x="526783" y="189224"/>
                    <a:pt x="523649" y="191183"/>
                  </a:cubicBezTo>
                  <a:cubicBezTo>
                    <a:pt x="518164" y="197059"/>
                    <a:pt x="508370" y="198235"/>
                    <a:pt x="504452" y="205678"/>
                  </a:cubicBezTo>
                  <a:cubicBezTo>
                    <a:pt x="493483" y="210771"/>
                    <a:pt x="482122" y="209596"/>
                    <a:pt x="470369" y="208812"/>
                  </a:cubicBezTo>
                  <a:cubicBezTo>
                    <a:pt x="472327" y="204895"/>
                    <a:pt x="467626" y="203328"/>
                    <a:pt x="464884" y="202152"/>
                  </a:cubicBezTo>
                  <a:cubicBezTo>
                    <a:pt x="455481" y="198235"/>
                    <a:pt x="446862" y="192750"/>
                    <a:pt x="437068" y="189224"/>
                  </a:cubicBezTo>
                  <a:cubicBezTo>
                    <a:pt x="429625" y="187265"/>
                    <a:pt x="422181" y="186090"/>
                    <a:pt x="416696" y="179822"/>
                  </a:cubicBezTo>
                  <a:cubicBezTo>
                    <a:pt x="396324" y="167677"/>
                    <a:pt x="374385" y="158666"/>
                    <a:pt x="353622" y="147697"/>
                  </a:cubicBezTo>
                  <a:cubicBezTo>
                    <a:pt x="352446" y="146913"/>
                    <a:pt x="351271" y="146521"/>
                    <a:pt x="350096" y="146130"/>
                  </a:cubicBezTo>
                  <a:cubicBezTo>
                    <a:pt x="346178" y="144563"/>
                    <a:pt x="342260" y="142212"/>
                    <a:pt x="338735" y="139469"/>
                  </a:cubicBezTo>
                  <a:lnTo>
                    <a:pt x="187120" y="64250"/>
                  </a:lnTo>
                  <a:cubicBezTo>
                    <a:pt x="167924" y="55631"/>
                    <a:pt x="150294" y="45053"/>
                    <a:pt x="131097" y="36435"/>
                  </a:cubicBezTo>
                  <a:cubicBezTo>
                    <a:pt x="122870" y="32517"/>
                    <a:pt x="118953" y="26640"/>
                    <a:pt x="116602" y="18021"/>
                  </a:cubicBezTo>
                  <a:cubicBezTo>
                    <a:pt x="115035" y="11753"/>
                    <a:pt x="115818" y="4309"/>
                    <a:pt x="108767" y="0"/>
                  </a:cubicBezTo>
                  <a:cubicBezTo>
                    <a:pt x="95838" y="3134"/>
                    <a:pt x="89570" y="12145"/>
                    <a:pt x="87611" y="24681"/>
                  </a:cubicBezTo>
                  <a:cubicBezTo>
                    <a:pt x="84477" y="43878"/>
                    <a:pt x="80951" y="62683"/>
                    <a:pt x="78600" y="81880"/>
                  </a:cubicBezTo>
                  <a:cubicBezTo>
                    <a:pt x="77817" y="88931"/>
                    <a:pt x="76642" y="95983"/>
                    <a:pt x="78600" y="103035"/>
                  </a:cubicBezTo>
                  <a:cubicBezTo>
                    <a:pt x="77817" y="109303"/>
                    <a:pt x="76250" y="115572"/>
                    <a:pt x="75858" y="121840"/>
                  </a:cubicBezTo>
                  <a:cubicBezTo>
                    <a:pt x="75075" y="137119"/>
                    <a:pt x="67631" y="152006"/>
                    <a:pt x="70765" y="167285"/>
                  </a:cubicBezTo>
                  <a:cubicBezTo>
                    <a:pt x="84477" y="232710"/>
                    <a:pt x="98972" y="298136"/>
                    <a:pt x="112293" y="363561"/>
                  </a:cubicBezTo>
                  <a:cubicBezTo>
                    <a:pt x="115427" y="378448"/>
                    <a:pt x="122479" y="393727"/>
                    <a:pt x="120128" y="408614"/>
                  </a:cubicBezTo>
                  <a:cubicBezTo>
                    <a:pt x="105241" y="499113"/>
                    <a:pt x="89178" y="589611"/>
                    <a:pt x="73508" y="680110"/>
                  </a:cubicBezTo>
                  <a:cubicBezTo>
                    <a:pt x="57445" y="772958"/>
                    <a:pt x="41774" y="865416"/>
                    <a:pt x="25712" y="958265"/>
                  </a:cubicBezTo>
                  <a:cubicBezTo>
                    <a:pt x="9649" y="1050330"/>
                    <a:pt x="1660" y="1055698"/>
                    <a:pt x="73" y="1282332"/>
                  </a:cubicBezTo>
                  <a:cubicBezTo>
                    <a:pt x="-1581" y="1518462"/>
                    <a:pt x="25190" y="2262050"/>
                    <a:pt x="15787" y="2318072"/>
                  </a:cubicBezTo>
                  <a:cubicBezTo>
                    <a:pt x="155873" y="2338235"/>
                    <a:pt x="910578" y="2334424"/>
                    <a:pt x="1131793" y="2314905"/>
                  </a:cubicBezTo>
                  <a:lnTo>
                    <a:pt x="1039216" y="1403313"/>
                  </a:lnTo>
                  <a:cubicBezTo>
                    <a:pt x="981626" y="1190583"/>
                    <a:pt x="923644" y="977070"/>
                    <a:pt x="864487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403A344-08FE-428F-82CF-A85ADD6683AE}"/>
                </a:ext>
              </a:extLst>
            </p:cNvPr>
            <p:cNvSpPr/>
            <p:nvPr/>
          </p:nvSpPr>
          <p:spPr>
            <a:xfrm>
              <a:off x="4241065" y="3825115"/>
              <a:ext cx="632218" cy="2920723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  <a:gd name="connsiteX0" fmla="*/ 98537 w 372040"/>
                <a:gd name="connsiteY0" fmla="*/ 2129196 h 2129213"/>
                <a:gd name="connsiteX1" fmla="*/ 49615 w 372040"/>
                <a:gd name="connsiteY1" fmla="*/ 373064 h 2129213"/>
                <a:gd name="connsiteX2" fmla="*/ 55883 w 372040"/>
                <a:gd name="connsiteY2" fmla="*/ 340155 h 2129213"/>
                <a:gd name="connsiteX3" fmla="*/ 103287 w 372040"/>
                <a:gd name="connsiteY3" fmla="*/ 224975 h 2129213"/>
                <a:gd name="connsiteX4" fmla="*/ 1819 w 372040"/>
                <a:gd name="connsiteY4" fmla="*/ 97651 h 2129213"/>
                <a:gd name="connsiteX5" fmla="*/ 116999 w 372040"/>
                <a:gd name="connsiteY5" fmla="*/ 6369 h 2129213"/>
                <a:gd name="connsiteX6" fmla="*/ 151475 w 372040"/>
                <a:gd name="connsiteY6" fmla="*/ 2843 h 2129213"/>
                <a:gd name="connsiteX7" fmla="*/ 308574 w 372040"/>
                <a:gd name="connsiteY7" fmla="*/ 104311 h 2129213"/>
                <a:gd name="connsiteX8" fmla="*/ 229045 w 372040"/>
                <a:gd name="connsiteY8" fmla="*/ 224584 h 2129213"/>
                <a:gd name="connsiteX9" fmla="*/ 282717 w 372040"/>
                <a:gd name="connsiteY9" fmla="*/ 331536 h 2129213"/>
                <a:gd name="connsiteX10" fmla="*/ 298780 w 372040"/>
                <a:gd name="connsiteY10" fmla="*/ 378940 h 2129213"/>
                <a:gd name="connsiteX11" fmla="*/ 372040 w 372040"/>
                <a:gd name="connsiteY11" fmla="*/ 1190684 h 2129213"/>
                <a:gd name="connsiteX12" fmla="*/ 98537 w 372040"/>
                <a:gd name="connsiteY12" fmla="*/ 2129196 h 2129213"/>
                <a:gd name="connsiteX0" fmla="*/ 98537 w 460667"/>
                <a:gd name="connsiteY0" fmla="*/ 2129196 h 2130772"/>
                <a:gd name="connsiteX1" fmla="*/ 49615 w 460667"/>
                <a:gd name="connsiteY1" fmla="*/ 373064 h 2130772"/>
                <a:gd name="connsiteX2" fmla="*/ 55883 w 460667"/>
                <a:gd name="connsiteY2" fmla="*/ 340155 h 2130772"/>
                <a:gd name="connsiteX3" fmla="*/ 103287 w 460667"/>
                <a:gd name="connsiteY3" fmla="*/ 224975 h 2130772"/>
                <a:gd name="connsiteX4" fmla="*/ 1819 w 460667"/>
                <a:gd name="connsiteY4" fmla="*/ 97651 h 2130772"/>
                <a:gd name="connsiteX5" fmla="*/ 116999 w 460667"/>
                <a:gd name="connsiteY5" fmla="*/ 6369 h 2130772"/>
                <a:gd name="connsiteX6" fmla="*/ 151475 w 460667"/>
                <a:gd name="connsiteY6" fmla="*/ 2843 h 2130772"/>
                <a:gd name="connsiteX7" fmla="*/ 308574 w 460667"/>
                <a:gd name="connsiteY7" fmla="*/ 104311 h 2130772"/>
                <a:gd name="connsiteX8" fmla="*/ 229045 w 460667"/>
                <a:gd name="connsiteY8" fmla="*/ 224584 h 2130772"/>
                <a:gd name="connsiteX9" fmla="*/ 282717 w 460667"/>
                <a:gd name="connsiteY9" fmla="*/ 331536 h 2130772"/>
                <a:gd name="connsiteX10" fmla="*/ 298780 w 460667"/>
                <a:gd name="connsiteY10" fmla="*/ 378940 h 2130772"/>
                <a:gd name="connsiteX11" fmla="*/ 460667 w 460667"/>
                <a:gd name="connsiteY11" fmla="*/ 2121268 h 2130772"/>
                <a:gd name="connsiteX12" fmla="*/ 98537 w 460667"/>
                <a:gd name="connsiteY12" fmla="*/ 2129196 h 2130772"/>
                <a:gd name="connsiteX0" fmla="*/ 95371 w 460667"/>
                <a:gd name="connsiteY0" fmla="*/ 2126030 h 2128193"/>
                <a:gd name="connsiteX1" fmla="*/ 49615 w 460667"/>
                <a:gd name="connsiteY1" fmla="*/ 373064 h 2128193"/>
                <a:gd name="connsiteX2" fmla="*/ 55883 w 460667"/>
                <a:gd name="connsiteY2" fmla="*/ 340155 h 2128193"/>
                <a:gd name="connsiteX3" fmla="*/ 103287 w 460667"/>
                <a:gd name="connsiteY3" fmla="*/ 224975 h 2128193"/>
                <a:gd name="connsiteX4" fmla="*/ 1819 w 460667"/>
                <a:gd name="connsiteY4" fmla="*/ 97651 h 2128193"/>
                <a:gd name="connsiteX5" fmla="*/ 116999 w 460667"/>
                <a:gd name="connsiteY5" fmla="*/ 6369 h 2128193"/>
                <a:gd name="connsiteX6" fmla="*/ 151475 w 460667"/>
                <a:gd name="connsiteY6" fmla="*/ 2843 h 2128193"/>
                <a:gd name="connsiteX7" fmla="*/ 308574 w 460667"/>
                <a:gd name="connsiteY7" fmla="*/ 104311 h 2128193"/>
                <a:gd name="connsiteX8" fmla="*/ 229045 w 460667"/>
                <a:gd name="connsiteY8" fmla="*/ 224584 h 2128193"/>
                <a:gd name="connsiteX9" fmla="*/ 282717 w 460667"/>
                <a:gd name="connsiteY9" fmla="*/ 331536 h 2128193"/>
                <a:gd name="connsiteX10" fmla="*/ 298780 w 460667"/>
                <a:gd name="connsiteY10" fmla="*/ 378940 h 2128193"/>
                <a:gd name="connsiteX11" fmla="*/ 460667 w 460667"/>
                <a:gd name="connsiteY11" fmla="*/ 2121268 h 2128193"/>
                <a:gd name="connsiteX12" fmla="*/ 95371 w 460667"/>
                <a:gd name="connsiteY12" fmla="*/ 2126030 h 212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67" h="2128193">
                  <a:moveTo>
                    <a:pt x="95371" y="2126030"/>
                  </a:moveTo>
                  <a:cubicBezTo>
                    <a:pt x="88711" y="2069223"/>
                    <a:pt x="54708" y="60107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456358" y="2069946"/>
                    <a:pt x="460667" y="2121268"/>
                  </a:cubicBezTo>
                  <a:cubicBezTo>
                    <a:pt x="400335" y="2127144"/>
                    <a:pt x="172941" y="2130731"/>
                    <a:pt x="95371" y="21260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95C453D-3409-4FEA-ACAE-71FD7EA3884F}"/>
                </a:ext>
              </a:extLst>
            </p:cNvPr>
            <p:cNvSpPr/>
            <p:nvPr/>
          </p:nvSpPr>
          <p:spPr>
            <a:xfrm>
              <a:off x="4024378" y="1657523"/>
              <a:ext cx="840192" cy="270062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Graphic 124">
              <a:extLst>
                <a:ext uri="{FF2B5EF4-FFF2-40B4-BE49-F238E27FC236}">
                  <a16:creationId xmlns:a16="http://schemas.microsoft.com/office/drawing/2014/main" id="{BB357B23-B4B1-44FB-97F1-67778E4AD2E3}"/>
                </a:ext>
              </a:extLst>
            </p:cNvPr>
            <p:cNvSpPr/>
            <p:nvPr/>
          </p:nvSpPr>
          <p:spPr>
            <a:xfrm>
              <a:off x="3522278" y="2349947"/>
              <a:ext cx="302429" cy="292513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Objectif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602F9B-DA7A-4A23-B974-C285B34A2753}"/>
              </a:ext>
            </a:extLst>
          </p:cNvPr>
          <p:cNvSpPr txBox="1"/>
          <p:nvPr/>
        </p:nvSpPr>
        <p:spPr>
          <a:xfrm>
            <a:off x="616632" y="1422062"/>
            <a:ext cx="249949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2400" dirty="0">
                <a:cs typeface="Arial" pitchFamily="34" charset="0"/>
              </a:rPr>
              <a:t> Layout</a:t>
            </a:r>
          </a:p>
          <a:p>
            <a:r>
              <a:rPr lang="en-GB" altLang="ko-KR" sz="2400" dirty="0">
                <a:cs typeface="Arial" pitchFamily="34" charset="0"/>
              </a:rPr>
              <a:t>Clean Text Slide for your Presentation</a:t>
            </a:r>
            <a:endParaRPr lang="ko-KR" altLang="en-US" sz="2400" dirty="0"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B2F12CF-B2A6-4060-B895-7F1BC716641C}"/>
              </a:ext>
            </a:extLst>
          </p:cNvPr>
          <p:cNvGrpSpPr/>
          <p:nvPr/>
        </p:nvGrpSpPr>
        <p:grpSpPr>
          <a:xfrm>
            <a:off x="8326099" y="1691398"/>
            <a:ext cx="3364154" cy="912984"/>
            <a:chOff x="827584" y="4922584"/>
            <a:chExt cx="1830680" cy="91298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7C8C1F-D675-47E5-AEF5-AE61D46C88DD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32D1D2-25D0-4AB1-BE13-98A1951EB78D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29A2E6-F4E9-4AA3-AFDE-4E1A83DE0183}"/>
              </a:ext>
            </a:extLst>
          </p:cNvPr>
          <p:cNvGrpSpPr/>
          <p:nvPr/>
        </p:nvGrpSpPr>
        <p:grpSpPr>
          <a:xfrm>
            <a:off x="8326099" y="2915892"/>
            <a:ext cx="3364154" cy="912984"/>
            <a:chOff x="827584" y="4922584"/>
            <a:chExt cx="1830680" cy="91298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ED4961-26A1-4C21-84A4-BD7200CF145B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2DB6BBB-AF1A-46F9-9921-F82B30E76F67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9E2802-7756-4D11-A89D-7A449B6E2E22}"/>
              </a:ext>
            </a:extLst>
          </p:cNvPr>
          <p:cNvGrpSpPr/>
          <p:nvPr/>
        </p:nvGrpSpPr>
        <p:grpSpPr>
          <a:xfrm>
            <a:off x="8326099" y="4140386"/>
            <a:ext cx="3364154" cy="912984"/>
            <a:chOff x="827584" y="4922584"/>
            <a:chExt cx="1830680" cy="91298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62274C-D3CC-45FA-9A40-1D300AD165EE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9AEE86E-18D3-4C2E-A651-0857FD3D40F4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D33D8B-1A2B-4D11-96D7-3C2E67A6895E}"/>
              </a:ext>
            </a:extLst>
          </p:cNvPr>
          <p:cNvGrpSpPr/>
          <p:nvPr/>
        </p:nvGrpSpPr>
        <p:grpSpPr>
          <a:xfrm>
            <a:off x="8326099" y="5364880"/>
            <a:ext cx="3364154" cy="912984"/>
            <a:chOff x="827584" y="4922584"/>
            <a:chExt cx="1830680" cy="91298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B34DF1-2922-46EE-AB0B-6BF176ECB977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5B2DDD-47EC-46F4-90E0-F54D1109C9F0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Round Same Side Corner Rectangle 11">
            <a:extLst>
              <a:ext uri="{FF2B5EF4-FFF2-40B4-BE49-F238E27FC236}">
                <a16:creationId xmlns:a16="http://schemas.microsoft.com/office/drawing/2014/main" id="{36304D11-B01E-46FF-A457-52DD328BCEBB}"/>
              </a:ext>
            </a:extLst>
          </p:cNvPr>
          <p:cNvSpPr/>
          <p:nvPr/>
        </p:nvSpPr>
        <p:spPr>
          <a:xfrm rot="9900000">
            <a:off x="7794513" y="5632397"/>
            <a:ext cx="445011" cy="377951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Oval 21">
            <a:extLst>
              <a:ext uri="{FF2B5EF4-FFF2-40B4-BE49-F238E27FC236}">
                <a16:creationId xmlns:a16="http://schemas.microsoft.com/office/drawing/2014/main" id="{3EA59815-FF97-4E9A-BBBD-9593A2A5902B}"/>
              </a:ext>
            </a:extLst>
          </p:cNvPr>
          <p:cNvSpPr>
            <a:spLocks noChangeAspect="1"/>
          </p:cNvSpPr>
          <p:nvPr/>
        </p:nvSpPr>
        <p:spPr>
          <a:xfrm>
            <a:off x="7679738" y="4347625"/>
            <a:ext cx="494378" cy="4985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Trapezoid 3">
            <a:extLst>
              <a:ext uri="{FF2B5EF4-FFF2-40B4-BE49-F238E27FC236}">
                <a16:creationId xmlns:a16="http://schemas.microsoft.com/office/drawing/2014/main" id="{11768F5D-9450-4F83-9172-9D527C53329B}"/>
              </a:ext>
            </a:extLst>
          </p:cNvPr>
          <p:cNvSpPr>
            <a:spLocks noChangeAspect="1"/>
          </p:cNvSpPr>
          <p:nvPr/>
        </p:nvSpPr>
        <p:spPr>
          <a:xfrm>
            <a:off x="7657878" y="1854614"/>
            <a:ext cx="575514" cy="586552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ACC87C0-02CE-4D69-A4CC-06FE54B99767}"/>
              </a:ext>
            </a:extLst>
          </p:cNvPr>
          <p:cNvSpPr>
            <a:spLocks noChangeAspect="1"/>
          </p:cNvSpPr>
          <p:nvPr/>
        </p:nvSpPr>
        <p:spPr>
          <a:xfrm rot="2648398">
            <a:off x="7817393" y="3059534"/>
            <a:ext cx="244650" cy="625700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F6EA8EE-959E-4596-81E4-8F275834DF9F}"/>
              </a:ext>
            </a:extLst>
          </p:cNvPr>
          <p:cNvSpPr txBox="1"/>
          <p:nvPr/>
        </p:nvSpPr>
        <p:spPr>
          <a:xfrm>
            <a:off x="618872" y="3118535"/>
            <a:ext cx="16669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9A8A43-BC89-43C2-9DC0-778E14A55427}"/>
              </a:ext>
            </a:extLst>
          </p:cNvPr>
          <p:cNvSpPr/>
          <p:nvPr/>
        </p:nvSpPr>
        <p:spPr>
          <a:xfrm>
            <a:off x="0" y="705679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CFF808D-EDF7-432E-A2FB-2D2699968C69}"/>
              </a:ext>
            </a:extLst>
          </p:cNvPr>
          <p:cNvSpPr txBox="1">
            <a:spLocks/>
          </p:cNvSpPr>
          <p:nvPr/>
        </p:nvSpPr>
        <p:spPr>
          <a:xfrm>
            <a:off x="7257062" y="856143"/>
            <a:ext cx="4044971" cy="15496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 algn="r">
              <a:buNone/>
            </a:pPr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73EC5-6024-47E2-8C93-E646CD12DE76}"/>
              </a:ext>
            </a:extLst>
          </p:cNvPr>
          <p:cNvSpPr txBox="1"/>
          <p:nvPr/>
        </p:nvSpPr>
        <p:spPr>
          <a:xfrm>
            <a:off x="644331" y="2889473"/>
            <a:ext cx="596519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FC1B1-790B-4B05-AEE0-B1189E31C639}"/>
              </a:ext>
            </a:extLst>
          </p:cNvPr>
          <p:cNvSpPr txBox="1"/>
          <p:nvPr/>
        </p:nvSpPr>
        <p:spPr>
          <a:xfrm>
            <a:off x="644330" y="1045946"/>
            <a:ext cx="5935103" cy="117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A71748B-208D-475E-B9D5-C6B759734D7B}"/>
              </a:ext>
            </a:extLst>
          </p:cNvPr>
          <p:cNvSpPr/>
          <p:nvPr/>
        </p:nvSpPr>
        <p:spPr>
          <a:xfrm>
            <a:off x="9283148" y="0"/>
            <a:ext cx="2417252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E7B58B57-48C9-4854-B150-80E837B7E237}"/>
              </a:ext>
            </a:extLst>
          </p:cNvPr>
          <p:cNvSpPr txBox="1">
            <a:spLocks/>
          </p:cNvSpPr>
          <p:nvPr/>
        </p:nvSpPr>
        <p:spPr>
          <a:xfrm>
            <a:off x="584178" y="5514974"/>
            <a:ext cx="5511822" cy="83525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Column Infographic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9511E-8A61-40DF-BF22-1ACBF3CE03C0}"/>
              </a:ext>
            </a:extLst>
          </p:cNvPr>
          <p:cNvSpPr txBox="1"/>
          <p:nvPr/>
        </p:nvSpPr>
        <p:spPr>
          <a:xfrm>
            <a:off x="8599624" y="4340828"/>
            <a:ext cx="31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F943C-4638-4B1B-911E-34EDEA19AC28}"/>
              </a:ext>
            </a:extLst>
          </p:cNvPr>
          <p:cNvSpPr txBox="1"/>
          <p:nvPr/>
        </p:nvSpPr>
        <p:spPr>
          <a:xfrm>
            <a:off x="6811124" y="4965230"/>
            <a:ext cx="4889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EF28A-C8DD-49A4-96EB-505C49F2D741}"/>
              </a:ext>
            </a:extLst>
          </p:cNvPr>
          <p:cNvSpPr txBox="1"/>
          <p:nvPr/>
        </p:nvSpPr>
        <p:spPr>
          <a:xfrm>
            <a:off x="8599623" y="2055926"/>
            <a:ext cx="31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30788-9DB7-4E14-ACF1-0014CD308429}"/>
              </a:ext>
            </a:extLst>
          </p:cNvPr>
          <p:cNvSpPr txBox="1"/>
          <p:nvPr/>
        </p:nvSpPr>
        <p:spPr>
          <a:xfrm>
            <a:off x="6811123" y="2680328"/>
            <a:ext cx="4889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CE76717D-1C89-4086-8063-608D318D3A41}"/>
              </a:ext>
            </a:extLst>
          </p:cNvPr>
          <p:cNvSpPr>
            <a:spLocks noChangeAspect="1"/>
          </p:cNvSpPr>
          <p:nvPr/>
        </p:nvSpPr>
        <p:spPr>
          <a:xfrm>
            <a:off x="7461475" y="4203552"/>
            <a:ext cx="490888" cy="623448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5FF381D6-F407-446F-8DE1-C5EEC5AD88EF}"/>
              </a:ext>
            </a:extLst>
          </p:cNvPr>
          <p:cNvSpPr>
            <a:spLocks noChangeAspect="1"/>
          </p:cNvSpPr>
          <p:nvPr/>
        </p:nvSpPr>
        <p:spPr>
          <a:xfrm>
            <a:off x="7533393" y="1892210"/>
            <a:ext cx="347052" cy="623448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AFDE3-D239-4D91-85EE-30986C17ABD3}"/>
              </a:ext>
            </a:extLst>
          </p:cNvPr>
          <p:cNvGrpSpPr/>
          <p:nvPr/>
        </p:nvGrpSpPr>
        <p:grpSpPr>
          <a:xfrm>
            <a:off x="9700834" y="501449"/>
            <a:ext cx="1437378" cy="1104523"/>
            <a:chOff x="2096250" y="1972470"/>
            <a:chExt cx="1890502" cy="1452716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23D21D7-29A3-4D03-BF2A-B5D9DE5F9C24}"/>
                </a:ext>
              </a:extLst>
            </p:cNvPr>
            <p:cNvSpPr/>
            <p:nvPr/>
          </p:nvSpPr>
          <p:spPr>
            <a:xfrm>
              <a:off x="2096250" y="1972470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D332FAA-E69A-4AE9-955D-6459078E2264}"/>
                </a:ext>
              </a:extLst>
            </p:cNvPr>
            <p:cNvSpPr/>
            <p:nvPr/>
          </p:nvSpPr>
          <p:spPr>
            <a:xfrm>
              <a:off x="2843069" y="1993307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1AFB5F4A-EA3E-4FFB-8B90-1C7821FF4E77}"/>
                </a:ext>
              </a:extLst>
            </p:cNvPr>
            <p:cNvSpPr/>
            <p:nvPr/>
          </p:nvSpPr>
          <p:spPr>
            <a:xfrm rot="1773228">
              <a:off x="3372076" y="2055816"/>
              <a:ext cx="614676" cy="1369370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82793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575316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6" name="그룹 4">
            <a:extLst>
              <a:ext uri="{FF2B5EF4-FFF2-40B4-BE49-F238E27FC236}">
                <a16:creationId xmlns:a16="http://schemas.microsoft.com/office/drawing/2014/main" id="{CC20E325-3B87-4164-BBCE-F75F804A469E}"/>
              </a:ext>
            </a:extLst>
          </p:cNvPr>
          <p:cNvGrpSpPr/>
          <p:nvPr/>
        </p:nvGrpSpPr>
        <p:grpSpPr>
          <a:xfrm>
            <a:off x="82581" y="1338393"/>
            <a:ext cx="3016377" cy="2144342"/>
            <a:chOff x="595505" y="2676523"/>
            <a:chExt cx="3699190" cy="26297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CB2565-AC91-4BD6-BFD9-7313A75DD7FB}"/>
                </a:ext>
              </a:extLst>
            </p:cNvPr>
            <p:cNvGrpSpPr/>
            <p:nvPr/>
          </p:nvGrpSpPr>
          <p:grpSpPr>
            <a:xfrm>
              <a:off x="595505" y="2676523"/>
              <a:ext cx="2943711" cy="2629754"/>
              <a:chOff x="-218628" y="1563638"/>
              <a:chExt cx="2943711" cy="2629754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EE397B2-09F8-431F-8649-BE244D15A09D}"/>
                  </a:ext>
                </a:extLst>
              </p:cNvPr>
              <p:cNvSpPr/>
              <p:nvPr/>
            </p:nvSpPr>
            <p:spPr>
              <a:xfrm>
                <a:off x="-218628" y="3808671"/>
                <a:ext cx="2232248" cy="3847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7D09186-890E-4E8A-B2BE-5D38166AA3E6}"/>
                  </a:ext>
                </a:extLst>
              </p:cNvPr>
              <p:cNvGrpSpPr/>
              <p:nvPr/>
            </p:nvGrpSpPr>
            <p:grpSpPr>
              <a:xfrm>
                <a:off x="276811" y="1563638"/>
                <a:ext cx="2448272" cy="2448272"/>
                <a:chOff x="276811" y="1563638"/>
                <a:chExt cx="2448272" cy="2448272"/>
              </a:xfrm>
              <a:scene3d>
                <a:camera prst="perspectiveRight">
                  <a:rot lat="0" lon="18299991" rev="900000"/>
                </a:camera>
                <a:lightRig rig="threePt" dir="t"/>
              </a:scene3d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D5D6587-5150-461A-BA4C-DA1D840F00B7}"/>
                    </a:ext>
                  </a:extLst>
                </p:cNvPr>
                <p:cNvSpPr/>
                <p:nvPr/>
              </p:nvSpPr>
              <p:spPr>
                <a:xfrm>
                  <a:off x="276811" y="1563638"/>
                  <a:ext cx="2448272" cy="244827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C464123-EDDB-4BE3-94D9-BA5869638661}"/>
                    </a:ext>
                  </a:extLst>
                </p:cNvPr>
                <p:cNvSpPr/>
                <p:nvPr/>
              </p:nvSpPr>
              <p:spPr>
                <a:xfrm>
                  <a:off x="492835" y="1779662"/>
                  <a:ext cx="2016224" cy="2016224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22CE18F-A75D-4A34-8611-CC69EE3096B7}"/>
                    </a:ext>
                  </a:extLst>
                </p:cNvPr>
                <p:cNvSpPr/>
                <p:nvPr/>
              </p:nvSpPr>
              <p:spPr>
                <a:xfrm>
                  <a:off x="677047" y="1963874"/>
                  <a:ext cx="1647800" cy="16478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0B992BA-77FC-4A95-9720-909937C0C4D0}"/>
                    </a:ext>
                  </a:extLst>
                </p:cNvPr>
                <p:cNvSpPr/>
                <p:nvPr/>
              </p:nvSpPr>
              <p:spPr>
                <a:xfrm>
                  <a:off x="861259" y="2148086"/>
                  <a:ext cx="1279376" cy="1279376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594D150-524B-445F-8857-6A9B926B2F92}"/>
                    </a:ext>
                  </a:extLst>
                </p:cNvPr>
                <p:cNvSpPr/>
                <p:nvPr/>
              </p:nvSpPr>
              <p:spPr>
                <a:xfrm>
                  <a:off x="1045471" y="2332298"/>
                  <a:ext cx="910952" cy="910952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AE872B0-BB19-4CAA-8142-AC0E31F66E92}"/>
                    </a:ext>
                  </a:extLst>
                </p:cNvPr>
                <p:cNvSpPr/>
                <p:nvPr/>
              </p:nvSpPr>
              <p:spPr>
                <a:xfrm>
                  <a:off x="1229522" y="2516349"/>
                  <a:ext cx="542851" cy="542851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6D72BED-BE60-4C08-ACC4-7F30A285DF3D}"/>
                    </a:ext>
                  </a:extLst>
                </p:cNvPr>
                <p:cNvSpPr/>
                <p:nvPr/>
              </p:nvSpPr>
              <p:spPr>
                <a:xfrm>
                  <a:off x="1377891" y="2664718"/>
                  <a:ext cx="246112" cy="2461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2E716F-F9B2-4F34-AF50-95B0CF2DE098}"/>
                </a:ext>
              </a:extLst>
            </p:cNvPr>
            <p:cNvGrpSpPr/>
            <p:nvPr/>
          </p:nvGrpSpPr>
          <p:grpSpPr>
            <a:xfrm>
              <a:off x="2284260" y="2825026"/>
              <a:ext cx="2010435" cy="954090"/>
              <a:chOff x="1719925" y="2675941"/>
              <a:chExt cx="2010435" cy="954090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F2DF15BD-AAF5-4CAF-8423-3BD27ED68FD6}"/>
                  </a:ext>
                </a:extLst>
              </p:cNvPr>
              <p:cNvSpPr/>
              <p:nvPr/>
            </p:nvSpPr>
            <p:spPr>
              <a:xfrm rot="8894940">
                <a:off x="2608993" y="2707412"/>
                <a:ext cx="1054848" cy="208549"/>
              </a:xfrm>
              <a:prstGeom prst="parallelogram">
                <a:avLst>
                  <a:gd name="adj" fmla="val 192227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2" name="Rectangle 34">
                <a:extLst>
                  <a:ext uri="{FF2B5EF4-FFF2-40B4-BE49-F238E27FC236}">
                    <a16:creationId xmlns:a16="http://schemas.microsoft.com/office/drawing/2014/main" id="{A93CB517-9623-4197-A880-6F82ECF893C1}"/>
                  </a:ext>
                </a:extLst>
              </p:cNvPr>
              <p:cNvSpPr/>
              <p:nvPr/>
            </p:nvSpPr>
            <p:spPr>
              <a:xfrm rot="19800000">
                <a:off x="1719925" y="3606561"/>
                <a:ext cx="459118" cy="23470"/>
              </a:xfrm>
              <a:custGeom>
                <a:avLst/>
                <a:gdLst/>
                <a:ahLst/>
                <a:cxnLst/>
                <a:rect l="l" t="t" r="r" b="b"/>
                <a:pathLst>
                  <a:path w="704227" h="36000">
                    <a:moveTo>
                      <a:pt x="0" y="0"/>
                    </a:moveTo>
                    <a:lnTo>
                      <a:pt x="704227" y="0"/>
                    </a:lnTo>
                    <a:lnTo>
                      <a:pt x="704227" y="36000"/>
                    </a:lnTo>
                    <a:lnTo>
                      <a:pt x="0" y="360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0F36921-35E8-4A72-BDD8-BE4AE53317C0}"/>
                  </a:ext>
                </a:extLst>
              </p:cNvPr>
              <p:cNvGrpSpPr/>
              <p:nvPr/>
            </p:nvGrpSpPr>
            <p:grpSpPr>
              <a:xfrm rot="19800000">
                <a:off x="1953619" y="2675941"/>
                <a:ext cx="1776741" cy="850143"/>
                <a:chOff x="1475656" y="3331348"/>
                <a:chExt cx="2725289" cy="1304008"/>
              </a:xfrm>
            </p:grpSpPr>
            <p:sp>
              <p:nvSpPr>
                <p:cNvPr id="14" name="Parallelogram 13">
                  <a:extLst>
                    <a:ext uri="{FF2B5EF4-FFF2-40B4-BE49-F238E27FC236}">
                      <a16:creationId xmlns:a16="http://schemas.microsoft.com/office/drawing/2014/main" id="{19E7F7A6-637F-4C22-8BB6-8D43DC8DB817}"/>
                    </a:ext>
                  </a:extLst>
                </p:cNvPr>
                <p:cNvSpPr/>
                <p:nvPr/>
              </p:nvSpPr>
              <p:spPr>
                <a:xfrm rot="10680000" flipH="1">
                  <a:off x="2793781" y="4038221"/>
                  <a:ext cx="1201834" cy="597135"/>
                </a:xfrm>
                <a:prstGeom prst="parallelogram">
                  <a:avLst>
                    <a:gd name="adj" fmla="val 62269"/>
                  </a:avLst>
                </a:prstGeom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5" name="Parallelogram 14">
                  <a:extLst>
                    <a:ext uri="{FF2B5EF4-FFF2-40B4-BE49-F238E27FC236}">
                      <a16:creationId xmlns:a16="http://schemas.microsoft.com/office/drawing/2014/main" id="{C0F597CB-3C6E-49B4-A8AF-0154A25B7D80}"/>
                    </a:ext>
                  </a:extLst>
                </p:cNvPr>
                <p:cNvSpPr/>
                <p:nvPr/>
              </p:nvSpPr>
              <p:spPr>
                <a:xfrm rot="10920000">
                  <a:off x="2793780" y="3331348"/>
                  <a:ext cx="1201834" cy="597136"/>
                </a:xfrm>
                <a:prstGeom prst="parallelogram">
                  <a:avLst>
                    <a:gd name="adj" fmla="val 62269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51098E0-0237-4830-8C6C-EEE1B55CAA08}"/>
                    </a:ext>
                  </a:extLst>
                </p:cNvPr>
                <p:cNvGrpSpPr/>
                <p:nvPr/>
              </p:nvGrpSpPr>
              <p:grpSpPr>
                <a:xfrm>
                  <a:off x="1475656" y="3862964"/>
                  <a:ext cx="2152334" cy="246090"/>
                  <a:chOff x="1688158" y="3440846"/>
                  <a:chExt cx="1659706" cy="379529"/>
                </a:xfrm>
              </p:grpSpPr>
              <p:sp>
                <p:nvSpPr>
                  <p:cNvPr id="18" name="Trapezoid 33">
                    <a:extLst>
                      <a:ext uri="{FF2B5EF4-FFF2-40B4-BE49-F238E27FC236}">
                        <a16:creationId xmlns:a16="http://schemas.microsoft.com/office/drawing/2014/main" id="{F4F181A0-BBEF-410B-86A4-C621B729D427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2653493" y="3090551"/>
                    <a:ext cx="308621" cy="1080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621" h="1080120">
                        <a:moveTo>
                          <a:pt x="308621" y="1080120"/>
                        </a:moveTo>
                        <a:lnTo>
                          <a:pt x="232649" y="0"/>
                        </a:lnTo>
                        <a:lnTo>
                          <a:pt x="75972" y="0"/>
                        </a:lnTo>
                        <a:lnTo>
                          <a:pt x="0" y="108012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Chord 18">
                    <a:extLst>
                      <a:ext uri="{FF2B5EF4-FFF2-40B4-BE49-F238E27FC236}">
                        <a16:creationId xmlns:a16="http://schemas.microsoft.com/office/drawing/2014/main" id="{1CAFF912-D318-4DD4-AF4B-8D3C75F2F530}"/>
                      </a:ext>
                    </a:extLst>
                  </p:cNvPr>
                  <p:cNvSpPr/>
                  <p:nvPr/>
                </p:nvSpPr>
                <p:spPr>
                  <a:xfrm>
                    <a:off x="1688158" y="3454556"/>
                    <a:ext cx="155575" cy="352111"/>
                  </a:xfrm>
                  <a:prstGeom prst="chord">
                    <a:avLst>
                      <a:gd name="adj1" fmla="val 5391179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Trapezoid 37">
                    <a:extLst>
                      <a:ext uri="{FF2B5EF4-FFF2-40B4-BE49-F238E27FC236}">
                        <a16:creationId xmlns:a16="http://schemas.microsoft.com/office/drawing/2014/main" id="{05191EF9-3E63-4C47-A83C-1009959AF32F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1825951" y="3378583"/>
                    <a:ext cx="379529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9529" h="504056">
                        <a:moveTo>
                          <a:pt x="379529" y="504056"/>
                        </a:moveTo>
                        <a:lnTo>
                          <a:pt x="344075" y="0"/>
                        </a:lnTo>
                        <a:lnTo>
                          <a:pt x="35454" y="0"/>
                        </a:lnTo>
                        <a:lnTo>
                          <a:pt x="0" y="50405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7" name="Parallelogram 16">
                  <a:extLst>
                    <a:ext uri="{FF2B5EF4-FFF2-40B4-BE49-F238E27FC236}">
                      <a16:creationId xmlns:a16="http://schemas.microsoft.com/office/drawing/2014/main" id="{CD6CC808-FC6D-491C-B4E8-CA72A4833E2E}"/>
                    </a:ext>
                  </a:extLst>
                </p:cNvPr>
                <p:cNvSpPr/>
                <p:nvPr/>
              </p:nvSpPr>
              <p:spPr>
                <a:xfrm rot="10800000" flipH="1">
                  <a:off x="2788579" y="3979133"/>
                  <a:ext cx="1412366" cy="268133"/>
                </a:xfrm>
                <a:prstGeom prst="parallelogram">
                  <a:avLst>
                    <a:gd name="adj" fmla="val 20586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2A120F8-423B-47DE-AC84-04955F45DC02}"/>
              </a:ext>
            </a:extLst>
          </p:cNvPr>
          <p:cNvGrpSpPr/>
          <p:nvPr/>
        </p:nvGrpSpPr>
        <p:grpSpPr>
          <a:xfrm>
            <a:off x="6688935" y="1899288"/>
            <a:ext cx="5474490" cy="4958712"/>
            <a:chOff x="1569022" y="1657523"/>
            <a:chExt cx="5617573" cy="5088315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E14C4C2-DAD8-496E-812F-D85502BC739B}"/>
                </a:ext>
              </a:extLst>
            </p:cNvPr>
            <p:cNvSpPr/>
            <p:nvPr/>
          </p:nvSpPr>
          <p:spPr>
            <a:xfrm>
              <a:off x="2923068" y="1665471"/>
              <a:ext cx="2967885" cy="2156018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5D884E8-FF0F-4BAE-A71A-42C06B615D58}"/>
                </a:ext>
              </a:extLst>
            </p:cNvPr>
            <p:cNvSpPr/>
            <p:nvPr/>
          </p:nvSpPr>
          <p:spPr>
            <a:xfrm>
              <a:off x="1569022" y="2980450"/>
              <a:ext cx="2394717" cy="3753708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  <a:gd name="connsiteX0" fmla="*/ 1636072 w 1744918"/>
                <a:gd name="connsiteY0" fmla="*/ 2744463 h 2744463"/>
                <a:gd name="connsiteX1" fmla="*/ 1568014 w 1744918"/>
                <a:gd name="connsiteY1" fmla="*/ 1801842 h 2744463"/>
                <a:gd name="connsiteX2" fmla="*/ 1413265 w 1744918"/>
                <a:gd name="connsiteY2" fmla="*/ 1809677 h 2744463"/>
                <a:gd name="connsiteX3" fmla="*/ 1019146 w 1744918"/>
                <a:gd name="connsiteY3" fmla="*/ 1807718 h 2744463"/>
                <a:gd name="connsiteX4" fmla="*/ 959989 w 1744918"/>
                <a:gd name="connsiteY4" fmla="*/ 1806935 h 2744463"/>
                <a:gd name="connsiteX5" fmla="*/ 964691 w 1744918"/>
                <a:gd name="connsiteY5" fmla="*/ 1694889 h 2744463"/>
                <a:gd name="connsiteX6" fmla="*/ 820912 w 1744918"/>
                <a:gd name="connsiteY6" fmla="*/ 1613793 h 2744463"/>
                <a:gd name="connsiteX7" fmla="*/ 395452 w 1744918"/>
                <a:gd name="connsiteY7" fmla="*/ 1453168 h 2744463"/>
                <a:gd name="connsiteX8" fmla="*/ 390359 w 1744918"/>
                <a:gd name="connsiteY8" fmla="*/ 1451601 h 2744463"/>
                <a:gd name="connsiteX9" fmla="*/ 196042 w 1744918"/>
                <a:gd name="connsiteY9" fmla="*/ 1350133 h 2744463"/>
                <a:gd name="connsiteX10" fmla="*/ 51871 w 1744918"/>
                <a:gd name="connsiteY10" fmla="*/ 1191859 h 2744463"/>
                <a:gd name="connsiteX11" fmla="*/ 6034 w 1744918"/>
                <a:gd name="connsiteY11" fmla="*/ 1120557 h 2744463"/>
                <a:gd name="connsiteX12" fmla="*/ 107502 w 1744918"/>
                <a:gd name="connsiteY12" fmla="*/ 827515 h 2744463"/>
                <a:gd name="connsiteX13" fmla="*/ 401720 w 1744918"/>
                <a:gd name="connsiteY13" fmla="*/ 469830 h 2744463"/>
                <a:gd name="connsiteX14" fmla="*/ 805241 w 1744918"/>
                <a:gd name="connsiteY14" fmla="*/ 8328 h 2744463"/>
                <a:gd name="connsiteX15" fmla="*/ 830314 w 1744918"/>
                <a:gd name="connsiteY15" fmla="*/ 8719 h 2744463"/>
                <a:gd name="connsiteX16" fmla="*/ 952546 w 1744918"/>
                <a:gd name="connsiteY16" fmla="*/ 125466 h 2744463"/>
                <a:gd name="connsiteX17" fmla="*/ 1092799 w 1744918"/>
                <a:gd name="connsiteY17" fmla="*/ 242605 h 2744463"/>
                <a:gd name="connsiteX18" fmla="*/ 1126099 w 1744918"/>
                <a:gd name="connsiteY18" fmla="*/ 282957 h 2744463"/>
                <a:gd name="connsiteX19" fmla="*/ 979578 w 1744918"/>
                <a:gd name="connsiteY19" fmla="*/ 589711 h 2744463"/>
                <a:gd name="connsiteX20" fmla="*/ 869883 w 1744918"/>
                <a:gd name="connsiteY20" fmla="*/ 706067 h 2744463"/>
                <a:gd name="connsiteX21" fmla="*/ 790354 w 1744918"/>
                <a:gd name="connsiteY21" fmla="*/ 860423 h 2744463"/>
                <a:gd name="connsiteX22" fmla="*/ 797406 w 1744918"/>
                <a:gd name="connsiteY22" fmla="*/ 874527 h 2744463"/>
                <a:gd name="connsiteX23" fmla="*/ 848727 w 1744918"/>
                <a:gd name="connsiteY23" fmla="*/ 846711 h 2744463"/>
                <a:gd name="connsiteX24" fmla="*/ 902791 w 1744918"/>
                <a:gd name="connsiteY24" fmla="*/ 688829 h 2744463"/>
                <a:gd name="connsiteX25" fmla="*/ 952154 w 1744918"/>
                <a:gd name="connsiteY25" fmla="*/ 665323 h 2744463"/>
                <a:gd name="connsiteX26" fmla="*/ 1325117 w 1744918"/>
                <a:gd name="connsiteY26" fmla="*/ 734666 h 2744463"/>
                <a:gd name="connsiteX27" fmla="*/ 1413265 w 1744918"/>
                <a:gd name="connsiteY27" fmla="*/ 771884 h 2744463"/>
                <a:gd name="connsiteX28" fmla="*/ 1421101 w 1744918"/>
                <a:gd name="connsiteY28" fmla="*/ 748769 h 2744463"/>
                <a:gd name="connsiteX29" fmla="*/ 1453225 w 1744918"/>
                <a:gd name="connsiteY29" fmla="*/ 714685 h 2744463"/>
                <a:gd name="connsiteX30" fmla="*/ 1633831 w 1744918"/>
                <a:gd name="connsiteY30" fmla="*/ 551710 h 2744463"/>
                <a:gd name="connsiteX31" fmla="*/ 1703174 w 1744918"/>
                <a:gd name="connsiteY31" fmla="*/ 509791 h 2744463"/>
                <a:gd name="connsiteX32" fmla="*/ 1711009 w 1744918"/>
                <a:gd name="connsiteY32" fmla="*/ 633981 h 2744463"/>
                <a:gd name="connsiteX33" fmla="*/ 1743917 w 1744918"/>
                <a:gd name="connsiteY33" fmla="*/ 795782 h 2744463"/>
                <a:gd name="connsiteX34" fmla="*/ 1721978 w 1744918"/>
                <a:gd name="connsiteY34" fmla="*/ 957973 h 2744463"/>
                <a:gd name="connsiteX35" fmla="*/ 1660862 w 1744918"/>
                <a:gd name="connsiteY35" fmla="*/ 1311348 h 2744463"/>
                <a:gd name="connsiteX36" fmla="*/ 1618552 w 1744918"/>
                <a:gd name="connsiteY36" fmla="*/ 1567565 h 2744463"/>
                <a:gd name="connsiteX37" fmla="*/ 1597396 w 1744918"/>
                <a:gd name="connsiteY37" fmla="*/ 1695673 h 2744463"/>
                <a:gd name="connsiteX38" fmla="*/ 1636072 w 1744918"/>
                <a:gd name="connsiteY38" fmla="*/ 2744463 h 2744463"/>
                <a:gd name="connsiteX0" fmla="*/ 1636072 w 1744918"/>
                <a:gd name="connsiteY0" fmla="*/ 2744463 h 2744796"/>
                <a:gd name="connsiteX1" fmla="*/ 1413265 w 1744918"/>
                <a:gd name="connsiteY1" fmla="*/ 1809677 h 2744796"/>
                <a:gd name="connsiteX2" fmla="*/ 1019146 w 1744918"/>
                <a:gd name="connsiteY2" fmla="*/ 1807718 h 2744796"/>
                <a:gd name="connsiteX3" fmla="*/ 959989 w 1744918"/>
                <a:gd name="connsiteY3" fmla="*/ 1806935 h 2744796"/>
                <a:gd name="connsiteX4" fmla="*/ 964691 w 1744918"/>
                <a:gd name="connsiteY4" fmla="*/ 1694889 h 2744796"/>
                <a:gd name="connsiteX5" fmla="*/ 820912 w 1744918"/>
                <a:gd name="connsiteY5" fmla="*/ 1613793 h 2744796"/>
                <a:gd name="connsiteX6" fmla="*/ 395452 w 1744918"/>
                <a:gd name="connsiteY6" fmla="*/ 1453168 h 2744796"/>
                <a:gd name="connsiteX7" fmla="*/ 390359 w 1744918"/>
                <a:gd name="connsiteY7" fmla="*/ 1451601 h 2744796"/>
                <a:gd name="connsiteX8" fmla="*/ 196042 w 1744918"/>
                <a:gd name="connsiteY8" fmla="*/ 1350133 h 2744796"/>
                <a:gd name="connsiteX9" fmla="*/ 51871 w 1744918"/>
                <a:gd name="connsiteY9" fmla="*/ 1191859 h 2744796"/>
                <a:gd name="connsiteX10" fmla="*/ 6034 w 1744918"/>
                <a:gd name="connsiteY10" fmla="*/ 1120557 h 2744796"/>
                <a:gd name="connsiteX11" fmla="*/ 107502 w 1744918"/>
                <a:gd name="connsiteY11" fmla="*/ 827515 h 2744796"/>
                <a:gd name="connsiteX12" fmla="*/ 401720 w 1744918"/>
                <a:gd name="connsiteY12" fmla="*/ 469830 h 2744796"/>
                <a:gd name="connsiteX13" fmla="*/ 805241 w 1744918"/>
                <a:gd name="connsiteY13" fmla="*/ 8328 h 2744796"/>
                <a:gd name="connsiteX14" fmla="*/ 830314 w 1744918"/>
                <a:gd name="connsiteY14" fmla="*/ 8719 h 2744796"/>
                <a:gd name="connsiteX15" fmla="*/ 952546 w 1744918"/>
                <a:gd name="connsiteY15" fmla="*/ 125466 h 2744796"/>
                <a:gd name="connsiteX16" fmla="*/ 1092799 w 1744918"/>
                <a:gd name="connsiteY16" fmla="*/ 242605 h 2744796"/>
                <a:gd name="connsiteX17" fmla="*/ 1126099 w 1744918"/>
                <a:gd name="connsiteY17" fmla="*/ 282957 h 2744796"/>
                <a:gd name="connsiteX18" fmla="*/ 979578 w 1744918"/>
                <a:gd name="connsiteY18" fmla="*/ 589711 h 2744796"/>
                <a:gd name="connsiteX19" fmla="*/ 869883 w 1744918"/>
                <a:gd name="connsiteY19" fmla="*/ 706067 h 2744796"/>
                <a:gd name="connsiteX20" fmla="*/ 790354 w 1744918"/>
                <a:gd name="connsiteY20" fmla="*/ 860423 h 2744796"/>
                <a:gd name="connsiteX21" fmla="*/ 797406 w 1744918"/>
                <a:gd name="connsiteY21" fmla="*/ 874527 h 2744796"/>
                <a:gd name="connsiteX22" fmla="*/ 848727 w 1744918"/>
                <a:gd name="connsiteY22" fmla="*/ 846711 h 2744796"/>
                <a:gd name="connsiteX23" fmla="*/ 902791 w 1744918"/>
                <a:gd name="connsiteY23" fmla="*/ 688829 h 2744796"/>
                <a:gd name="connsiteX24" fmla="*/ 952154 w 1744918"/>
                <a:gd name="connsiteY24" fmla="*/ 665323 h 2744796"/>
                <a:gd name="connsiteX25" fmla="*/ 1325117 w 1744918"/>
                <a:gd name="connsiteY25" fmla="*/ 734666 h 2744796"/>
                <a:gd name="connsiteX26" fmla="*/ 1413265 w 1744918"/>
                <a:gd name="connsiteY26" fmla="*/ 771884 h 2744796"/>
                <a:gd name="connsiteX27" fmla="*/ 1421101 w 1744918"/>
                <a:gd name="connsiteY27" fmla="*/ 748769 h 2744796"/>
                <a:gd name="connsiteX28" fmla="*/ 1453225 w 1744918"/>
                <a:gd name="connsiteY28" fmla="*/ 714685 h 2744796"/>
                <a:gd name="connsiteX29" fmla="*/ 1633831 w 1744918"/>
                <a:gd name="connsiteY29" fmla="*/ 551710 h 2744796"/>
                <a:gd name="connsiteX30" fmla="*/ 1703174 w 1744918"/>
                <a:gd name="connsiteY30" fmla="*/ 509791 h 2744796"/>
                <a:gd name="connsiteX31" fmla="*/ 1711009 w 1744918"/>
                <a:gd name="connsiteY31" fmla="*/ 633981 h 2744796"/>
                <a:gd name="connsiteX32" fmla="*/ 1743917 w 1744918"/>
                <a:gd name="connsiteY32" fmla="*/ 795782 h 2744796"/>
                <a:gd name="connsiteX33" fmla="*/ 1721978 w 1744918"/>
                <a:gd name="connsiteY33" fmla="*/ 957973 h 2744796"/>
                <a:gd name="connsiteX34" fmla="*/ 1660862 w 1744918"/>
                <a:gd name="connsiteY34" fmla="*/ 1311348 h 2744796"/>
                <a:gd name="connsiteX35" fmla="*/ 1618552 w 1744918"/>
                <a:gd name="connsiteY35" fmla="*/ 1567565 h 2744796"/>
                <a:gd name="connsiteX36" fmla="*/ 1597396 w 1744918"/>
                <a:gd name="connsiteY36" fmla="*/ 1695673 h 2744796"/>
                <a:gd name="connsiteX37" fmla="*/ 1636072 w 1744918"/>
                <a:gd name="connsiteY37" fmla="*/ 2744463 h 2744796"/>
                <a:gd name="connsiteX0" fmla="*/ 1636072 w 1744918"/>
                <a:gd name="connsiteY0" fmla="*/ 2744463 h 2744785"/>
                <a:gd name="connsiteX1" fmla="*/ 1019146 w 1744918"/>
                <a:gd name="connsiteY1" fmla="*/ 1807718 h 2744785"/>
                <a:gd name="connsiteX2" fmla="*/ 959989 w 1744918"/>
                <a:gd name="connsiteY2" fmla="*/ 1806935 h 2744785"/>
                <a:gd name="connsiteX3" fmla="*/ 964691 w 1744918"/>
                <a:gd name="connsiteY3" fmla="*/ 1694889 h 2744785"/>
                <a:gd name="connsiteX4" fmla="*/ 820912 w 1744918"/>
                <a:gd name="connsiteY4" fmla="*/ 1613793 h 2744785"/>
                <a:gd name="connsiteX5" fmla="*/ 395452 w 1744918"/>
                <a:gd name="connsiteY5" fmla="*/ 1453168 h 2744785"/>
                <a:gd name="connsiteX6" fmla="*/ 390359 w 1744918"/>
                <a:gd name="connsiteY6" fmla="*/ 1451601 h 2744785"/>
                <a:gd name="connsiteX7" fmla="*/ 196042 w 1744918"/>
                <a:gd name="connsiteY7" fmla="*/ 1350133 h 2744785"/>
                <a:gd name="connsiteX8" fmla="*/ 51871 w 1744918"/>
                <a:gd name="connsiteY8" fmla="*/ 1191859 h 2744785"/>
                <a:gd name="connsiteX9" fmla="*/ 6034 w 1744918"/>
                <a:gd name="connsiteY9" fmla="*/ 1120557 h 2744785"/>
                <a:gd name="connsiteX10" fmla="*/ 107502 w 1744918"/>
                <a:gd name="connsiteY10" fmla="*/ 827515 h 2744785"/>
                <a:gd name="connsiteX11" fmla="*/ 401720 w 1744918"/>
                <a:gd name="connsiteY11" fmla="*/ 469830 h 2744785"/>
                <a:gd name="connsiteX12" fmla="*/ 805241 w 1744918"/>
                <a:gd name="connsiteY12" fmla="*/ 8328 h 2744785"/>
                <a:gd name="connsiteX13" fmla="*/ 830314 w 1744918"/>
                <a:gd name="connsiteY13" fmla="*/ 8719 h 2744785"/>
                <a:gd name="connsiteX14" fmla="*/ 952546 w 1744918"/>
                <a:gd name="connsiteY14" fmla="*/ 125466 h 2744785"/>
                <a:gd name="connsiteX15" fmla="*/ 1092799 w 1744918"/>
                <a:gd name="connsiteY15" fmla="*/ 242605 h 2744785"/>
                <a:gd name="connsiteX16" fmla="*/ 1126099 w 1744918"/>
                <a:gd name="connsiteY16" fmla="*/ 282957 h 2744785"/>
                <a:gd name="connsiteX17" fmla="*/ 979578 w 1744918"/>
                <a:gd name="connsiteY17" fmla="*/ 589711 h 2744785"/>
                <a:gd name="connsiteX18" fmla="*/ 869883 w 1744918"/>
                <a:gd name="connsiteY18" fmla="*/ 706067 h 2744785"/>
                <a:gd name="connsiteX19" fmla="*/ 790354 w 1744918"/>
                <a:gd name="connsiteY19" fmla="*/ 860423 h 2744785"/>
                <a:gd name="connsiteX20" fmla="*/ 797406 w 1744918"/>
                <a:gd name="connsiteY20" fmla="*/ 874527 h 2744785"/>
                <a:gd name="connsiteX21" fmla="*/ 848727 w 1744918"/>
                <a:gd name="connsiteY21" fmla="*/ 846711 h 2744785"/>
                <a:gd name="connsiteX22" fmla="*/ 902791 w 1744918"/>
                <a:gd name="connsiteY22" fmla="*/ 688829 h 2744785"/>
                <a:gd name="connsiteX23" fmla="*/ 952154 w 1744918"/>
                <a:gd name="connsiteY23" fmla="*/ 665323 h 2744785"/>
                <a:gd name="connsiteX24" fmla="*/ 1325117 w 1744918"/>
                <a:gd name="connsiteY24" fmla="*/ 734666 h 2744785"/>
                <a:gd name="connsiteX25" fmla="*/ 1413265 w 1744918"/>
                <a:gd name="connsiteY25" fmla="*/ 771884 h 2744785"/>
                <a:gd name="connsiteX26" fmla="*/ 1421101 w 1744918"/>
                <a:gd name="connsiteY26" fmla="*/ 748769 h 2744785"/>
                <a:gd name="connsiteX27" fmla="*/ 1453225 w 1744918"/>
                <a:gd name="connsiteY27" fmla="*/ 714685 h 2744785"/>
                <a:gd name="connsiteX28" fmla="*/ 1633831 w 1744918"/>
                <a:gd name="connsiteY28" fmla="*/ 551710 h 2744785"/>
                <a:gd name="connsiteX29" fmla="*/ 1703174 w 1744918"/>
                <a:gd name="connsiteY29" fmla="*/ 509791 h 2744785"/>
                <a:gd name="connsiteX30" fmla="*/ 1711009 w 1744918"/>
                <a:gd name="connsiteY30" fmla="*/ 633981 h 2744785"/>
                <a:gd name="connsiteX31" fmla="*/ 1743917 w 1744918"/>
                <a:gd name="connsiteY31" fmla="*/ 795782 h 2744785"/>
                <a:gd name="connsiteX32" fmla="*/ 1721978 w 1744918"/>
                <a:gd name="connsiteY32" fmla="*/ 957973 h 2744785"/>
                <a:gd name="connsiteX33" fmla="*/ 1660862 w 1744918"/>
                <a:gd name="connsiteY33" fmla="*/ 1311348 h 2744785"/>
                <a:gd name="connsiteX34" fmla="*/ 1618552 w 1744918"/>
                <a:gd name="connsiteY34" fmla="*/ 1567565 h 2744785"/>
                <a:gd name="connsiteX35" fmla="*/ 1597396 w 1744918"/>
                <a:gd name="connsiteY35" fmla="*/ 1695673 h 2744785"/>
                <a:gd name="connsiteX36" fmla="*/ 1636072 w 1744918"/>
                <a:gd name="connsiteY36" fmla="*/ 2744463 h 2744785"/>
                <a:gd name="connsiteX0" fmla="*/ 1636072 w 1744918"/>
                <a:gd name="connsiteY0" fmla="*/ 2744463 h 2744787"/>
                <a:gd name="connsiteX1" fmla="*/ 959989 w 1744918"/>
                <a:gd name="connsiteY1" fmla="*/ 1806935 h 2744787"/>
                <a:gd name="connsiteX2" fmla="*/ 964691 w 1744918"/>
                <a:gd name="connsiteY2" fmla="*/ 1694889 h 2744787"/>
                <a:gd name="connsiteX3" fmla="*/ 820912 w 1744918"/>
                <a:gd name="connsiteY3" fmla="*/ 1613793 h 2744787"/>
                <a:gd name="connsiteX4" fmla="*/ 395452 w 1744918"/>
                <a:gd name="connsiteY4" fmla="*/ 1453168 h 2744787"/>
                <a:gd name="connsiteX5" fmla="*/ 390359 w 1744918"/>
                <a:gd name="connsiteY5" fmla="*/ 1451601 h 2744787"/>
                <a:gd name="connsiteX6" fmla="*/ 196042 w 1744918"/>
                <a:gd name="connsiteY6" fmla="*/ 1350133 h 2744787"/>
                <a:gd name="connsiteX7" fmla="*/ 51871 w 1744918"/>
                <a:gd name="connsiteY7" fmla="*/ 1191859 h 2744787"/>
                <a:gd name="connsiteX8" fmla="*/ 6034 w 1744918"/>
                <a:gd name="connsiteY8" fmla="*/ 1120557 h 2744787"/>
                <a:gd name="connsiteX9" fmla="*/ 107502 w 1744918"/>
                <a:gd name="connsiteY9" fmla="*/ 827515 h 2744787"/>
                <a:gd name="connsiteX10" fmla="*/ 401720 w 1744918"/>
                <a:gd name="connsiteY10" fmla="*/ 469830 h 2744787"/>
                <a:gd name="connsiteX11" fmla="*/ 805241 w 1744918"/>
                <a:gd name="connsiteY11" fmla="*/ 8328 h 2744787"/>
                <a:gd name="connsiteX12" fmla="*/ 830314 w 1744918"/>
                <a:gd name="connsiteY12" fmla="*/ 8719 h 2744787"/>
                <a:gd name="connsiteX13" fmla="*/ 952546 w 1744918"/>
                <a:gd name="connsiteY13" fmla="*/ 125466 h 2744787"/>
                <a:gd name="connsiteX14" fmla="*/ 1092799 w 1744918"/>
                <a:gd name="connsiteY14" fmla="*/ 242605 h 2744787"/>
                <a:gd name="connsiteX15" fmla="*/ 1126099 w 1744918"/>
                <a:gd name="connsiteY15" fmla="*/ 282957 h 2744787"/>
                <a:gd name="connsiteX16" fmla="*/ 979578 w 1744918"/>
                <a:gd name="connsiteY16" fmla="*/ 589711 h 2744787"/>
                <a:gd name="connsiteX17" fmla="*/ 869883 w 1744918"/>
                <a:gd name="connsiteY17" fmla="*/ 706067 h 2744787"/>
                <a:gd name="connsiteX18" fmla="*/ 790354 w 1744918"/>
                <a:gd name="connsiteY18" fmla="*/ 860423 h 2744787"/>
                <a:gd name="connsiteX19" fmla="*/ 797406 w 1744918"/>
                <a:gd name="connsiteY19" fmla="*/ 874527 h 2744787"/>
                <a:gd name="connsiteX20" fmla="*/ 848727 w 1744918"/>
                <a:gd name="connsiteY20" fmla="*/ 846711 h 2744787"/>
                <a:gd name="connsiteX21" fmla="*/ 902791 w 1744918"/>
                <a:gd name="connsiteY21" fmla="*/ 688829 h 2744787"/>
                <a:gd name="connsiteX22" fmla="*/ 952154 w 1744918"/>
                <a:gd name="connsiteY22" fmla="*/ 665323 h 2744787"/>
                <a:gd name="connsiteX23" fmla="*/ 1325117 w 1744918"/>
                <a:gd name="connsiteY23" fmla="*/ 734666 h 2744787"/>
                <a:gd name="connsiteX24" fmla="*/ 1413265 w 1744918"/>
                <a:gd name="connsiteY24" fmla="*/ 771884 h 2744787"/>
                <a:gd name="connsiteX25" fmla="*/ 1421101 w 1744918"/>
                <a:gd name="connsiteY25" fmla="*/ 748769 h 2744787"/>
                <a:gd name="connsiteX26" fmla="*/ 1453225 w 1744918"/>
                <a:gd name="connsiteY26" fmla="*/ 714685 h 2744787"/>
                <a:gd name="connsiteX27" fmla="*/ 1633831 w 1744918"/>
                <a:gd name="connsiteY27" fmla="*/ 551710 h 2744787"/>
                <a:gd name="connsiteX28" fmla="*/ 1703174 w 1744918"/>
                <a:gd name="connsiteY28" fmla="*/ 509791 h 2744787"/>
                <a:gd name="connsiteX29" fmla="*/ 1711009 w 1744918"/>
                <a:gd name="connsiteY29" fmla="*/ 633981 h 2744787"/>
                <a:gd name="connsiteX30" fmla="*/ 1743917 w 1744918"/>
                <a:gd name="connsiteY30" fmla="*/ 795782 h 2744787"/>
                <a:gd name="connsiteX31" fmla="*/ 1721978 w 1744918"/>
                <a:gd name="connsiteY31" fmla="*/ 957973 h 2744787"/>
                <a:gd name="connsiteX32" fmla="*/ 1660862 w 1744918"/>
                <a:gd name="connsiteY32" fmla="*/ 1311348 h 2744787"/>
                <a:gd name="connsiteX33" fmla="*/ 1618552 w 1744918"/>
                <a:gd name="connsiteY33" fmla="*/ 1567565 h 2744787"/>
                <a:gd name="connsiteX34" fmla="*/ 1597396 w 1744918"/>
                <a:gd name="connsiteY34" fmla="*/ 1695673 h 2744787"/>
                <a:gd name="connsiteX35" fmla="*/ 1636072 w 1744918"/>
                <a:gd name="connsiteY35" fmla="*/ 2744463 h 2744787"/>
                <a:gd name="connsiteX0" fmla="*/ 1636072 w 1744918"/>
                <a:gd name="connsiteY0" fmla="*/ 2744463 h 2800429"/>
                <a:gd name="connsiteX1" fmla="*/ 969485 w 1744918"/>
                <a:gd name="connsiteY1" fmla="*/ 2705866 h 2800429"/>
                <a:gd name="connsiteX2" fmla="*/ 964691 w 1744918"/>
                <a:gd name="connsiteY2" fmla="*/ 1694889 h 2800429"/>
                <a:gd name="connsiteX3" fmla="*/ 820912 w 1744918"/>
                <a:gd name="connsiteY3" fmla="*/ 1613793 h 2800429"/>
                <a:gd name="connsiteX4" fmla="*/ 395452 w 1744918"/>
                <a:gd name="connsiteY4" fmla="*/ 1453168 h 2800429"/>
                <a:gd name="connsiteX5" fmla="*/ 390359 w 1744918"/>
                <a:gd name="connsiteY5" fmla="*/ 1451601 h 2800429"/>
                <a:gd name="connsiteX6" fmla="*/ 196042 w 1744918"/>
                <a:gd name="connsiteY6" fmla="*/ 1350133 h 2800429"/>
                <a:gd name="connsiteX7" fmla="*/ 51871 w 1744918"/>
                <a:gd name="connsiteY7" fmla="*/ 1191859 h 2800429"/>
                <a:gd name="connsiteX8" fmla="*/ 6034 w 1744918"/>
                <a:gd name="connsiteY8" fmla="*/ 1120557 h 2800429"/>
                <a:gd name="connsiteX9" fmla="*/ 107502 w 1744918"/>
                <a:gd name="connsiteY9" fmla="*/ 827515 h 2800429"/>
                <a:gd name="connsiteX10" fmla="*/ 401720 w 1744918"/>
                <a:gd name="connsiteY10" fmla="*/ 469830 h 2800429"/>
                <a:gd name="connsiteX11" fmla="*/ 805241 w 1744918"/>
                <a:gd name="connsiteY11" fmla="*/ 8328 h 2800429"/>
                <a:gd name="connsiteX12" fmla="*/ 830314 w 1744918"/>
                <a:gd name="connsiteY12" fmla="*/ 8719 h 2800429"/>
                <a:gd name="connsiteX13" fmla="*/ 952546 w 1744918"/>
                <a:gd name="connsiteY13" fmla="*/ 125466 h 2800429"/>
                <a:gd name="connsiteX14" fmla="*/ 1092799 w 1744918"/>
                <a:gd name="connsiteY14" fmla="*/ 242605 h 2800429"/>
                <a:gd name="connsiteX15" fmla="*/ 1126099 w 1744918"/>
                <a:gd name="connsiteY15" fmla="*/ 282957 h 2800429"/>
                <a:gd name="connsiteX16" fmla="*/ 979578 w 1744918"/>
                <a:gd name="connsiteY16" fmla="*/ 589711 h 2800429"/>
                <a:gd name="connsiteX17" fmla="*/ 869883 w 1744918"/>
                <a:gd name="connsiteY17" fmla="*/ 706067 h 2800429"/>
                <a:gd name="connsiteX18" fmla="*/ 790354 w 1744918"/>
                <a:gd name="connsiteY18" fmla="*/ 860423 h 2800429"/>
                <a:gd name="connsiteX19" fmla="*/ 797406 w 1744918"/>
                <a:gd name="connsiteY19" fmla="*/ 874527 h 2800429"/>
                <a:gd name="connsiteX20" fmla="*/ 848727 w 1744918"/>
                <a:gd name="connsiteY20" fmla="*/ 846711 h 2800429"/>
                <a:gd name="connsiteX21" fmla="*/ 902791 w 1744918"/>
                <a:gd name="connsiteY21" fmla="*/ 688829 h 2800429"/>
                <a:gd name="connsiteX22" fmla="*/ 952154 w 1744918"/>
                <a:gd name="connsiteY22" fmla="*/ 665323 h 2800429"/>
                <a:gd name="connsiteX23" fmla="*/ 1325117 w 1744918"/>
                <a:gd name="connsiteY23" fmla="*/ 734666 h 2800429"/>
                <a:gd name="connsiteX24" fmla="*/ 1413265 w 1744918"/>
                <a:gd name="connsiteY24" fmla="*/ 771884 h 2800429"/>
                <a:gd name="connsiteX25" fmla="*/ 1421101 w 1744918"/>
                <a:gd name="connsiteY25" fmla="*/ 748769 h 2800429"/>
                <a:gd name="connsiteX26" fmla="*/ 1453225 w 1744918"/>
                <a:gd name="connsiteY26" fmla="*/ 714685 h 2800429"/>
                <a:gd name="connsiteX27" fmla="*/ 1633831 w 1744918"/>
                <a:gd name="connsiteY27" fmla="*/ 551710 h 2800429"/>
                <a:gd name="connsiteX28" fmla="*/ 1703174 w 1744918"/>
                <a:gd name="connsiteY28" fmla="*/ 509791 h 2800429"/>
                <a:gd name="connsiteX29" fmla="*/ 1711009 w 1744918"/>
                <a:gd name="connsiteY29" fmla="*/ 633981 h 2800429"/>
                <a:gd name="connsiteX30" fmla="*/ 1743917 w 1744918"/>
                <a:gd name="connsiteY30" fmla="*/ 795782 h 2800429"/>
                <a:gd name="connsiteX31" fmla="*/ 1721978 w 1744918"/>
                <a:gd name="connsiteY31" fmla="*/ 957973 h 2800429"/>
                <a:gd name="connsiteX32" fmla="*/ 1660862 w 1744918"/>
                <a:gd name="connsiteY32" fmla="*/ 1311348 h 2800429"/>
                <a:gd name="connsiteX33" fmla="*/ 1618552 w 1744918"/>
                <a:gd name="connsiteY33" fmla="*/ 1567565 h 2800429"/>
                <a:gd name="connsiteX34" fmla="*/ 1597396 w 1744918"/>
                <a:gd name="connsiteY34" fmla="*/ 1695673 h 2800429"/>
                <a:gd name="connsiteX35" fmla="*/ 1636072 w 1744918"/>
                <a:gd name="connsiteY35" fmla="*/ 2744463 h 2800429"/>
                <a:gd name="connsiteX0" fmla="*/ 1636072 w 1744918"/>
                <a:gd name="connsiteY0" fmla="*/ 2744463 h 2748763"/>
                <a:gd name="connsiteX1" fmla="*/ 969485 w 1744918"/>
                <a:gd name="connsiteY1" fmla="*/ 2705866 h 2748763"/>
                <a:gd name="connsiteX2" fmla="*/ 964691 w 1744918"/>
                <a:gd name="connsiteY2" fmla="*/ 1694889 h 2748763"/>
                <a:gd name="connsiteX3" fmla="*/ 820912 w 1744918"/>
                <a:gd name="connsiteY3" fmla="*/ 1613793 h 2748763"/>
                <a:gd name="connsiteX4" fmla="*/ 395452 w 1744918"/>
                <a:gd name="connsiteY4" fmla="*/ 1453168 h 2748763"/>
                <a:gd name="connsiteX5" fmla="*/ 390359 w 1744918"/>
                <a:gd name="connsiteY5" fmla="*/ 1451601 h 2748763"/>
                <a:gd name="connsiteX6" fmla="*/ 196042 w 1744918"/>
                <a:gd name="connsiteY6" fmla="*/ 1350133 h 2748763"/>
                <a:gd name="connsiteX7" fmla="*/ 51871 w 1744918"/>
                <a:gd name="connsiteY7" fmla="*/ 1191859 h 2748763"/>
                <a:gd name="connsiteX8" fmla="*/ 6034 w 1744918"/>
                <a:gd name="connsiteY8" fmla="*/ 1120557 h 2748763"/>
                <a:gd name="connsiteX9" fmla="*/ 107502 w 1744918"/>
                <a:gd name="connsiteY9" fmla="*/ 827515 h 2748763"/>
                <a:gd name="connsiteX10" fmla="*/ 401720 w 1744918"/>
                <a:gd name="connsiteY10" fmla="*/ 469830 h 2748763"/>
                <a:gd name="connsiteX11" fmla="*/ 805241 w 1744918"/>
                <a:gd name="connsiteY11" fmla="*/ 8328 h 2748763"/>
                <a:gd name="connsiteX12" fmla="*/ 830314 w 1744918"/>
                <a:gd name="connsiteY12" fmla="*/ 8719 h 2748763"/>
                <a:gd name="connsiteX13" fmla="*/ 952546 w 1744918"/>
                <a:gd name="connsiteY13" fmla="*/ 125466 h 2748763"/>
                <a:gd name="connsiteX14" fmla="*/ 1092799 w 1744918"/>
                <a:gd name="connsiteY14" fmla="*/ 242605 h 2748763"/>
                <a:gd name="connsiteX15" fmla="*/ 1126099 w 1744918"/>
                <a:gd name="connsiteY15" fmla="*/ 282957 h 2748763"/>
                <a:gd name="connsiteX16" fmla="*/ 979578 w 1744918"/>
                <a:gd name="connsiteY16" fmla="*/ 589711 h 2748763"/>
                <a:gd name="connsiteX17" fmla="*/ 869883 w 1744918"/>
                <a:gd name="connsiteY17" fmla="*/ 706067 h 2748763"/>
                <a:gd name="connsiteX18" fmla="*/ 790354 w 1744918"/>
                <a:gd name="connsiteY18" fmla="*/ 860423 h 2748763"/>
                <a:gd name="connsiteX19" fmla="*/ 797406 w 1744918"/>
                <a:gd name="connsiteY19" fmla="*/ 874527 h 2748763"/>
                <a:gd name="connsiteX20" fmla="*/ 848727 w 1744918"/>
                <a:gd name="connsiteY20" fmla="*/ 846711 h 2748763"/>
                <a:gd name="connsiteX21" fmla="*/ 902791 w 1744918"/>
                <a:gd name="connsiteY21" fmla="*/ 688829 h 2748763"/>
                <a:gd name="connsiteX22" fmla="*/ 952154 w 1744918"/>
                <a:gd name="connsiteY22" fmla="*/ 665323 h 2748763"/>
                <a:gd name="connsiteX23" fmla="*/ 1325117 w 1744918"/>
                <a:gd name="connsiteY23" fmla="*/ 734666 h 2748763"/>
                <a:gd name="connsiteX24" fmla="*/ 1413265 w 1744918"/>
                <a:gd name="connsiteY24" fmla="*/ 771884 h 2748763"/>
                <a:gd name="connsiteX25" fmla="*/ 1421101 w 1744918"/>
                <a:gd name="connsiteY25" fmla="*/ 748769 h 2748763"/>
                <a:gd name="connsiteX26" fmla="*/ 1453225 w 1744918"/>
                <a:gd name="connsiteY26" fmla="*/ 714685 h 2748763"/>
                <a:gd name="connsiteX27" fmla="*/ 1633831 w 1744918"/>
                <a:gd name="connsiteY27" fmla="*/ 551710 h 2748763"/>
                <a:gd name="connsiteX28" fmla="*/ 1703174 w 1744918"/>
                <a:gd name="connsiteY28" fmla="*/ 509791 h 2748763"/>
                <a:gd name="connsiteX29" fmla="*/ 1711009 w 1744918"/>
                <a:gd name="connsiteY29" fmla="*/ 633981 h 2748763"/>
                <a:gd name="connsiteX30" fmla="*/ 1743917 w 1744918"/>
                <a:gd name="connsiteY30" fmla="*/ 795782 h 2748763"/>
                <a:gd name="connsiteX31" fmla="*/ 1721978 w 1744918"/>
                <a:gd name="connsiteY31" fmla="*/ 957973 h 2748763"/>
                <a:gd name="connsiteX32" fmla="*/ 1660862 w 1744918"/>
                <a:gd name="connsiteY32" fmla="*/ 1311348 h 2748763"/>
                <a:gd name="connsiteX33" fmla="*/ 1618552 w 1744918"/>
                <a:gd name="connsiteY33" fmla="*/ 1567565 h 2748763"/>
                <a:gd name="connsiteX34" fmla="*/ 1597396 w 1744918"/>
                <a:gd name="connsiteY34" fmla="*/ 1695673 h 2748763"/>
                <a:gd name="connsiteX35" fmla="*/ 1636072 w 1744918"/>
                <a:gd name="connsiteY35" fmla="*/ 2744463 h 2748763"/>
                <a:gd name="connsiteX0" fmla="*/ 1632907 w 1744918"/>
                <a:gd name="connsiteY0" fmla="*/ 2725471 h 2731694"/>
                <a:gd name="connsiteX1" fmla="*/ 969485 w 1744918"/>
                <a:gd name="connsiteY1" fmla="*/ 2705866 h 2731694"/>
                <a:gd name="connsiteX2" fmla="*/ 964691 w 1744918"/>
                <a:gd name="connsiteY2" fmla="*/ 1694889 h 2731694"/>
                <a:gd name="connsiteX3" fmla="*/ 820912 w 1744918"/>
                <a:gd name="connsiteY3" fmla="*/ 1613793 h 2731694"/>
                <a:gd name="connsiteX4" fmla="*/ 395452 w 1744918"/>
                <a:gd name="connsiteY4" fmla="*/ 1453168 h 2731694"/>
                <a:gd name="connsiteX5" fmla="*/ 390359 w 1744918"/>
                <a:gd name="connsiteY5" fmla="*/ 1451601 h 2731694"/>
                <a:gd name="connsiteX6" fmla="*/ 196042 w 1744918"/>
                <a:gd name="connsiteY6" fmla="*/ 1350133 h 2731694"/>
                <a:gd name="connsiteX7" fmla="*/ 51871 w 1744918"/>
                <a:gd name="connsiteY7" fmla="*/ 1191859 h 2731694"/>
                <a:gd name="connsiteX8" fmla="*/ 6034 w 1744918"/>
                <a:gd name="connsiteY8" fmla="*/ 1120557 h 2731694"/>
                <a:gd name="connsiteX9" fmla="*/ 107502 w 1744918"/>
                <a:gd name="connsiteY9" fmla="*/ 827515 h 2731694"/>
                <a:gd name="connsiteX10" fmla="*/ 401720 w 1744918"/>
                <a:gd name="connsiteY10" fmla="*/ 469830 h 2731694"/>
                <a:gd name="connsiteX11" fmla="*/ 805241 w 1744918"/>
                <a:gd name="connsiteY11" fmla="*/ 8328 h 2731694"/>
                <a:gd name="connsiteX12" fmla="*/ 830314 w 1744918"/>
                <a:gd name="connsiteY12" fmla="*/ 8719 h 2731694"/>
                <a:gd name="connsiteX13" fmla="*/ 952546 w 1744918"/>
                <a:gd name="connsiteY13" fmla="*/ 125466 h 2731694"/>
                <a:gd name="connsiteX14" fmla="*/ 1092799 w 1744918"/>
                <a:gd name="connsiteY14" fmla="*/ 242605 h 2731694"/>
                <a:gd name="connsiteX15" fmla="*/ 1126099 w 1744918"/>
                <a:gd name="connsiteY15" fmla="*/ 282957 h 2731694"/>
                <a:gd name="connsiteX16" fmla="*/ 979578 w 1744918"/>
                <a:gd name="connsiteY16" fmla="*/ 589711 h 2731694"/>
                <a:gd name="connsiteX17" fmla="*/ 869883 w 1744918"/>
                <a:gd name="connsiteY17" fmla="*/ 706067 h 2731694"/>
                <a:gd name="connsiteX18" fmla="*/ 790354 w 1744918"/>
                <a:gd name="connsiteY18" fmla="*/ 860423 h 2731694"/>
                <a:gd name="connsiteX19" fmla="*/ 797406 w 1744918"/>
                <a:gd name="connsiteY19" fmla="*/ 874527 h 2731694"/>
                <a:gd name="connsiteX20" fmla="*/ 848727 w 1744918"/>
                <a:gd name="connsiteY20" fmla="*/ 846711 h 2731694"/>
                <a:gd name="connsiteX21" fmla="*/ 902791 w 1744918"/>
                <a:gd name="connsiteY21" fmla="*/ 688829 h 2731694"/>
                <a:gd name="connsiteX22" fmla="*/ 952154 w 1744918"/>
                <a:gd name="connsiteY22" fmla="*/ 665323 h 2731694"/>
                <a:gd name="connsiteX23" fmla="*/ 1325117 w 1744918"/>
                <a:gd name="connsiteY23" fmla="*/ 734666 h 2731694"/>
                <a:gd name="connsiteX24" fmla="*/ 1413265 w 1744918"/>
                <a:gd name="connsiteY24" fmla="*/ 771884 h 2731694"/>
                <a:gd name="connsiteX25" fmla="*/ 1421101 w 1744918"/>
                <a:gd name="connsiteY25" fmla="*/ 748769 h 2731694"/>
                <a:gd name="connsiteX26" fmla="*/ 1453225 w 1744918"/>
                <a:gd name="connsiteY26" fmla="*/ 714685 h 2731694"/>
                <a:gd name="connsiteX27" fmla="*/ 1633831 w 1744918"/>
                <a:gd name="connsiteY27" fmla="*/ 551710 h 2731694"/>
                <a:gd name="connsiteX28" fmla="*/ 1703174 w 1744918"/>
                <a:gd name="connsiteY28" fmla="*/ 509791 h 2731694"/>
                <a:gd name="connsiteX29" fmla="*/ 1711009 w 1744918"/>
                <a:gd name="connsiteY29" fmla="*/ 633981 h 2731694"/>
                <a:gd name="connsiteX30" fmla="*/ 1743917 w 1744918"/>
                <a:gd name="connsiteY30" fmla="*/ 795782 h 2731694"/>
                <a:gd name="connsiteX31" fmla="*/ 1721978 w 1744918"/>
                <a:gd name="connsiteY31" fmla="*/ 957973 h 2731694"/>
                <a:gd name="connsiteX32" fmla="*/ 1660862 w 1744918"/>
                <a:gd name="connsiteY32" fmla="*/ 1311348 h 2731694"/>
                <a:gd name="connsiteX33" fmla="*/ 1618552 w 1744918"/>
                <a:gd name="connsiteY33" fmla="*/ 1567565 h 2731694"/>
                <a:gd name="connsiteX34" fmla="*/ 1597396 w 1744918"/>
                <a:gd name="connsiteY34" fmla="*/ 1695673 h 2731694"/>
                <a:gd name="connsiteX35" fmla="*/ 1632907 w 1744918"/>
                <a:gd name="connsiteY35" fmla="*/ 2725471 h 2731694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597396 w 1744918"/>
                <a:gd name="connsiteY34" fmla="*/ 1695673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635379 w 1744918"/>
                <a:gd name="connsiteY34" fmla="*/ 2097660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44918" h="2735151">
                  <a:moveTo>
                    <a:pt x="1632907" y="2725471"/>
                  </a:moveTo>
                  <a:cubicBezTo>
                    <a:pt x="1526672" y="2744015"/>
                    <a:pt x="1236479" y="2732029"/>
                    <a:pt x="966320" y="2721693"/>
                  </a:cubicBezTo>
                  <a:cubicBezTo>
                    <a:pt x="985769" y="2576131"/>
                    <a:pt x="1012366" y="2295444"/>
                    <a:pt x="1012095" y="2124310"/>
                  </a:cubicBezTo>
                  <a:cubicBezTo>
                    <a:pt x="1002328" y="2019646"/>
                    <a:pt x="986532" y="1782085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lnTo>
                    <a:pt x="1660862" y="1311348"/>
                  </a:lnTo>
                  <a:cubicBezTo>
                    <a:pt x="1646367" y="1396754"/>
                    <a:pt x="1632655" y="1482159"/>
                    <a:pt x="1618552" y="1567565"/>
                  </a:cubicBezTo>
                  <a:lnTo>
                    <a:pt x="1635379" y="2097660"/>
                  </a:lnTo>
                  <a:cubicBezTo>
                    <a:pt x="1631461" y="2125084"/>
                    <a:pt x="1657196" y="2704707"/>
                    <a:pt x="1632907" y="2725471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34F6B06-A605-4593-9266-09B7458CBB78}"/>
                </a:ext>
              </a:extLst>
            </p:cNvPr>
            <p:cNvSpPr/>
            <p:nvPr/>
          </p:nvSpPr>
          <p:spPr>
            <a:xfrm>
              <a:off x="4822554" y="3031724"/>
              <a:ext cx="2364041" cy="3683963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  <a:gd name="connsiteX0" fmla="*/ 782411 w 1722566"/>
                <a:gd name="connsiteY0" fmla="*/ 1769183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2411 w 1722566"/>
                <a:gd name="connsiteY44" fmla="*/ 1769183 h 2684332"/>
                <a:gd name="connsiteX0" fmla="*/ 788742 w 1722566"/>
                <a:gd name="connsiteY0" fmla="*/ 1930611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715750"/>
                <a:gd name="connsiteX1" fmla="*/ 795819 w 1722566"/>
                <a:gd name="connsiteY1" fmla="*/ 2260188 h 2715750"/>
                <a:gd name="connsiteX2" fmla="*/ 876181 w 1722566"/>
                <a:gd name="connsiteY2" fmla="*/ 2684333 h 2715750"/>
                <a:gd name="connsiteX3" fmla="*/ 393598 w 1722566"/>
                <a:gd name="connsiteY3" fmla="*/ 2684332 h 2715750"/>
                <a:gd name="connsiteX4" fmla="*/ 283690 w 1722566"/>
                <a:gd name="connsiteY4" fmla="*/ 1751553 h 2715750"/>
                <a:gd name="connsiteX5" fmla="*/ 215130 w 1722566"/>
                <a:gd name="connsiteY5" fmla="*/ 1500821 h 2715750"/>
                <a:gd name="connsiteX6" fmla="*/ 35309 w 1722566"/>
                <a:gd name="connsiteY6" fmla="*/ 852445 h 2715750"/>
                <a:gd name="connsiteX7" fmla="*/ 4751 w 1722566"/>
                <a:gd name="connsiteY7" fmla="*/ 753720 h 2715750"/>
                <a:gd name="connsiteX8" fmla="*/ 50 w 1722566"/>
                <a:gd name="connsiteY8" fmla="*/ 725904 h 2715750"/>
                <a:gd name="connsiteX9" fmla="*/ 50 w 1722566"/>
                <a:gd name="connsiteY9" fmla="*/ 482224 h 2715750"/>
                <a:gd name="connsiteX10" fmla="*/ 1617 w 1722566"/>
                <a:gd name="connsiteY10" fmla="*/ 467337 h 2715750"/>
                <a:gd name="connsiteX11" fmla="*/ 15329 w 1722566"/>
                <a:gd name="connsiteY11" fmla="*/ 466945 h 2715750"/>
                <a:gd name="connsiteX12" fmla="*/ 34525 w 1722566"/>
                <a:gd name="connsiteY12" fmla="*/ 484183 h 2715750"/>
                <a:gd name="connsiteX13" fmla="*/ 158324 w 1722566"/>
                <a:gd name="connsiteY13" fmla="*/ 602497 h 2715750"/>
                <a:gd name="connsiteX14" fmla="*/ 184181 w 1722566"/>
                <a:gd name="connsiteY14" fmla="*/ 631488 h 2715750"/>
                <a:gd name="connsiteX15" fmla="*/ 214739 w 1722566"/>
                <a:gd name="connsiteY15" fmla="*/ 624828 h 2715750"/>
                <a:gd name="connsiteX16" fmla="*/ 316598 w 1722566"/>
                <a:gd name="connsiteY16" fmla="*/ 603281 h 2715750"/>
                <a:gd name="connsiteX17" fmla="*/ 494461 w 1722566"/>
                <a:gd name="connsiteY17" fmla="*/ 579383 h 2715750"/>
                <a:gd name="connsiteX18" fmla="*/ 634714 w 1722566"/>
                <a:gd name="connsiteY18" fmla="*/ 540598 h 2715750"/>
                <a:gd name="connsiteX19" fmla="*/ 749894 w 1722566"/>
                <a:gd name="connsiteY19" fmla="*/ 584084 h 2715750"/>
                <a:gd name="connsiteX20" fmla="*/ 801215 w 1722566"/>
                <a:gd name="connsiteY20" fmla="*/ 721203 h 2715750"/>
                <a:gd name="connsiteX21" fmla="*/ 805525 w 1722566"/>
                <a:gd name="connsiteY21" fmla="*/ 738441 h 2715750"/>
                <a:gd name="connsiteX22" fmla="*/ 828247 w 1722566"/>
                <a:gd name="connsiteY22" fmla="*/ 761947 h 2715750"/>
                <a:gd name="connsiteX23" fmla="*/ 892106 w 1722566"/>
                <a:gd name="connsiteY23" fmla="*/ 799165 h 2715750"/>
                <a:gd name="connsiteX24" fmla="*/ 929715 w 1722566"/>
                <a:gd name="connsiteY24" fmla="*/ 808959 h 2715750"/>
                <a:gd name="connsiteX25" fmla="*/ 951654 w 1722566"/>
                <a:gd name="connsiteY25" fmla="*/ 800732 h 2715750"/>
                <a:gd name="connsiteX26" fmla="*/ 936375 w 1722566"/>
                <a:gd name="connsiteY26" fmla="*/ 781927 h 2715750"/>
                <a:gd name="connsiteX27" fmla="*/ 744801 w 1722566"/>
                <a:gd name="connsiteY27" fmla="*/ 493194 h 2715750"/>
                <a:gd name="connsiteX28" fmla="*/ 619043 w 1722566"/>
                <a:gd name="connsiteY28" fmla="*/ 278505 h 2715750"/>
                <a:gd name="connsiteX29" fmla="*/ 632363 w 1722566"/>
                <a:gd name="connsiteY29" fmla="*/ 248731 h 2715750"/>
                <a:gd name="connsiteX30" fmla="*/ 821196 w 1722566"/>
                <a:gd name="connsiteY30" fmla="*/ 168418 h 2715750"/>
                <a:gd name="connsiteX31" fmla="*/ 884270 w 1722566"/>
                <a:gd name="connsiteY31" fmla="*/ 53238 h 2715750"/>
                <a:gd name="connsiteX32" fmla="*/ 913261 w 1722566"/>
                <a:gd name="connsiteY32" fmla="*/ 9752 h 2715750"/>
                <a:gd name="connsiteX33" fmla="*/ 971634 w 1722566"/>
                <a:gd name="connsiteY33" fmla="*/ 64991 h 2715750"/>
                <a:gd name="connsiteX34" fmla="*/ 1198077 w 1722566"/>
                <a:gd name="connsiteY34" fmla="*/ 294567 h 2715750"/>
                <a:gd name="connsiteX35" fmla="*/ 1428828 w 1722566"/>
                <a:gd name="connsiteY35" fmla="*/ 554701 h 2715750"/>
                <a:gd name="connsiteX36" fmla="*/ 1704632 w 1722566"/>
                <a:gd name="connsiteY36" fmla="*/ 927665 h 2715750"/>
                <a:gd name="connsiteX37" fmla="*/ 1718736 w 1722566"/>
                <a:gd name="connsiteY37" fmla="*/ 1061649 h 2715750"/>
                <a:gd name="connsiteX38" fmla="*/ 1661930 w 1722566"/>
                <a:gd name="connsiteY38" fmla="*/ 1210521 h 2715750"/>
                <a:gd name="connsiteX39" fmla="*/ 1510707 w 1722566"/>
                <a:gd name="connsiteY39" fmla="*/ 1304545 h 2715750"/>
                <a:gd name="connsiteX40" fmla="*/ 1153807 w 1722566"/>
                <a:gd name="connsiteY40" fmla="*/ 1446366 h 2715750"/>
                <a:gd name="connsiteX41" fmla="*/ 968500 w 1722566"/>
                <a:gd name="connsiteY41" fmla="*/ 1505914 h 2715750"/>
                <a:gd name="connsiteX42" fmla="*/ 817670 w 1722566"/>
                <a:gd name="connsiteY42" fmla="*/ 1537256 h 2715750"/>
                <a:gd name="connsiteX43" fmla="*/ 791029 w 1722566"/>
                <a:gd name="connsiteY43" fmla="*/ 1627362 h 2715750"/>
                <a:gd name="connsiteX44" fmla="*/ 788742 w 1722566"/>
                <a:gd name="connsiteY44" fmla="*/ 1930611 h 2715750"/>
                <a:gd name="connsiteX0" fmla="*/ 788742 w 1722566"/>
                <a:gd name="connsiteY0" fmla="*/ 1930611 h 2689022"/>
                <a:gd name="connsiteX1" fmla="*/ 795819 w 1722566"/>
                <a:gd name="connsiteY1" fmla="*/ 2260188 h 2689022"/>
                <a:gd name="connsiteX2" fmla="*/ 876181 w 1722566"/>
                <a:gd name="connsiteY2" fmla="*/ 2684333 h 2689022"/>
                <a:gd name="connsiteX3" fmla="*/ 393598 w 1722566"/>
                <a:gd name="connsiteY3" fmla="*/ 2684332 h 2689022"/>
                <a:gd name="connsiteX4" fmla="*/ 283690 w 1722566"/>
                <a:gd name="connsiteY4" fmla="*/ 1751553 h 2689022"/>
                <a:gd name="connsiteX5" fmla="*/ 215130 w 1722566"/>
                <a:gd name="connsiteY5" fmla="*/ 1500821 h 2689022"/>
                <a:gd name="connsiteX6" fmla="*/ 35309 w 1722566"/>
                <a:gd name="connsiteY6" fmla="*/ 852445 h 2689022"/>
                <a:gd name="connsiteX7" fmla="*/ 4751 w 1722566"/>
                <a:gd name="connsiteY7" fmla="*/ 753720 h 2689022"/>
                <a:gd name="connsiteX8" fmla="*/ 50 w 1722566"/>
                <a:gd name="connsiteY8" fmla="*/ 725904 h 2689022"/>
                <a:gd name="connsiteX9" fmla="*/ 50 w 1722566"/>
                <a:gd name="connsiteY9" fmla="*/ 482224 h 2689022"/>
                <a:gd name="connsiteX10" fmla="*/ 1617 w 1722566"/>
                <a:gd name="connsiteY10" fmla="*/ 467337 h 2689022"/>
                <a:gd name="connsiteX11" fmla="*/ 15329 w 1722566"/>
                <a:gd name="connsiteY11" fmla="*/ 466945 h 2689022"/>
                <a:gd name="connsiteX12" fmla="*/ 34525 w 1722566"/>
                <a:gd name="connsiteY12" fmla="*/ 484183 h 2689022"/>
                <a:gd name="connsiteX13" fmla="*/ 158324 w 1722566"/>
                <a:gd name="connsiteY13" fmla="*/ 602497 h 2689022"/>
                <a:gd name="connsiteX14" fmla="*/ 184181 w 1722566"/>
                <a:gd name="connsiteY14" fmla="*/ 631488 h 2689022"/>
                <a:gd name="connsiteX15" fmla="*/ 214739 w 1722566"/>
                <a:gd name="connsiteY15" fmla="*/ 624828 h 2689022"/>
                <a:gd name="connsiteX16" fmla="*/ 316598 w 1722566"/>
                <a:gd name="connsiteY16" fmla="*/ 603281 h 2689022"/>
                <a:gd name="connsiteX17" fmla="*/ 494461 w 1722566"/>
                <a:gd name="connsiteY17" fmla="*/ 579383 h 2689022"/>
                <a:gd name="connsiteX18" fmla="*/ 634714 w 1722566"/>
                <a:gd name="connsiteY18" fmla="*/ 540598 h 2689022"/>
                <a:gd name="connsiteX19" fmla="*/ 749894 w 1722566"/>
                <a:gd name="connsiteY19" fmla="*/ 584084 h 2689022"/>
                <a:gd name="connsiteX20" fmla="*/ 801215 w 1722566"/>
                <a:gd name="connsiteY20" fmla="*/ 721203 h 2689022"/>
                <a:gd name="connsiteX21" fmla="*/ 805525 w 1722566"/>
                <a:gd name="connsiteY21" fmla="*/ 738441 h 2689022"/>
                <a:gd name="connsiteX22" fmla="*/ 828247 w 1722566"/>
                <a:gd name="connsiteY22" fmla="*/ 761947 h 2689022"/>
                <a:gd name="connsiteX23" fmla="*/ 892106 w 1722566"/>
                <a:gd name="connsiteY23" fmla="*/ 799165 h 2689022"/>
                <a:gd name="connsiteX24" fmla="*/ 929715 w 1722566"/>
                <a:gd name="connsiteY24" fmla="*/ 808959 h 2689022"/>
                <a:gd name="connsiteX25" fmla="*/ 951654 w 1722566"/>
                <a:gd name="connsiteY25" fmla="*/ 800732 h 2689022"/>
                <a:gd name="connsiteX26" fmla="*/ 936375 w 1722566"/>
                <a:gd name="connsiteY26" fmla="*/ 781927 h 2689022"/>
                <a:gd name="connsiteX27" fmla="*/ 744801 w 1722566"/>
                <a:gd name="connsiteY27" fmla="*/ 493194 h 2689022"/>
                <a:gd name="connsiteX28" fmla="*/ 619043 w 1722566"/>
                <a:gd name="connsiteY28" fmla="*/ 278505 h 2689022"/>
                <a:gd name="connsiteX29" fmla="*/ 632363 w 1722566"/>
                <a:gd name="connsiteY29" fmla="*/ 248731 h 2689022"/>
                <a:gd name="connsiteX30" fmla="*/ 821196 w 1722566"/>
                <a:gd name="connsiteY30" fmla="*/ 168418 h 2689022"/>
                <a:gd name="connsiteX31" fmla="*/ 884270 w 1722566"/>
                <a:gd name="connsiteY31" fmla="*/ 53238 h 2689022"/>
                <a:gd name="connsiteX32" fmla="*/ 913261 w 1722566"/>
                <a:gd name="connsiteY32" fmla="*/ 9752 h 2689022"/>
                <a:gd name="connsiteX33" fmla="*/ 971634 w 1722566"/>
                <a:gd name="connsiteY33" fmla="*/ 64991 h 2689022"/>
                <a:gd name="connsiteX34" fmla="*/ 1198077 w 1722566"/>
                <a:gd name="connsiteY34" fmla="*/ 294567 h 2689022"/>
                <a:gd name="connsiteX35" fmla="*/ 1428828 w 1722566"/>
                <a:gd name="connsiteY35" fmla="*/ 554701 h 2689022"/>
                <a:gd name="connsiteX36" fmla="*/ 1704632 w 1722566"/>
                <a:gd name="connsiteY36" fmla="*/ 927665 h 2689022"/>
                <a:gd name="connsiteX37" fmla="*/ 1718736 w 1722566"/>
                <a:gd name="connsiteY37" fmla="*/ 1061649 h 2689022"/>
                <a:gd name="connsiteX38" fmla="*/ 1661930 w 1722566"/>
                <a:gd name="connsiteY38" fmla="*/ 1210521 h 2689022"/>
                <a:gd name="connsiteX39" fmla="*/ 1510707 w 1722566"/>
                <a:gd name="connsiteY39" fmla="*/ 1304545 h 2689022"/>
                <a:gd name="connsiteX40" fmla="*/ 1153807 w 1722566"/>
                <a:gd name="connsiteY40" fmla="*/ 1446366 h 2689022"/>
                <a:gd name="connsiteX41" fmla="*/ 968500 w 1722566"/>
                <a:gd name="connsiteY41" fmla="*/ 1505914 h 2689022"/>
                <a:gd name="connsiteX42" fmla="*/ 817670 w 1722566"/>
                <a:gd name="connsiteY42" fmla="*/ 1537256 h 2689022"/>
                <a:gd name="connsiteX43" fmla="*/ 791029 w 1722566"/>
                <a:gd name="connsiteY43" fmla="*/ 1627362 h 2689022"/>
                <a:gd name="connsiteX44" fmla="*/ 788742 w 1722566"/>
                <a:gd name="connsiteY44" fmla="*/ 1930611 h 2689022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684333"/>
                <a:gd name="connsiteX1" fmla="*/ 795819 w 1722566"/>
                <a:gd name="connsiteY1" fmla="*/ 2260188 h 2684333"/>
                <a:gd name="connsiteX2" fmla="*/ 876181 w 1722566"/>
                <a:gd name="connsiteY2" fmla="*/ 2684333 h 2684333"/>
                <a:gd name="connsiteX3" fmla="*/ 393598 w 1722566"/>
                <a:gd name="connsiteY3" fmla="*/ 2684332 h 2684333"/>
                <a:gd name="connsiteX4" fmla="*/ 283690 w 1722566"/>
                <a:gd name="connsiteY4" fmla="*/ 1751553 h 2684333"/>
                <a:gd name="connsiteX5" fmla="*/ 215130 w 1722566"/>
                <a:gd name="connsiteY5" fmla="*/ 1500821 h 2684333"/>
                <a:gd name="connsiteX6" fmla="*/ 35309 w 1722566"/>
                <a:gd name="connsiteY6" fmla="*/ 852445 h 2684333"/>
                <a:gd name="connsiteX7" fmla="*/ 4751 w 1722566"/>
                <a:gd name="connsiteY7" fmla="*/ 753720 h 2684333"/>
                <a:gd name="connsiteX8" fmla="*/ 50 w 1722566"/>
                <a:gd name="connsiteY8" fmla="*/ 725904 h 2684333"/>
                <a:gd name="connsiteX9" fmla="*/ 50 w 1722566"/>
                <a:gd name="connsiteY9" fmla="*/ 482224 h 2684333"/>
                <a:gd name="connsiteX10" fmla="*/ 1617 w 1722566"/>
                <a:gd name="connsiteY10" fmla="*/ 467337 h 2684333"/>
                <a:gd name="connsiteX11" fmla="*/ 15329 w 1722566"/>
                <a:gd name="connsiteY11" fmla="*/ 466945 h 2684333"/>
                <a:gd name="connsiteX12" fmla="*/ 34525 w 1722566"/>
                <a:gd name="connsiteY12" fmla="*/ 484183 h 2684333"/>
                <a:gd name="connsiteX13" fmla="*/ 158324 w 1722566"/>
                <a:gd name="connsiteY13" fmla="*/ 602497 h 2684333"/>
                <a:gd name="connsiteX14" fmla="*/ 184181 w 1722566"/>
                <a:gd name="connsiteY14" fmla="*/ 631488 h 2684333"/>
                <a:gd name="connsiteX15" fmla="*/ 214739 w 1722566"/>
                <a:gd name="connsiteY15" fmla="*/ 624828 h 2684333"/>
                <a:gd name="connsiteX16" fmla="*/ 316598 w 1722566"/>
                <a:gd name="connsiteY16" fmla="*/ 603281 h 2684333"/>
                <a:gd name="connsiteX17" fmla="*/ 494461 w 1722566"/>
                <a:gd name="connsiteY17" fmla="*/ 579383 h 2684333"/>
                <a:gd name="connsiteX18" fmla="*/ 634714 w 1722566"/>
                <a:gd name="connsiteY18" fmla="*/ 540598 h 2684333"/>
                <a:gd name="connsiteX19" fmla="*/ 749894 w 1722566"/>
                <a:gd name="connsiteY19" fmla="*/ 584084 h 2684333"/>
                <a:gd name="connsiteX20" fmla="*/ 801215 w 1722566"/>
                <a:gd name="connsiteY20" fmla="*/ 721203 h 2684333"/>
                <a:gd name="connsiteX21" fmla="*/ 805525 w 1722566"/>
                <a:gd name="connsiteY21" fmla="*/ 738441 h 2684333"/>
                <a:gd name="connsiteX22" fmla="*/ 828247 w 1722566"/>
                <a:gd name="connsiteY22" fmla="*/ 761947 h 2684333"/>
                <a:gd name="connsiteX23" fmla="*/ 892106 w 1722566"/>
                <a:gd name="connsiteY23" fmla="*/ 799165 h 2684333"/>
                <a:gd name="connsiteX24" fmla="*/ 929715 w 1722566"/>
                <a:gd name="connsiteY24" fmla="*/ 808959 h 2684333"/>
                <a:gd name="connsiteX25" fmla="*/ 951654 w 1722566"/>
                <a:gd name="connsiteY25" fmla="*/ 800732 h 2684333"/>
                <a:gd name="connsiteX26" fmla="*/ 936375 w 1722566"/>
                <a:gd name="connsiteY26" fmla="*/ 781927 h 2684333"/>
                <a:gd name="connsiteX27" fmla="*/ 744801 w 1722566"/>
                <a:gd name="connsiteY27" fmla="*/ 493194 h 2684333"/>
                <a:gd name="connsiteX28" fmla="*/ 619043 w 1722566"/>
                <a:gd name="connsiteY28" fmla="*/ 278505 h 2684333"/>
                <a:gd name="connsiteX29" fmla="*/ 632363 w 1722566"/>
                <a:gd name="connsiteY29" fmla="*/ 248731 h 2684333"/>
                <a:gd name="connsiteX30" fmla="*/ 821196 w 1722566"/>
                <a:gd name="connsiteY30" fmla="*/ 168418 h 2684333"/>
                <a:gd name="connsiteX31" fmla="*/ 884270 w 1722566"/>
                <a:gd name="connsiteY31" fmla="*/ 53238 h 2684333"/>
                <a:gd name="connsiteX32" fmla="*/ 913261 w 1722566"/>
                <a:gd name="connsiteY32" fmla="*/ 9752 h 2684333"/>
                <a:gd name="connsiteX33" fmla="*/ 971634 w 1722566"/>
                <a:gd name="connsiteY33" fmla="*/ 64991 h 2684333"/>
                <a:gd name="connsiteX34" fmla="*/ 1198077 w 1722566"/>
                <a:gd name="connsiteY34" fmla="*/ 294567 h 2684333"/>
                <a:gd name="connsiteX35" fmla="*/ 1428828 w 1722566"/>
                <a:gd name="connsiteY35" fmla="*/ 554701 h 2684333"/>
                <a:gd name="connsiteX36" fmla="*/ 1704632 w 1722566"/>
                <a:gd name="connsiteY36" fmla="*/ 927665 h 2684333"/>
                <a:gd name="connsiteX37" fmla="*/ 1718736 w 1722566"/>
                <a:gd name="connsiteY37" fmla="*/ 1061649 h 2684333"/>
                <a:gd name="connsiteX38" fmla="*/ 1661930 w 1722566"/>
                <a:gd name="connsiteY38" fmla="*/ 1210521 h 2684333"/>
                <a:gd name="connsiteX39" fmla="*/ 1510707 w 1722566"/>
                <a:gd name="connsiteY39" fmla="*/ 1304545 h 2684333"/>
                <a:gd name="connsiteX40" fmla="*/ 1153807 w 1722566"/>
                <a:gd name="connsiteY40" fmla="*/ 1446366 h 2684333"/>
                <a:gd name="connsiteX41" fmla="*/ 968500 w 1722566"/>
                <a:gd name="connsiteY41" fmla="*/ 1505914 h 2684333"/>
                <a:gd name="connsiteX42" fmla="*/ 817670 w 1722566"/>
                <a:gd name="connsiteY42" fmla="*/ 1537256 h 2684333"/>
                <a:gd name="connsiteX43" fmla="*/ 791029 w 1722566"/>
                <a:gd name="connsiteY43" fmla="*/ 1627362 h 2684333"/>
                <a:gd name="connsiteX44" fmla="*/ 788742 w 1722566"/>
                <a:gd name="connsiteY44" fmla="*/ 1930611 h 2684333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66585 w 1722566"/>
                <a:gd name="connsiteY0" fmla="*/ 1974925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66585 w 1722566"/>
                <a:gd name="connsiteY44" fmla="*/ 1974925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788742 w 1722566"/>
                <a:gd name="connsiteY0" fmla="*/ 196543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65430 h 268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22566" h="2684332">
                  <a:moveTo>
                    <a:pt x="788742" y="1965430"/>
                  </a:moveTo>
                  <a:cubicBezTo>
                    <a:pt x="787268" y="2103823"/>
                    <a:pt x="791797" y="2141426"/>
                    <a:pt x="795819" y="2260188"/>
                  </a:cubicBezTo>
                  <a:cubicBezTo>
                    <a:pt x="799841" y="2378950"/>
                    <a:pt x="805512" y="2559162"/>
                    <a:pt x="812876" y="2678002"/>
                  </a:cubicBezTo>
                  <a:lnTo>
                    <a:pt x="393598" y="2684332"/>
                  </a:lnTo>
                  <a:cubicBezTo>
                    <a:pt x="387721" y="2679631"/>
                    <a:pt x="285257" y="1758213"/>
                    <a:pt x="283690" y="1751553"/>
                  </a:cubicBezTo>
                  <a:cubicBezTo>
                    <a:pt x="260575" y="1668106"/>
                    <a:pt x="238245" y="1584268"/>
                    <a:pt x="215130" y="1500821"/>
                  </a:cubicBezTo>
                  <a:cubicBezTo>
                    <a:pt x="155582" y="1284565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lnTo>
                    <a:pt x="50" y="482224"/>
                  </a:ln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lnTo>
                    <a:pt x="494461" y="579383"/>
                  </a:ln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777460" y="1838191"/>
                    <a:pt x="788742" y="19654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4820D37-E240-4136-BC6D-9EBBA0A28282}"/>
                </a:ext>
              </a:extLst>
            </p:cNvPr>
            <p:cNvSpPr/>
            <p:nvPr/>
          </p:nvSpPr>
          <p:spPr>
            <a:xfrm>
              <a:off x="2696175" y="2808820"/>
              <a:ext cx="553790" cy="516153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2610DF9-9661-4372-A935-5E53030BC4B5}"/>
                </a:ext>
              </a:extLst>
            </p:cNvPr>
            <p:cNvSpPr/>
            <p:nvPr/>
          </p:nvSpPr>
          <p:spPr>
            <a:xfrm>
              <a:off x="5563487" y="2923651"/>
              <a:ext cx="478518" cy="451634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D165236-E0FF-4882-965E-85B36F0525CD}"/>
                </a:ext>
              </a:extLst>
            </p:cNvPr>
            <p:cNvSpPr/>
            <p:nvPr/>
          </p:nvSpPr>
          <p:spPr>
            <a:xfrm>
              <a:off x="4045703" y="1845050"/>
              <a:ext cx="5377" cy="5377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C634069-A02B-4C7B-B699-C5BA8EF5775D}"/>
                </a:ext>
              </a:extLst>
            </p:cNvPr>
            <p:cNvSpPr/>
            <p:nvPr/>
          </p:nvSpPr>
          <p:spPr>
            <a:xfrm>
              <a:off x="3919830" y="3217011"/>
              <a:ext cx="919399" cy="602179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23CB4B5-A469-4F4F-A509-86BD531FECF5}"/>
                </a:ext>
              </a:extLst>
            </p:cNvPr>
            <p:cNvSpPr/>
            <p:nvPr/>
          </p:nvSpPr>
          <p:spPr>
            <a:xfrm>
              <a:off x="4874237" y="2316577"/>
              <a:ext cx="311842" cy="365609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5059AB1-3D60-4997-A1BA-6D3389A297A6}"/>
                </a:ext>
              </a:extLst>
            </p:cNvPr>
            <p:cNvSpPr/>
            <p:nvPr/>
          </p:nvSpPr>
          <p:spPr>
            <a:xfrm>
              <a:off x="3538688" y="2331633"/>
              <a:ext cx="80649" cy="225818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78B6F07-B4C3-4594-BBAE-A5C0B82B5878}"/>
                </a:ext>
              </a:extLst>
            </p:cNvPr>
            <p:cNvSpPr/>
            <p:nvPr/>
          </p:nvSpPr>
          <p:spPr>
            <a:xfrm>
              <a:off x="3577259" y="1868120"/>
              <a:ext cx="1553839" cy="655946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5C95D96-E259-481B-A2C5-9BC0673B273A}"/>
                </a:ext>
              </a:extLst>
            </p:cNvPr>
            <p:cNvSpPr/>
            <p:nvPr/>
          </p:nvSpPr>
          <p:spPr>
            <a:xfrm>
              <a:off x="3637619" y="1991293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AE69795-4A44-4534-8C59-F9673A3A1229}"/>
                </a:ext>
              </a:extLst>
            </p:cNvPr>
            <p:cNvSpPr/>
            <p:nvPr/>
          </p:nvSpPr>
          <p:spPr>
            <a:xfrm>
              <a:off x="4691970" y="1943441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DB27A99-1AA4-49E3-8843-4C0DC87C6DF1}"/>
                </a:ext>
              </a:extLst>
            </p:cNvPr>
            <p:cNvSpPr/>
            <p:nvPr/>
          </p:nvSpPr>
          <p:spPr>
            <a:xfrm>
              <a:off x="3796426" y="3532764"/>
              <a:ext cx="1553265" cy="3199717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  <a:gd name="connsiteX0" fmla="*/ 886613 w 1061343"/>
                <a:gd name="connsiteY0" fmla="*/ 763556 h 2318072"/>
                <a:gd name="connsiteX1" fmla="*/ 774568 w 1061343"/>
                <a:gd name="connsiteY1" fmla="*/ 377665 h 2318072"/>
                <a:gd name="connsiteX2" fmla="*/ 773392 w 1061343"/>
                <a:gd name="connsiteY2" fmla="*/ 364344 h 2318072"/>
                <a:gd name="connsiteX3" fmla="*/ 773392 w 1061343"/>
                <a:gd name="connsiteY3" fmla="*/ 209204 h 2318072"/>
                <a:gd name="connsiteX4" fmla="*/ 774176 w 1061343"/>
                <a:gd name="connsiteY4" fmla="*/ 99117 h 2318072"/>
                <a:gd name="connsiteX5" fmla="*/ 776526 w 1061343"/>
                <a:gd name="connsiteY5" fmla="*/ 63075 h 2318072"/>
                <a:gd name="connsiteX6" fmla="*/ 772217 w 1061343"/>
                <a:gd name="connsiteY6" fmla="*/ 46620 h 2318072"/>
                <a:gd name="connsiteX7" fmla="*/ 738133 w 1061343"/>
                <a:gd name="connsiteY7" fmla="*/ 14104 h 2318072"/>
                <a:gd name="connsiteX8" fmla="*/ 729123 w 1061343"/>
                <a:gd name="connsiteY8" fmla="*/ 24290 h 2318072"/>
                <a:gd name="connsiteX9" fmla="*/ 723638 w 1061343"/>
                <a:gd name="connsiteY9" fmla="*/ 50930 h 2318072"/>
                <a:gd name="connsiteX10" fmla="*/ 688379 w 1061343"/>
                <a:gd name="connsiteY10" fmla="*/ 101860 h 2318072"/>
                <a:gd name="connsiteX11" fmla="*/ 554786 w 1061343"/>
                <a:gd name="connsiteY11" fmla="*/ 184523 h 2318072"/>
                <a:gd name="connsiteX12" fmla="*/ 545775 w 1061343"/>
                <a:gd name="connsiteY12" fmla="*/ 191183 h 2318072"/>
                <a:gd name="connsiteX13" fmla="*/ 526578 w 1061343"/>
                <a:gd name="connsiteY13" fmla="*/ 205678 h 2318072"/>
                <a:gd name="connsiteX14" fmla="*/ 492495 w 1061343"/>
                <a:gd name="connsiteY14" fmla="*/ 208812 h 2318072"/>
                <a:gd name="connsiteX15" fmla="*/ 487010 w 1061343"/>
                <a:gd name="connsiteY15" fmla="*/ 202152 h 2318072"/>
                <a:gd name="connsiteX16" fmla="*/ 459194 w 1061343"/>
                <a:gd name="connsiteY16" fmla="*/ 189224 h 2318072"/>
                <a:gd name="connsiteX17" fmla="*/ 438822 w 1061343"/>
                <a:gd name="connsiteY17" fmla="*/ 179822 h 2318072"/>
                <a:gd name="connsiteX18" fmla="*/ 375748 w 1061343"/>
                <a:gd name="connsiteY18" fmla="*/ 147697 h 2318072"/>
                <a:gd name="connsiteX19" fmla="*/ 372222 w 1061343"/>
                <a:gd name="connsiteY19" fmla="*/ 146130 h 2318072"/>
                <a:gd name="connsiteX20" fmla="*/ 360861 w 1061343"/>
                <a:gd name="connsiteY20" fmla="*/ 139469 h 2318072"/>
                <a:gd name="connsiteX21" fmla="*/ 209246 w 1061343"/>
                <a:gd name="connsiteY21" fmla="*/ 64250 h 2318072"/>
                <a:gd name="connsiteX22" fmla="*/ 153223 w 1061343"/>
                <a:gd name="connsiteY22" fmla="*/ 36435 h 2318072"/>
                <a:gd name="connsiteX23" fmla="*/ 138728 w 1061343"/>
                <a:gd name="connsiteY23" fmla="*/ 18021 h 2318072"/>
                <a:gd name="connsiteX24" fmla="*/ 130893 w 1061343"/>
                <a:gd name="connsiteY24" fmla="*/ 0 h 2318072"/>
                <a:gd name="connsiteX25" fmla="*/ 109737 w 1061343"/>
                <a:gd name="connsiteY25" fmla="*/ 24681 h 2318072"/>
                <a:gd name="connsiteX26" fmla="*/ 100726 w 1061343"/>
                <a:gd name="connsiteY26" fmla="*/ 81880 h 2318072"/>
                <a:gd name="connsiteX27" fmla="*/ 100726 w 1061343"/>
                <a:gd name="connsiteY27" fmla="*/ 103035 h 2318072"/>
                <a:gd name="connsiteX28" fmla="*/ 97984 w 1061343"/>
                <a:gd name="connsiteY28" fmla="*/ 121840 h 2318072"/>
                <a:gd name="connsiteX29" fmla="*/ 92891 w 1061343"/>
                <a:gd name="connsiteY29" fmla="*/ 167285 h 2318072"/>
                <a:gd name="connsiteX30" fmla="*/ 134419 w 1061343"/>
                <a:gd name="connsiteY30" fmla="*/ 363561 h 2318072"/>
                <a:gd name="connsiteX31" fmla="*/ 142254 w 1061343"/>
                <a:gd name="connsiteY31" fmla="*/ 408614 h 2318072"/>
                <a:gd name="connsiteX32" fmla="*/ 95634 w 1061343"/>
                <a:gd name="connsiteY32" fmla="*/ 680110 h 2318072"/>
                <a:gd name="connsiteX33" fmla="*/ 47838 w 1061343"/>
                <a:gd name="connsiteY33" fmla="*/ 958265 h 2318072"/>
                <a:gd name="connsiteX34" fmla="*/ 42 w 1061343"/>
                <a:gd name="connsiteY34" fmla="*/ 1234853 h 2318072"/>
                <a:gd name="connsiteX35" fmla="*/ 37913 w 1061343"/>
                <a:gd name="connsiteY35" fmla="*/ 2318072 h 2318072"/>
                <a:gd name="connsiteX36" fmla="*/ 298569 w 1061343"/>
                <a:gd name="connsiteY36" fmla="*/ 1403313 h 2318072"/>
                <a:gd name="connsiteX37" fmla="*/ 437255 w 1061343"/>
                <a:gd name="connsiteY37" fmla="*/ 1403313 h 2318072"/>
                <a:gd name="connsiteX38" fmla="*/ 747927 w 1061343"/>
                <a:gd name="connsiteY38" fmla="*/ 1403313 h 2318072"/>
                <a:gd name="connsiteX39" fmla="*/ 862715 w 1061343"/>
                <a:gd name="connsiteY39" fmla="*/ 1403313 h 2318072"/>
                <a:gd name="connsiteX40" fmla="*/ 1061342 w 1061343"/>
                <a:gd name="connsiteY40" fmla="*/ 1403313 h 2318072"/>
                <a:gd name="connsiteX41" fmla="*/ 886613 w 1061343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15129 w 1039216"/>
                <a:gd name="connsiteY37" fmla="*/ 1403313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75268 w 1039216"/>
                <a:gd name="connsiteY37" fmla="*/ 1634376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22159"/>
                <a:gd name="connsiteX1" fmla="*/ 752442 w 1039216"/>
                <a:gd name="connsiteY1" fmla="*/ 377665 h 2322159"/>
                <a:gd name="connsiteX2" fmla="*/ 751266 w 1039216"/>
                <a:gd name="connsiteY2" fmla="*/ 364344 h 2322159"/>
                <a:gd name="connsiteX3" fmla="*/ 751266 w 1039216"/>
                <a:gd name="connsiteY3" fmla="*/ 209204 h 2322159"/>
                <a:gd name="connsiteX4" fmla="*/ 752050 w 1039216"/>
                <a:gd name="connsiteY4" fmla="*/ 99117 h 2322159"/>
                <a:gd name="connsiteX5" fmla="*/ 754400 w 1039216"/>
                <a:gd name="connsiteY5" fmla="*/ 63075 h 2322159"/>
                <a:gd name="connsiteX6" fmla="*/ 750091 w 1039216"/>
                <a:gd name="connsiteY6" fmla="*/ 46620 h 2322159"/>
                <a:gd name="connsiteX7" fmla="*/ 716007 w 1039216"/>
                <a:gd name="connsiteY7" fmla="*/ 14104 h 2322159"/>
                <a:gd name="connsiteX8" fmla="*/ 706997 w 1039216"/>
                <a:gd name="connsiteY8" fmla="*/ 24290 h 2322159"/>
                <a:gd name="connsiteX9" fmla="*/ 701512 w 1039216"/>
                <a:gd name="connsiteY9" fmla="*/ 50930 h 2322159"/>
                <a:gd name="connsiteX10" fmla="*/ 666253 w 1039216"/>
                <a:gd name="connsiteY10" fmla="*/ 101860 h 2322159"/>
                <a:gd name="connsiteX11" fmla="*/ 532660 w 1039216"/>
                <a:gd name="connsiteY11" fmla="*/ 184523 h 2322159"/>
                <a:gd name="connsiteX12" fmla="*/ 523649 w 1039216"/>
                <a:gd name="connsiteY12" fmla="*/ 191183 h 2322159"/>
                <a:gd name="connsiteX13" fmla="*/ 504452 w 1039216"/>
                <a:gd name="connsiteY13" fmla="*/ 205678 h 2322159"/>
                <a:gd name="connsiteX14" fmla="*/ 470369 w 1039216"/>
                <a:gd name="connsiteY14" fmla="*/ 208812 h 2322159"/>
                <a:gd name="connsiteX15" fmla="*/ 464884 w 1039216"/>
                <a:gd name="connsiteY15" fmla="*/ 202152 h 2322159"/>
                <a:gd name="connsiteX16" fmla="*/ 437068 w 1039216"/>
                <a:gd name="connsiteY16" fmla="*/ 189224 h 2322159"/>
                <a:gd name="connsiteX17" fmla="*/ 416696 w 1039216"/>
                <a:gd name="connsiteY17" fmla="*/ 179822 h 2322159"/>
                <a:gd name="connsiteX18" fmla="*/ 353622 w 1039216"/>
                <a:gd name="connsiteY18" fmla="*/ 147697 h 2322159"/>
                <a:gd name="connsiteX19" fmla="*/ 350096 w 1039216"/>
                <a:gd name="connsiteY19" fmla="*/ 146130 h 2322159"/>
                <a:gd name="connsiteX20" fmla="*/ 338735 w 1039216"/>
                <a:gd name="connsiteY20" fmla="*/ 139469 h 2322159"/>
                <a:gd name="connsiteX21" fmla="*/ 187120 w 1039216"/>
                <a:gd name="connsiteY21" fmla="*/ 64250 h 2322159"/>
                <a:gd name="connsiteX22" fmla="*/ 131097 w 1039216"/>
                <a:gd name="connsiteY22" fmla="*/ 36435 h 2322159"/>
                <a:gd name="connsiteX23" fmla="*/ 116602 w 1039216"/>
                <a:gd name="connsiteY23" fmla="*/ 18021 h 2322159"/>
                <a:gd name="connsiteX24" fmla="*/ 108767 w 1039216"/>
                <a:gd name="connsiteY24" fmla="*/ 0 h 2322159"/>
                <a:gd name="connsiteX25" fmla="*/ 87611 w 1039216"/>
                <a:gd name="connsiteY25" fmla="*/ 24681 h 2322159"/>
                <a:gd name="connsiteX26" fmla="*/ 78600 w 1039216"/>
                <a:gd name="connsiteY26" fmla="*/ 81880 h 2322159"/>
                <a:gd name="connsiteX27" fmla="*/ 78600 w 1039216"/>
                <a:gd name="connsiteY27" fmla="*/ 103035 h 2322159"/>
                <a:gd name="connsiteX28" fmla="*/ 75858 w 1039216"/>
                <a:gd name="connsiteY28" fmla="*/ 121840 h 2322159"/>
                <a:gd name="connsiteX29" fmla="*/ 70765 w 1039216"/>
                <a:gd name="connsiteY29" fmla="*/ 167285 h 2322159"/>
                <a:gd name="connsiteX30" fmla="*/ 112293 w 1039216"/>
                <a:gd name="connsiteY30" fmla="*/ 363561 h 2322159"/>
                <a:gd name="connsiteX31" fmla="*/ 120128 w 1039216"/>
                <a:gd name="connsiteY31" fmla="*/ 408614 h 2322159"/>
                <a:gd name="connsiteX32" fmla="*/ 73508 w 1039216"/>
                <a:gd name="connsiteY32" fmla="*/ 680110 h 2322159"/>
                <a:gd name="connsiteX33" fmla="*/ 25712 w 1039216"/>
                <a:gd name="connsiteY33" fmla="*/ 958265 h 2322159"/>
                <a:gd name="connsiteX34" fmla="*/ 73 w 1039216"/>
                <a:gd name="connsiteY34" fmla="*/ 1282332 h 2322159"/>
                <a:gd name="connsiteX35" fmla="*/ 15787 w 1039216"/>
                <a:gd name="connsiteY35" fmla="*/ 2318072 h 2322159"/>
                <a:gd name="connsiteX36" fmla="*/ 475268 w 1039216"/>
                <a:gd name="connsiteY36" fmla="*/ 1634376 h 2322159"/>
                <a:gd name="connsiteX37" fmla="*/ 725801 w 1039216"/>
                <a:gd name="connsiteY37" fmla="*/ 1403313 h 2322159"/>
                <a:gd name="connsiteX38" fmla="*/ 840589 w 1039216"/>
                <a:gd name="connsiteY38" fmla="*/ 1403313 h 2322159"/>
                <a:gd name="connsiteX39" fmla="*/ 1039216 w 1039216"/>
                <a:gd name="connsiteY39" fmla="*/ 1403313 h 2322159"/>
                <a:gd name="connsiteX40" fmla="*/ 864487 w 1039216"/>
                <a:gd name="connsiteY40" fmla="*/ 763556 h 2322159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725801 w 1039216"/>
                <a:gd name="connsiteY36" fmla="*/ 1403313 h 2318454"/>
                <a:gd name="connsiteX37" fmla="*/ 840589 w 1039216"/>
                <a:gd name="connsiteY37" fmla="*/ 1403313 h 2318454"/>
                <a:gd name="connsiteX38" fmla="*/ 1039216 w 1039216"/>
                <a:gd name="connsiteY38" fmla="*/ 1403313 h 2318454"/>
                <a:gd name="connsiteX39" fmla="*/ 864487 w 1039216"/>
                <a:gd name="connsiteY39" fmla="*/ 763556 h 2318454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840589 w 1039216"/>
                <a:gd name="connsiteY36" fmla="*/ 1403313 h 2318454"/>
                <a:gd name="connsiteX37" fmla="*/ 1039216 w 1039216"/>
                <a:gd name="connsiteY37" fmla="*/ 1403313 h 2318454"/>
                <a:gd name="connsiteX38" fmla="*/ 864487 w 1039216"/>
                <a:gd name="connsiteY38" fmla="*/ 763556 h 2318454"/>
                <a:gd name="connsiteX0" fmla="*/ 864487 w 1131793"/>
                <a:gd name="connsiteY0" fmla="*/ 763556 h 2388302"/>
                <a:gd name="connsiteX1" fmla="*/ 752442 w 1131793"/>
                <a:gd name="connsiteY1" fmla="*/ 377665 h 2388302"/>
                <a:gd name="connsiteX2" fmla="*/ 751266 w 1131793"/>
                <a:gd name="connsiteY2" fmla="*/ 364344 h 2388302"/>
                <a:gd name="connsiteX3" fmla="*/ 751266 w 1131793"/>
                <a:gd name="connsiteY3" fmla="*/ 209204 h 2388302"/>
                <a:gd name="connsiteX4" fmla="*/ 752050 w 1131793"/>
                <a:gd name="connsiteY4" fmla="*/ 99117 h 2388302"/>
                <a:gd name="connsiteX5" fmla="*/ 754400 w 1131793"/>
                <a:gd name="connsiteY5" fmla="*/ 63075 h 2388302"/>
                <a:gd name="connsiteX6" fmla="*/ 750091 w 1131793"/>
                <a:gd name="connsiteY6" fmla="*/ 46620 h 2388302"/>
                <a:gd name="connsiteX7" fmla="*/ 716007 w 1131793"/>
                <a:gd name="connsiteY7" fmla="*/ 14104 h 2388302"/>
                <a:gd name="connsiteX8" fmla="*/ 706997 w 1131793"/>
                <a:gd name="connsiteY8" fmla="*/ 24290 h 2388302"/>
                <a:gd name="connsiteX9" fmla="*/ 701512 w 1131793"/>
                <a:gd name="connsiteY9" fmla="*/ 50930 h 2388302"/>
                <a:gd name="connsiteX10" fmla="*/ 666253 w 1131793"/>
                <a:gd name="connsiteY10" fmla="*/ 101860 h 2388302"/>
                <a:gd name="connsiteX11" fmla="*/ 532660 w 1131793"/>
                <a:gd name="connsiteY11" fmla="*/ 184523 h 2388302"/>
                <a:gd name="connsiteX12" fmla="*/ 523649 w 1131793"/>
                <a:gd name="connsiteY12" fmla="*/ 191183 h 2388302"/>
                <a:gd name="connsiteX13" fmla="*/ 504452 w 1131793"/>
                <a:gd name="connsiteY13" fmla="*/ 205678 h 2388302"/>
                <a:gd name="connsiteX14" fmla="*/ 470369 w 1131793"/>
                <a:gd name="connsiteY14" fmla="*/ 208812 h 2388302"/>
                <a:gd name="connsiteX15" fmla="*/ 464884 w 1131793"/>
                <a:gd name="connsiteY15" fmla="*/ 202152 h 2388302"/>
                <a:gd name="connsiteX16" fmla="*/ 437068 w 1131793"/>
                <a:gd name="connsiteY16" fmla="*/ 189224 h 2388302"/>
                <a:gd name="connsiteX17" fmla="*/ 416696 w 1131793"/>
                <a:gd name="connsiteY17" fmla="*/ 179822 h 2388302"/>
                <a:gd name="connsiteX18" fmla="*/ 353622 w 1131793"/>
                <a:gd name="connsiteY18" fmla="*/ 147697 h 2388302"/>
                <a:gd name="connsiteX19" fmla="*/ 350096 w 1131793"/>
                <a:gd name="connsiteY19" fmla="*/ 146130 h 2388302"/>
                <a:gd name="connsiteX20" fmla="*/ 338735 w 1131793"/>
                <a:gd name="connsiteY20" fmla="*/ 139469 h 2388302"/>
                <a:gd name="connsiteX21" fmla="*/ 187120 w 1131793"/>
                <a:gd name="connsiteY21" fmla="*/ 64250 h 2388302"/>
                <a:gd name="connsiteX22" fmla="*/ 131097 w 1131793"/>
                <a:gd name="connsiteY22" fmla="*/ 36435 h 2388302"/>
                <a:gd name="connsiteX23" fmla="*/ 116602 w 1131793"/>
                <a:gd name="connsiteY23" fmla="*/ 18021 h 2388302"/>
                <a:gd name="connsiteX24" fmla="*/ 108767 w 1131793"/>
                <a:gd name="connsiteY24" fmla="*/ 0 h 2388302"/>
                <a:gd name="connsiteX25" fmla="*/ 87611 w 1131793"/>
                <a:gd name="connsiteY25" fmla="*/ 24681 h 2388302"/>
                <a:gd name="connsiteX26" fmla="*/ 78600 w 1131793"/>
                <a:gd name="connsiteY26" fmla="*/ 81880 h 2388302"/>
                <a:gd name="connsiteX27" fmla="*/ 78600 w 1131793"/>
                <a:gd name="connsiteY27" fmla="*/ 103035 h 2388302"/>
                <a:gd name="connsiteX28" fmla="*/ 75858 w 1131793"/>
                <a:gd name="connsiteY28" fmla="*/ 121840 h 2388302"/>
                <a:gd name="connsiteX29" fmla="*/ 70765 w 1131793"/>
                <a:gd name="connsiteY29" fmla="*/ 167285 h 2388302"/>
                <a:gd name="connsiteX30" fmla="*/ 112293 w 1131793"/>
                <a:gd name="connsiteY30" fmla="*/ 363561 h 2388302"/>
                <a:gd name="connsiteX31" fmla="*/ 120128 w 1131793"/>
                <a:gd name="connsiteY31" fmla="*/ 408614 h 2388302"/>
                <a:gd name="connsiteX32" fmla="*/ 73508 w 1131793"/>
                <a:gd name="connsiteY32" fmla="*/ 680110 h 2388302"/>
                <a:gd name="connsiteX33" fmla="*/ 25712 w 1131793"/>
                <a:gd name="connsiteY33" fmla="*/ 958265 h 2388302"/>
                <a:gd name="connsiteX34" fmla="*/ 73 w 1131793"/>
                <a:gd name="connsiteY34" fmla="*/ 1282332 h 2388302"/>
                <a:gd name="connsiteX35" fmla="*/ 15787 w 1131793"/>
                <a:gd name="connsiteY35" fmla="*/ 2318072 h 2388302"/>
                <a:gd name="connsiteX36" fmla="*/ 1131793 w 1131793"/>
                <a:gd name="connsiteY36" fmla="*/ 2314905 h 2388302"/>
                <a:gd name="connsiteX37" fmla="*/ 1039216 w 1131793"/>
                <a:gd name="connsiteY37" fmla="*/ 1403313 h 2388302"/>
                <a:gd name="connsiteX38" fmla="*/ 864487 w 1131793"/>
                <a:gd name="connsiteY38" fmla="*/ 763556 h 2388302"/>
                <a:gd name="connsiteX0" fmla="*/ 864487 w 1131793"/>
                <a:gd name="connsiteY0" fmla="*/ 763556 h 2331483"/>
                <a:gd name="connsiteX1" fmla="*/ 752442 w 1131793"/>
                <a:gd name="connsiteY1" fmla="*/ 377665 h 2331483"/>
                <a:gd name="connsiteX2" fmla="*/ 751266 w 1131793"/>
                <a:gd name="connsiteY2" fmla="*/ 364344 h 2331483"/>
                <a:gd name="connsiteX3" fmla="*/ 751266 w 1131793"/>
                <a:gd name="connsiteY3" fmla="*/ 209204 h 2331483"/>
                <a:gd name="connsiteX4" fmla="*/ 752050 w 1131793"/>
                <a:gd name="connsiteY4" fmla="*/ 99117 h 2331483"/>
                <a:gd name="connsiteX5" fmla="*/ 754400 w 1131793"/>
                <a:gd name="connsiteY5" fmla="*/ 63075 h 2331483"/>
                <a:gd name="connsiteX6" fmla="*/ 750091 w 1131793"/>
                <a:gd name="connsiteY6" fmla="*/ 46620 h 2331483"/>
                <a:gd name="connsiteX7" fmla="*/ 716007 w 1131793"/>
                <a:gd name="connsiteY7" fmla="*/ 14104 h 2331483"/>
                <a:gd name="connsiteX8" fmla="*/ 706997 w 1131793"/>
                <a:gd name="connsiteY8" fmla="*/ 24290 h 2331483"/>
                <a:gd name="connsiteX9" fmla="*/ 701512 w 1131793"/>
                <a:gd name="connsiteY9" fmla="*/ 50930 h 2331483"/>
                <a:gd name="connsiteX10" fmla="*/ 666253 w 1131793"/>
                <a:gd name="connsiteY10" fmla="*/ 101860 h 2331483"/>
                <a:gd name="connsiteX11" fmla="*/ 532660 w 1131793"/>
                <a:gd name="connsiteY11" fmla="*/ 184523 h 2331483"/>
                <a:gd name="connsiteX12" fmla="*/ 523649 w 1131793"/>
                <a:gd name="connsiteY12" fmla="*/ 191183 h 2331483"/>
                <a:gd name="connsiteX13" fmla="*/ 504452 w 1131793"/>
                <a:gd name="connsiteY13" fmla="*/ 205678 h 2331483"/>
                <a:gd name="connsiteX14" fmla="*/ 470369 w 1131793"/>
                <a:gd name="connsiteY14" fmla="*/ 208812 h 2331483"/>
                <a:gd name="connsiteX15" fmla="*/ 464884 w 1131793"/>
                <a:gd name="connsiteY15" fmla="*/ 202152 h 2331483"/>
                <a:gd name="connsiteX16" fmla="*/ 437068 w 1131793"/>
                <a:gd name="connsiteY16" fmla="*/ 189224 h 2331483"/>
                <a:gd name="connsiteX17" fmla="*/ 416696 w 1131793"/>
                <a:gd name="connsiteY17" fmla="*/ 179822 h 2331483"/>
                <a:gd name="connsiteX18" fmla="*/ 353622 w 1131793"/>
                <a:gd name="connsiteY18" fmla="*/ 147697 h 2331483"/>
                <a:gd name="connsiteX19" fmla="*/ 350096 w 1131793"/>
                <a:gd name="connsiteY19" fmla="*/ 146130 h 2331483"/>
                <a:gd name="connsiteX20" fmla="*/ 338735 w 1131793"/>
                <a:gd name="connsiteY20" fmla="*/ 139469 h 2331483"/>
                <a:gd name="connsiteX21" fmla="*/ 187120 w 1131793"/>
                <a:gd name="connsiteY21" fmla="*/ 64250 h 2331483"/>
                <a:gd name="connsiteX22" fmla="*/ 131097 w 1131793"/>
                <a:gd name="connsiteY22" fmla="*/ 36435 h 2331483"/>
                <a:gd name="connsiteX23" fmla="*/ 116602 w 1131793"/>
                <a:gd name="connsiteY23" fmla="*/ 18021 h 2331483"/>
                <a:gd name="connsiteX24" fmla="*/ 108767 w 1131793"/>
                <a:gd name="connsiteY24" fmla="*/ 0 h 2331483"/>
                <a:gd name="connsiteX25" fmla="*/ 87611 w 1131793"/>
                <a:gd name="connsiteY25" fmla="*/ 24681 h 2331483"/>
                <a:gd name="connsiteX26" fmla="*/ 78600 w 1131793"/>
                <a:gd name="connsiteY26" fmla="*/ 81880 h 2331483"/>
                <a:gd name="connsiteX27" fmla="*/ 78600 w 1131793"/>
                <a:gd name="connsiteY27" fmla="*/ 103035 h 2331483"/>
                <a:gd name="connsiteX28" fmla="*/ 75858 w 1131793"/>
                <a:gd name="connsiteY28" fmla="*/ 121840 h 2331483"/>
                <a:gd name="connsiteX29" fmla="*/ 70765 w 1131793"/>
                <a:gd name="connsiteY29" fmla="*/ 167285 h 2331483"/>
                <a:gd name="connsiteX30" fmla="*/ 112293 w 1131793"/>
                <a:gd name="connsiteY30" fmla="*/ 363561 h 2331483"/>
                <a:gd name="connsiteX31" fmla="*/ 120128 w 1131793"/>
                <a:gd name="connsiteY31" fmla="*/ 408614 h 2331483"/>
                <a:gd name="connsiteX32" fmla="*/ 73508 w 1131793"/>
                <a:gd name="connsiteY32" fmla="*/ 680110 h 2331483"/>
                <a:gd name="connsiteX33" fmla="*/ 25712 w 1131793"/>
                <a:gd name="connsiteY33" fmla="*/ 958265 h 2331483"/>
                <a:gd name="connsiteX34" fmla="*/ 73 w 1131793"/>
                <a:gd name="connsiteY34" fmla="*/ 1282332 h 2331483"/>
                <a:gd name="connsiteX35" fmla="*/ 15787 w 1131793"/>
                <a:gd name="connsiteY35" fmla="*/ 2318072 h 2331483"/>
                <a:gd name="connsiteX36" fmla="*/ 1131793 w 1131793"/>
                <a:gd name="connsiteY36" fmla="*/ 2314905 h 2331483"/>
                <a:gd name="connsiteX37" fmla="*/ 1039216 w 1131793"/>
                <a:gd name="connsiteY37" fmla="*/ 1403313 h 2331483"/>
                <a:gd name="connsiteX38" fmla="*/ 864487 w 1131793"/>
                <a:gd name="connsiteY38" fmla="*/ 763556 h 233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31793" h="2331483">
                  <a:moveTo>
                    <a:pt x="864487" y="763556"/>
                  </a:moveTo>
                  <a:cubicBezTo>
                    <a:pt x="828836" y="634664"/>
                    <a:pt x="795144" y="504597"/>
                    <a:pt x="752442" y="377665"/>
                  </a:cubicBezTo>
                  <a:cubicBezTo>
                    <a:pt x="750875" y="372963"/>
                    <a:pt x="751266" y="368654"/>
                    <a:pt x="751266" y="364344"/>
                  </a:cubicBezTo>
                  <a:lnTo>
                    <a:pt x="751266" y="209204"/>
                  </a:lnTo>
                  <a:cubicBezTo>
                    <a:pt x="751266" y="172378"/>
                    <a:pt x="751658" y="135944"/>
                    <a:pt x="752050" y="99117"/>
                  </a:cubicBezTo>
                  <a:cubicBezTo>
                    <a:pt x="757143" y="87364"/>
                    <a:pt x="754009" y="75220"/>
                    <a:pt x="754400" y="63075"/>
                  </a:cubicBezTo>
                  <a:cubicBezTo>
                    <a:pt x="754792" y="57198"/>
                    <a:pt x="754009" y="50930"/>
                    <a:pt x="750091" y="46620"/>
                  </a:cubicBezTo>
                  <a:cubicBezTo>
                    <a:pt x="739513" y="35259"/>
                    <a:pt x="729327" y="22723"/>
                    <a:pt x="716007" y="14104"/>
                  </a:cubicBezTo>
                  <a:cubicBezTo>
                    <a:pt x="709347" y="14104"/>
                    <a:pt x="707780" y="18805"/>
                    <a:pt x="706997" y="24290"/>
                  </a:cubicBezTo>
                  <a:cubicBezTo>
                    <a:pt x="706213" y="33300"/>
                    <a:pt x="702687" y="41919"/>
                    <a:pt x="701512" y="50930"/>
                  </a:cubicBezTo>
                  <a:cubicBezTo>
                    <a:pt x="698769" y="74044"/>
                    <a:pt x="690542" y="93633"/>
                    <a:pt x="666253" y="101860"/>
                  </a:cubicBezTo>
                  <a:lnTo>
                    <a:pt x="532660" y="184523"/>
                  </a:lnTo>
                  <a:cubicBezTo>
                    <a:pt x="529917" y="186873"/>
                    <a:pt x="526783" y="189224"/>
                    <a:pt x="523649" y="191183"/>
                  </a:cubicBezTo>
                  <a:cubicBezTo>
                    <a:pt x="518164" y="197059"/>
                    <a:pt x="508370" y="198235"/>
                    <a:pt x="504452" y="205678"/>
                  </a:cubicBezTo>
                  <a:cubicBezTo>
                    <a:pt x="493483" y="210771"/>
                    <a:pt x="482122" y="209596"/>
                    <a:pt x="470369" y="208812"/>
                  </a:cubicBezTo>
                  <a:cubicBezTo>
                    <a:pt x="472327" y="204895"/>
                    <a:pt x="467626" y="203328"/>
                    <a:pt x="464884" y="202152"/>
                  </a:cubicBezTo>
                  <a:cubicBezTo>
                    <a:pt x="455481" y="198235"/>
                    <a:pt x="446862" y="192750"/>
                    <a:pt x="437068" y="189224"/>
                  </a:cubicBezTo>
                  <a:cubicBezTo>
                    <a:pt x="429625" y="187265"/>
                    <a:pt x="422181" y="186090"/>
                    <a:pt x="416696" y="179822"/>
                  </a:cubicBezTo>
                  <a:cubicBezTo>
                    <a:pt x="396324" y="167677"/>
                    <a:pt x="374385" y="158666"/>
                    <a:pt x="353622" y="147697"/>
                  </a:cubicBezTo>
                  <a:cubicBezTo>
                    <a:pt x="352446" y="146913"/>
                    <a:pt x="351271" y="146521"/>
                    <a:pt x="350096" y="146130"/>
                  </a:cubicBezTo>
                  <a:cubicBezTo>
                    <a:pt x="346178" y="144563"/>
                    <a:pt x="342260" y="142212"/>
                    <a:pt x="338735" y="139469"/>
                  </a:cubicBezTo>
                  <a:lnTo>
                    <a:pt x="187120" y="64250"/>
                  </a:lnTo>
                  <a:cubicBezTo>
                    <a:pt x="167924" y="55631"/>
                    <a:pt x="150294" y="45053"/>
                    <a:pt x="131097" y="36435"/>
                  </a:cubicBezTo>
                  <a:cubicBezTo>
                    <a:pt x="122870" y="32517"/>
                    <a:pt x="118953" y="26640"/>
                    <a:pt x="116602" y="18021"/>
                  </a:cubicBezTo>
                  <a:cubicBezTo>
                    <a:pt x="115035" y="11753"/>
                    <a:pt x="115818" y="4309"/>
                    <a:pt x="108767" y="0"/>
                  </a:cubicBezTo>
                  <a:cubicBezTo>
                    <a:pt x="95838" y="3134"/>
                    <a:pt x="89570" y="12145"/>
                    <a:pt x="87611" y="24681"/>
                  </a:cubicBezTo>
                  <a:cubicBezTo>
                    <a:pt x="84477" y="43878"/>
                    <a:pt x="80951" y="62683"/>
                    <a:pt x="78600" y="81880"/>
                  </a:cubicBezTo>
                  <a:cubicBezTo>
                    <a:pt x="77817" y="88931"/>
                    <a:pt x="76642" y="95983"/>
                    <a:pt x="78600" y="103035"/>
                  </a:cubicBezTo>
                  <a:cubicBezTo>
                    <a:pt x="77817" y="109303"/>
                    <a:pt x="76250" y="115572"/>
                    <a:pt x="75858" y="121840"/>
                  </a:cubicBezTo>
                  <a:cubicBezTo>
                    <a:pt x="75075" y="137119"/>
                    <a:pt x="67631" y="152006"/>
                    <a:pt x="70765" y="167285"/>
                  </a:cubicBezTo>
                  <a:cubicBezTo>
                    <a:pt x="84477" y="232710"/>
                    <a:pt x="98972" y="298136"/>
                    <a:pt x="112293" y="363561"/>
                  </a:cubicBezTo>
                  <a:cubicBezTo>
                    <a:pt x="115427" y="378448"/>
                    <a:pt x="122479" y="393727"/>
                    <a:pt x="120128" y="408614"/>
                  </a:cubicBezTo>
                  <a:cubicBezTo>
                    <a:pt x="105241" y="499113"/>
                    <a:pt x="89178" y="589611"/>
                    <a:pt x="73508" y="680110"/>
                  </a:cubicBezTo>
                  <a:cubicBezTo>
                    <a:pt x="57445" y="772958"/>
                    <a:pt x="41774" y="865416"/>
                    <a:pt x="25712" y="958265"/>
                  </a:cubicBezTo>
                  <a:cubicBezTo>
                    <a:pt x="9649" y="1050330"/>
                    <a:pt x="1660" y="1055698"/>
                    <a:pt x="73" y="1282332"/>
                  </a:cubicBezTo>
                  <a:cubicBezTo>
                    <a:pt x="-1581" y="1518462"/>
                    <a:pt x="25190" y="2262050"/>
                    <a:pt x="15787" y="2318072"/>
                  </a:cubicBezTo>
                  <a:cubicBezTo>
                    <a:pt x="155873" y="2338235"/>
                    <a:pt x="910578" y="2334424"/>
                    <a:pt x="1131793" y="2314905"/>
                  </a:cubicBezTo>
                  <a:lnTo>
                    <a:pt x="1039216" y="1403313"/>
                  </a:lnTo>
                  <a:cubicBezTo>
                    <a:pt x="981626" y="1190583"/>
                    <a:pt x="923644" y="977070"/>
                    <a:pt x="864487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ABBB19C-C2CB-4F98-9589-CA11557C3B1F}"/>
                </a:ext>
              </a:extLst>
            </p:cNvPr>
            <p:cNvSpPr/>
            <p:nvPr/>
          </p:nvSpPr>
          <p:spPr>
            <a:xfrm>
              <a:off x="4241065" y="3825115"/>
              <a:ext cx="632218" cy="2920723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  <a:gd name="connsiteX0" fmla="*/ 98537 w 372040"/>
                <a:gd name="connsiteY0" fmla="*/ 2129196 h 2129213"/>
                <a:gd name="connsiteX1" fmla="*/ 49615 w 372040"/>
                <a:gd name="connsiteY1" fmla="*/ 373064 h 2129213"/>
                <a:gd name="connsiteX2" fmla="*/ 55883 w 372040"/>
                <a:gd name="connsiteY2" fmla="*/ 340155 h 2129213"/>
                <a:gd name="connsiteX3" fmla="*/ 103287 w 372040"/>
                <a:gd name="connsiteY3" fmla="*/ 224975 h 2129213"/>
                <a:gd name="connsiteX4" fmla="*/ 1819 w 372040"/>
                <a:gd name="connsiteY4" fmla="*/ 97651 h 2129213"/>
                <a:gd name="connsiteX5" fmla="*/ 116999 w 372040"/>
                <a:gd name="connsiteY5" fmla="*/ 6369 h 2129213"/>
                <a:gd name="connsiteX6" fmla="*/ 151475 w 372040"/>
                <a:gd name="connsiteY6" fmla="*/ 2843 h 2129213"/>
                <a:gd name="connsiteX7" fmla="*/ 308574 w 372040"/>
                <a:gd name="connsiteY7" fmla="*/ 104311 h 2129213"/>
                <a:gd name="connsiteX8" fmla="*/ 229045 w 372040"/>
                <a:gd name="connsiteY8" fmla="*/ 224584 h 2129213"/>
                <a:gd name="connsiteX9" fmla="*/ 282717 w 372040"/>
                <a:gd name="connsiteY9" fmla="*/ 331536 h 2129213"/>
                <a:gd name="connsiteX10" fmla="*/ 298780 w 372040"/>
                <a:gd name="connsiteY10" fmla="*/ 378940 h 2129213"/>
                <a:gd name="connsiteX11" fmla="*/ 372040 w 372040"/>
                <a:gd name="connsiteY11" fmla="*/ 1190684 h 2129213"/>
                <a:gd name="connsiteX12" fmla="*/ 98537 w 372040"/>
                <a:gd name="connsiteY12" fmla="*/ 2129196 h 2129213"/>
                <a:gd name="connsiteX0" fmla="*/ 98537 w 460667"/>
                <a:gd name="connsiteY0" fmla="*/ 2129196 h 2130772"/>
                <a:gd name="connsiteX1" fmla="*/ 49615 w 460667"/>
                <a:gd name="connsiteY1" fmla="*/ 373064 h 2130772"/>
                <a:gd name="connsiteX2" fmla="*/ 55883 w 460667"/>
                <a:gd name="connsiteY2" fmla="*/ 340155 h 2130772"/>
                <a:gd name="connsiteX3" fmla="*/ 103287 w 460667"/>
                <a:gd name="connsiteY3" fmla="*/ 224975 h 2130772"/>
                <a:gd name="connsiteX4" fmla="*/ 1819 w 460667"/>
                <a:gd name="connsiteY4" fmla="*/ 97651 h 2130772"/>
                <a:gd name="connsiteX5" fmla="*/ 116999 w 460667"/>
                <a:gd name="connsiteY5" fmla="*/ 6369 h 2130772"/>
                <a:gd name="connsiteX6" fmla="*/ 151475 w 460667"/>
                <a:gd name="connsiteY6" fmla="*/ 2843 h 2130772"/>
                <a:gd name="connsiteX7" fmla="*/ 308574 w 460667"/>
                <a:gd name="connsiteY7" fmla="*/ 104311 h 2130772"/>
                <a:gd name="connsiteX8" fmla="*/ 229045 w 460667"/>
                <a:gd name="connsiteY8" fmla="*/ 224584 h 2130772"/>
                <a:gd name="connsiteX9" fmla="*/ 282717 w 460667"/>
                <a:gd name="connsiteY9" fmla="*/ 331536 h 2130772"/>
                <a:gd name="connsiteX10" fmla="*/ 298780 w 460667"/>
                <a:gd name="connsiteY10" fmla="*/ 378940 h 2130772"/>
                <a:gd name="connsiteX11" fmla="*/ 460667 w 460667"/>
                <a:gd name="connsiteY11" fmla="*/ 2121268 h 2130772"/>
                <a:gd name="connsiteX12" fmla="*/ 98537 w 460667"/>
                <a:gd name="connsiteY12" fmla="*/ 2129196 h 2130772"/>
                <a:gd name="connsiteX0" fmla="*/ 95371 w 460667"/>
                <a:gd name="connsiteY0" fmla="*/ 2126030 h 2128193"/>
                <a:gd name="connsiteX1" fmla="*/ 49615 w 460667"/>
                <a:gd name="connsiteY1" fmla="*/ 373064 h 2128193"/>
                <a:gd name="connsiteX2" fmla="*/ 55883 w 460667"/>
                <a:gd name="connsiteY2" fmla="*/ 340155 h 2128193"/>
                <a:gd name="connsiteX3" fmla="*/ 103287 w 460667"/>
                <a:gd name="connsiteY3" fmla="*/ 224975 h 2128193"/>
                <a:gd name="connsiteX4" fmla="*/ 1819 w 460667"/>
                <a:gd name="connsiteY4" fmla="*/ 97651 h 2128193"/>
                <a:gd name="connsiteX5" fmla="*/ 116999 w 460667"/>
                <a:gd name="connsiteY5" fmla="*/ 6369 h 2128193"/>
                <a:gd name="connsiteX6" fmla="*/ 151475 w 460667"/>
                <a:gd name="connsiteY6" fmla="*/ 2843 h 2128193"/>
                <a:gd name="connsiteX7" fmla="*/ 308574 w 460667"/>
                <a:gd name="connsiteY7" fmla="*/ 104311 h 2128193"/>
                <a:gd name="connsiteX8" fmla="*/ 229045 w 460667"/>
                <a:gd name="connsiteY8" fmla="*/ 224584 h 2128193"/>
                <a:gd name="connsiteX9" fmla="*/ 282717 w 460667"/>
                <a:gd name="connsiteY9" fmla="*/ 331536 h 2128193"/>
                <a:gd name="connsiteX10" fmla="*/ 298780 w 460667"/>
                <a:gd name="connsiteY10" fmla="*/ 378940 h 2128193"/>
                <a:gd name="connsiteX11" fmla="*/ 460667 w 460667"/>
                <a:gd name="connsiteY11" fmla="*/ 2121268 h 2128193"/>
                <a:gd name="connsiteX12" fmla="*/ 95371 w 460667"/>
                <a:gd name="connsiteY12" fmla="*/ 2126030 h 212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67" h="2128193">
                  <a:moveTo>
                    <a:pt x="95371" y="2126030"/>
                  </a:moveTo>
                  <a:cubicBezTo>
                    <a:pt x="88711" y="2069223"/>
                    <a:pt x="54708" y="60107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456358" y="2069946"/>
                    <a:pt x="460667" y="2121268"/>
                  </a:cubicBezTo>
                  <a:cubicBezTo>
                    <a:pt x="400335" y="2127144"/>
                    <a:pt x="172941" y="2130731"/>
                    <a:pt x="95371" y="21260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CCCED47-9FE0-406A-BE36-AA71FC38DACE}"/>
                </a:ext>
              </a:extLst>
            </p:cNvPr>
            <p:cNvSpPr/>
            <p:nvPr/>
          </p:nvSpPr>
          <p:spPr>
            <a:xfrm>
              <a:off x="4024378" y="1657523"/>
              <a:ext cx="840192" cy="270062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24">
              <a:extLst>
                <a:ext uri="{FF2B5EF4-FFF2-40B4-BE49-F238E27FC236}">
                  <a16:creationId xmlns:a16="http://schemas.microsoft.com/office/drawing/2014/main" id="{BB8F8302-9BE3-46D2-AEBA-61020948BB77}"/>
                </a:ext>
              </a:extLst>
            </p:cNvPr>
            <p:cNvSpPr/>
            <p:nvPr/>
          </p:nvSpPr>
          <p:spPr>
            <a:xfrm>
              <a:off x="3522278" y="2349947"/>
              <a:ext cx="302429" cy="292513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C71485D-069D-4115-8E71-5B5A8E5A551C}"/>
              </a:ext>
            </a:extLst>
          </p:cNvPr>
          <p:cNvGrpSpPr/>
          <p:nvPr/>
        </p:nvGrpSpPr>
        <p:grpSpPr>
          <a:xfrm>
            <a:off x="4681472" y="1194649"/>
            <a:ext cx="2219252" cy="5622493"/>
            <a:chOff x="8501432" y="77155"/>
            <a:chExt cx="2685350" cy="6803354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FA5A79A-5EEE-4EA0-BE6B-B1D5E98AC179}"/>
                </a:ext>
              </a:extLst>
            </p:cNvPr>
            <p:cNvSpPr/>
            <p:nvPr/>
          </p:nvSpPr>
          <p:spPr>
            <a:xfrm>
              <a:off x="9594444" y="6200794"/>
              <a:ext cx="1005942" cy="467880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86B4D4D-F9B6-4D60-9220-DC9274964878}"/>
                </a:ext>
              </a:extLst>
            </p:cNvPr>
            <p:cNvSpPr/>
            <p:nvPr/>
          </p:nvSpPr>
          <p:spPr>
            <a:xfrm>
              <a:off x="9061971" y="6285779"/>
              <a:ext cx="444486" cy="584850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0737161-293C-490C-8AD4-3A72A4BF5AC1}"/>
                </a:ext>
              </a:extLst>
            </p:cNvPr>
            <p:cNvSpPr/>
            <p:nvPr/>
          </p:nvSpPr>
          <p:spPr>
            <a:xfrm>
              <a:off x="9229390" y="444935"/>
              <a:ext cx="652894" cy="1140679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" fmla="*/ 650223 w 654902"/>
                <a:gd name="connsiteY0" fmla="*/ 78590 h 1140678"/>
                <a:gd name="connsiteX1" fmla="*/ 654902 w 654902"/>
                <a:gd name="connsiteY1" fmla="*/ 123039 h 1140678"/>
                <a:gd name="connsiteX2" fmla="*/ 654902 w 654902"/>
                <a:gd name="connsiteY2" fmla="*/ 230651 h 1140678"/>
                <a:gd name="connsiteX3" fmla="*/ 612793 w 654902"/>
                <a:gd name="connsiteY3" fmla="*/ 413124 h 1140678"/>
                <a:gd name="connsiteX4" fmla="*/ 556647 w 654902"/>
                <a:gd name="connsiteY4" fmla="*/ 546470 h 1140678"/>
                <a:gd name="connsiteX5" fmla="*/ 500502 w 654902"/>
                <a:gd name="connsiteY5" fmla="*/ 623670 h 1140678"/>
                <a:gd name="connsiteX6" fmla="*/ 470090 w 654902"/>
                <a:gd name="connsiteY6" fmla="*/ 691513 h 1140678"/>
                <a:gd name="connsiteX7" fmla="*/ 409265 w 654902"/>
                <a:gd name="connsiteY7" fmla="*/ 707889 h 1140678"/>
                <a:gd name="connsiteX8" fmla="*/ 231471 w 654902"/>
                <a:gd name="connsiteY8" fmla="*/ 618992 h 1140678"/>
                <a:gd name="connsiteX9" fmla="*/ 458393 w 654902"/>
                <a:gd name="connsiteY9" fmla="*/ 721925 h 1140678"/>
                <a:gd name="connsiteX10" fmla="*/ 465411 w 654902"/>
                <a:gd name="connsiteY10" fmla="*/ 733622 h 1140678"/>
                <a:gd name="connsiteX11" fmla="*/ 432659 w 654902"/>
                <a:gd name="connsiteY11" fmla="*/ 1016690 h 1140678"/>
                <a:gd name="connsiteX12" fmla="*/ 413944 w 654902"/>
                <a:gd name="connsiteY12" fmla="*/ 1100908 h 1140678"/>
                <a:gd name="connsiteX13" fmla="*/ 395229 w 654902"/>
                <a:gd name="connsiteY13" fmla="*/ 1140678 h 1140678"/>
                <a:gd name="connsiteX14" fmla="*/ 210416 w 654902"/>
                <a:gd name="connsiteY14" fmla="*/ 883344 h 1140678"/>
                <a:gd name="connsiteX15" fmla="*/ 100465 w 654902"/>
                <a:gd name="connsiteY15" fmla="*/ 806144 h 1140678"/>
                <a:gd name="connsiteX16" fmla="*/ 16246 w 654902"/>
                <a:gd name="connsiteY16" fmla="*/ 562846 h 1140678"/>
                <a:gd name="connsiteX17" fmla="*/ 57735 w 654902"/>
                <a:gd name="connsiteY17" fmla="*/ 346242 h 1140678"/>
                <a:gd name="connsiteX18" fmla="*/ 149592 w 654902"/>
                <a:gd name="connsiteY18" fmla="*/ 368676 h 1140678"/>
                <a:gd name="connsiteX19" fmla="*/ 56016 w 654902"/>
                <a:gd name="connsiteY19" fmla="*/ 293815 h 1140678"/>
                <a:gd name="connsiteX20" fmla="*/ 23264 w 654902"/>
                <a:gd name="connsiteY20" fmla="*/ 218954 h 1140678"/>
                <a:gd name="connsiteX21" fmla="*/ 13907 w 654902"/>
                <a:gd name="connsiteY21" fmla="*/ 120700 h 1140678"/>
                <a:gd name="connsiteX22" fmla="*/ 161289 w 654902"/>
                <a:gd name="connsiteY22" fmla="*/ 254045 h 1140678"/>
                <a:gd name="connsiteX23" fmla="*/ 191701 w 654902"/>
                <a:gd name="connsiteY23" fmla="*/ 174506 h 1140678"/>
                <a:gd name="connsiteX24" fmla="*/ 236150 w 654902"/>
                <a:gd name="connsiteY24" fmla="*/ 127718 h 1140678"/>
                <a:gd name="connsiteX25" fmla="*/ 320368 w 654902"/>
                <a:gd name="connsiteY25" fmla="*/ 66893 h 1140678"/>
                <a:gd name="connsiteX26" fmla="*/ 463072 w 654902"/>
                <a:gd name="connsiteY26" fmla="*/ 20105 h 1140678"/>
                <a:gd name="connsiteX27" fmla="*/ 650223 w 654902"/>
                <a:gd name="connsiteY27" fmla="*/ 78590 h 1140678"/>
                <a:gd name="connsiteX0" fmla="*/ 648214 w 652893"/>
                <a:gd name="connsiteY0" fmla="*/ 78590 h 1140678"/>
                <a:gd name="connsiteX1" fmla="*/ 652893 w 652893"/>
                <a:gd name="connsiteY1" fmla="*/ 123039 h 1140678"/>
                <a:gd name="connsiteX2" fmla="*/ 652893 w 652893"/>
                <a:gd name="connsiteY2" fmla="*/ 230651 h 1140678"/>
                <a:gd name="connsiteX3" fmla="*/ 610784 w 652893"/>
                <a:gd name="connsiteY3" fmla="*/ 413124 h 1140678"/>
                <a:gd name="connsiteX4" fmla="*/ 554638 w 652893"/>
                <a:gd name="connsiteY4" fmla="*/ 546470 h 1140678"/>
                <a:gd name="connsiteX5" fmla="*/ 498493 w 652893"/>
                <a:gd name="connsiteY5" fmla="*/ 623670 h 1140678"/>
                <a:gd name="connsiteX6" fmla="*/ 468081 w 652893"/>
                <a:gd name="connsiteY6" fmla="*/ 691513 h 1140678"/>
                <a:gd name="connsiteX7" fmla="*/ 407256 w 652893"/>
                <a:gd name="connsiteY7" fmla="*/ 707889 h 1140678"/>
                <a:gd name="connsiteX8" fmla="*/ 229462 w 652893"/>
                <a:gd name="connsiteY8" fmla="*/ 618992 h 1140678"/>
                <a:gd name="connsiteX9" fmla="*/ 456384 w 652893"/>
                <a:gd name="connsiteY9" fmla="*/ 721925 h 1140678"/>
                <a:gd name="connsiteX10" fmla="*/ 463402 w 652893"/>
                <a:gd name="connsiteY10" fmla="*/ 733622 h 1140678"/>
                <a:gd name="connsiteX11" fmla="*/ 430650 w 652893"/>
                <a:gd name="connsiteY11" fmla="*/ 1016690 h 1140678"/>
                <a:gd name="connsiteX12" fmla="*/ 411935 w 652893"/>
                <a:gd name="connsiteY12" fmla="*/ 1100908 h 1140678"/>
                <a:gd name="connsiteX13" fmla="*/ 393220 w 652893"/>
                <a:gd name="connsiteY13" fmla="*/ 1140678 h 1140678"/>
                <a:gd name="connsiteX14" fmla="*/ 208407 w 652893"/>
                <a:gd name="connsiteY14" fmla="*/ 883344 h 1140678"/>
                <a:gd name="connsiteX15" fmla="*/ 98456 w 652893"/>
                <a:gd name="connsiteY15" fmla="*/ 806144 h 1140678"/>
                <a:gd name="connsiteX16" fmla="*/ 14237 w 652893"/>
                <a:gd name="connsiteY16" fmla="*/ 562846 h 1140678"/>
                <a:gd name="connsiteX17" fmla="*/ 55726 w 652893"/>
                <a:gd name="connsiteY17" fmla="*/ 346242 h 1140678"/>
                <a:gd name="connsiteX18" fmla="*/ 147583 w 652893"/>
                <a:gd name="connsiteY18" fmla="*/ 368676 h 1140678"/>
                <a:gd name="connsiteX19" fmla="*/ 54007 w 652893"/>
                <a:gd name="connsiteY19" fmla="*/ 293815 h 1140678"/>
                <a:gd name="connsiteX20" fmla="*/ 21255 w 652893"/>
                <a:gd name="connsiteY20" fmla="*/ 218954 h 1140678"/>
                <a:gd name="connsiteX21" fmla="*/ 11898 w 652893"/>
                <a:gd name="connsiteY21" fmla="*/ 111822 h 1140678"/>
                <a:gd name="connsiteX22" fmla="*/ 159280 w 652893"/>
                <a:gd name="connsiteY22" fmla="*/ 254045 h 1140678"/>
                <a:gd name="connsiteX23" fmla="*/ 189692 w 652893"/>
                <a:gd name="connsiteY23" fmla="*/ 174506 h 1140678"/>
                <a:gd name="connsiteX24" fmla="*/ 234141 w 652893"/>
                <a:gd name="connsiteY24" fmla="*/ 127718 h 1140678"/>
                <a:gd name="connsiteX25" fmla="*/ 318359 w 652893"/>
                <a:gd name="connsiteY25" fmla="*/ 66893 h 1140678"/>
                <a:gd name="connsiteX26" fmla="*/ 461063 w 652893"/>
                <a:gd name="connsiteY26" fmla="*/ 20105 h 1140678"/>
                <a:gd name="connsiteX27" fmla="*/ 648214 w 652893"/>
                <a:gd name="connsiteY27" fmla="*/ 78590 h 11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57718DC-3937-457E-B04F-11F06120962F}"/>
                </a:ext>
              </a:extLst>
            </p:cNvPr>
            <p:cNvSpPr/>
            <p:nvPr/>
          </p:nvSpPr>
          <p:spPr>
            <a:xfrm>
              <a:off x="8501432" y="926512"/>
              <a:ext cx="1777943" cy="156739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97443DA-F080-40C4-88C9-81BF9C0A4241}"/>
                </a:ext>
              </a:extLst>
            </p:cNvPr>
            <p:cNvSpPr/>
            <p:nvPr/>
          </p:nvSpPr>
          <p:spPr>
            <a:xfrm>
              <a:off x="10126872" y="2025953"/>
              <a:ext cx="655032" cy="561456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solidFill>
              <a:srgbClr val="6D6A6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CAEEEED-ED45-43F2-9298-9CB5C551E47B}"/>
                </a:ext>
              </a:extLst>
            </p:cNvPr>
            <p:cNvSpPr/>
            <p:nvPr/>
          </p:nvSpPr>
          <p:spPr>
            <a:xfrm>
              <a:off x="8876498" y="2106020"/>
              <a:ext cx="1427033" cy="4304495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811CAFF-3884-4705-9144-A3238104745A}"/>
                </a:ext>
              </a:extLst>
            </p:cNvPr>
            <p:cNvSpPr/>
            <p:nvPr/>
          </p:nvSpPr>
          <p:spPr>
            <a:xfrm>
              <a:off x="9579449" y="6174010"/>
              <a:ext cx="1029336" cy="538062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C1151DF-B2C3-4F94-95DF-1F9C6F43AD7E}"/>
                </a:ext>
              </a:extLst>
            </p:cNvPr>
            <p:cNvSpPr/>
            <p:nvPr/>
          </p:nvSpPr>
          <p:spPr>
            <a:xfrm>
              <a:off x="9189890" y="77155"/>
              <a:ext cx="772002" cy="65503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B44E664-52EC-452C-8209-1B39F18BBF07}"/>
                </a:ext>
              </a:extLst>
            </p:cNvPr>
            <p:cNvSpPr/>
            <p:nvPr/>
          </p:nvSpPr>
          <p:spPr>
            <a:xfrm>
              <a:off x="9178941" y="503306"/>
              <a:ext cx="233940" cy="51466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solidFill>
              <a:srgbClr val="9F9E9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D14C0D5-BE7A-4912-A934-3D2EB74661F1}"/>
                </a:ext>
              </a:extLst>
            </p:cNvPr>
            <p:cNvSpPr/>
            <p:nvPr/>
          </p:nvSpPr>
          <p:spPr>
            <a:xfrm>
              <a:off x="8540922" y="2405238"/>
              <a:ext cx="467880" cy="210546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solidFill>
              <a:srgbClr val="706E6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D2B7706-7A60-41DC-A548-B9D8F1AE3C55}"/>
                </a:ext>
              </a:extLst>
            </p:cNvPr>
            <p:cNvSpPr/>
            <p:nvPr/>
          </p:nvSpPr>
          <p:spPr>
            <a:xfrm>
              <a:off x="9047229" y="6295659"/>
              <a:ext cx="491274" cy="584850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7A7915C-EA47-4D09-A607-0668D5705C38}"/>
                </a:ext>
              </a:extLst>
            </p:cNvPr>
            <p:cNvSpPr/>
            <p:nvPr/>
          </p:nvSpPr>
          <p:spPr>
            <a:xfrm>
              <a:off x="8559637" y="1946560"/>
              <a:ext cx="1660973" cy="655032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6924A1B-7946-4C74-B038-E08866B32C75}"/>
                </a:ext>
              </a:extLst>
            </p:cNvPr>
            <p:cNvSpPr/>
            <p:nvPr/>
          </p:nvSpPr>
          <p:spPr>
            <a:xfrm>
              <a:off x="9989523" y="2036256"/>
              <a:ext cx="772002" cy="561456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5B85A94-8507-4B90-9478-1EAE3BF86449}"/>
                </a:ext>
              </a:extLst>
            </p:cNvPr>
            <p:cNvSpPr/>
            <p:nvPr/>
          </p:nvSpPr>
          <p:spPr>
            <a:xfrm>
              <a:off x="10218271" y="2115152"/>
              <a:ext cx="163758" cy="140364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solidFill>
              <a:srgbClr val="73717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4551A66-FC1F-439C-B72C-529D9FFAD147}"/>
                </a:ext>
              </a:extLst>
            </p:cNvPr>
            <p:cNvSpPr/>
            <p:nvPr/>
          </p:nvSpPr>
          <p:spPr>
            <a:xfrm>
              <a:off x="10339920" y="2109185"/>
              <a:ext cx="163758" cy="140364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solidFill>
              <a:srgbClr val="6C696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FF06D48-A9EB-468B-BC79-5DC17CC33F94}"/>
                </a:ext>
              </a:extLst>
            </p:cNvPr>
            <p:cNvSpPr/>
            <p:nvPr/>
          </p:nvSpPr>
          <p:spPr>
            <a:xfrm>
              <a:off x="10473266" y="2083394"/>
              <a:ext cx="140364" cy="116970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solidFill>
              <a:srgbClr val="6C696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C23AA28-9CDF-4D8F-A99F-2DC40673AD8D}"/>
                </a:ext>
              </a:extLst>
            </p:cNvPr>
            <p:cNvGrpSpPr/>
            <p:nvPr/>
          </p:nvGrpSpPr>
          <p:grpSpPr>
            <a:xfrm>
              <a:off x="8963351" y="2835327"/>
              <a:ext cx="1121835" cy="315595"/>
              <a:chOff x="8963351" y="2835327"/>
              <a:chExt cx="1121835" cy="315595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075009F-013B-4557-9C29-71211CB95975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902EC6E-0776-4322-9D98-2F79CCAD7953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4465026-7B6C-4F2F-8452-1C7521ECFC43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ED79D45-A1A2-4115-B3BD-5EAD04061EC6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4E3C672-359E-47B4-9181-BEF73AB8AC8F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69E0464-86A0-4BC5-AD4C-4556C9FA6134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B4C8516-98E1-462B-AC2A-61802E699461}"/>
                </a:ext>
              </a:extLst>
            </p:cNvPr>
            <p:cNvSpPr/>
            <p:nvPr/>
          </p:nvSpPr>
          <p:spPr>
            <a:xfrm>
              <a:off x="9763854" y="2540923"/>
              <a:ext cx="116970" cy="116970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solidFill>
              <a:srgbClr val="D6D6D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C7B0780-E1AD-426A-8B7D-8583A0E1B477}"/>
                </a:ext>
              </a:extLst>
            </p:cNvPr>
            <p:cNvSpPr/>
            <p:nvPr/>
          </p:nvSpPr>
          <p:spPr>
            <a:xfrm>
              <a:off x="9783143" y="2858633"/>
              <a:ext cx="116970" cy="116970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solidFill>
              <a:srgbClr val="CFCFCF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66D8C89-E7CD-45CA-B58A-2C2BC5BF9CAE}"/>
                </a:ext>
              </a:extLst>
            </p:cNvPr>
            <p:cNvSpPr/>
            <p:nvPr/>
          </p:nvSpPr>
          <p:spPr>
            <a:xfrm>
              <a:off x="9700816" y="2238692"/>
              <a:ext cx="116970" cy="116970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solidFill>
              <a:srgbClr val="D6D5D5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1C92CA-D875-40CA-A15E-7E358F3B7DFA}"/>
                </a:ext>
              </a:extLst>
            </p:cNvPr>
            <p:cNvSpPr/>
            <p:nvPr/>
          </p:nvSpPr>
          <p:spPr>
            <a:xfrm>
              <a:off x="9371409" y="468215"/>
              <a:ext cx="561456" cy="725214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solidFill>
              <a:srgbClr val="94939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C184B84-C389-457C-9DAB-53FAE0920A79}"/>
                </a:ext>
              </a:extLst>
            </p:cNvPr>
            <p:cNvSpPr/>
            <p:nvPr/>
          </p:nvSpPr>
          <p:spPr>
            <a:xfrm>
              <a:off x="9783143" y="2049064"/>
              <a:ext cx="210546" cy="116970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solidFill>
              <a:srgbClr val="AFAEA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DD3138C-591C-46EA-94E2-9C884A958DE6}"/>
                </a:ext>
              </a:extLst>
            </p:cNvPr>
            <p:cNvSpPr/>
            <p:nvPr/>
          </p:nvSpPr>
          <p:spPr>
            <a:xfrm>
              <a:off x="9682264" y="2227159"/>
              <a:ext cx="163758" cy="772002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DE31D51-10CA-40B2-A40B-78612A39FED8}"/>
                </a:ext>
              </a:extLst>
            </p:cNvPr>
            <p:cNvSpPr/>
            <p:nvPr/>
          </p:nvSpPr>
          <p:spPr>
            <a:xfrm>
              <a:off x="9605064" y="1537036"/>
              <a:ext cx="70182" cy="538062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DAE1213-F519-4224-B4D6-06793E2EE4FE}"/>
                </a:ext>
              </a:extLst>
            </p:cNvPr>
            <p:cNvSpPr/>
            <p:nvPr/>
          </p:nvSpPr>
          <p:spPr>
            <a:xfrm>
              <a:off x="9617046" y="1644933"/>
              <a:ext cx="116970" cy="116970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solidFill>
              <a:srgbClr val="CAC9C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B061E5D-92E5-4FF2-ABFF-BF1FE118B7BC}"/>
                </a:ext>
              </a:extLst>
            </p:cNvPr>
            <p:cNvSpPr/>
            <p:nvPr/>
          </p:nvSpPr>
          <p:spPr>
            <a:xfrm>
              <a:off x="9881398" y="1998043"/>
              <a:ext cx="187152" cy="93576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solidFill>
              <a:srgbClr val="B4B3B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2F63ACE-AFB5-4BA0-BDC6-859169F99AAD}"/>
                </a:ext>
              </a:extLst>
            </p:cNvPr>
            <p:cNvSpPr/>
            <p:nvPr/>
          </p:nvSpPr>
          <p:spPr>
            <a:xfrm>
              <a:off x="9241610" y="610281"/>
              <a:ext cx="116970" cy="140364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5DE3548-D4EC-4412-95DC-D0CC3A129E31}"/>
                </a:ext>
              </a:extLst>
            </p:cNvPr>
            <p:cNvSpPr/>
            <p:nvPr/>
          </p:nvSpPr>
          <p:spPr>
            <a:xfrm>
              <a:off x="9502415" y="1027186"/>
              <a:ext cx="1684367" cy="1263276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accent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DEFD216-736A-4D4E-B3E5-2AC9FC850E43}"/>
              </a:ext>
            </a:extLst>
          </p:cNvPr>
          <p:cNvSpPr/>
          <p:nvPr/>
        </p:nvSpPr>
        <p:spPr>
          <a:xfrm>
            <a:off x="2631650" y="3553092"/>
            <a:ext cx="1914045" cy="3047023"/>
          </a:xfrm>
          <a:custGeom>
            <a:avLst/>
            <a:gdLst>
              <a:gd name="connsiteX0" fmla="*/ 1127628 w 1136356"/>
              <a:gd name="connsiteY0" fmla="*/ 671962 h 1808998"/>
              <a:gd name="connsiteX1" fmla="*/ 1015351 w 1136356"/>
              <a:gd name="connsiteY1" fmla="*/ 617607 h 1808998"/>
              <a:gd name="connsiteX2" fmla="*/ 995308 w 1136356"/>
              <a:gd name="connsiteY2" fmla="*/ 623383 h 1808998"/>
              <a:gd name="connsiteX3" fmla="*/ 953862 w 1136356"/>
              <a:gd name="connsiteY3" fmla="*/ 695573 h 1808998"/>
              <a:gd name="connsiteX4" fmla="*/ 846341 w 1136356"/>
              <a:gd name="connsiteY4" fmla="*/ 882418 h 1808998"/>
              <a:gd name="connsiteX5" fmla="*/ 833093 w 1136356"/>
              <a:gd name="connsiteY5" fmla="*/ 885305 h 1808998"/>
              <a:gd name="connsiteX6" fmla="*/ 778228 w 1136356"/>
              <a:gd name="connsiteY6" fmla="*/ 844029 h 1808998"/>
              <a:gd name="connsiteX7" fmla="*/ 725062 w 1136356"/>
              <a:gd name="connsiteY7" fmla="*/ 830441 h 1808998"/>
              <a:gd name="connsiteX8" fmla="*/ 715041 w 1136356"/>
              <a:gd name="connsiteY8" fmla="*/ 830271 h 1808998"/>
              <a:gd name="connsiteX9" fmla="*/ 698564 w 1136356"/>
              <a:gd name="connsiteY9" fmla="*/ 831120 h 1808998"/>
              <a:gd name="connsiteX10" fmla="*/ 680559 w 1136356"/>
              <a:gd name="connsiteY10" fmla="*/ 834687 h 1808998"/>
              <a:gd name="connsiteX11" fmla="*/ 614654 w 1136356"/>
              <a:gd name="connsiteY11" fmla="*/ 823137 h 1808998"/>
              <a:gd name="connsiteX12" fmla="*/ 606671 w 1136356"/>
              <a:gd name="connsiteY12" fmla="*/ 818551 h 1808998"/>
              <a:gd name="connsiteX13" fmla="*/ 584929 w 1136356"/>
              <a:gd name="connsiteY13" fmla="*/ 808189 h 1808998"/>
              <a:gd name="connsiteX14" fmla="*/ 552146 w 1136356"/>
              <a:gd name="connsiteY14" fmla="*/ 796639 h 1808998"/>
              <a:gd name="connsiteX15" fmla="*/ 545351 w 1136356"/>
              <a:gd name="connsiteY15" fmla="*/ 790524 h 1808998"/>
              <a:gd name="connsiteX16" fmla="*/ 499490 w 1136356"/>
              <a:gd name="connsiteY16" fmla="*/ 772689 h 1808998"/>
              <a:gd name="connsiteX17" fmla="*/ 475709 w 1136356"/>
              <a:gd name="connsiteY17" fmla="*/ 765555 h 1808998"/>
              <a:gd name="connsiteX18" fmla="*/ 449381 w 1136356"/>
              <a:gd name="connsiteY18" fmla="*/ 751796 h 1808998"/>
              <a:gd name="connsiteX19" fmla="*/ 440209 w 1136356"/>
              <a:gd name="connsiteY19" fmla="*/ 741944 h 1808998"/>
              <a:gd name="connsiteX20" fmla="*/ 428319 w 1136356"/>
              <a:gd name="connsiteY20" fmla="*/ 728865 h 1808998"/>
              <a:gd name="connsiteX21" fmla="*/ 418127 w 1136356"/>
              <a:gd name="connsiteY21" fmla="*/ 727846 h 1808998"/>
              <a:gd name="connsiteX22" fmla="*/ 406916 w 1136356"/>
              <a:gd name="connsiteY22" fmla="*/ 710520 h 1808998"/>
              <a:gd name="connsiteX23" fmla="*/ 413541 w 1136356"/>
              <a:gd name="connsiteY23" fmla="*/ 692175 h 1808998"/>
              <a:gd name="connsiteX24" fmla="*/ 421354 w 1136356"/>
              <a:gd name="connsiteY24" fmla="*/ 662620 h 1808998"/>
              <a:gd name="connsiteX25" fmla="*/ 419656 w 1136356"/>
              <a:gd name="connsiteY25" fmla="*/ 616928 h 1808998"/>
              <a:gd name="connsiteX26" fmla="*/ 403349 w 1136356"/>
              <a:gd name="connsiteY26" fmla="*/ 577011 h 1808998"/>
              <a:gd name="connsiteX27" fmla="*/ 389081 w 1136356"/>
              <a:gd name="connsiteY27" fmla="*/ 534376 h 1808998"/>
              <a:gd name="connsiteX28" fmla="*/ 367849 w 1136356"/>
              <a:gd name="connsiteY28" fmla="*/ 467452 h 1808998"/>
              <a:gd name="connsiteX29" fmla="*/ 373794 w 1136356"/>
              <a:gd name="connsiteY29" fmla="*/ 432631 h 1808998"/>
              <a:gd name="connsiteX30" fmla="*/ 376681 w 1136356"/>
              <a:gd name="connsiteY30" fmla="*/ 426516 h 1808998"/>
              <a:gd name="connsiteX31" fmla="*/ 372265 w 1136356"/>
              <a:gd name="connsiteY31" fmla="*/ 406812 h 1808998"/>
              <a:gd name="connsiteX32" fmla="*/ 350693 w 1136356"/>
              <a:gd name="connsiteY32" fmla="*/ 385240 h 1808998"/>
              <a:gd name="connsiteX33" fmla="*/ 351542 w 1136356"/>
              <a:gd name="connsiteY33" fmla="*/ 370123 h 1808998"/>
              <a:gd name="connsiteX34" fmla="*/ 370736 w 1136356"/>
              <a:gd name="connsiteY34" fmla="*/ 368764 h 1808998"/>
              <a:gd name="connsiteX35" fmla="*/ 400292 w 1136356"/>
              <a:gd name="connsiteY35" fmla="*/ 383542 h 1808998"/>
              <a:gd name="connsiteX36" fmla="*/ 430697 w 1136356"/>
              <a:gd name="connsiteY36" fmla="*/ 370972 h 1808998"/>
              <a:gd name="connsiteX37" fmla="*/ 444795 w 1136356"/>
              <a:gd name="connsiteY37" fmla="*/ 357383 h 1808998"/>
              <a:gd name="connsiteX38" fmla="*/ 468915 w 1136356"/>
              <a:gd name="connsiteY38" fmla="*/ 338529 h 1808998"/>
              <a:gd name="connsiteX39" fmla="*/ 470444 w 1136356"/>
              <a:gd name="connsiteY39" fmla="*/ 334622 h 1808998"/>
              <a:gd name="connsiteX40" fmla="*/ 485901 w 1136356"/>
              <a:gd name="connsiteY40" fmla="*/ 322732 h 1808998"/>
              <a:gd name="connsiteX41" fmla="*/ 506114 w 1136356"/>
              <a:gd name="connsiteY41" fmla="*/ 302689 h 1808998"/>
              <a:gd name="connsiteX42" fmla="*/ 503566 w 1136356"/>
              <a:gd name="connsiteY42" fmla="*/ 264640 h 1808998"/>
              <a:gd name="connsiteX43" fmla="*/ 510700 w 1136356"/>
              <a:gd name="connsiteY43" fmla="*/ 231518 h 1808998"/>
              <a:gd name="connsiteX44" fmla="*/ 514607 w 1136356"/>
              <a:gd name="connsiteY44" fmla="*/ 220477 h 1808998"/>
              <a:gd name="connsiteX45" fmla="*/ 518344 w 1136356"/>
              <a:gd name="connsiteY45" fmla="*/ 188543 h 1808998"/>
              <a:gd name="connsiteX46" fmla="*/ 532782 w 1136356"/>
              <a:gd name="connsiteY46" fmla="*/ 141153 h 1808998"/>
              <a:gd name="connsiteX47" fmla="*/ 534480 w 1136356"/>
              <a:gd name="connsiteY47" fmla="*/ 131301 h 1808998"/>
              <a:gd name="connsiteX48" fmla="*/ 527686 w 1136356"/>
              <a:gd name="connsiteY48" fmla="*/ 107860 h 1808998"/>
              <a:gd name="connsiteX49" fmla="*/ 498980 w 1136356"/>
              <a:gd name="connsiteY49" fmla="*/ 61829 h 1808998"/>
              <a:gd name="connsiteX50" fmla="*/ 496772 w 1136356"/>
              <a:gd name="connsiteY50" fmla="*/ 59281 h 1808998"/>
              <a:gd name="connsiteX51" fmla="*/ 471293 w 1136356"/>
              <a:gd name="connsiteY51" fmla="*/ 38728 h 1808998"/>
              <a:gd name="connsiteX52" fmla="*/ 445644 w 1136356"/>
              <a:gd name="connsiteY52" fmla="*/ 18345 h 1808998"/>
              <a:gd name="connsiteX53" fmla="*/ 423223 w 1136356"/>
              <a:gd name="connsiteY53" fmla="*/ 5945 h 1808998"/>
              <a:gd name="connsiteX54" fmla="*/ 381777 w 1136356"/>
              <a:gd name="connsiteY54" fmla="*/ 0 h 1808998"/>
              <a:gd name="connsiteX55" fmla="*/ 373284 w 1136356"/>
              <a:gd name="connsiteY55" fmla="*/ 0 h 1808998"/>
              <a:gd name="connsiteX56" fmla="*/ 344918 w 1136356"/>
              <a:gd name="connsiteY56" fmla="*/ 9852 h 1808998"/>
              <a:gd name="connsiteX57" fmla="*/ 300075 w 1136356"/>
              <a:gd name="connsiteY57" fmla="*/ 35161 h 1808998"/>
              <a:gd name="connsiteX58" fmla="*/ 273407 w 1136356"/>
              <a:gd name="connsiteY58" fmla="*/ 71001 h 1808998"/>
              <a:gd name="connsiteX59" fmla="*/ 251156 w 1136356"/>
              <a:gd name="connsiteY59" fmla="*/ 134358 h 1808998"/>
              <a:gd name="connsiteX60" fmla="*/ 243172 w 1136356"/>
              <a:gd name="connsiteY60" fmla="*/ 183618 h 1808998"/>
              <a:gd name="connsiteX61" fmla="*/ 237907 w 1136356"/>
              <a:gd name="connsiteY61" fmla="*/ 235594 h 1808998"/>
              <a:gd name="connsiteX62" fmla="*/ 227375 w 1136356"/>
              <a:gd name="connsiteY62" fmla="*/ 272794 h 1808998"/>
              <a:gd name="connsiteX63" fmla="*/ 214636 w 1136356"/>
              <a:gd name="connsiteY63" fmla="*/ 276530 h 1808998"/>
              <a:gd name="connsiteX64" fmla="*/ 194423 w 1136356"/>
              <a:gd name="connsiteY64" fmla="*/ 286382 h 1808998"/>
              <a:gd name="connsiteX65" fmla="*/ 167925 w 1136356"/>
              <a:gd name="connsiteY65" fmla="*/ 335641 h 1808998"/>
              <a:gd name="connsiteX66" fmla="*/ 153317 w 1136356"/>
              <a:gd name="connsiteY66" fmla="*/ 353307 h 1808998"/>
              <a:gd name="connsiteX67" fmla="*/ 115948 w 1136356"/>
              <a:gd name="connsiteY67" fmla="*/ 403585 h 1808998"/>
              <a:gd name="connsiteX68" fmla="*/ 59045 w 1136356"/>
              <a:gd name="connsiteY68" fmla="*/ 481550 h 1808998"/>
              <a:gd name="connsiteX69" fmla="*/ 49193 w 1136356"/>
              <a:gd name="connsiteY69" fmla="*/ 495139 h 1808998"/>
              <a:gd name="connsiteX70" fmla="*/ 29320 w 1136356"/>
              <a:gd name="connsiteY70" fmla="*/ 577181 h 1808998"/>
              <a:gd name="connsiteX71" fmla="*/ 29320 w 1136356"/>
              <a:gd name="connsiteY71" fmla="*/ 660752 h 1808998"/>
              <a:gd name="connsiteX72" fmla="*/ 25753 w 1136356"/>
              <a:gd name="connsiteY72" fmla="*/ 670264 h 1808998"/>
              <a:gd name="connsiteX73" fmla="*/ 614 w 1136356"/>
              <a:gd name="connsiteY73" fmla="*/ 734131 h 1808998"/>
              <a:gd name="connsiteX74" fmla="*/ 17600 w 1136356"/>
              <a:gd name="connsiteY74" fmla="*/ 818041 h 1808998"/>
              <a:gd name="connsiteX75" fmla="*/ 34416 w 1136356"/>
              <a:gd name="connsiteY75" fmla="*/ 881059 h 1808998"/>
              <a:gd name="connsiteX76" fmla="*/ 53949 w 1136356"/>
              <a:gd name="connsiteY76" fmla="*/ 945435 h 1808998"/>
              <a:gd name="connsiteX77" fmla="*/ 61763 w 1136356"/>
              <a:gd name="connsiteY77" fmla="*/ 982295 h 1808998"/>
              <a:gd name="connsiteX78" fmla="*/ 59894 w 1136356"/>
              <a:gd name="connsiteY78" fmla="*/ 1014398 h 1808998"/>
              <a:gd name="connsiteX79" fmla="*/ 54289 w 1136356"/>
              <a:gd name="connsiteY79" fmla="*/ 1099837 h 1808998"/>
              <a:gd name="connsiteX80" fmla="*/ 79768 w 1136356"/>
              <a:gd name="connsiteY80" fmla="*/ 1170498 h 1808998"/>
              <a:gd name="connsiteX81" fmla="*/ 97943 w 1136356"/>
              <a:gd name="connsiteY81" fmla="*/ 1188673 h 1808998"/>
              <a:gd name="connsiteX82" fmla="*/ 115269 w 1136356"/>
              <a:gd name="connsiteY82" fmla="*/ 1200903 h 1808998"/>
              <a:gd name="connsiteX83" fmla="*/ 140408 w 1136356"/>
              <a:gd name="connsiteY83" fmla="*/ 1210755 h 1808998"/>
              <a:gd name="connsiteX84" fmla="*/ 196801 w 1136356"/>
              <a:gd name="connsiteY84" fmla="*/ 1222985 h 1808998"/>
              <a:gd name="connsiteX85" fmla="*/ 239945 w 1136356"/>
              <a:gd name="connsiteY85" fmla="*/ 1225872 h 1808998"/>
              <a:gd name="connsiteX86" fmla="*/ 259649 w 1136356"/>
              <a:gd name="connsiteY86" fmla="*/ 1242349 h 1808998"/>
              <a:gd name="connsiteX87" fmla="*/ 270690 w 1136356"/>
              <a:gd name="connsiteY87" fmla="*/ 1256787 h 1808998"/>
              <a:gd name="connsiteX88" fmla="*/ 304661 w 1136356"/>
              <a:gd name="connsiteY88" fmla="*/ 1252031 h 1808998"/>
              <a:gd name="connsiteX89" fmla="*/ 314004 w 1136356"/>
              <a:gd name="connsiteY89" fmla="*/ 1237253 h 1808998"/>
              <a:gd name="connsiteX90" fmla="*/ 327762 w 1136356"/>
              <a:gd name="connsiteY90" fmla="*/ 1223494 h 1808998"/>
              <a:gd name="connsiteX91" fmla="*/ 337954 w 1136356"/>
              <a:gd name="connsiteY91" fmla="*/ 1224174 h 1808998"/>
              <a:gd name="connsiteX92" fmla="*/ 344578 w 1136356"/>
              <a:gd name="connsiteY92" fmla="*/ 1229779 h 1808998"/>
              <a:gd name="connsiteX93" fmla="*/ 359016 w 1136356"/>
              <a:gd name="connsiteY93" fmla="*/ 1241500 h 1808998"/>
              <a:gd name="connsiteX94" fmla="*/ 365811 w 1136356"/>
              <a:gd name="connsiteY94" fmla="*/ 1251861 h 1808998"/>
              <a:gd name="connsiteX95" fmla="*/ 353241 w 1136356"/>
              <a:gd name="connsiteY95" fmla="*/ 1261543 h 1808998"/>
              <a:gd name="connsiteX96" fmla="*/ 347636 w 1136356"/>
              <a:gd name="connsiteY96" fmla="*/ 1266639 h 1808998"/>
              <a:gd name="connsiteX97" fmla="*/ 348315 w 1136356"/>
              <a:gd name="connsiteY97" fmla="*/ 1298742 h 1808998"/>
              <a:gd name="connsiteX98" fmla="*/ 348994 w 1136356"/>
              <a:gd name="connsiteY98" fmla="*/ 1315558 h 1808998"/>
              <a:gd name="connsiteX99" fmla="*/ 349504 w 1136356"/>
              <a:gd name="connsiteY99" fmla="*/ 1334582 h 1808998"/>
              <a:gd name="connsiteX100" fmla="*/ 348994 w 1136356"/>
              <a:gd name="connsiteY100" fmla="*/ 1367365 h 1808998"/>
              <a:gd name="connsiteX101" fmla="*/ 349164 w 1136356"/>
              <a:gd name="connsiteY101" fmla="*/ 1383502 h 1808998"/>
              <a:gd name="connsiteX102" fmla="*/ 347975 w 1136356"/>
              <a:gd name="connsiteY102" fmla="*/ 1410679 h 1808998"/>
              <a:gd name="connsiteX103" fmla="*/ 349164 w 1136356"/>
              <a:gd name="connsiteY103" fmla="*/ 1443802 h 1808998"/>
              <a:gd name="connsiteX104" fmla="*/ 346616 w 1136356"/>
              <a:gd name="connsiteY104" fmla="*/ 1497137 h 1808998"/>
              <a:gd name="connsiteX105" fmla="*/ 336255 w 1136356"/>
              <a:gd name="connsiteY105" fmla="*/ 1503932 h 1808998"/>
              <a:gd name="connsiteX106" fmla="*/ 292431 w 1136356"/>
              <a:gd name="connsiteY106" fmla="*/ 1486096 h 1808998"/>
              <a:gd name="connsiteX107" fmla="*/ 216335 w 1136356"/>
              <a:gd name="connsiteY107" fmla="*/ 1454842 h 1808998"/>
              <a:gd name="connsiteX108" fmla="*/ 193743 w 1136356"/>
              <a:gd name="connsiteY108" fmla="*/ 1467922 h 1808998"/>
              <a:gd name="connsiteX109" fmla="*/ 201387 w 1136356"/>
              <a:gd name="connsiteY109" fmla="*/ 1533147 h 1808998"/>
              <a:gd name="connsiteX110" fmla="*/ 203086 w 1136356"/>
              <a:gd name="connsiteY110" fmla="*/ 1537903 h 1808998"/>
              <a:gd name="connsiteX111" fmla="*/ 208012 w 1136356"/>
              <a:gd name="connsiteY111" fmla="*/ 1545037 h 1808998"/>
              <a:gd name="connsiteX112" fmla="*/ 212598 w 1136356"/>
              <a:gd name="connsiteY112" fmla="*/ 1556078 h 1808998"/>
              <a:gd name="connsiteX113" fmla="*/ 205124 w 1136356"/>
              <a:gd name="connsiteY113" fmla="*/ 1561854 h 1808998"/>
              <a:gd name="connsiteX114" fmla="*/ 138369 w 1136356"/>
              <a:gd name="connsiteY114" fmla="*/ 1577650 h 1808998"/>
              <a:gd name="connsiteX115" fmla="*/ 73653 w 1136356"/>
              <a:gd name="connsiteY115" fmla="*/ 1591579 h 1808998"/>
              <a:gd name="connsiteX116" fmla="*/ 54119 w 1136356"/>
              <a:gd name="connsiteY116" fmla="*/ 1608055 h 1808998"/>
              <a:gd name="connsiteX117" fmla="*/ 66009 w 1136356"/>
              <a:gd name="connsiteY117" fmla="*/ 1685001 h 1808998"/>
              <a:gd name="connsiteX118" fmla="*/ 81467 w 1136356"/>
              <a:gd name="connsiteY118" fmla="*/ 1699949 h 1808998"/>
              <a:gd name="connsiteX119" fmla="*/ 115608 w 1136356"/>
              <a:gd name="connsiteY119" fmla="*/ 1695193 h 1808998"/>
              <a:gd name="connsiteX120" fmla="*/ 134123 w 1136356"/>
              <a:gd name="connsiteY120" fmla="*/ 1651199 h 1808998"/>
              <a:gd name="connsiteX121" fmla="*/ 131235 w 1136356"/>
              <a:gd name="connsiteY121" fmla="*/ 1640668 h 1808998"/>
              <a:gd name="connsiteX122" fmla="*/ 137860 w 1136356"/>
              <a:gd name="connsiteY122" fmla="*/ 1626400 h 1808998"/>
              <a:gd name="connsiteX123" fmla="*/ 239775 w 1136356"/>
              <a:gd name="connsiteY123" fmla="*/ 1615529 h 1808998"/>
              <a:gd name="connsiteX124" fmla="*/ 245550 w 1136356"/>
              <a:gd name="connsiteY124" fmla="*/ 1614680 h 1808998"/>
              <a:gd name="connsiteX125" fmla="*/ 265933 w 1136356"/>
              <a:gd name="connsiteY125" fmla="*/ 1608395 h 1808998"/>
              <a:gd name="connsiteX126" fmla="*/ 316042 w 1136356"/>
              <a:gd name="connsiteY126" fmla="*/ 1599902 h 1808998"/>
              <a:gd name="connsiteX127" fmla="*/ 348994 w 1136356"/>
              <a:gd name="connsiteY127" fmla="*/ 1599053 h 1808998"/>
              <a:gd name="connsiteX128" fmla="*/ 364112 w 1136356"/>
              <a:gd name="connsiteY128" fmla="*/ 1612132 h 1808998"/>
              <a:gd name="connsiteX129" fmla="*/ 368528 w 1136356"/>
              <a:gd name="connsiteY129" fmla="*/ 1668015 h 1808998"/>
              <a:gd name="connsiteX130" fmla="*/ 353750 w 1136356"/>
              <a:gd name="connsiteY130" fmla="*/ 1679906 h 1808998"/>
              <a:gd name="connsiteX131" fmla="*/ 345427 w 1136356"/>
              <a:gd name="connsiteY131" fmla="*/ 1685171 h 1808998"/>
              <a:gd name="connsiteX132" fmla="*/ 344578 w 1136356"/>
              <a:gd name="connsiteY132" fmla="*/ 1694513 h 1808998"/>
              <a:gd name="connsiteX133" fmla="*/ 361394 w 1136356"/>
              <a:gd name="connsiteY133" fmla="*/ 1786067 h 1808998"/>
              <a:gd name="connsiteX134" fmla="*/ 372435 w 1136356"/>
              <a:gd name="connsiteY134" fmla="*/ 1798297 h 1808998"/>
              <a:gd name="connsiteX135" fmla="*/ 419995 w 1136356"/>
              <a:gd name="connsiteY135" fmla="*/ 1808998 h 1808998"/>
              <a:gd name="connsiteX136" fmla="*/ 435453 w 1136356"/>
              <a:gd name="connsiteY136" fmla="*/ 1803223 h 1808998"/>
              <a:gd name="connsiteX137" fmla="*/ 456006 w 1136356"/>
              <a:gd name="connsiteY137" fmla="*/ 1753624 h 1808998"/>
              <a:gd name="connsiteX138" fmla="*/ 441568 w 1136356"/>
              <a:gd name="connsiteY138" fmla="*/ 1732562 h 1808998"/>
              <a:gd name="connsiteX139" fmla="*/ 432056 w 1136356"/>
              <a:gd name="connsiteY139" fmla="*/ 1729165 h 1808998"/>
              <a:gd name="connsiteX140" fmla="*/ 417108 w 1136356"/>
              <a:gd name="connsiteY140" fmla="*/ 1711499 h 1808998"/>
              <a:gd name="connsiteX141" fmla="*/ 410653 w 1136356"/>
              <a:gd name="connsiteY141" fmla="*/ 1615869 h 1808998"/>
              <a:gd name="connsiteX142" fmla="*/ 425771 w 1136356"/>
              <a:gd name="connsiteY142" fmla="*/ 1597694 h 1808998"/>
              <a:gd name="connsiteX143" fmla="*/ 475709 w 1136356"/>
              <a:gd name="connsiteY143" fmla="*/ 1599053 h 1808998"/>
              <a:gd name="connsiteX144" fmla="*/ 555713 w 1136356"/>
              <a:gd name="connsiteY144" fmla="*/ 1608395 h 1808998"/>
              <a:gd name="connsiteX145" fmla="*/ 662894 w 1136356"/>
              <a:gd name="connsiteY145" fmla="*/ 1618926 h 1808998"/>
              <a:gd name="connsiteX146" fmla="*/ 671726 w 1136356"/>
              <a:gd name="connsiteY146" fmla="*/ 1630477 h 1808998"/>
              <a:gd name="connsiteX147" fmla="*/ 680389 w 1136356"/>
              <a:gd name="connsiteY147" fmla="*/ 1677188 h 1808998"/>
              <a:gd name="connsiteX148" fmla="*/ 694488 w 1136356"/>
              <a:gd name="connsiteY148" fmla="*/ 1714896 h 1808998"/>
              <a:gd name="connsiteX149" fmla="*/ 733725 w 1136356"/>
              <a:gd name="connsiteY149" fmla="*/ 1752945 h 1808998"/>
              <a:gd name="connsiteX150" fmla="*/ 800140 w 1136356"/>
              <a:gd name="connsiteY150" fmla="*/ 1760758 h 1808998"/>
              <a:gd name="connsiteX151" fmla="*/ 808463 w 1136356"/>
              <a:gd name="connsiteY151" fmla="*/ 1759739 h 1808998"/>
              <a:gd name="connsiteX152" fmla="*/ 825449 w 1136356"/>
              <a:gd name="connsiteY152" fmla="*/ 1757022 h 1808998"/>
              <a:gd name="connsiteX153" fmla="*/ 875217 w 1136356"/>
              <a:gd name="connsiteY153" fmla="*/ 1766873 h 1808998"/>
              <a:gd name="connsiteX154" fmla="*/ 972207 w 1136356"/>
              <a:gd name="connsiteY154" fmla="*/ 1778594 h 1808998"/>
              <a:gd name="connsiteX155" fmla="*/ 1054589 w 1136356"/>
              <a:gd name="connsiteY155" fmla="*/ 1768572 h 1808998"/>
              <a:gd name="connsiteX156" fmla="*/ 1096204 w 1136356"/>
              <a:gd name="connsiteY156" fmla="*/ 1747339 h 1808998"/>
              <a:gd name="connsiteX157" fmla="*/ 1099771 w 1136356"/>
              <a:gd name="connsiteY157" fmla="*/ 1719483 h 1808998"/>
              <a:gd name="connsiteX158" fmla="*/ 1043038 w 1136356"/>
              <a:gd name="connsiteY158" fmla="*/ 1684662 h 1808998"/>
              <a:gd name="connsiteX159" fmla="*/ 1022145 w 1136356"/>
              <a:gd name="connsiteY159" fmla="*/ 1682623 h 1808998"/>
              <a:gd name="connsiteX160" fmla="*/ 1001253 w 1136356"/>
              <a:gd name="connsiteY160" fmla="*/ 1681434 h 1808998"/>
              <a:gd name="connsiteX161" fmla="*/ 995308 w 1136356"/>
              <a:gd name="connsiteY161" fmla="*/ 1680755 h 1808998"/>
              <a:gd name="connsiteX162" fmla="*/ 980870 w 1136356"/>
              <a:gd name="connsiteY162" fmla="*/ 1671243 h 1808998"/>
              <a:gd name="connsiteX163" fmla="*/ 948257 w 1136356"/>
              <a:gd name="connsiteY163" fmla="*/ 1655616 h 1808998"/>
              <a:gd name="connsiteX164" fmla="*/ 945539 w 1136356"/>
              <a:gd name="connsiteY164" fmla="*/ 1651879 h 1808998"/>
              <a:gd name="connsiteX165" fmla="*/ 950295 w 1136356"/>
              <a:gd name="connsiteY165" fmla="*/ 1649331 h 1808998"/>
              <a:gd name="connsiteX166" fmla="*/ 964733 w 1136356"/>
              <a:gd name="connsiteY166" fmla="*/ 1648991 h 1808998"/>
              <a:gd name="connsiteX167" fmla="*/ 1037773 w 1136356"/>
              <a:gd name="connsiteY167" fmla="*/ 1646783 h 1808998"/>
              <a:gd name="connsiteX168" fmla="*/ 1088560 w 1136356"/>
              <a:gd name="connsiteY168" fmla="*/ 1626740 h 1808998"/>
              <a:gd name="connsiteX169" fmla="*/ 1092467 w 1136356"/>
              <a:gd name="connsiteY169" fmla="*/ 1607206 h 1808998"/>
              <a:gd name="connsiteX170" fmla="*/ 1071235 w 1136356"/>
              <a:gd name="connsiteY170" fmla="*/ 1587842 h 1808998"/>
              <a:gd name="connsiteX171" fmla="*/ 1058326 w 1136356"/>
              <a:gd name="connsiteY171" fmla="*/ 1584105 h 1808998"/>
              <a:gd name="connsiteX172" fmla="*/ 1055947 w 1136356"/>
              <a:gd name="connsiteY172" fmla="*/ 1584615 h 1808998"/>
              <a:gd name="connsiteX173" fmla="*/ 1044737 w 1136356"/>
              <a:gd name="connsiteY173" fmla="*/ 1587332 h 1808998"/>
              <a:gd name="connsiteX174" fmla="*/ 1029959 w 1136356"/>
              <a:gd name="connsiteY174" fmla="*/ 1581387 h 1808998"/>
              <a:gd name="connsiteX175" fmla="*/ 1003461 w 1136356"/>
              <a:gd name="connsiteY175" fmla="*/ 1570347 h 1808998"/>
              <a:gd name="connsiteX176" fmla="*/ 994968 w 1136356"/>
              <a:gd name="connsiteY176" fmla="*/ 1561514 h 1808998"/>
              <a:gd name="connsiteX177" fmla="*/ 995987 w 1136356"/>
              <a:gd name="connsiteY177" fmla="*/ 1489324 h 1808998"/>
              <a:gd name="connsiteX178" fmla="*/ 1001253 w 1136356"/>
              <a:gd name="connsiteY178" fmla="*/ 1482360 h 1808998"/>
              <a:gd name="connsiteX179" fmla="*/ 1008047 w 1136356"/>
              <a:gd name="connsiteY179" fmla="*/ 1468941 h 1808998"/>
              <a:gd name="connsiteX180" fmla="*/ 1006519 w 1136356"/>
              <a:gd name="connsiteY180" fmla="*/ 1457220 h 1808998"/>
              <a:gd name="connsiteX181" fmla="*/ 1002442 w 1136356"/>
              <a:gd name="connsiteY181" fmla="*/ 1390296 h 1808998"/>
              <a:gd name="connsiteX182" fmla="*/ 1006519 w 1136356"/>
              <a:gd name="connsiteY182" fmla="*/ 1229439 h 1808998"/>
              <a:gd name="connsiteX183" fmla="*/ 1015691 w 1136356"/>
              <a:gd name="connsiteY183" fmla="*/ 1100856 h 1808998"/>
              <a:gd name="connsiteX184" fmla="*/ 999724 w 1136356"/>
              <a:gd name="connsiteY184" fmla="*/ 1050238 h 1808998"/>
              <a:gd name="connsiteX185" fmla="*/ 992760 w 1136356"/>
              <a:gd name="connsiteY185" fmla="*/ 1032403 h 1808998"/>
              <a:gd name="connsiteX186" fmla="*/ 983248 w 1136356"/>
              <a:gd name="connsiteY186" fmla="*/ 1004037 h 1808998"/>
              <a:gd name="connsiteX187" fmla="*/ 981719 w 1136356"/>
              <a:gd name="connsiteY187" fmla="*/ 990957 h 1808998"/>
              <a:gd name="connsiteX188" fmla="*/ 1133403 w 1136356"/>
              <a:gd name="connsiteY188" fmla="*/ 687759 h 1808998"/>
              <a:gd name="connsiteX189" fmla="*/ 1137819 w 1136356"/>
              <a:gd name="connsiteY189" fmla="*/ 680795 h 1808998"/>
              <a:gd name="connsiteX190" fmla="*/ 1137819 w 1136356"/>
              <a:gd name="connsiteY190" fmla="*/ 679096 h 1808998"/>
              <a:gd name="connsiteX191" fmla="*/ 1127628 w 1136356"/>
              <a:gd name="connsiteY191" fmla="*/ 671962 h 1808998"/>
              <a:gd name="connsiteX192" fmla="*/ 187798 w 1136356"/>
              <a:gd name="connsiteY192" fmla="*/ 1154022 h 1808998"/>
              <a:gd name="connsiteX193" fmla="*/ 143125 w 1136356"/>
              <a:gd name="connsiteY193" fmla="*/ 1155891 h 1808998"/>
              <a:gd name="connsiteX194" fmla="*/ 125630 w 1136356"/>
              <a:gd name="connsiteY194" fmla="*/ 1144000 h 1808998"/>
              <a:gd name="connsiteX195" fmla="*/ 103548 w 1136356"/>
              <a:gd name="connsiteY195" fmla="*/ 1086079 h 1808998"/>
              <a:gd name="connsiteX196" fmla="*/ 103548 w 1136356"/>
              <a:gd name="connsiteY196" fmla="*/ 1069942 h 1808998"/>
              <a:gd name="connsiteX197" fmla="*/ 107795 w 1136356"/>
              <a:gd name="connsiteY197" fmla="*/ 997242 h 1808998"/>
              <a:gd name="connsiteX198" fmla="*/ 120364 w 1136356"/>
              <a:gd name="connsiteY198" fmla="*/ 987051 h 1808998"/>
              <a:gd name="connsiteX199" fmla="*/ 128687 w 1136356"/>
              <a:gd name="connsiteY199" fmla="*/ 997072 h 1808998"/>
              <a:gd name="connsiteX200" fmla="*/ 152128 w 1136356"/>
              <a:gd name="connsiteY200" fmla="*/ 1027817 h 1808998"/>
              <a:gd name="connsiteX201" fmla="*/ 176078 w 1136356"/>
              <a:gd name="connsiteY201" fmla="*/ 1063317 h 1808998"/>
              <a:gd name="connsiteX202" fmla="*/ 176758 w 1136356"/>
              <a:gd name="connsiteY202" fmla="*/ 1066545 h 1808998"/>
              <a:gd name="connsiteX203" fmla="*/ 192215 w 1136356"/>
              <a:gd name="connsiteY203" fmla="*/ 1124636 h 1808998"/>
              <a:gd name="connsiteX204" fmla="*/ 187798 w 1136356"/>
              <a:gd name="connsiteY204" fmla="*/ 1154022 h 1808998"/>
              <a:gd name="connsiteX205" fmla="*/ 795724 w 1136356"/>
              <a:gd name="connsiteY205" fmla="*/ 1195638 h 1808998"/>
              <a:gd name="connsiteX206" fmla="*/ 783663 w 1136356"/>
              <a:gd name="connsiteY206" fmla="*/ 1278699 h 1808998"/>
              <a:gd name="connsiteX207" fmla="*/ 782305 w 1136356"/>
              <a:gd name="connsiteY207" fmla="*/ 1330506 h 1808998"/>
              <a:gd name="connsiteX208" fmla="*/ 772962 w 1136356"/>
              <a:gd name="connsiteY208" fmla="*/ 1370422 h 1808998"/>
              <a:gd name="connsiteX209" fmla="*/ 750201 w 1136356"/>
              <a:gd name="connsiteY209" fmla="*/ 1462486 h 1808998"/>
              <a:gd name="connsiteX210" fmla="*/ 721495 w 1136356"/>
              <a:gd name="connsiteY210" fmla="*/ 1605337 h 1808998"/>
              <a:gd name="connsiteX211" fmla="*/ 720306 w 1136356"/>
              <a:gd name="connsiteY211" fmla="*/ 1606526 h 1808998"/>
              <a:gd name="connsiteX212" fmla="*/ 715041 w 1136356"/>
              <a:gd name="connsiteY212" fmla="*/ 1586313 h 1808998"/>
              <a:gd name="connsiteX213" fmla="*/ 702981 w 1136356"/>
              <a:gd name="connsiteY213" fmla="*/ 1577820 h 1808998"/>
              <a:gd name="connsiteX214" fmla="*/ 615673 w 1136356"/>
              <a:gd name="connsiteY214" fmla="*/ 1561174 h 1808998"/>
              <a:gd name="connsiteX215" fmla="*/ 590024 w 1136356"/>
              <a:gd name="connsiteY215" fmla="*/ 1555739 h 1808998"/>
              <a:gd name="connsiteX216" fmla="*/ 585778 w 1136356"/>
              <a:gd name="connsiteY216" fmla="*/ 1550643 h 1808998"/>
              <a:gd name="connsiteX217" fmla="*/ 589515 w 1136356"/>
              <a:gd name="connsiteY217" fmla="*/ 1516671 h 1808998"/>
              <a:gd name="connsiteX218" fmla="*/ 585608 w 1136356"/>
              <a:gd name="connsiteY218" fmla="*/ 1479302 h 1808998"/>
              <a:gd name="connsiteX219" fmla="*/ 579493 w 1136356"/>
              <a:gd name="connsiteY219" fmla="*/ 1475395 h 1808998"/>
              <a:gd name="connsiteX220" fmla="*/ 569471 w 1136356"/>
              <a:gd name="connsiteY220" fmla="*/ 1463675 h 1808998"/>
              <a:gd name="connsiteX221" fmla="*/ 553335 w 1136356"/>
              <a:gd name="connsiteY221" fmla="*/ 1443292 h 1808998"/>
              <a:gd name="connsiteX222" fmla="*/ 541275 w 1136356"/>
              <a:gd name="connsiteY222" fmla="*/ 1444481 h 1808998"/>
              <a:gd name="connsiteX223" fmla="*/ 442077 w 1136356"/>
              <a:gd name="connsiteY223" fmla="*/ 1492381 h 1808998"/>
              <a:gd name="connsiteX224" fmla="*/ 424072 w 1136356"/>
              <a:gd name="connsiteY224" fmla="*/ 1481340 h 1808998"/>
              <a:gd name="connsiteX225" fmla="*/ 423053 w 1136356"/>
              <a:gd name="connsiteY225" fmla="*/ 1308933 h 1808998"/>
              <a:gd name="connsiteX226" fmla="*/ 423393 w 1136356"/>
              <a:gd name="connsiteY226" fmla="*/ 1264261 h 1808998"/>
              <a:gd name="connsiteX227" fmla="*/ 419486 w 1136356"/>
              <a:gd name="connsiteY227" fmla="*/ 1258485 h 1808998"/>
              <a:gd name="connsiteX228" fmla="*/ 409294 w 1136356"/>
              <a:gd name="connsiteY228" fmla="*/ 1254239 h 1808998"/>
              <a:gd name="connsiteX229" fmla="*/ 404708 w 1136356"/>
              <a:gd name="connsiteY229" fmla="*/ 1251012 h 1808998"/>
              <a:gd name="connsiteX230" fmla="*/ 408275 w 1136356"/>
              <a:gd name="connsiteY230" fmla="*/ 1246086 h 1808998"/>
              <a:gd name="connsiteX231" fmla="*/ 413371 w 1136356"/>
              <a:gd name="connsiteY231" fmla="*/ 1241669 h 1808998"/>
              <a:gd name="connsiteX232" fmla="*/ 440039 w 1136356"/>
              <a:gd name="connsiteY232" fmla="*/ 1229439 h 1808998"/>
              <a:gd name="connsiteX233" fmla="*/ 585268 w 1136356"/>
              <a:gd name="connsiteY233" fmla="*/ 1229100 h 1808998"/>
              <a:gd name="connsiteX234" fmla="*/ 658987 w 1136356"/>
              <a:gd name="connsiteY234" fmla="*/ 1213133 h 1808998"/>
              <a:gd name="connsiteX235" fmla="*/ 680559 w 1136356"/>
              <a:gd name="connsiteY235" fmla="*/ 1196996 h 1808998"/>
              <a:gd name="connsiteX236" fmla="*/ 690241 w 1136356"/>
              <a:gd name="connsiteY236" fmla="*/ 1192580 h 1808998"/>
              <a:gd name="connsiteX237" fmla="*/ 788589 w 1136356"/>
              <a:gd name="connsiteY237" fmla="*/ 1186805 h 1808998"/>
              <a:gd name="connsiteX238" fmla="*/ 795724 w 1136356"/>
              <a:gd name="connsiteY238" fmla="*/ 1195638 h 180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1136356" h="1808998">
                <a:moveTo>
                  <a:pt x="1127628" y="671962"/>
                </a:moveTo>
                <a:cubicBezTo>
                  <a:pt x="1090089" y="653957"/>
                  <a:pt x="1052720" y="635612"/>
                  <a:pt x="1015351" y="617607"/>
                </a:cubicBezTo>
                <a:cubicBezTo>
                  <a:pt x="1003121" y="611662"/>
                  <a:pt x="1001932" y="611832"/>
                  <a:pt x="995308" y="623383"/>
                </a:cubicBezTo>
                <a:cubicBezTo>
                  <a:pt x="981549" y="647503"/>
                  <a:pt x="967621" y="671453"/>
                  <a:pt x="953862" y="695573"/>
                </a:cubicBezTo>
                <a:cubicBezTo>
                  <a:pt x="918022" y="757911"/>
                  <a:pt x="882182" y="820079"/>
                  <a:pt x="846341" y="882418"/>
                </a:cubicBezTo>
                <a:cubicBezTo>
                  <a:pt x="841416" y="891080"/>
                  <a:pt x="840906" y="891080"/>
                  <a:pt x="833093" y="885305"/>
                </a:cubicBezTo>
                <a:cubicBezTo>
                  <a:pt x="814748" y="871547"/>
                  <a:pt x="796063" y="858128"/>
                  <a:pt x="778228" y="844029"/>
                </a:cubicBezTo>
                <a:cubicBezTo>
                  <a:pt x="762261" y="831460"/>
                  <a:pt x="744766" y="827043"/>
                  <a:pt x="725062" y="830441"/>
                </a:cubicBezTo>
                <a:cubicBezTo>
                  <a:pt x="721665" y="830950"/>
                  <a:pt x="718268" y="831630"/>
                  <a:pt x="715041" y="830271"/>
                </a:cubicBezTo>
                <a:cubicBezTo>
                  <a:pt x="709435" y="827893"/>
                  <a:pt x="704000" y="828912"/>
                  <a:pt x="698564" y="831120"/>
                </a:cubicBezTo>
                <a:cubicBezTo>
                  <a:pt x="692789" y="833328"/>
                  <a:pt x="687014" y="835536"/>
                  <a:pt x="680559" y="834687"/>
                </a:cubicBezTo>
                <a:cubicBezTo>
                  <a:pt x="658308" y="831969"/>
                  <a:pt x="636736" y="826194"/>
                  <a:pt x="614654" y="823137"/>
                </a:cubicBezTo>
                <a:cubicBezTo>
                  <a:pt x="611427" y="822627"/>
                  <a:pt x="608879" y="820929"/>
                  <a:pt x="606671" y="818551"/>
                </a:cubicBezTo>
                <a:cubicBezTo>
                  <a:pt x="600895" y="812096"/>
                  <a:pt x="593422" y="809208"/>
                  <a:pt x="584929" y="808189"/>
                </a:cubicBezTo>
                <a:cubicBezTo>
                  <a:pt x="573208" y="806830"/>
                  <a:pt x="563017" y="800715"/>
                  <a:pt x="552146" y="796639"/>
                </a:cubicBezTo>
                <a:cubicBezTo>
                  <a:pt x="549258" y="795620"/>
                  <a:pt x="546710" y="793411"/>
                  <a:pt x="545351" y="790524"/>
                </a:cubicBezTo>
                <a:cubicBezTo>
                  <a:pt x="535500" y="770990"/>
                  <a:pt x="516306" y="772349"/>
                  <a:pt x="499490" y="772689"/>
                </a:cubicBezTo>
                <a:cubicBezTo>
                  <a:pt x="489977" y="772858"/>
                  <a:pt x="482164" y="772519"/>
                  <a:pt x="475709" y="765555"/>
                </a:cubicBezTo>
                <a:cubicBezTo>
                  <a:pt x="468405" y="757571"/>
                  <a:pt x="459912" y="752815"/>
                  <a:pt x="449381" y="751796"/>
                </a:cubicBezTo>
                <a:cubicBezTo>
                  <a:pt x="443606" y="751286"/>
                  <a:pt x="439869" y="748399"/>
                  <a:pt x="440209" y="741944"/>
                </a:cubicBezTo>
                <a:cubicBezTo>
                  <a:pt x="440548" y="733961"/>
                  <a:pt x="435623" y="730394"/>
                  <a:pt x="428319" y="728865"/>
                </a:cubicBezTo>
                <a:cubicBezTo>
                  <a:pt x="424921" y="728186"/>
                  <a:pt x="421524" y="728016"/>
                  <a:pt x="418127" y="727846"/>
                </a:cubicBezTo>
                <a:cubicBezTo>
                  <a:pt x="407426" y="727336"/>
                  <a:pt x="402840" y="720542"/>
                  <a:pt x="406916" y="710520"/>
                </a:cubicBezTo>
                <a:cubicBezTo>
                  <a:pt x="409464" y="704405"/>
                  <a:pt x="411333" y="698290"/>
                  <a:pt x="413541" y="692175"/>
                </a:cubicBezTo>
                <a:cubicBezTo>
                  <a:pt x="417278" y="682663"/>
                  <a:pt x="417108" y="672132"/>
                  <a:pt x="421354" y="662620"/>
                </a:cubicBezTo>
                <a:cubicBezTo>
                  <a:pt x="428319" y="646993"/>
                  <a:pt x="427469" y="632045"/>
                  <a:pt x="419656" y="616928"/>
                </a:cubicBezTo>
                <a:cubicBezTo>
                  <a:pt x="413031" y="604189"/>
                  <a:pt x="406747" y="591109"/>
                  <a:pt x="403349" y="577011"/>
                </a:cubicBezTo>
                <a:cubicBezTo>
                  <a:pt x="399782" y="562403"/>
                  <a:pt x="394177" y="548475"/>
                  <a:pt x="389081" y="534376"/>
                </a:cubicBezTo>
                <a:cubicBezTo>
                  <a:pt x="381098" y="512295"/>
                  <a:pt x="370567" y="491062"/>
                  <a:pt x="367849" y="467452"/>
                </a:cubicBezTo>
                <a:cubicBezTo>
                  <a:pt x="366490" y="455392"/>
                  <a:pt x="364791" y="443162"/>
                  <a:pt x="373794" y="432631"/>
                </a:cubicBezTo>
                <a:cubicBezTo>
                  <a:pt x="375323" y="430932"/>
                  <a:pt x="375832" y="428554"/>
                  <a:pt x="376681" y="426516"/>
                </a:cubicBezTo>
                <a:cubicBezTo>
                  <a:pt x="379739" y="418872"/>
                  <a:pt x="379060" y="412588"/>
                  <a:pt x="372265" y="406812"/>
                </a:cubicBezTo>
                <a:cubicBezTo>
                  <a:pt x="364452" y="400188"/>
                  <a:pt x="357487" y="392884"/>
                  <a:pt x="350693" y="385240"/>
                </a:cubicBezTo>
                <a:cubicBezTo>
                  <a:pt x="345258" y="379125"/>
                  <a:pt x="345597" y="375558"/>
                  <a:pt x="351542" y="370123"/>
                </a:cubicBezTo>
                <a:cubicBezTo>
                  <a:pt x="357657" y="364517"/>
                  <a:pt x="362753" y="363838"/>
                  <a:pt x="370736" y="368764"/>
                </a:cubicBezTo>
                <a:cubicBezTo>
                  <a:pt x="380249" y="374539"/>
                  <a:pt x="389931" y="379635"/>
                  <a:pt x="400292" y="383542"/>
                </a:cubicBezTo>
                <a:cubicBezTo>
                  <a:pt x="414900" y="388977"/>
                  <a:pt x="424752" y="384901"/>
                  <a:pt x="430697" y="370972"/>
                </a:cubicBezTo>
                <a:cubicBezTo>
                  <a:pt x="433584" y="364178"/>
                  <a:pt x="438001" y="360101"/>
                  <a:pt x="444795" y="357383"/>
                </a:cubicBezTo>
                <a:cubicBezTo>
                  <a:pt x="454647" y="353646"/>
                  <a:pt x="459403" y="342945"/>
                  <a:pt x="468915" y="338529"/>
                </a:cubicBezTo>
                <a:cubicBezTo>
                  <a:pt x="469934" y="338019"/>
                  <a:pt x="470104" y="335981"/>
                  <a:pt x="470444" y="334622"/>
                </a:cubicBezTo>
                <a:cubicBezTo>
                  <a:pt x="474011" y="323921"/>
                  <a:pt x="475200" y="322902"/>
                  <a:pt x="485901" y="322732"/>
                </a:cubicBezTo>
                <a:cubicBezTo>
                  <a:pt x="500509" y="322392"/>
                  <a:pt x="505435" y="317466"/>
                  <a:pt x="506114" y="302689"/>
                </a:cubicBezTo>
                <a:cubicBezTo>
                  <a:pt x="506624" y="289949"/>
                  <a:pt x="505265" y="277210"/>
                  <a:pt x="503566" y="264640"/>
                </a:cubicBezTo>
                <a:cubicBezTo>
                  <a:pt x="501868" y="252580"/>
                  <a:pt x="503906" y="241539"/>
                  <a:pt x="510700" y="231518"/>
                </a:cubicBezTo>
                <a:cubicBezTo>
                  <a:pt x="512908" y="228121"/>
                  <a:pt x="514267" y="224554"/>
                  <a:pt x="514607" y="220477"/>
                </a:cubicBezTo>
                <a:cubicBezTo>
                  <a:pt x="515626" y="209776"/>
                  <a:pt x="516475" y="199075"/>
                  <a:pt x="518344" y="188543"/>
                </a:cubicBezTo>
                <a:cubicBezTo>
                  <a:pt x="521231" y="172237"/>
                  <a:pt x="522081" y="155251"/>
                  <a:pt x="532782" y="141153"/>
                </a:cubicBezTo>
                <a:cubicBezTo>
                  <a:pt x="534820" y="138435"/>
                  <a:pt x="535500" y="134698"/>
                  <a:pt x="534480" y="131301"/>
                </a:cubicBezTo>
                <a:cubicBezTo>
                  <a:pt x="531933" y="123487"/>
                  <a:pt x="531593" y="114655"/>
                  <a:pt x="527686" y="107860"/>
                </a:cubicBezTo>
                <a:cubicBezTo>
                  <a:pt x="518853" y="92233"/>
                  <a:pt x="514607" y="73379"/>
                  <a:pt x="498980" y="61829"/>
                </a:cubicBezTo>
                <a:cubicBezTo>
                  <a:pt x="498131" y="61149"/>
                  <a:pt x="497451" y="60130"/>
                  <a:pt x="496772" y="59281"/>
                </a:cubicBezTo>
                <a:cubicBezTo>
                  <a:pt x="490147" y="50108"/>
                  <a:pt x="481145" y="43484"/>
                  <a:pt x="471293" y="38728"/>
                </a:cubicBezTo>
                <a:cubicBezTo>
                  <a:pt x="461101" y="33802"/>
                  <a:pt x="452439" y="27008"/>
                  <a:pt x="445644" y="18345"/>
                </a:cubicBezTo>
                <a:cubicBezTo>
                  <a:pt x="439699" y="10871"/>
                  <a:pt x="432056" y="7983"/>
                  <a:pt x="423223" y="5945"/>
                </a:cubicBezTo>
                <a:cubicBezTo>
                  <a:pt x="409634" y="3397"/>
                  <a:pt x="395706" y="1868"/>
                  <a:pt x="381777" y="0"/>
                </a:cubicBezTo>
                <a:cubicBezTo>
                  <a:pt x="378890" y="0"/>
                  <a:pt x="376172" y="0"/>
                  <a:pt x="373284" y="0"/>
                </a:cubicBezTo>
                <a:cubicBezTo>
                  <a:pt x="363772" y="3227"/>
                  <a:pt x="354430" y="6964"/>
                  <a:pt x="344918" y="9852"/>
                </a:cubicBezTo>
                <a:cubicBezTo>
                  <a:pt x="327932" y="14778"/>
                  <a:pt x="313154" y="23780"/>
                  <a:pt x="300075" y="35161"/>
                </a:cubicBezTo>
                <a:cubicBezTo>
                  <a:pt x="288695" y="45013"/>
                  <a:pt x="280202" y="57412"/>
                  <a:pt x="273407" y="71001"/>
                </a:cubicBezTo>
                <a:cubicBezTo>
                  <a:pt x="263216" y="91214"/>
                  <a:pt x="253194" y="111088"/>
                  <a:pt x="251156" y="134358"/>
                </a:cubicBezTo>
                <a:cubicBezTo>
                  <a:pt x="249797" y="150835"/>
                  <a:pt x="246909" y="167311"/>
                  <a:pt x="243172" y="183618"/>
                </a:cubicBezTo>
                <a:cubicBezTo>
                  <a:pt x="239435" y="200603"/>
                  <a:pt x="234510" y="217929"/>
                  <a:pt x="237907" y="235594"/>
                </a:cubicBezTo>
                <a:cubicBezTo>
                  <a:pt x="240794" y="250202"/>
                  <a:pt x="234510" y="261583"/>
                  <a:pt x="227375" y="272794"/>
                </a:cubicBezTo>
                <a:cubicBezTo>
                  <a:pt x="224488" y="277380"/>
                  <a:pt x="221091" y="279758"/>
                  <a:pt x="214636" y="276530"/>
                </a:cubicBezTo>
                <a:cubicBezTo>
                  <a:pt x="205124" y="271605"/>
                  <a:pt x="196801" y="275681"/>
                  <a:pt x="194423" y="286382"/>
                </a:cubicBezTo>
                <a:cubicBezTo>
                  <a:pt x="190007" y="305237"/>
                  <a:pt x="181514" y="321713"/>
                  <a:pt x="167925" y="335641"/>
                </a:cubicBezTo>
                <a:cubicBezTo>
                  <a:pt x="162659" y="341077"/>
                  <a:pt x="157903" y="347192"/>
                  <a:pt x="153317" y="353307"/>
                </a:cubicBezTo>
                <a:cubicBezTo>
                  <a:pt x="140747" y="370123"/>
                  <a:pt x="126309" y="385240"/>
                  <a:pt x="115948" y="403585"/>
                </a:cubicBezTo>
                <a:cubicBezTo>
                  <a:pt x="99811" y="431612"/>
                  <a:pt x="81976" y="458449"/>
                  <a:pt x="59045" y="481550"/>
                </a:cubicBezTo>
                <a:cubicBezTo>
                  <a:pt x="55138" y="485627"/>
                  <a:pt x="51062" y="489703"/>
                  <a:pt x="49193" y="495139"/>
                </a:cubicBezTo>
                <a:cubicBezTo>
                  <a:pt x="39681" y="521807"/>
                  <a:pt x="33057" y="549494"/>
                  <a:pt x="29320" y="577181"/>
                </a:cubicBezTo>
                <a:cubicBezTo>
                  <a:pt x="25753" y="604698"/>
                  <a:pt x="23035" y="632895"/>
                  <a:pt x="29320" y="660752"/>
                </a:cubicBezTo>
                <a:cubicBezTo>
                  <a:pt x="30169" y="664658"/>
                  <a:pt x="29320" y="667546"/>
                  <a:pt x="25753" y="670264"/>
                </a:cubicBezTo>
                <a:cubicBezTo>
                  <a:pt x="3841" y="686230"/>
                  <a:pt x="-2104" y="709331"/>
                  <a:pt x="614" y="734131"/>
                </a:cubicBezTo>
                <a:cubicBezTo>
                  <a:pt x="3501" y="762497"/>
                  <a:pt x="10126" y="790354"/>
                  <a:pt x="17600" y="818041"/>
                </a:cubicBezTo>
                <a:cubicBezTo>
                  <a:pt x="23375" y="838934"/>
                  <a:pt x="30509" y="859656"/>
                  <a:pt x="34416" y="881059"/>
                </a:cubicBezTo>
                <a:cubicBezTo>
                  <a:pt x="38492" y="903480"/>
                  <a:pt x="44098" y="925052"/>
                  <a:pt x="53949" y="945435"/>
                </a:cubicBezTo>
                <a:cubicBezTo>
                  <a:pt x="59725" y="957325"/>
                  <a:pt x="61763" y="969555"/>
                  <a:pt x="61763" y="982295"/>
                </a:cubicBezTo>
                <a:cubicBezTo>
                  <a:pt x="61763" y="992996"/>
                  <a:pt x="60574" y="1003697"/>
                  <a:pt x="59894" y="1014398"/>
                </a:cubicBezTo>
                <a:cubicBezTo>
                  <a:pt x="57856" y="1042934"/>
                  <a:pt x="53440" y="1071131"/>
                  <a:pt x="54289" y="1099837"/>
                </a:cubicBezTo>
                <a:cubicBezTo>
                  <a:pt x="55138" y="1126335"/>
                  <a:pt x="63801" y="1149436"/>
                  <a:pt x="79768" y="1170498"/>
                </a:cubicBezTo>
                <a:cubicBezTo>
                  <a:pt x="85204" y="1177632"/>
                  <a:pt x="92847" y="1181709"/>
                  <a:pt x="97943" y="1188673"/>
                </a:cubicBezTo>
                <a:cubicBezTo>
                  <a:pt x="102189" y="1194449"/>
                  <a:pt x="108814" y="1197676"/>
                  <a:pt x="115269" y="1200903"/>
                </a:cubicBezTo>
                <a:cubicBezTo>
                  <a:pt x="123252" y="1205150"/>
                  <a:pt x="131575" y="1208377"/>
                  <a:pt x="140408" y="1210755"/>
                </a:cubicBezTo>
                <a:cubicBezTo>
                  <a:pt x="158922" y="1215851"/>
                  <a:pt x="177267" y="1221966"/>
                  <a:pt x="196801" y="1222985"/>
                </a:cubicBezTo>
                <a:cubicBezTo>
                  <a:pt x="211239" y="1223834"/>
                  <a:pt x="225677" y="1224514"/>
                  <a:pt x="239945" y="1225872"/>
                </a:cubicBezTo>
                <a:cubicBezTo>
                  <a:pt x="255402" y="1227401"/>
                  <a:pt x="255232" y="1227741"/>
                  <a:pt x="259649" y="1242349"/>
                </a:cubicBezTo>
                <a:cubicBezTo>
                  <a:pt x="261517" y="1248294"/>
                  <a:pt x="262536" y="1255428"/>
                  <a:pt x="270690" y="1256787"/>
                </a:cubicBezTo>
                <a:cubicBezTo>
                  <a:pt x="282410" y="1258655"/>
                  <a:pt x="293790" y="1257126"/>
                  <a:pt x="304661" y="1252031"/>
                </a:cubicBezTo>
                <a:cubicBezTo>
                  <a:pt x="310946" y="1249143"/>
                  <a:pt x="313834" y="1244387"/>
                  <a:pt x="314004" y="1237253"/>
                </a:cubicBezTo>
                <a:cubicBezTo>
                  <a:pt x="314004" y="1223834"/>
                  <a:pt x="314683" y="1223494"/>
                  <a:pt x="327762" y="1223494"/>
                </a:cubicBezTo>
                <a:cubicBezTo>
                  <a:pt x="331159" y="1223494"/>
                  <a:pt x="334556" y="1223834"/>
                  <a:pt x="337954" y="1224174"/>
                </a:cubicBezTo>
                <a:cubicBezTo>
                  <a:pt x="341351" y="1224514"/>
                  <a:pt x="344578" y="1226212"/>
                  <a:pt x="344578" y="1229779"/>
                </a:cubicBezTo>
                <a:cubicBezTo>
                  <a:pt x="344408" y="1240141"/>
                  <a:pt x="351203" y="1241160"/>
                  <a:pt x="359016" y="1241500"/>
                </a:cubicBezTo>
                <a:cubicBezTo>
                  <a:pt x="365980" y="1241839"/>
                  <a:pt x="367509" y="1245576"/>
                  <a:pt x="365811" y="1251861"/>
                </a:cubicBezTo>
                <a:cubicBezTo>
                  <a:pt x="364112" y="1258485"/>
                  <a:pt x="358846" y="1260184"/>
                  <a:pt x="353241" y="1261543"/>
                </a:cubicBezTo>
                <a:cubicBezTo>
                  <a:pt x="350693" y="1262222"/>
                  <a:pt x="346447" y="1261883"/>
                  <a:pt x="347636" y="1266639"/>
                </a:cubicBezTo>
                <a:cubicBezTo>
                  <a:pt x="350014" y="1277340"/>
                  <a:pt x="348655" y="1288041"/>
                  <a:pt x="348315" y="1298742"/>
                </a:cubicBezTo>
                <a:cubicBezTo>
                  <a:pt x="348145" y="1304347"/>
                  <a:pt x="346447" y="1310462"/>
                  <a:pt x="348994" y="1315558"/>
                </a:cubicBezTo>
                <a:cubicBezTo>
                  <a:pt x="352222" y="1322013"/>
                  <a:pt x="350014" y="1328807"/>
                  <a:pt x="349504" y="1334582"/>
                </a:cubicBezTo>
                <a:cubicBezTo>
                  <a:pt x="348485" y="1345623"/>
                  <a:pt x="347975" y="1356324"/>
                  <a:pt x="348994" y="1367365"/>
                </a:cubicBezTo>
                <a:cubicBezTo>
                  <a:pt x="349504" y="1372801"/>
                  <a:pt x="349504" y="1378236"/>
                  <a:pt x="349164" y="1383502"/>
                </a:cubicBezTo>
                <a:cubicBezTo>
                  <a:pt x="348825" y="1392504"/>
                  <a:pt x="346616" y="1401846"/>
                  <a:pt x="347975" y="1410679"/>
                </a:cubicBezTo>
                <a:cubicBezTo>
                  <a:pt x="349844" y="1421720"/>
                  <a:pt x="349674" y="1433100"/>
                  <a:pt x="349164" y="1443802"/>
                </a:cubicBezTo>
                <a:cubicBezTo>
                  <a:pt x="348145" y="1461637"/>
                  <a:pt x="348485" y="1479472"/>
                  <a:pt x="346616" y="1497137"/>
                </a:cubicBezTo>
                <a:cubicBezTo>
                  <a:pt x="345767" y="1505291"/>
                  <a:pt x="343559" y="1506989"/>
                  <a:pt x="336255" y="1503932"/>
                </a:cubicBezTo>
                <a:cubicBezTo>
                  <a:pt x="321647" y="1497987"/>
                  <a:pt x="306700" y="1493061"/>
                  <a:pt x="292431" y="1486096"/>
                </a:cubicBezTo>
                <a:cubicBezTo>
                  <a:pt x="267802" y="1474206"/>
                  <a:pt x="242323" y="1463845"/>
                  <a:pt x="216335" y="1454842"/>
                </a:cubicBezTo>
                <a:cubicBezTo>
                  <a:pt x="203425" y="1450426"/>
                  <a:pt x="194593" y="1454333"/>
                  <a:pt x="193743" y="1467922"/>
                </a:cubicBezTo>
                <a:cubicBezTo>
                  <a:pt x="192384" y="1489833"/>
                  <a:pt x="184911" y="1513104"/>
                  <a:pt x="201387" y="1533147"/>
                </a:cubicBezTo>
                <a:cubicBezTo>
                  <a:pt x="202406" y="1534336"/>
                  <a:pt x="202916" y="1536205"/>
                  <a:pt x="203086" y="1537903"/>
                </a:cubicBezTo>
                <a:cubicBezTo>
                  <a:pt x="203255" y="1541301"/>
                  <a:pt x="204614" y="1543509"/>
                  <a:pt x="208012" y="1545037"/>
                </a:cubicBezTo>
                <a:cubicBezTo>
                  <a:pt x="212598" y="1547076"/>
                  <a:pt x="212937" y="1551662"/>
                  <a:pt x="212598" y="1556078"/>
                </a:cubicBezTo>
                <a:cubicBezTo>
                  <a:pt x="212258" y="1560665"/>
                  <a:pt x="208181" y="1560834"/>
                  <a:pt x="205124" y="1561854"/>
                </a:cubicBezTo>
                <a:cubicBezTo>
                  <a:pt x="183212" y="1568478"/>
                  <a:pt x="160791" y="1572894"/>
                  <a:pt x="138369" y="1577650"/>
                </a:cubicBezTo>
                <a:cubicBezTo>
                  <a:pt x="116797" y="1582237"/>
                  <a:pt x="95225" y="1586653"/>
                  <a:pt x="73653" y="1591579"/>
                </a:cubicBezTo>
                <a:cubicBezTo>
                  <a:pt x="64651" y="1593617"/>
                  <a:pt x="55818" y="1597524"/>
                  <a:pt x="54119" y="1608055"/>
                </a:cubicBezTo>
                <a:cubicBezTo>
                  <a:pt x="49873" y="1634893"/>
                  <a:pt x="44098" y="1662070"/>
                  <a:pt x="66009" y="1685001"/>
                </a:cubicBezTo>
                <a:cubicBezTo>
                  <a:pt x="66009" y="1695363"/>
                  <a:pt x="74502" y="1696722"/>
                  <a:pt x="81467" y="1699949"/>
                </a:cubicBezTo>
                <a:cubicBezTo>
                  <a:pt x="91658" y="1704535"/>
                  <a:pt x="107625" y="1703006"/>
                  <a:pt x="115608" y="1695193"/>
                </a:cubicBezTo>
                <a:cubicBezTo>
                  <a:pt x="127838" y="1683303"/>
                  <a:pt x="134802" y="1668695"/>
                  <a:pt x="134123" y="1651199"/>
                </a:cubicBezTo>
                <a:cubicBezTo>
                  <a:pt x="133953" y="1647463"/>
                  <a:pt x="133274" y="1644065"/>
                  <a:pt x="131235" y="1640668"/>
                </a:cubicBezTo>
                <a:cubicBezTo>
                  <a:pt x="125290" y="1631156"/>
                  <a:pt x="126819" y="1627759"/>
                  <a:pt x="137860" y="1626400"/>
                </a:cubicBezTo>
                <a:cubicBezTo>
                  <a:pt x="171832" y="1621984"/>
                  <a:pt x="205634" y="1616548"/>
                  <a:pt x="239775" y="1615529"/>
                </a:cubicBezTo>
                <a:cubicBezTo>
                  <a:pt x="241813" y="1615529"/>
                  <a:pt x="244531" y="1615699"/>
                  <a:pt x="245550" y="1614680"/>
                </a:cubicBezTo>
                <a:cubicBezTo>
                  <a:pt x="250986" y="1608055"/>
                  <a:pt x="258969" y="1609754"/>
                  <a:pt x="265933" y="1608395"/>
                </a:cubicBezTo>
                <a:cubicBezTo>
                  <a:pt x="282580" y="1605337"/>
                  <a:pt x="299396" y="1602790"/>
                  <a:pt x="316042" y="1599902"/>
                </a:cubicBezTo>
                <a:cubicBezTo>
                  <a:pt x="327083" y="1598033"/>
                  <a:pt x="338124" y="1597694"/>
                  <a:pt x="348994" y="1599053"/>
                </a:cubicBezTo>
                <a:cubicBezTo>
                  <a:pt x="356468" y="1600072"/>
                  <a:pt x="363432" y="1602790"/>
                  <a:pt x="364112" y="1612132"/>
                </a:cubicBezTo>
                <a:cubicBezTo>
                  <a:pt x="365471" y="1630816"/>
                  <a:pt x="368698" y="1649161"/>
                  <a:pt x="368528" y="1668015"/>
                </a:cubicBezTo>
                <a:cubicBezTo>
                  <a:pt x="368358" y="1680585"/>
                  <a:pt x="366150" y="1682453"/>
                  <a:pt x="353750" y="1679906"/>
                </a:cubicBezTo>
                <a:cubicBezTo>
                  <a:pt x="348655" y="1678886"/>
                  <a:pt x="346107" y="1680075"/>
                  <a:pt x="345427" y="1685171"/>
                </a:cubicBezTo>
                <a:cubicBezTo>
                  <a:pt x="345088" y="1688229"/>
                  <a:pt x="344578" y="1691286"/>
                  <a:pt x="344578" y="1694513"/>
                </a:cubicBezTo>
                <a:cubicBezTo>
                  <a:pt x="344748" y="1726107"/>
                  <a:pt x="348825" y="1756852"/>
                  <a:pt x="361394" y="1786067"/>
                </a:cubicBezTo>
                <a:cubicBezTo>
                  <a:pt x="363772" y="1791503"/>
                  <a:pt x="367000" y="1796259"/>
                  <a:pt x="372435" y="1798297"/>
                </a:cubicBezTo>
                <a:cubicBezTo>
                  <a:pt x="387722" y="1804072"/>
                  <a:pt x="403349" y="1808829"/>
                  <a:pt x="419995" y="1808998"/>
                </a:cubicBezTo>
                <a:cubicBezTo>
                  <a:pt x="425771" y="1809168"/>
                  <a:pt x="431376" y="1807639"/>
                  <a:pt x="435453" y="1803223"/>
                </a:cubicBezTo>
                <a:cubicBezTo>
                  <a:pt x="448532" y="1789295"/>
                  <a:pt x="456006" y="1772988"/>
                  <a:pt x="456006" y="1753624"/>
                </a:cubicBezTo>
                <a:cubicBezTo>
                  <a:pt x="456006" y="1743263"/>
                  <a:pt x="450570" y="1736639"/>
                  <a:pt x="441568" y="1732562"/>
                </a:cubicBezTo>
                <a:cubicBezTo>
                  <a:pt x="438510" y="1731203"/>
                  <a:pt x="435283" y="1729844"/>
                  <a:pt x="432056" y="1729165"/>
                </a:cubicBezTo>
                <a:cubicBezTo>
                  <a:pt x="422374" y="1727126"/>
                  <a:pt x="418297" y="1721181"/>
                  <a:pt x="417108" y="1711499"/>
                </a:cubicBezTo>
                <a:cubicBezTo>
                  <a:pt x="413371" y="1679736"/>
                  <a:pt x="412692" y="1647632"/>
                  <a:pt x="410653" y="1615869"/>
                </a:cubicBezTo>
                <a:cubicBezTo>
                  <a:pt x="409804" y="1603299"/>
                  <a:pt x="413201" y="1599562"/>
                  <a:pt x="425771" y="1597694"/>
                </a:cubicBezTo>
                <a:cubicBezTo>
                  <a:pt x="442417" y="1595316"/>
                  <a:pt x="459063" y="1597524"/>
                  <a:pt x="475709" y="1599053"/>
                </a:cubicBezTo>
                <a:cubicBezTo>
                  <a:pt x="502377" y="1601770"/>
                  <a:pt x="529045" y="1605847"/>
                  <a:pt x="555713" y="1608395"/>
                </a:cubicBezTo>
                <a:cubicBezTo>
                  <a:pt x="591553" y="1611792"/>
                  <a:pt x="627223" y="1614850"/>
                  <a:pt x="662894" y="1618926"/>
                </a:cubicBezTo>
                <a:cubicBezTo>
                  <a:pt x="670537" y="1619775"/>
                  <a:pt x="674105" y="1623173"/>
                  <a:pt x="671726" y="1630477"/>
                </a:cubicBezTo>
                <a:cubicBezTo>
                  <a:pt x="665951" y="1647802"/>
                  <a:pt x="672916" y="1663259"/>
                  <a:pt x="680389" y="1677188"/>
                </a:cubicBezTo>
                <a:cubicBezTo>
                  <a:pt x="686844" y="1689418"/>
                  <a:pt x="691770" y="1701478"/>
                  <a:pt x="694488" y="1714896"/>
                </a:cubicBezTo>
                <a:cubicBezTo>
                  <a:pt x="698904" y="1736299"/>
                  <a:pt x="712493" y="1748019"/>
                  <a:pt x="733725" y="1752945"/>
                </a:cubicBezTo>
                <a:cubicBezTo>
                  <a:pt x="755637" y="1758041"/>
                  <a:pt x="777888" y="1758890"/>
                  <a:pt x="800140" y="1760758"/>
                </a:cubicBezTo>
                <a:cubicBezTo>
                  <a:pt x="802858" y="1760928"/>
                  <a:pt x="805915" y="1761438"/>
                  <a:pt x="808463" y="1759739"/>
                </a:cubicBezTo>
                <a:cubicBezTo>
                  <a:pt x="813729" y="1755832"/>
                  <a:pt x="819504" y="1756512"/>
                  <a:pt x="825449" y="1757022"/>
                </a:cubicBezTo>
                <a:cubicBezTo>
                  <a:pt x="842605" y="1758041"/>
                  <a:pt x="858911" y="1762117"/>
                  <a:pt x="875217" y="1766873"/>
                </a:cubicBezTo>
                <a:cubicBezTo>
                  <a:pt x="906981" y="1776386"/>
                  <a:pt x="939084" y="1781651"/>
                  <a:pt x="972207" y="1778594"/>
                </a:cubicBezTo>
                <a:cubicBezTo>
                  <a:pt x="999724" y="1776046"/>
                  <a:pt x="1027411" y="1773498"/>
                  <a:pt x="1054589" y="1768572"/>
                </a:cubicBezTo>
                <a:cubicBezTo>
                  <a:pt x="1070725" y="1765684"/>
                  <a:pt x="1085673" y="1761608"/>
                  <a:pt x="1096204" y="1747339"/>
                </a:cubicBezTo>
                <a:cubicBezTo>
                  <a:pt x="1101979" y="1739526"/>
                  <a:pt x="1104527" y="1727806"/>
                  <a:pt x="1099771" y="1719483"/>
                </a:cubicBezTo>
                <a:cubicBezTo>
                  <a:pt x="1087371" y="1697401"/>
                  <a:pt x="1068857" y="1685171"/>
                  <a:pt x="1043038" y="1684662"/>
                </a:cubicBezTo>
                <a:cubicBezTo>
                  <a:pt x="1036074" y="1684492"/>
                  <a:pt x="1028430" y="1685851"/>
                  <a:pt x="1022145" y="1682623"/>
                </a:cubicBezTo>
                <a:cubicBezTo>
                  <a:pt x="1015011" y="1678886"/>
                  <a:pt x="1008387" y="1677867"/>
                  <a:pt x="1001253" y="1681434"/>
                </a:cubicBezTo>
                <a:cubicBezTo>
                  <a:pt x="999215" y="1682453"/>
                  <a:pt x="995987" y="1683473"/>
                  <a:pt x="995308" y="1680755"/>
                </a:cubicBezTo>
                <a:cubicBezTo>
                  <a:pt x="993609" y="1672432"/>
                  <a:pt x="986305" y="1673111"/>
                  <a:pt x="980870" y="1671243"/>
                </a:cubicBezTo>
                <a:cubicBezTo>
                  <a:pt x="969319" y="1667336"/>
                  <a:pt x="957769" y="1663939"/>
                  <a:pt x="948257" y="1655616"/>
                </a:cubicBezTo>
                <a:cubicBezTo>
                  <a:pt x="947068" y="1654597"/>
                  <a:pt x="945029" y="1653917"/>
                  <a:pt x="945539" y="1651879"/>
                </a:cubicBezTo>
                <a:cubicBezTo>
                  <a:pt x="946049" y="1649501"/>
                  <a:pt x="948427" y="1649331"/>
                  <a:pt x="950295" y="1649331"/>
                </a:cubicBezTo>
                <a:cubicBezTo>
                  <a:pt x="955051" y="1649161"/>
                  <a:pt x="959977" y="1648991"/>
                  <a:pt x="964733" y="1648991"/>
                </a:cubicBezTo>
                <a:cubicBezTo>
                  <a:pt x="989023" y="1648991"/>
                  <a:pt x="1013483" y="1649840"/>
                  <a:pt x="1037773" y="1646783"/>
                </a:cubicBezTo>
                <a:cubicBezTo>
                  <a:pt x="1055947" y="1644575"/>
                  <a:pt x="1075821" y="1645084"/>
                  <a:pt x="1088560" y="1626740"/>
                </a:cubicBezTo>
                <a:cubicBezTo>
                  <a:pt x="1093147" y="1619945"/>
                  <a:pt x="1097053" y="1614510"/>
                  <a:pt x="1092467" y="1607206"/>
                </a:cubicBezTo>
                <a:cubicBezTo>
                  <a:pt x="1087202" y="1598883"/>
                  <a:pt x="1084144" y="1588182"/>
                  <a:pt x="1071235" y="1587842"/>
                </a:cubicBezTo>
                <a:cubicBezTo>
                  <a:pt x="1066819" y="1587842"/>
                  <a:pt x="1061383" y="1589880"/>
                  <a:pt x="1058326" y="1584105"/>
                </a:cubicBezTo>
                <a:cubicBezTo>
                  <a:pt x="1057646" y="1582916"/>
                  <a:pt x="1056627" y="1583426"/>
                  <a:pt x="1055947" y="1584615"/>
                </a:cubicBezTo>
                <a:cubicBezTo>
                  <a:pt x="1053230" y="1589880"/>
                  <a:pt x="1048474" y="1588012"/>
                  <a:pt x="1044737" y="1587332"/>
                </a:cubicBezTo>
                <a:cubicBezTo>
                  <a:pt x="1039471" y="1586483"/>
                  <a:pt x="1034715" y="1583595"/>
                  <a:pt x="1029959" y="1581387"/>
                </a:cubicBezTo>
                <a:cubicBezTo>
                  <a:pt x="1021296" y="1577650"/>
                  <a:pt x="1014332" y="1569667"/>
                  <a:pt x="1003461" y="1570347"/>
                </a:cubicBezTo>
                <a:cubicBezTo>
                  <a:pt x="998195" y="1570686"/>
                  <a:pt x="994968" y="1566610"/>
                  <a:pt x="994968" y="1561514"/>
                </a:cubicBezTo>
                <a:cubicBezTo>
                  <a:pt x="994459" y="1537394"/>
                  <a:pt x="994119" y="1513444"/>
                  <a:pt x="995987" y="1489324"/>
                </a:cubicBezTo>
                <a:cubicBezTo>
                  <a:pt x="996327" y="1485757"/>
                  <a:pt x="998026" y="1483209"/>
                  <a:pt x="1001253" y="1482360"/>
                </a:cubicBezTo>
                <a:cubicBezTo>
                  <a:pt x="1008727" y="1480321"/>
                  <a:pt x="1008727" y="1474886"/>
                  <a:pt x="1008047" y="1468941"/>
                </a:cubicBezTo>
                <a:cubicBezTo>
                  <a:pt x="1007538" y="1465034"/>
                  <a:pt x="1006688" y="1461127"/>
                  <a:pt x="1006519" y="1457220"/>
                </a:cubicBezTo>
                <a:cubicBezTo>
                  <a:pt x="1005160" y="1434969"/>
                  <a:pt x="1005329" y="1412378"/>
                  <a:pt x="1002442" y="1390296"/>
                </a:cubicBezTo>
                <a:cubicBezTo>
                  <a:pt x="995648" y="1336451"/>
                  <a:pt x="1001593" y="1282775"/>
                  <a:pt x="1006519" y="1229439"/>
                </a:cubicBezTo>
                <a:cubicBezTo>
                  <a:pt x="1010425" y="1186635"/>
                  <a:pt x="1016370" y="1144170"/>
                  <a:pt x="1015691" y="1100856"/>
                </a:cubicBezTo>
                <a:cubicBezTo>
                  <a:pt x="1015351" y="1081832"/>
                  <a:pt x="1010595" y="1065356"/>
                  <a:pt x="999724" y="1050238"/>
                </a:cubicBezTo>
                <a:cubicBezTo>
                  <a:pt x="995817" y="1044803"/>
                  <a:pt x="993609" y="1039028"/>
                  <a:pt x="992760" y="1032403"/>
                </a:cubicBezTo>
                <a:cubicBezTo>
                  <a:pt x="991231" y="1022381"/>
                  <a:pt x="990042" y="1011850"/>
                  <a:pt x="983248" y="1004037"/>
                </a:cubicBezTo>
                <a:cubicBezTo>
                  <a:pt x="979001" y="999111"/>
                  <a:pt x="979171" y="996053"/>
                  <a:pt x="981719" y="990957"/>
                </a:cubicBezTo>
                <a:cubicBezTo>
                  <a:pt x="1032337" y="889891"/>
                  <a:pt x="1082785" y="788825"/>
                  <a:pt x="1133403" y="687759"/>
                </a:cubicBezTo>
                <a:cubicBezTo>
                  <a:pt x="1134592" y="685381"/>
                  <a:pt x="1135102" y="682324"/>
                  <a:pt x="1137819" y="680795"/>
                </a:cubicBezTo>
                <a:cubicBezTo>
                  <a:pt x="1137819" y="680285"/>
                  <a:pt x="1137819" y="679606"/>
                  <a:pt x="1137819" y="679096"/>
                </a:cubicBezTo>
                <a:cubicBezTo>
                  <a:pt x="1135442" y="675359"/>
                  <a:pt x="1131365" y="673831"/>
                  <a:pt x="1127628" y="671962"/>
                </a:cubicBezTo>
                <a:close/>
                <a:moveTo>
                  <a:pt x="187798" y="1154022"/>
                </a:moveTo>
                <a:cubicBezTo>
                  <a:pt x="172851" y="1168800"/>
                  <a:pt x="159432" y="1169479"/>
                  <a:pt x="143125" y="1155891"/>
                </a:cubicBezTo>
                <a:cubicBezTo>
                  <a:pt x="137690" y="1151304"/>
                  <a:pt x="130896" y="1148926"/>
                  <a:pt x="125630" y="1144000"/>
                </a:cubicBezTo>
                <a:cubicBezTo>
                  <a:pt x="108984" y="1128204"/>
                  <a:pt x="105417" y="1107481"/>
                  <a:pt x="103548" y="1086079"/>
                </a:cubicBezTo>
                <a:cubicBezTo>
                  <a:pt x="103039" y="1080813"/>
                  <a:pt x="103548" y="1075377"/>
                  <a:pt x="103548" y="1069942"/>
                </a:cubicBezTo>
                <a:cubicBezTo>
                  <a:pt x="104228" y="1045652"/>
                  <a:pt x="107455" y="1021532"/>
                  <a:pt x="107795" y="997242"/>
                </a:cubicBezTo>
                <a:cubicBezTo>
                  <a:pt x="107965" y="989938"/>
                  <a:pt x="113740" y="985012"/>
                  <a:pt x="120364" y="987051"/>
                </a:cubicBezTo>
                <a:cubicBezTo>
                  <a:pt x="125120" y="988410"/>
                  <a:pt x="126989" y="993335"/>
                  <a:pt x="128687" y="997072"/>
                </a:cubicBezTo>
                <a:cubicBezTo>
                  <a:pt x="134463" y="1008962"/>
                  <a:pt x="143125" y="1018135"/>
                  <a:pt x="152128" y="1027817"/>
                </a:cubicBezTo>
                <a:cubicBezTo>
                  <a:pt x="161810" y="1038178"/>
                  <a:pt x="168265" y="1051427"/>
                  <a:pt x="176078" y="1063317"/>
                </a:cubicBezTo>
                <a:cubicBezTo>
                  <a:pt x="176588" y="1064167"/>
                  <a:pt x="177097" y="1065695"/>
                  <a:pt x="176758" y="1066545"/>
                </a:cubicBezTo>
                <a:cubicBezTo>
                  <a:pt x="170643" y="1088796"/>
                  <a:pt x="183892" y="1106292"/>
                  <a:pt x="192215" y="1124636"/>
                </a:cubicBezTo>
                <a:cubicBezTo>
                  <a:pt x="199858" y="1141453"/>
                  <a:pt x="201047" y="1140943"/>
                  <a:pt x="187798" y="1154022"/>
                </a:cubicBezTo>
                <a:close/>
                <a:moveTo>
                  <a:pt x="795724" y="1195638"/>
                </a:moveTo>
                <a:cubicBezTo>
                  <a:pt x="790458" y="1223155"/>
                  <a:pt x="786211" y="1250842"/>
                  <a:pt x="783663" y="1278699"/>
                </a:cubicBezTo>
                <a:cubicBezTo>
                  <a:pt x="782135" y="1295854"/>
                  <a:pt x="782305" y="1313180"/>
                  <a:pt x="782305" y="1330506"/>
                </a:cubicBezTo>
                <a:cubicBezTo>
                  <a:pt x="782305" y="1344604"/>
                  <a:pt x="780436" y="1358362"/>
                  <a:pt x="772962" y="1370422"/>
                </a:cubicBezTo>
                <a:cubicBezTo>
                  <a:pt x="755467" y="1398789"/>
                  <a:pt x="753599" y="1430553"/>
                  <a:pt x="750201" y="1462486"/>
                </a:cubicBezTo>
                <a:cubicBezTo>
                  <a:pt x="744936" y="1510896"/>
                  <a:pt x="732706" y="1558117"/>
                  <a:pt x="721495" y="1605337"/>
                </a:cubicBezTo>
                <a:cubicBezTo>
                  <a:pt x="721325" y="1605677"/>
                  <a:pt x="720816" y="1606017"/>
                  <a:pt x="720306" y="1606526"/>
                </a:cubicBezTo>
                <a:cubicBezTo>
                  <a:pt x="717418" y="1600242"/>
                  <a:pt x="720306" y="1592598"/>
                  <a:pt x="715041" y="1586313"/>
                </a:cubicBezTo>
                <a:cubicBezTo>
                  <a:pt x="711473" y="1582237"/>
                  <a:pt x="708076" y="1579179"/>
                  <a:pt x="702981" y="1577820"/>
                </a:cubicBezTo>
                <a:cubicBezTo>
                  <a:pt x="674274" y="1569837"/>
                  <a:pt x="644719" y="1567119"/>
                  <a:pt x="615673" y="1561174"/>
                </a:cubicBezTo>
                <a:cubicBezTo>
                  <a:pt x="607180" y="1559475"/>
                  <a:pt x="598517" y="1557437"/>
                  <a:pt x="590024" y="1555739"/>
                </a:cubicBezTo>
                <a:cubicBezTo>
                  <a:pt x="586967" y="1555229"/>
                  <a:pt x="585778" y="1553700"/>
                  <a:pt x="585778" y="1550643"/>
                </a:cubicBezTo>
                <a:cubicBezTo>
                  <a:pt x="585268" y="1539092"/>
                  <a:pt x="584419" y="1528221"/>
                  <a:pt x="589515" y="1516671"/>
                </a:cubicBezTo>
                <a:cubicBezTo>
                  <a:pt x="594950" y="1504611"/>
                  <a:pt x="593082" y="1491192"/>
                  <a:pt x="585608" y="1479302"/>
                </a:cubicBezTo>
                <a:cubicBezTo>
                  <a:pt x="584079" y="1476924"/>
                  <a:pt x="582041" y="1475225"/>
                  <a:pt x="579493" y="1475395"/>
                </a:cubicBezTo>
                <a:cubicBezTo>
                  <a:pt x="571170" y="1475565"/>
                  <a:pt x="569981" y="1470639"/>
                  <a:pt x="569471" y="1463675"/>
                </a:cubicBezTo>
                <a:cubicBezTo>
                  <a:pt x="568792" y="1453484"/>
                  <a:pt x="564036" y="1446349"/>
                  <a:pt x="553335" y="1443292"/>
                </a:cubicBezTo>
                <a:cubicBezTo>
                  <a:pt x="548749" y="1441933"/>
                  <a:pt x="545182" y="1442443"/>
                  <a:pt x="541275" y="1444481"/>
                </a:cubicBezTo>
                <a:cubicBezTo>
                  <a:pt x="508322" y="1460618"/>
                  <a:pt x="475200" y="1476584"/>
                  <a:pt x="442077" y="1492381"/>
                </a:cubicBezTo>
                <a:cubicBezTo>
                  <a:pt x="426110" y="1500025"/>
                  <a:pt x="424921" y="1499006"/>
                  <a:pt x="424072" y="1481340"/>
                </a:cubicBezTo>
                <a:cubicBezTo>
                  <a:pt x="421015" y="1423928"/>
                  <a:pt x="421864" y="1366346"/>
                  <a:pt x="423053" y="1308933"/>
                </a:cubicBezTo>
                <a:cubicBezTo>
                  <a:pt x="423393" y="1293986"/>
                  <a:pt x="421185" y="1279038"/>
                  <a:pt x="423393" y="1264261"/>
                </a:cubicBezTo>
                <a:cubicBezTo>
                  <a:pt x="423902" y="1261033"/>
                  <a:pt x="421864" y="1259505"/>
                  <a:pt x="419486" y="1258485"/>
                </a:cubicBezTo>
                <a:cubicBezTo>
                  <a:pt x="416259" y="1256957"/>
                  <a:pt x="412692" y="1255768"/>
                  <a:pt x="409294" y="1254239"/>
                </a:cubicBezTo>
                <a:cubicBezTo>
                  <a:pt x="407426" y="1253559"/>
                  <a:pt x="405218" y="1253220"/>
                  <a:pt x="404708" y="1251012"/>
                </a:cubicBezTo>
                <a:cubicBezTo>
                  <a:pt x="404199" y="1248294"/>
                  <a:pt x="406407" y="1247275"/>
                  <a:pt x="408275" y="1246086"/>
                </a:cubicBezTo>
                <a:cubicBezTo>
                  <a:pt x="410144" y="1244897"/>
                  <a:pt x="412522" y="1243538"/>
                  <a:pt x="413371" y="1241669"/>
                </a:cubicBezTo>
                <a:cubicBezTo>
                  <a:pt x="418807" y="1229609"/>
                  <a:pt x="428828" y="1229439"/>
                  <a:pt x="440039" y="1229439"/>
                </a:cubicBezTo>
                <a:cubicBezTo>
                  <a:pt x="488449" y="1229779"/>
                  <a:pt x="536859" y="1230459"/>
                  <a:pt x="585268" y="1229100"/>
                </a:cubicBezTo>
                <a:cubicBezTo>
                  <a:pt x="610577" y="1228420"/>
                  <a:pt x="635886" y="1224683"/>
                  <a:pt x="658987" y="1213133"/>
                </a:cubicBezTo>
                <a:cubicBezTo>
                  <a:pt x="667140" y="1209056"/>
                  <a:pt x="673935" y="1203111"/>
                  <a:pt x="680559" y="1196996"/>
                </a:cubicBezTo>
                <a:cubicBezTo>
                  <a:pt x="683447" y="1194449"/>
                  <a:pt x="686164" y="1192750"/>
                  <a:pt x="690241" y="1192580"/>
                </a:cubicBezTo>
                <a:cubicBezTo>
                  <a:pt x="723024" y="1190881"/>
                  <a:pt x="755807" y="1189183"/>
                  <a:pt x="788589" y="1186805"/>
                </a:cubicBezTo>
                <a:cubicBezTo>
                  <a:pt x="796743" y="1186295"/>
                  <a:pt x="797082" y="1189183"/>
                  <a:pt x="795724" y="1195638"/>
                </a:cubicBezTo>
                <a:close/>
              </a:path>
            </a:pathLst>
          </a:custGeom>
          <a:solidFill>
            <a:schemeClr val="accent6"/>
          </a:solidFill>
          <a:ln w="16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648CF1C9-9127-4E6E-800A-D6F08A3CB52D}"/>
              </a:ext>
            </a:extLst>
          </p:cNvPr>
          <p:cNvSpPr/>
          <p:nvPr/>
        </p:nvSpPr>
        <p:spPr>
          <a:xfrm>
            <a:off x="888372" y="3564535"/>
            <a:ext cx="1702327" cy="3035580"/>
          </a:xfrm>
          <a:custGeom>
            <a:avLst/>
            <a:gdLst>
              <a:gd name="connsiteX0" fmla="*/ 1010278 w 1010660"/>
              <a:gd name="connsiteY0" fmla="*/ 1613160 h 1802203"/>
              <a:gd name="connsiteX1" fmla="*/ 998557 w 1010660"/>
              <a:gd name="connsiteY1" fmla="*/ 1603308 h 1802203"/>
              <a:gd name="connsiteX2" fmla="*/ 990404 w 1010660"/>
              <a:gd name="connsiteY2" fmla="*/ 1596344 h 1802203"/>
              <a:gd name="connsiteX3" fmla="*/ 988536 w 1010660"/>
              <a:gd name="connsiteY3" fmla="*/ 1584624 h 1802203"/>
              <a:gd name="connsiteX4" fmla="*/ 968322 w 1010660"/>
              <a:gd name="connsiteY4" fmla="*/ 1564241 h 1802203"/>
              <a:gd name="connsiteX5" fmla="*/ 871163 w 1010660"/>
              <a:gd name="connsiteY5" fmla="*/ 1548444 h 1802203"/>
              <a:gd name="connsiteX6" fmla="*/ 749714 w 1010660"/>
              <a:gd name="connsiteY6" fmla="*/ 1529589 h 1802203"/>
              <a:gd name="connsiteX7" fmla="*/ 717101 w 1010660"/>
              <a:gd name="connsiteY7" fmla="*/ 1522625 h 1802203"/>
              <a:gd name="connsiteX8" fmla="*/ 717441 w 1010660"/>
              <a:gd name="connsiteY8" fmla="*/ 1520417 h 1802203"/>
              <a:gd name="connsiteX9" fmla="*/ 740032 w 1010660"/>
              <a:gd name="connsiteY9" fmla="*/ 1517020 h 1802203"/>
              <a:gd name="connsiteX10" fmla="*/ 743769 w 1010660"/>
              <a:gd name="connsiteY10" fmla="*/ 1518379 h 1802203"/>
              <a:gd name="connsiteX11" fmla="*/ 750563 w 1010660"/>
              <a:gd name="connsiteY11" fmla="*/ 1523474 h 1802203"/>
              <a:gd name="connsiteX12" fmla="*/ 804069 w 1010660"/>
              <a:gd name="connsiteY12" fmla="*/ 1521946 h 1802203"/>
              <a:gd name="connsiteX13" fmla="*/ 813581 w 1010660"/>
              <a:gd name="connsiteY13" fmla="*/ 1509036 h 1802203"/>
              <a:gd name="connsiteX14" fmla="*/ 816129 w 1010660"/>
              <a:gd name="connsiteY14" fmla="*/ 1490522 h 1802203"/>
              <a:gd name="connsiteX15" fmla="*/ 806277 w 1010660"/>
              <a:gd name="connsiteY15" fmla="*/ 1469459 h 1802203"/>
              <a:gd name="connsiteX16" fmla="*/ 798124 w 1010660"/>
              <a:gd name="connsiteY16" fmla="*/ 1455871 h 1802203"/>
              <a:gd name="connsiteX17" fmla="*/ 797274 w 1010660"/>
              <a:gd name="connsiteY17" fmla="*/ 1445849 h 1802203"/>
              <a:gd name="connsiteX18" fmla="*/ 786064 w 1010660"/>
              <a:gd name="connsiteY18" fmla="*/ 1441772 h 1802203"/>
              <a:gd name="connsiteX19" fmla="*/ 758037 w 1010660"/>
              <a:gd name="connsiteY19" fmla="*/ 1457739 h 1802203"/>
              <a:gd name="connsiteX20" fmla="*/ 698586 w 1010660"/>
              <a:gd name="connsiteY20" fmla="*/ 1490012 h 1802203"/>
              <a:gd name="connsiteX21" fmla="*/ 685507 w 1010660"/>
              <a:gd name="connsiteY21" fmla="*/ 1481859 h 1802203"/>
              <a:gd name="connsiteX22" fmla="*/ 683299 w 1010660"/>
              <a:gd name="connsiteY22" fmla="*/ 1417313 h 1802203"/>
              <a:gd name="connsiteX23" fmla="*/ 692302 w 1010660"/>
              <a:gd name="connsiteY23" fmla="*/ 1403214 h 1802203"/>
              <a:gd name="connsiteX24" fmla="*/ 708608 w 1010660"/>
              <a:gd name="connsiteY24" fmla="*/ 1399138 h 1802203"/>
              <a:gd name="connsiteX25" fmla="*/ 784875 w 1010660"/>
              <a:gd name="connsiteY25" fmla="*/ 1387417 h 1802203"/>
              <a:gd name="connsiteX26" fmla="*/ 833794 w 1010660"/>
              <a:gd name="connsiteY26" fmla="*/ 1365675 h 1802203"/>
              <a:gd name="connsiteX27" fmla="*/ 910231 w 1010660"/>
              <a:gd name="connsiteY27" fmla="*/ 1264100 h 1802203"/>
              <a:gd name="connsiteX28" fmla="*/ 935540 w 1010660"/>
              <a:gd name="connsiteY28" fmla="*/ 1186474 h 1802203"/>
              <a:gd name="connsiteX29" fmla="*/ 939616 w 1010660"/>
              <a:gd name="connsiteY29" fmla="*/ 1178661 h 1802203"/>
              <a:gd name="connsiteX30" fmla="*/ 960679 w 1010660"/>
              <a:gd name="connsiteY30" fmla="*/ 1157768 h 1802203"/>
              <a:gd name="connsiteX31" fmla="*/ 976646 w 1010660"/>
              <a:gd name="connsiteY31" fmla="*/ 1104602 h 1802203"/>
              <a:gd name="connsiteX32" fmla="*/ 958301 w 1010660"/>
              <a:gd name="connsiteY32" fmla="*/ 973301 h 1802203"/>
              <a:gd name="connsiteX33" fmla="*/ 956942 w 1010660"/>
              <a:gd name="connsiteY33" fmla="*/ 961751 h 1802203"/>
              <a:gd name="connsiteX34" fmla="*/ 957451 w 1010660"/>
              <a:gd name="connsiteY34" fmla="*/ 937970 h 1802203"/>
              <a:gd name="connsiteX35" fmla="*/ 957961 w 1010660"/>
              <a:gd name="connsiteY35" fmla="*/ 901281 h 1802203"/>
              <a:gd name="connsiteX36" fmla="*/ 957621 w 1010660"/>
              <a:gd name="connsiteY36" fmla="*/ 891259 h 1802203"/>
              <a:gd name="connsiteX37" fmla="*/ 957112 w 1010660"/>
              <a:gd name="connsiteY37" fmla="*/ 861364 h 1802203"/>
              <a:gd name="connsiteX38" fmla="*/ 959829 w 1010660"/>
              <a:gd name="connsiteY38" fmla="*/ 813804 h 1802203"/>
              <a:gd name="connsiteX39" fmla="*/ 962547 w 1010660"/>
              <a:gd name="connsiteY39" fmla="*/ 801064 h 1802203"/>
              <a:gd name="connsiteX40" fmla="*/ 953205 w 1010660"/>
              <a:gd name="connsiteY40" fmla="*/ 776435 h 1802203"/>
              <a:gd name="connsiteX41" fmla="*/ 944882 w 1010660"/>
              <a:gd name="connsiteY41" fmla="*/ 774566 h 1802203"/>
              <a:gd name="connsiteX42" fmla="*/ 930784 w 1010660"/>
              <a:gd name="connsiteY42" fmla="*/ 756561 h 1802203"/>
              <a:gd name="connsiteX43" fmla="*/ 931463 w 1010660"/>
              <a:gd name="connsiteY43" fmla="*/ 743822 h 1802203"/>
              <a:gd name="connsiteX44" fmla="*/ 939107 w 1010660"/>
              <a:gd name="connsiteY44" fmla="*/ 650059 h 1802203"/>
              <a:gd name="connsiteX45" fmla="*/ 916685 w 1010660"/>
              <a:gd name="connsiteY45" fmla="*/ 635112 h 1802203"/>
              <a:gd name="connsiteX46" fmla="*/ 902077 w 1010660"/>
              <a:gd name="connsiteY46" fmla="*/ 624581 h 1802203"/>
              <a:gd name="connsiteX47" fmla="*/ 902417 w 1010660"/>
              <a:gd name="connsiteY47" fmla="*/ 621183 h 1802203"/>
              <a:gd name="connsiteX48" fmla="*/ 907173 w 1010660"/>
              <a:gd name="connsiteY48" fmla="*/ 545087 h 1802203"/>
              <a:gd name="connsiteX49" fmla="*/ 896132 w 1010660"/>
              <a:gd name="connsiteY49" fmla="*/ 478162 h 1802203"/>
              <a:gd name="connsiteX50" fmla="*/ 888489 w 1010660"/>
              <a:gd name="connsiteY50" fmla="*/ 462195 h 1802203"/>
              <a:gd name="connsiteX51" fmla="*/ 887300 w 1010660"/>
              <a:gd name="connsiteY51" fmla="*/ 448267 h 1802203"/>
              <a:gd name="connsiteX52" fmla="*/ 891376 w 1010660"/>
              <a:gd name="connsiteY52" fmla="*/ 426355 h 1802203"/>
              <a:gd name="connsiteX53" fmla="*/ 908702 w 1010660"/>
              <a:gd name="connsiteY53" fmla="*/ 416333 h 1802203"/>
              <a:gd name="connsiteX54" fmla="*/ 919233 w 1010660"/>
              <a:gd name="connsiteY54" fmla="*/ 418881 h 1802203"/>
              <a:gd name="connsiteX55" fmla="*/ 913798 w 1010660"/>
              <a:gd name="connsiteY55" fmla="*/ 397819 h 1802203"/>
              <a:gd name="connsiteX56" fmla="*/ 915836 w 1010660"/>
              <a:gd name="connsiteY56" fmla="*/ 361129 h 1802203"/>
              <a:gd name="connsiteX57" fmla="*/ 915157 w 1010660"/>
              <a:gd name="connsiteY57" fmla="*/ 340067 h 1802203"/>
              <a:gd name="connsiteX58" fmla="*/ 933501 w 1010660"/>
              <a:gd name="connsiteY58" fmla="*/ 275520 h 1802203"/>
              <a:gd name="connsiteX59" fmla="*/ 941315 w 1010660"/>
              <a:gd name="connsiteY59" fmla="*/ 225922 h 1802203"/>
              <a:gd name="connsiteX60" fmla="*/ 940635 w 1010660"/>
              <a:gd name="connsiteY60" fmla="*/ 202141 h 1802203"/>
              <a:gd name="connsiteX61" fmla="*/ 934521 w 1010660"/>
              <a:gd name="connsiteY61" fmla="*/ 161205 h 1802203"/>
              <a:gd name="connsiteX62" fmla="*/ 920592 w 1010660"/>
              <a:gd name="connsiteY62" fmla="*/ 124006 h 1802203"/>
              <a:gd name="connsiteX63" fmla="*/ 914477 w 1010660"/>
              <a:gd name="connsiteY63" fmla="*/ 105661 h 1802203"/>
              <a:gd name="connsiteX64" fmla="*/ 893415 w 1010660"/>
              <a:gd name="connsiteY64" fmla="*/ 67783 h 1802203"/>
              <a:gd name="connsiteX65" fmla="*/ 792858 w 1010660"/>
              <a:gd name="connsiteY65" fmla="*/ 9 h 1802203"/>
              <a:gd name="connsiteX66" fmla="*/ 773834 w 1010660"/>
              <a:gd name="connsiteY66" fmla="*/ 8332 h 1802203"/>
              <a:gd name="connsiteX67" fmla="*/ 760415 w 1010660"/>
              <a:gd name="connsiteY67" fmla="*/ 28885 h 1802203"/>
              <a:gd name="connsiteX68" fmla="*/ 741221 w 1010660"/>
              <a:gd name="connsiteY68" fmla="*/ 35849 h 1802203"/>
              <a:gd name="connsiteX69" fmla="*/ 724235 w 1010660"/>
              <a:gd name="connsiteY69" fmla="*/ 30923 h 1802203"/>
              <a:gd name="connsiteX70" fmla="*/ 656801 w 1010660"/>
              <a:gd name="connsiteY70" fmla="*/ 30074 h 1802203"/>
              <a:gd name="connsiteX71" fmla="*/ 585630 w 1010660"/>
              <a:gd name="connsiteY71" fmla="*/ 72029 h 1802203"/>
              <a:gd name="connsiteX72" fmla="*/ 566946 w 1010660"/>
              <a:gd name="connsiteY72" fmla="*/ 104812 h 1802203"/>
              <a:gd name="connsiteX73" fmla="*/ 560491 w 1010660"/>
              <a:gd name="connsiteY73" fmla="*/ 189232 h 1802203"/>
              <a:gd name="connsiteX74" fmla="*/ 563209 w 1010660"/>
              <a:gd name="connsiteY74" fmla="*/ 206558 h 1802203"/>
              <a:gd name="connsiteX75" fmla="*/ 563379 w 1010660"/>
              <a:gd name="connsiteY75" fmla="*/ 259554 h 1802203"/>
              <a:gd name="connsiteX76" fmla="*/ 561340 w 1010660"/>
              <a:gd name="connsiteY76" fmla="*/ 276370 h 1802203"/>
              <a:gd name="connsiteX77" fmla="*/ 570853 w 1010660"/>
              <a:gd name="connsiteY77" fmla="*/ 288260 h 1802203"/>
              <a:gd name="connsiteX78" fmla="*/ 584781 w 1010660"/>
              <a:gd name="connsiteY78" fmla="*/ 303887 h 1802203"/>
              <a:gd name="connsiteX79" fmla="*/ 590386 w 1010660"/>
              <a:gd name="connsiteY79" fmla="*/ 312380 h 1802203"/>
              <a:gd name="connsiteX80" fmla="*/ 601937 w 1010660"/>
              <a:gd name="connsiteY80" fmla="*/ 335311 h 1802203"/>
              <a:gd name="connsiteX81" fmla="*/ 603635 w 1010660"/>
              <a:gd name="connsiteY81" fmla="*/ 341595 h 1802203"/>
              <a:gd name="connsiteX82" fmla="*/ 616205 w 1010660"/>
              <a:gd name="connsiteY82" fmla="*/ 359940 h 1802203"/>
              <a:gd name="connsiteX83" fmla="*/ 637947 w 1010660"/>
              <a:gd name="connsiteY83" fmla="*/ 374888 h 1802203"/>
              <a:gd name="connsiteX84" fmla="*/ 660708 w 1010660"/>
              <a:gd name="connsiteY84" fmla="*/ 372510 h 1802203"/>
              <a:gd name="connsiteX85" fmla="*/ 685168 w 1010660"/>
              <a:gd name="connsiteY85" fmla="*/ 382362 h 1802203"/>
              <a:gd name="connsiteX86" fmla="*/ 698247 w 1010660"/>
              <a:gd name="connsiteY86" fmla="*/ 402065 h 1802203"/>
              <a:gd name="connsiteX87" fmla="*/ 694680 w 1010660"/>
              <a:gd name="connsiteY87" fmla="*/ 422788 h 1802203"/>
              <a:gd name="connsiteX88" fmla="*/ 690603 w 1010660"/>
              <a:gd name="connsiteY88" fmla="*/ 425846 h 1802203"/>
              <a:gd name="connsiteX89" fmla="*/ 656971 w 1010660"/>
              <a:gd name="connsiteY89" fmla="*/ 466442 h 1802203"/>
              <a:gd name="connsiteX90" fmla="*/ 637607 w 1010660"/>
              <a:gd name="connsiteY90" fmla="*/ 500414 h 1802203"/>
              <a:gd name="connsiteX91" fmla="*/ 635229 w 1010660"/>
              <a:gd name="connsiteY91" fmla="*/ 507378 h 1802203"/>
              <a:gd name="connsiteX92" fmla="*/ 628605 w 1010660"/>
              <a:gd name="connsiteY92" fmla="*/ 536084 h 1802203"/>
              <a:gd name="connsiteX93" fmla="*/ 601597 w 1010660"/>
              <a:gd name="connsiteY93" fmla="*/ 588910 h 1802203"/>
              <a:gd name="connsiteX94" fmla="*/ 576118 w 1010660"/>
              <a:gd name="connsiteY94" fmla="*/ 666876 h 1802203"/>
              <a:gd name="connsiteX95" fmla="*/ 566776 w 1010660"/>
              <a:gd name="connsiteY95" fmla="*/ 710699 h 1802203"/>
              <a:gd name="connsiteX96" fmla="*/ 552847 w 1010660"/>
              <a:gd name="connsiteY96" fmla="*/ 799535 h 1802203"/>
              <a:gd name="connsiteX97" fmla="*/ 547582 w 1010660"/>
              <a:gd name="connsiteY97" fmla="*/ 812784 h 1802203"/>
              <a:gd name="connsiteX98" fmla="*/ 532804 w 1010660"/>
              <a:gd name="connsiteY98" fmla="*/ 815332 h 1802203"/>
              <a:gd name="connsiteX99" fmla="*/ 491189 w 1010660"/>
              <a:gd name="connsiteY99" fmla="*/ 818220 h 1802203"/>
              <a:gd name="connsiteX100" fmla="*/ 458406 w 1010660"/>
              <a:gd name="connsiteY100" fmla="*/ 835885 h 1802203"/>
              <a:gd name="connsiteX101" fmla="*/ 411015 w 1010660"/>
              <a:gd name="connsiteY101" fmla="*/ 853720 h 1802203"/>
              <a:gd name="connsiteX102" fmla="*/ 394199 w 1010660"/>
              <a:gd name="connsiteY102" fmla="*/ 854400 h 1802203"/>
              <a:gd name="connsiteX103" fmla="*/ 375345 w 1010660"/>
              <a:gd name="connsiteY103" fmla="*/ 856948 h 1802203"/>
              <a:gd name="connsiteX104" fmla="*/ 367361 w 1010660"/>
              <a:gd name="connsiteY104" fmla="*/ 858646 h 1802203"/>
              <a:gd name="connsiteX105" fmla="*/ 355471 w 1010660"/>
              <a:gd name="connsiteY105" fmla="*/ 859156 h 1802203"/>
              <a:gd name="connsiteX106" fmla="*/ 346469 w 1010660"/>
              <a:gd name="connsiteY106" fmla="*/ 866800 h 1802203"/>
              <a:gd name="connsiteX107" fmla="*/ 318102 w 1010660"/>
              <a:gd name="connsiteY107" fmla="*/ 884125 h 1802203"/>
              <a:gd name="connsiteX108" fmla="*/ 274788 w 1010660"/>
              <a:gd name="connsiteY108" fmla="*/ 891259 h 1802203"/>
              <a:gd name="connsiteX109" fmla="*/ 219754 w 1010660"/>
              <a:gd name="connsiteY109" fmla="*/ 894487 h 1802203"/>
              <a:gd name="connsiteX110" fmla="*/ 211771 w 1010660"/>
              <a:gd name="connsiteY110" fmla="*/ 889391 h 1802203"/>
              <a:gd name="connsiteX111" fmla="*/ 186801 w 1010660"/>
              <a:gd name="connsiteY111" fmla="*/ 833677 h 1802203"/>
              <a:gd name="connsiteX112" fmla="*/ 87094 w 1010660"/>
              <a:gd name="connsiteY112" fmla="*/ 610992 h 1802203"/>
              <a:gd name="connsiteX113" fmla="*/ 76393 w 1010660"/>
              <a:gd name="connsiteY113" fmla="*/ 607255 h 1802203"/>
              <a:gd name="connsiteX114" fmla="*/ 5222 w 1010660"/>
              <a:gd name="connsiteY114" fmla="*/ 643095 h 1802203"/>
              <a:gd name="connsiteX115" fmla="*/ 1655 w 1010660"/>
              <a:gd name="connsiteY115" fmla="*/ 654306 h 1802203"/>
              <a:gd name="connsiteX116" fmla="*/ 35117 w 1010660"/>
              <a:gd name="connsiteY116" fmla="*/ 727515 h 1802203"/>
              <a:gd name="connsiteX117" fmla="*/ 141789 w 1010660"/>
              <a:gd name="connsiteY117" fmla="*/ 969394 h 1802203"/>
              <a:gd name="connsiteX118" fmla="*/ 138561 w 1010660"/>
              <a:gd name="connsiteY118" fmla="*/ 994194 h 1802203"/>
              <a:gd name="connsiteX119" fmla="*/ 135334 w 1010660"/>
              <a:gd name="connsiteY119" fmla="*/ 999969 h 1802203"/>
              <a:gd name="connsiteX120" fmla="*/ 125143 w 1010660"/>
              <a:gd name="connsiteY120" fmla="*/ 1013897 h 1802203"/>
              <a:gd name="connsiteX121" fmla="*/ 96436 w 1010660"/>
              <a:gd name="connsiteY121" fmla="*/ 1073178 h 1802203"/>
              <a:gd name="connsiteX122" fmla="*/ 96946 w 1010660"/>
              <a:gd name="connsiteY122" fmla="*/ 1119040 h 1802203"/>
              <a:gd name="connsiteX123" fmla="*/ 98305 w 1010660"/>
              <a:gd name="connsiteY123" fmla="*/ 1129062 h 1802203"/>
              <a:gd name="connsiteX124" fmla="*/ 105779 w 1010660"/>
              <a:gd name="connsiteY124" fmla="*/ 1168979 h 1802203"/>
              <a:gd name="connsiteX125" fmla="*/ 120726 w 1010660"/>
              <a:gd name="connsiteY125" fmla="*/ 1260872 h 1802203"/>
              <a:gd name="connsiteX126" fmla="*/ 157076 w 1010660"/>
              <a:gd name="connsiteY126" fmla="*/ 1380793 h 1802203"/>
              <a:gd name="connsiteX127" fmla="*/ 171514 w 1010660"/>
              <a:gd name="connsiteY127" fmla="*/ 1439224 h 1802203"/>
              <a:gd name="connsiteX128" fmla="*/ 162512 w 1010660"/>
              <a:gd name="connsiteY128" fmla="*/ 1504110 h 1802203"/>
              <a:gd name="connsiteX129" fmla="*/ 140430 w 1010660"/>
              <a:gd name="connsiteY129" fmla="*/ 1544197 h 1802203"/>
              <a:gd name="connsiteX130" fmla="*/ 123274 w 1010660"/>
              <a:gd name="connsiteY130" fmla="*/ 1557786 h 1802203"/>
              <a:gd name="connsiteX131" fmla="*/ 94228 w 1010660"/>
              <a:gd name="connsiteY131" fmla="*/ 1563731 h 1802203"/>
              <a:gd name="connsiteX132" fmla="*/ 85226 w 1010660"/>
              <a:gd name="connsiteY132" fmla="*/ 1569167 h 1802203"/>
              <a:gd name="connsiteX133" fmla="*/ 59917 w 1010660"/>
              <a:gd name="connsiteY133" fmla="*/ 1597533 h 1802203"/>
              <a:gd name="connsiteX134" fmla="*/ 47347 w 1010660"/>
              <a:gd name="connsiteY134" fmla="*/ 1636940 h 1802203"/>
              <a:gd name="connsiteX135" fmla="*/ 82848 w 1010660"/>
              <a:gd name="connsiteY135" fmla="*/ 1670233 h 1802203"/>
              <a:gd name="connsiteX136" fmla="*/ 168626 w 1010660"/>
              <a:gd name="connsiteY136" fmla="*/ 1675668 h 1802203"/>
              <a:gd name="connsiteX137" fmla="*/ 225699 w 1010660"/>
              <a:gd name="connsiteY137" fmla="*/ 1626239 h 1802203"/>
              <a:gd name="connsiteX138" fmla="*/ 241496 w 1010660"/>
              <a:gd name="connsiteY138" fmla="*/ 1605007 h 1802203"/>
              <a:gd name="connsiteX139" fmla="*/ 272750 w 1010660"/>
              <a:gd name="connsiteY139" fmla="*/ 1588021 h 1802203"/>
              <a:gd name="connsiteX140" fmla="*/ 282092 w 1010660"/>
              <a:gd name="connsiteY140" fmla="*/ 1593966 h 1802203"/>
              <a:gd name="connsiteX141" fmla="*/ 279884 w 1010660"/>
              <a:gd name="connsiteY141" fmla="*/ 1643055 h 1802203"/>
              <a:gd name="connsiteX142" fmla="*/ 287698 w 1010660"/>
              <a:gd name="connsiteY142" fmla="*/ 1653417 h 1802203"/>
              <a:gd name="connsiteX143" fmla="*/ 291095 w 1010660"/>
              <a:gd name="connsiteY143" fmla="*/ 1645943 h 1802203"/>
              <a:gd name="connsiteX144" fmla="*/ 292963 w 1010660"/>
              <a:gd name="connsiteY144" fmla="*/ 1604327 h 1802203"/>
              <a:gd name="connsiteX145" fmla="*/ 295681 w 1010660"/>
              <a:gd name="connsiteY145" fmla="*/ 1579188 h 1802203"/>
              <a:gd name="connsiteX146" fmla="*/ 311648 w 1010660"/>
              <a:gd name="connsiteY146" fmla="*/ 1549633 h 1802203"/>
              <a:gd name="connsiteX147" fmla="*/ 316234 w 1010660"/>
              <a:gd name="connsiteY147" fmla="*/ 1517190 h 1802203"/>
              <a:gd name="connsiteX148" fmla="*/ 316743 w 1010660"/>
              <a:gd name="connsiteY148" fmla="*/ 1507338 h 1802203"/>
              <a:gd name="connsiteX149" fmla="*/ 313686 w 1010660"/>
              <a:gd name="connsiteY149" fmla="*/ 1474385 h 1802203"/>
              <a:gd name="connsiteX150" fmla="*/ 294662 w 1010660"/>
              <a:gd name="connsiteY150" fmla="*/ 1451794 h 1802203"/>
              <a:gd name="connsiteX151" fmla="*/ 281073 w 1010660"/>
              <a:gd name="connsiteY151" fmla="*/ 1446189 h 1802203"/>
              <a:gd name="connsiteX152" fmla="*/ 272071 w 1010660"/>
              <a:gd name="connsiteY152" fmla="*/ 1439734 h 1802203"/>
              <a:gd name="connsiteX153" fmla="*/ 270542 w 1010660"/>
              <a:gd name="connsiteY153" fmla="*/ 1428863 h 1802203"/>
              <a:gd name="connsiteX154" fmla="*/ 278355 w 1010660"/>
              <a:gd name="connsiteY154" fmla="*/ 1303677 h 1802203"/>
              <a:gd name="connsiteX155" fmla="*/ 285659 w 1010660"/>
              <a:gd name="connsiteY155" fmla="*/ 1212293 h 1802203"/>
              <a:gd name="connsiteX156" fmla="*/ 280564 w 1010660"/>
              <a:gd name="connsiteY156" fmla="*/ 1182398 h 1802203"/>
              <a:gd name="connsiteX157" fmla="*/ 269862 w 1010660"/>
              <a:gd name="connsiteY157" fmla="*/ 1148596 h 1802203"/>
              <a:gd name="connsiteX158" fmla="*/ 278016 w 1010660"/>
              <a:gd name="connsiteY158" fmla="*/ 1137725 h 1802203"/>
              <a:gd name="connsiteX159" fmla="*/ 313686 w 1010660"/>
              <a:gd name="connsiteY159" fmla="*/ 1138234 h 1802203"/>
              <a:gd name="connsiteX160" fmla="*/ 323708 w 1010660"/>
              <a:gd name="connsiteY160" fmla="*/ 1148596 h 1802203"/>
              <a:gd name="connsiteX161" fmla="*/ 337296 w 1010660"/>
              <a:gd name="connsiteY161" fmla="*/ 1174414 h 1802203"/>
              <a:gd name="connsiteX162" fmla="*/ 383668 w 1010660"/>
              <a:gd name="connsiteY162" fmla="*/ 1187663 h 1802203"/>
              <a:gd name="connsiteX163" fmla="*/ 507325 w 1010660"/>
              <a:gd name="connsiteY163" fmla="*/ 1194797 h 1802203"/>
              <a:gd name="connsiteX164" fmla="*/ 517007 w 1010660"/>
              <a:gd name="connsiteY164" fmla="*/ 1204309 h 1802203"/>
              <a:gd name="connsiteX165" fmla="*/ 509194 w 1010660"/>
              <a:gd name="connsiteY165" fmla="*/ 1295524 h 1802203"/>
              <a:gd name="connsiteX166" fmla="*/ 499851 w 1010660"/>
              <a:gd name="connsiteY166" fmla="*/ 1395910 h 1802203"/>
              <a:gd name="connsiteX167" fmla="*/ 506816 w 1010660"/>
              <a:gd name="connsiteY167" fmla="*/ 1404064 h 1802203"/>
              <a:gd name="connsiteX168" fmla="*/ 593104 w 1010660"/>
              <a:gd name="connsiteY168" fmla="*/ 1408140 h 1802203"/>
              <a:gd name="connsiteX169" fmla="*/ 606693 w 1010660"/>
              <a:gd name="connsiteY169" fmla="*/ 1407970 h 1802203"/>
              <a:gd name="connsiteX170" fmla="*/ 615016 w 1010660"/>
              <a:gd name="connsiteY170" fmla="*/ 1416293 h 1802203"/>
              <a:gd name="connsiteX171" fmla="*/ 614167 w 1010660"/>
              <a:gd name="connsiteY171" fmla="*/ 1485936 h 1802203"/>
              <a:gd name="connsiteX172" fmla="*/ 610430 w 1010660"/>
              <a:gd name="connsiteY172" fmla="*/ 1490861 h 1802203"/>
              <a:gd name="connsiteX173" fmla="*/ 560831 w 1010660"/>
              <a:gd name="connsiteY173" fmla="*/ 1486105 h 1802203"/>
              <a:gd name="connsiteX174" fmla="*/ 452801 w 1010660"/>
              <a:gd name="connsiteY174" fmla="*/ 1450945 h 1802203"/>
              <a:gd name="connsiteX175" fmla="*/ 429870 w 1010660"/>
              <a:gd name="connsiteY175" fmla="*/ 1458928 h 1802203"/>
              <a:gd name="connsiteX176" fmla="*/ 428341 w 1010660"/>
              <a:gd name="connsiteY176" fmla="*/ 1467081 h 1802203"/>
              <a:gd name="connsiteX177" fmla="*/ 428171 w 1010660"/>
              <a:gd name="connsiteY177" fmla="*/ 1505300 h 1802203"/>
              <a:gd name="connsiteX178" fmla="*/ 434626 w 1010660"/>
              <a:gd name="connsiteY178" fmla="*/ 1523474 h 1802203"/>
              <a:gd name="connsiteX179" fmla="*/ 438193 w 1010660"/>
              <a:gd name="connsiteY179" fmla="*/ 1531628 h 1802203"/>
              <a:gd name="connsiteX180" fmla="*/ 448214 w 1010660"/>
              <a:gd name="connsiteY180" fmla="*/ 1551671 h 1802203"/>
              <a:gd name="connsiteX181" fmla="*/ 451611 w 1010660"/>
              <a:gd name="connsiteY181" fmla="*/ 1557956 h 1802203"/>
              <a:gd name="connsiteX182" fmla="*/ 446346 w 1010660"/>
              <a:gd name="connsiteY182" fmla="*/ 1561523 h 1802203"/>
              <a:gd name="connsiteX183" fmla="*/ 350715 w 1010660"/>
              <a:gd name="connsiteY183" fmla="*/ 1584454 h 1802203"/>
              <a:gd name="connsiteX184" fmla="*/ 327954 w 1010660"/>
              <a:gd name="connsiteY184" fmla="*/ 1610782 h 1802203"/>
              <a:gd name="connsiteX185" fmla="*/ 327954 w 1010660"/>
              <a:gd name="connsiteY185" fmla="*/ 1649850 h 1802203"/>
              <a:gd name="connsiteX186" fmla="*/ 335428 w 1010660"/>
              <a:gd name="connsiteY186" fmla="*/ 1668194 h 1802203"/>
              <a:gd name="connsiteX187" fmla="*/ 346809 w 1010660"/>
              <a:gd name="connsiteY187" fmla="*/ 1688407 h 1802203"/>
              <a:gd name="connsiteX188" fmla="*/ 351904 w 1010660"/>
              <a:gd name="connsiteY188" fmla="*/ 1693673 h 1802203"/>
              <a:gd name="connsiteX189" fmla="*/ 395558 w 1010660"/>
              <a:gd name="connsiteY189" fmla="*/ 1687219 h 1802203"/>
              <a:gd name="connsiteX190" fmla="*/ 410166 w 1010660"/>
              <a:gd name="connsiteY190" fmla="*/ 1651888 h 1802203"/>
              <a:gd name="connsiteX191" fmla="*/ 398615 w 1010660"/>
              <a:gd name="connsiteY191" fmla="*/ 1632354 h 1802203"/>
              <a:gd name="connsiteX192" fmla="*/ 395388 w 1010660"/>
              <a:gd name="connsiteY192" fmla="*/ 1623182 h 1802203"/>
              <a:gd name="connsiteX193" fmla="*/ 403032 w 1010660"/>
              <a:gd name="connsiteY193" fmla="*/ 1619445 h 1802203"/>
              <a:gd name="connsiteX194" fmla="*/ 500701 w 1010660"/>
              <a:gd name="connsiteY194" fmla="*/ 1603478 h 1802203"/>
              <a:gd name="connsiteX195" fmla="*/ 566606 w 1010660"/>
              <a:gd name="connsiteY195" fmla="*/ 1591928 h 1802203"/>
              <a:gd name="connsiteX196" fmla="*/ 616205 w 1010660"/>
              <a:gd name="connsiteY196" fmla="*/ 1587341 h 1802203"/>
              <a:gd name="connsiteX197" fmla="*/ 638626 w 1010660"/>
              <a:gd name="connsiteY197" fmla="*/ 1604667 h 1802203"/>
              <a:gd name="connsiteX198" fmla="*/ 663935 w 1010660"/>
              <a:gd name="connsiteY198" fmla="*/ 1683312 h 1802203"/>
              <a:gd name="connsiteX199" fmla="*/ 667502 w 1010660"/>
              <a:gd name="connsiteY199" fmla="*/ 1731891 h 1802203"/>
              <a:gd name="connsiteX200" fmla="*/ 665634 w 1010660"/>
              <a:gd name="connsiteY200" fmla="*/ 1757200 h 1802203"/>
              <a:gd name="connsiteX201" fmla="*/ 712345 w 1010660"/>
              <a:gd name="connsiteY201" fmla="*/ 1803402 h 1802203"/>
              <a:gd name="connsiteX202" fmla="*/ 763642 w 1010660"/>
              <a:gd name="connsiteY202" fmla="*/ 1762976 h 1802203"/>
              <a:gd name="connsiteX203" fmla="*/ 760415 w 1010660"/>
              <a:gd name="connsiteY203" fmla="*/ 1742423 h 1802203"/>
              <a:gd name="connsiteX204" fmla="*/ 730860 w 1010660"/>
              <a:gd name="connsiteY204" fmla="*/ 1710319 h 1802203"/>
              <a:gd name="connsiteX205" fmla="*/ 725934 w 1010660"/>
              <a:gd name="connsiteY205" fmla="*/ 1704204 h 1802203"/>
              <a:gd name="connsiteX206" fmla="*/ 695189 w 1010660"/>
              <a:gd name="connsiteY206" fmla="*/ 1594985 h 1802203"/>
              <a:gd name="connsiteX207" fmla="*/ 705890 w 1010660"/>
              <a:gd name="connsiteY207" fmla="*/ 1581736 h 1802203"/>
              <a:gd name="connsiteX208" fmla="*/ 711835 w 1010660"/>
              <a:gd name="connsiteY208" fmla="*/ 1582246 h 1802203"/>
              <a:gd name="connsiteX209" fmla="*/ 783516 w 1010660"/>
              <a:gd name="connsiteY209" fmla="*/ 1589719 h 1802203"/>
              <a:gd name="connsiteX210" fmla="*/ 928236 w 1010660"/>
              <a:gd name="connsiteY210" fmla="*/ 1601270 h 1802203"/>
              <a:gd name="connsiteX211" fmla="*/ 942844 w 1010660"/>
              <a:gd name="connsiteY211" fmla="*/ 1623182 h 1802203"/>
              <a:gd name="connsiteX212" fmla="*/ 943353 w 1010660"/>
              <a:gd name="connsiteY212" fmla="*/ 1639488 h 1802203"/>
              <a:gd name="connsiteX213" fmla="*/ 951506 w 1010660"/>
              <a:gd name="connsiteY213" fmla="*/ 1656984 h 1802203"/>
              <a:gd name="connsiteX214" fmla="*/ 958980 w 1010660"/>
              <a:gd name="connsiteY214" fmla="*/ 1663778 h 1802203"/>
              <a:gd name="connsiteX215" fmla="*/ 989385 w 1010660"/>
              <a:gd name="connsiteY215" fmla="*/ 1666496 h 1802203"/>
              <a:gd name="connsiteX216" fmla="*/ 1002974 w 1010660"/>
              <a:gd name="connsiteY216" fmla="*/ 1659531 h 1802203"/>
              <a:gd name="connsiteX217" fmla="*/ 1010278 w 1010660"/>
              <a:gd name="connsiteY217" fmla="*/ 1613160 h 1802203"/>
              <a:gd name="connsiteX218" fmla="*/ 893245 w 1010660"/>
              <a:gd name="connsiteY218" fmla="*/ 959203 h 1802203"/>
              <a:gd name="connsiteX219" fmla="*/ 911929 w 1010660"/>
              <a:gd name="connsiteY219" fmla="*/ 957674 h 1802203"/>
              <a:gd name="connsiteX220" fmla="*/ 923310 w 1010660"/>
              <a:gd name="connsiteY220" fmla="*/ 963110 h 1802203"/>
              <a:gd name="connsiteX221" fmla="*/ 941655 w 1010660"/>
              <a:gd name="connsiteY221" fmla="*/ 1071989 h 1802203"/>
              <a:gd name="connsiteX222" fmla="*/ 943183 w 1010660"/>
              <a:gd name="connsiteY222" fmla="*/ 1086257 h 1802203"/>
              <a:gd name="connsiteX223" fmla="*/ 942504 w 1010660"/>
              <a:gd name="connsiteY223" fmla="*/ 1086257 h 1802203"/>
              <a:gd name="connsiteX224" fmla="*/ 942504 w 1010660"/>
              <a:gd name="connsiteY224" fmla="*/ 1098147 h 1802203"/>
              <a:gd name="connsiteX225" fmla="*/ 937748 w 1010660"/>
              <a:gd name="connsiteY225" fmla="*/ 1103073 h 1802203"/>
              <a:gd name="connsiteX226" fmla="*/ 932822 w 1010660"/>
              <a:gd name="connsiteY226" fmla="*/ 1098317 h 1802203"/>
              <a:gd name="connsiteX227" fmla="*/ 912269 w 1010660"/>
              <a:gd name="connsiteY227" fmla="*/ 1033261 h 1802203"/>
              <a:gd name="connsiteX228" fmla="*/ 893245 w 1010660"/>
              <a:gd name="connsiteY228" fmla="*/ 974830 h 1802203"/>
              <a:gd name="connsiteX229" fmla="*/ 888998 w 1010660"/>
              <a:gd name="connsiteY229" fmla="*/ 962940 h 1802203"/>
              <a:gd name="connsiteX230" fmla="*/ 893245 w 1010660"/>
              <a:gd name="connsiteY230" fmla="*/ 959203 h 180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010660" h="1802203">
                <a:moveTo>
                  <a:pt x="1010278" y="1613160"/>
                </a:moveTo>
                <a:cubicBezTo>
                  <a:pt x="1009089" y="1607894"/>
                  <a:pt x="1006031" y="1602459"/>
                  <a:pt x="998557" y="1603308"/>
                </a:cubicBezTo>
                <a:cubicBezTo>
                  <a:pt x="993801" y="1603818"/>
                  <a:pt x="991253" y="1600760"/>
                  <a:pt x="990404" y="1596344"/>
                </a:cubicBezTo>
                <a:cubicBezTo>
                  <a:pt x="989725" y="1592437"/>
                  <a:pt x="989215" y="1588530"/>
                  <a:pt x="988536" y="1584624"/>
                </a:cubicBezTo>
                <a:cubicBezTo>
                  <a:pt x="986328" y="1571545"/>
                  <a:pt x="981232" y="1566449"/>
                  <a:pt x="968322" y="1564241"/>
                </a:cubicBezTo>
                <a:cubicBezTo>
                  <a:pt x="935879" y="1558975"/>
                  <a:pt x="903606" y="1553540"/>
                  <a:pt x="871163" y="1548444"/>
                </a:cubicBezTo>
                <a:cubicBezTo>
                  <a:pt x="830737" y="1542159"/>
                  <a:pt x="790140" y="1536214"/>
                  <a:pt x="749714" y="1529589"/>
                </a:cubicBezTo>
                <a:cubicBezTo>
                  <a:pt x="738843" y="1527721"/>
                  <a:pt x="728821" y="1521606"/>
                  <a:pt x="717101" y="1522625"/>
                </a:cubicBezTo>
                <a:cubicBezTo>
                  <a:pt x="717271" y="1521946"/>
                  <a:pt x="717441" y="1521096"/>
                  <a:pt x="717441" y="1520417"/>
                </a:cubicBezTo>
                <a:cubicBezTo>
                  <a:pt x="724915" y="1519228"/>
                  <a:pt x="732558" y="1518039"/>
                  <a:pt x="740032" y="1517020"/>
                </a:cubicBezTo>
                <a:cubicBezTo>
                  <a:pt x="741391" y="1516850"/>
                  <a:pt x="743599" y="1515491"/>
                  <a:pt x="743769" y="1518379"/>
                </a:cubicBezTo>
                <a:cubicBezTo>
                  <a:pt x="744109" y="1522795"/>
                  <a:pt x="748015" y="1522455"/>
                  <a:pt x="750563" y="1523474"/>
                </a:cubicBezTo>
                <a:cubicBezTo>
                  <a:pt x="768568" y="1530099"/>
                  <a:pt x="786404" y="1525853"/>
                  <a:pt x="804069" y="1521946"/>
                </a:cubicBezTo>
                <a:cubicBezTo>
                  <a:pt x="810354" y="1520587"/>
                  <a:pt x="812562" y="1514981"/>
                  <a:pt x="813581" y="1509036"/>
                </a:cubicBezTo>
                <a:cubicBezTo>
                  <a:pt x="814600" y="1502922"/>
                  <a:pt x="815110" y="1496637"/>
                  <a:pt x="816129" y="1490522"/>
                </a:cubicBezTo>
                <a:cubicBezTo>
                  <a:pt x="817827" y="1479821"/>
                  <a:pt x="815789" y="1474895"/>
                  <a:pt x="806277" y="1469459"/>
                </a:cubicBezTo>
                <a:cubicBezTo>
                  <a:pt x="800672" y="1466402"/>
                  <a:pt x="798124" y="1462155"/>
                  <a:pt x="798124" y="1455871"/>
                </a:cubicBezTo>
                <a:cubicBezTo>
                  <a:pt x="798124" y="1452473"/>
                  <a:pt x="798124" y="1449076"/>
                  <a:pt x="797274" y="1445849"/>
                </a:cubicBezTo>
                <a:cubicBezTo>
                  <a:pt x="795576" y="1439394"/>
                  <a:pt x="791839" y="1438375"/>
                  <a:pt x="786064" y="1441772"/>
                </a:cubicBezTo>
                <a:cubicBezTo>
                  <a:pt x="776722" y="1447208"/>
                  <a:pt x="767549" y="1452643"/>
                  <a:pt x="758037" y="1457739"/>
                </a:cubicBezTo>
                <a:cubicBezTo>
                  <a:pt x="738164" y="1468440"/>
                  <a:pt x="719649" y="1481349"/>
                  <a:pt x="698586" y="1490012"/>
                </a:cubicBezTo>
                <a:cubicBezTo>
                  <a:pt x="689584" y="1493749"/>
                  <a:pt x="685847" y="1491201"/>
                  <a:pt x="685507" y="1481859"/>
                </a:cubicBezTo>
                <a:cubicBezTo>
                  <a:pt x="684828" y="1460287"/>
                  <a:pt x="683979" y="1438885"/>
                  <a:pt x="683299" y="1417313"/>
                </a:cubicBezTo>
                <a:cubicBezTo>
                  <a:pt x="683129" y="1410688"/>
                  <a:pt x="686526" y="1405932"/>
                  <a:pt x="692302" y="1403214"/>
                </a:cubicBezTo>
                <a:cubicBezTo>
                  <a:pt x="697397" y="1400836"/>
                  <a:pt x="703003" y="1399817"/>
                  <a:pt x="708608" y="1399138"/>
                </a:cubicBezTo>
                <a:cubicBezTo>
                  <a:pt x="734087" y="1395910"/>
                  <a:pt x="759736" y="1392853"/>
                  <a:pt x="784875" y="1387417"/>
                </a:cubicBezTo>
                <a:cubicBezTo>
                  <a:pt x="802710" y="1383681"/>
                  <a:pt x="820375" y="1378755"/>
                  <a:pt x="833794" y="1365675"/>
                </a:cubicBezTo>
                <a:cubicBezTo>
                  <a:pt x="864369" y="1335780"/>
                  <a:pt x="892565" y="1303507"/>
                  <a:pt x="910231" y="1264100"/>
                </a:cubicBezTo>
                <a:cubicBezTo>
                  <a:pt x="921441" y="1239300"/>
                  <a:pt x="934011" y="1214671"/>
                  <a:pt x="935540" y="1186474"/>
                </a:cubicBezTo>
                <a:cubicBezTo>
                  <a:pt x="935710" y="1183417"/>
                  <a:pt x="936219" y="1180020"/>
                  <a:pt x="939616" y="1178661"/>
                </a:cubicBezTo>
                <a:cubicBezTo>
                  <a:pt x="949468" y="1174584"/>
                  <a:pt x="955243" y="1165582"/>
                  <a:pt x="960679" y="1157768"/>
                </a:cubicBezTo>
                <a:cubicBezTo>
                  <a:pt x="971380" y="1142141"/>
                  <a:pt x="975626" y="1123966"/>
                  <a:pt x="976646" y="1104602"/>
                </a:cubicBezTo>
                <a:cubicBezTo>
                  <a:pt x="978684" y="1059590"/>
                  <a:pt x="967473" y="1016615"/>
                  <a:pt x="958301" y="973301"/>
                </a:cubicBezTo>
                <a:cubicBezTo>
                  <a:pt x="957451" y="969564"/>
                  <a:pt x="954904" y="965318"/>
                  <a:pt x="956942" y="961751"/>
                </a:cubicBezTo>
                <a:cubicBezTo>
                  <a:pt x="961698" y="953767"/>
                  <a:pt x="959150" y="945784"/>
                  <a:pt x="957451" y="937970"/>
                </a:cubicBezTo>
                <a:cubicBezTo>
                  <a:pt x="954904" y="925571"/>
                  <a:pt x="953545" y="913511"/>
                  <a:pt x="957961" y="901281"/>
                </a:cubicBezTo>
                <a:cubicBezTo>
                  <a:pt x="959150" y="897884"/>
                  <a:pt x="958980" y="894656"/>
                  <a:pt x="957621" y="891259"/>
                </a:cubicBezTo>
                <a:cubicBezTo>
                  <a:pt x="953884" y="881407"/>
                  <a:pt x="954054" y="871046"/>
                  <a:pt x="957112" y="861364"/>
                </a:cubicBezTo>
                <a:cubicBezTo>
                  <a:pt x="961868" y="845567"/>
                  <a:pt x="962547" y="829770"/>
                  <a:pt x="959829" y="813804"/>
                </a:cubicBezTo>
                <a:cubicBezTo>
                  <a:pt x="958980" y="809047"/>
                  <a:pt x="959660" y="804971"/>
                  <a:pt x="962547" y="801064"/>
                </a:cubicBezTo>
                <a:cubicBezTo>
                  <a:pt x="971210" y="789174"/>
                  <a:pt x="967813" y="780171"/>
                  <a:pt x="953205" y="776435"/>
                </a:cubicBezTo>
                <a:cubicBezTo>
                  <a:pt x="950487" y="775755"/>
                  <a:pt x="947600" y="775246"/>
                  <a:pt x="944882" y="774566"/>
                </a:cubicBezTo>
                <a:cubicBezTo>
                  <a:pt x="930953" y="770999"/>
                  <a:pt x="930614" y="770489"/>
                  <a:pt x="930784" y="756561"/>
                </a:cubicBezTo>
                <a:cubicBezTo>
                  <a:pt x="930784" y="752315"/>
                  <a:pt x="931293" y="748068"/>
                  <a:pt x="931463" y="743822"/>
                </a:cubicBezTo>
                <a:cubicBezTo>
                  <a:pt x="932992" y="712398"/>
                  <a:pt x="939786" y="681483"/>
                  <a:pt x="939107" y="650059"/>
                </a:cubicBezTo>
                <a:cubicBezTo>
                  <a:pt x="938767" y="637490"/>
                  <a:pt x="928406" y="630526"/>
                  <a:pt x="916685" y="635112"/>
                </a:cubicBezTo>
                <a:cubicBezTo>
                  <a:pt x="902587" y="640547"/>
                  <a:pt x="901228" y="639698"/>
                  <a:pt x="902077" y="624581"/>
                </a:cubicBezTo>
                <a:cubicBezTo>
                  <a:pt x="902077" y="623392"/>
                  <a:pt x="902247" y="622372"/>
                  <a:pt x="902417" y="621183"/>
                </a:cubicBezTo>
                <a:cubicBezTo>
                  <a:pt x="908702" y="596044"/>
                  <a:pt x="906154" y="570565"/>
                  <a:pt x="907173" y="545087"/>
                </a:cubicBezTo>
                <a:cubicBezTo>
                  <a:pt x="908022" y="521816"/>
                  <a:pt x="906324" y="499395"/>
                  <a:pt x="896132" y="478162"/>
                </a:cubicBezTo>
                <a:cubicBezTo>
                  <a:pt x="893584" y="472896"/>
                  <a:pt x="890697" y="467631"/>
                  <a:pt x="888489" y="462195"/>
                </a:cubicBezTo>
                <a:cubicBezTo>
                  <a:pt x="886620" y="457779"/>
                  <a:pt x="884412" y="452344"/>
                  <a:pt x="887300" y="448267"/>
                </a:cubicBezTo>
                <a:cubicBezTo>
                  <a:pt x="892396" y="441303"/>
                  <a:pt x="891376" y="433829"/>
                  <a:pt x="891376" y="426355"/>
                </a:cubicBezTo>
                <a:cubicBezTo>
                  <a:pt x="891376" y="415484"/>
                  <a:pt x="898850" y="411238"/>
                  <a:pt x="908702" y="416333"/>
                </a:cubicBezTo>
                <a:cubicBezTo>
                  <a:pt x="911759" y="417862"/>
                  <a:pt x="914817" y="420240"/>
                  <a:pt x="919233" y="418881"/>
                </a:cubicBezTo>
                <a:cubicBezTo>
                  <a:pt x="916515" y="411747"/>
                  <a:pt x="910401" y="405462"/>
                  <a:pt x="913798" y="397819"/>
                </a:cubicBezTo>
                <a:cubicBezTo>
                  <a:pt x="919233" y="385759"/>
                  <a:pt x="916855" y="373359"/>
                  <a:pt x="915836" y="361129"/>
                </a:cubicBezTo>
                <a:cubicBezTo>
                  <a:pt x="915326" y="354165"/>
                  <a:pt x="912779" y="346861"/>
                  <a:pt x="915157" y="340067"/>
                </a:cubicBezTo>
                <a:cubicBezTo>
                  <a:pt x="922460" y="318834"/>
                  <a:pt x="918724" y="294545"/>
                  <a:pt x="933501" y="275520"/>
                </a:cubicBezTo>
                <a:cubicBezTo>
                  <a:pt x="933841" y="258704"/>
                  <a:pt x="943693" y="243417"/>
                  <a:pt x="941315" y="225922"/>
                </a:cubicBezTo>
                <a:cubicBezTo>
                  <a:pt x="940296" y="218108"/>
                  <a:pt x="940805" y="210125"/>
                  <a:pt x="940635" y="202141"/>
                </a:cubicBezTo>
                <a:cubicBezTo>
                  <a:pt x="940466" y="188213"/>
                  <a:pt x="939616" y="173945"/>
                  <a:pt x="934521" y="161205"/>
                </a:cubicBezTo>
                <a:cubicBezTo>
                  <a:pt x="929765" y="148806"/>
                  <a:pt x="933162" y="133348"/>
                  <a:pt x="920592" y="124006"/>
                </a:cubicBezTo>
                <a:cubicBezTo>
                  <a:pt x="914307" y="119250"/>
                  <a:pt x="917704" y="111437"/>
                  <a:pt x="914477" y="105661"/>
                </a:cubicBezTo>
                <a:cubicBezTo>
                  <a:pt x="907683" y="93262"/>
                  <a:pt x="900379" y="80692"/>
                  <a:pt x="893415" y="67783"/>
                </a:cubicBezTo>
                <a:cubicBezTo>
                  <a:pt x="871673" y="27696"/>
                  <a:pt x="841098" y="1028"/>
                  <a:pt x="792858" y="9"/>
                </a:cubicBezTo>
                <a:cubicBezTo>
                  <a:pt x="784535" y="-161"/>
                  <a:pt x="778420" y="2047"/>
                  <a:pt x="773834" y="8332"/>
                </a:cubicBezTo>
                <a:cubicBezTo>
                  <a:pt x="769078" y="14957"/>
                  <a:pt x="764322" y="21751"/>
                  <a:pt x="760415" y="28885"/>
                </a:cubicBezTo>
                <a:cubicBezTo>
                  <a:pt x="755659" y="37718"/>
                  <a:pt x="750393" y="40266"/>
                  <a:pt x="741221" y="35849"/>
                </a:cubicBezTo>
                <a:cubicBezTo>
                  <a:pt x="735786" y="33132"/>
                  <a:pt x="730010" y="32112"/>
                  <a:pt x="724235" y="30923"/>
                </a:cubicBezTo>
                <a:cubicBezTo>
                  <a:pt x="701814" y="26677"/>
                  <a:pt x="679053" y="25828"/>
                  <a:pt x="656801" y="30074"/>
                </a:cubicBezTo>
                <a:cubicBezTo>
                  <a:pt x="628435" y="35510"/>
                  <a:pt x="605674" y="52156"/>
                  <a:pt x="585630" y="72029"/>
                </a:cubicBezTo>
                <a:cubicBezTo>
                  <a:pt x="576628" y="81032"/>
                  <a:pt x="569833" y="91903"/>
                  <a:pt x="566946" y="104812"/>
                </a:cubicBezTo>
                <a:cubicBezTo>
                  <a:pt x="560831" y="132669"/>
                  <a:pt x="561171" y="161035"/>
                  <a:pt x="560491" y="189232"/>
                </a:cubicBezTo>
                <a:cubicBezTo>
                  <a:pt x="560321" y="195347"/>
                  <a:pt x="560831" y="200952"/>
                  <a:pt x="563209" y="206558"/>
                </a:cubicBezTo>
                <a:cubicBezTo>
                  <a:pt x="570853" y="224223"/>
                  <a:pt x="569324" y="241888"/>
                  <a:pt x="563379" y="259554"/>
                </a:cubicBezTo>
                <a:cubicBezTo>
                  <a:pt x="561510" y="264989"/>
                  <a:pt x="561680" y="270764"/>
                  <a:pt x="561340" y="276370"/>
                </a:cubicBezTo>
                <a:cubicBezTo>
                  <a:pt x="560831" y="283334"/>
                  <a:pt x="563039" y="287750"/>
                  <a:pt x="570853" y="288260"/>
                </a:cubicBezTo>
                <a:cubicBezTo>
                  <a:pt x="580534" y="288939"/>
                  <a:pt x="584951" y="294205"/>
                  <a:pt x="584781" y="303887"/>
                </a:cubicBezTo>
                <a:cubicBezTo>
                  <a:pt x="584781" y="307624"/>
                  <a:pt x="585970" y="311021"/>
                  <a:pt x="590386" y="312380"/>
                </a:cubicBezTo>
                <a:cubicBezTo>
                  <a:pt x="604654" y="317136"/>
                  <a:pt x="606353" y="320533"/>
                  <a:pt x="601937" y="335311"/>
                </a:cubicBezTo>
                <a:cubicBezTo>
                  <a:pt x="601087" y="338198"/>
                  <a:pt x="600918" y="339897"/>
                  <a:pt x="603635" y="341595"/>
                </a:cubicBezTo>
                <a:cubicBezTo>
                  <a:pt x="610599" y="345842"/>
                  <a:pt x="613827" y="352466"/>
                  <a:pt x="616205" y="359940"/>
                </a:cubicBezTo>
                <a:cubicBezTo>
                  <a:pt x="619772" y="370981"/>
                  <a:pt x="626227" y="375397"/>
                  <a:pt x="637947" y="374888"/>
                </a:cubicBezTo>
                <a:cubicBezTo>
                  <a:pt x="645590" y="374548"/>
                  <a:pt x="653234" y="373869"/>
                  <a:pt x="660708" y="372510"/>
                </a:cubicBezTo>
                <a:cubicBezTo>
                  <a:pt x="671239" y="370641"/>
                  <a:pt x="679222" y="374208"/>
                  <a:pt x="685168" y="382362"/>
                </a:cubicBezTo>
                <a:cubicBezTo>
                  <a:pt x="689924" y="388646"/>
                  <a:pt x="694000" y="395441"/>
                  <a:pt x="698247" y="402065"/>
                </a:cubicBezTo>
                <a:cubicBezTo>
                  <a:pt x="705381" y="413106"/>
                  <a:pt x="705041" y="414975"/>
                  <a:pt x="694680" y="422788"/>
                </a:cubicBezTo>
                <a:cubicBezTo>
                  <a:pt x="693321" y="423807"/>
                  <a:pt x="691962" y="424826"/>
                  <a:pt x="690603" y="425846"/>
                </a:cubicBezTo>
                <a:cubicBezTo>
                  <a:pt x="675995" y="436547"/>
                  <a:pt x="664954" y="450305"/>
                  <a:pt x="656971" y="466442"/>
                </a:cubicBezTo>
                <a:cubicBezTo>
                  <a:pt x="651196" y="478162"/>
                  <a:pt x="649327" y="492091"/>
                  <a:pt x="637607" y="500414"/>
                </a:cubicBezTo>
                <a:cubicBezTo>
                  <a:pt x="635399" y="501942"/>
                  <a:pt x="635908" y="505000"/>
                  <a:pt x="635229" y="507378"/>
                </a:cubicBezTo>
                <a:cubicBezTo>
                  <a:pt x="632851" y="516890"/>
                  <a:pt x="633021" y="527251"/>
                  <a:pt x="628605" y="536084"/>
                </a:cubicBezTo>
                <a:cubicBezTo>
                  <a:pt x="619942" y="553919"/>
                  <a:pt x="611449" y="571754"/>
                  <a:pt x="601597" y="588910"/>
                </a:cubicBezTo>
                <a:cubicBezTo>
                  <a:pt x="587499" y="613200"/>
                  <a:pt x="576798" y="638169"/>
                  <a:pt x="576118" y="666876"/>
                </a:cubicBezTo>
                <a:cubicBezTo>
                  <a:pt x="575778" y="681993"/>
                  <a:pt x="568474" y="695752"/>
                  <a:pt x="566776" y="710699"/>
                </a:cubicBezTo>
                <a:cubicBezTo>
                  <a:pt x="563209" y="740424"/>
                  <a:pt x="558453" y="769980"/>
                  <a:pt x="552847" y="799535"/>
                </a:cubicBezTo>
                <a:cubicBezTo>
                  <a:pt x="551998" y="804291"/>
                  <a:pt x="550300" y="808878"/>
                  <a:pt x="547582" y="812784"/>
                </a:cubicBezTo>
                <a:cubicBezTo>
                  <a:pt x="543505" y="818390"/>
                  <a:pt x="539768" y="819579"/>
                  <a:pt x="532804" y="815332"/>
                </a:cubicBezTo>
                <a:cubicBezTo>
                  <a:pt x="517177" y="805990"/>
                  <a:pt x="505457" y="802253"/>
                  <a:pt x="491189" y="818220"/>
                </a:cubicBezTo>
                <a:cubicBezTo>
                  <a:pt x="482866" y="827392"/>
                  <a:pt x="472334" y="835545"/>
                  <a:pt x="458406" y="835885"/>
                </a:cubicBezTo>
                <a:cubicBezTo>
                  <a:pt x="440571" y="836395"/>
                  <a:pt x="425114" y="844038"/>
                  <a:pt x="411015" y="853720"/>
                </a:cubicBezTo>
                <a:cubicBezTo>
                  <a:pt x="404391" y="858307"/>
                  <a:pt x="400654" y="861024"/>
                  <a:pt x="394199" y="854400"/>
                </a:cubicBezTo>
                <a:cubicBezTo>
                  <a:pt x="388424" y="848625"/>
                  <a:pt x="379761" y="850153"/>
                  <a:pt x="375345" y="856948"/>
                </a:cubicBezTo>
                <a:cubicBezTo>
                  <a:pt x="372967" y="860854"/>
                  <a:pt x="370249" y="861874"/>
                  <a:pt x="367361" y="858646"/>
                </a:cubicBezTo>
                <a:cubicBezTo>
                  <a:pt x="362945" y="853550"/>
                  <a:pt x="359208" y="855759"/>
                  <a:pt x="355471" y="859156"/>
                </a:cubicBezTo>
                <a:cubicBezTo>
                  <a:pt x="352414" y="861704"/>
                  <a:pt x="349526" y="864421"/>
                  <a:pt x="346469" y="866800"/>
                </a:cubicBezTo>
                <a:cubicBezTo>
                  <a:pt x="337806" y="873934"/>
                  <a:pt x="329143" y="882427"/>
                  <a:pt x="318102" y="884125"/>
                </a:cubicBezTo>
                <a:cubicBezTo>
                  <a:pt x="303664" y="886333"/>
                  <a:pt x="289566" y="890240"/>
                  <a:pt x="274788" y="891259"/>
                </a:cubicBezTo>
                <a:cubicBezTo>
                  <a:pt x="256444" y="892618"/>
                  <a:pt x="237929" y="891599"/>
                  <a:pt x="219754" y="894487"/>
                </a:cubicBezTo>
                <a:cubicBezTo>
                  <a:pt x="214998" y="895166"/>
                  <a:pt x="213469" y="893128"/>
                  <a:pt x="211771" y="889391"/>
                </a:cubicBezTo>
                <a:cubicBezTo>
                  <a:pt x="203617" y="870706"/>
                  <a:pt x="195124" y="852192"/>
                  <a:pt x="186801" y="833677"/>
                </a:cubicBezTo>
                <a:cubicBezTo>
                  <a:pt x="153509" y="759449"/>
                  <a:pt x="120047" y="685220"/>
                  <a:pt x="87094" y="610992"/>
                </a:cubicBezTo>
                <a:cubicBezTo>
                  <a:pt x="84207" y="604707"/>
                  <a:pt x="81998" y="604367"/>
                  <a:pt x="76393" y="607255"/>
                </a:cubicBezTo>
                <a:cubicBezTo>
                  <a:pt x="52783" y="619485"/>
                  <a:pt x="29172" y="631545"/>
                  <a:pt x="5222" y="643095"/>
                </a:cubicBezTo>
                <a:cubicBezTo>
                  <a:pt x="-1063" y="646153"/>
                  <a:pt x="-893" y="648701"/>
                  <a:pt x="1655" y="654306"/>
                </a:cubicBezTo>
                <a:cubicBezTo>
                  <a:pt x="13036" y="678596"/>
                  <a:pt x="23907" y="703225"/>
                  <a:pt x="35117" y="727515"/>
                </a:cubicBezTo>
                <a:cubicBezTo>
                  <a:pt x="71807" y="807689"/>
                  <a:pt x="107477" y="888202"/>
                  <a:pt x="141789" y="969394"/>
                </a:cubicBezTo>
                <a:cubicBezTo>
                  <a:pt x="145696" y="978567"/>
                  <a:pt x="147904" y="986890"/>
                  <a:pt x="138561" y="994194"/>
                </a:cubicBezTo>
                <a:cubicBezTo>
                  <a:pt x="136863" y="995553"/>
                  <a:pt x="135674" y="997931"/>
                  <a:pt x="135334" y="999969"/>
                </a:cubicBezTo>
                <a:cubicBezTo>
                  <a:pt x="133975" y="1006254"/>
                  <a:pt x="129729" y="1009991"/>
                  <a:pt x="125143" y="1013897"/>
                </a:cubicBezTo>
                <a:cubicBezTo>
                  <a:pt x="107138" y="1029524"/>
                  <a:pt x="94568" y="1047529"/>
                  <a:pt x="96436" y="1073178"/>
                </a:cubicBezTo>
                <a:cubicBezTo>
                  <a:pt x="97456" y="1088466"/>
                  <a:pt x="96776" y="1103753"/>
                  <a:pt x="96946" y="1119040"/>
                </a:cubicBezTo>
                <a:cubicBezTo>
                  <a:pt x="96946" y="1122437"/>
                  <a:pt x="97286" y="1125835"/>
                  <a:pt x="98305" y="1129062"/>
                </a:cubicBezTo>
                <a:cubicBezTo>
                  <a:pt x="102381" y="1142141"/>
                  <a:pt x="104760" y="1155390"/>
                  <a:pt x="105779" y="1168979"/>
                </a:cubicBezTo>
                <a:cubicBezTo>
                  <a:pt x="108157" y="1200063"/>
                  <a:pt x="112063" y="1230977"/>
                  <a:pt x="120726" y="1260872"/>
                </a:cubicBezTo>
                <a:cubicBezTo>
                  <a:pt x="132277" y="1300959"/>
                  <a:pt x="144676" y="1340876"/>
                  <a:pt x="157076" y="1380793"/>
                </a:cubicBezTo>
                <a:cubicBezTo>
                  <a:pt x="163021" y="1399987"/>
                  <a:pt x="167268" y="1419521"/>
                  <a:pt x="171514" y="1439224"/>
                </a:cubicBezTo>
                <a:cubicBezTo>
                  <a:pt x="176610" y="1461985"/>
                  <a:pt x="176270" y="1483727"/>
                  <a:pt x="162512" y="1504110"/>
                </a:cubicBezTo>
                <a:cubicBezTo>
                  <a:pt x="154019" y="1516680"/>
                  <a:pt x="147394" y="1530609"/>
                  <a:pt x="140430" y="1544197"/>
                </a:cubicBezTo>
                <a:cubicBezTo>
                  <a:pt x="136693" y="1551501"/>
                  <a:pt x="131597" y="1556257"/>
                  <a:pt x="123274" y="1557786"/>
                </a:cubicBezTo>
                <a:cubicBezTo>
                  <a:pt x="113592" y="1559485"/>
                  <a:pt x="103910" y="1561693"/>
                  <a:pt x="94228" y="1563731"/>
                </a:cubicBezTo>
                <a:cubicBezTo>
                  <a:pt x="90661" y="1564580"/>
                  <a:pt x="87604" y="1565599"/>
                  <a:pt x="85226" y="1569167"/>
                </a:cubicBezTo>
                <a:cubicBezTo>
                  <a:pt x="78092" y="1579698"/>
                  <a:pt x="70108" y="1589550"/>
                  <a:pt x="59917" y="1597533"/>
                </a:cubicBezTo>
                <a:cubicBezTo>
                  <a:pt x="47007" y="1607724"/>
                  <a:pt x="44120" y="1620974"/>
                  <a:pt x="47347" y="1636940"/>
                </a:cubicBezTo>
                <a:cubicBezTo>
                  <a:pt x="51424" y="1656984"/>
                  <a:pt x="66202" y="1666156"/>
                  <a:pt x="82848" y="1670233"/>
                </a:cubicBezTo>
                <a:cubicBezTo>
                  <a:pt x="110874" y="1677197"/>
                  <a:pt x="139750" y="1680764"/>
                  <a:pt x="168626" y="1675668"/>
                </a:cubicBezTo>
                <a:cubicBezTo>
                  <a:pt x="197333" y="1670572"/>
                  <a:pt x="219754" y="1658003"/>
                  <a:pt x="225699" y="1626239"/>
                </a:cubicBezTo>
                <a:cubicBezTo>
                  <a:pt x="227398" y="1616897"/>
                  <a:pt x="233343" y="1609763"/>
                  <a:pt x="241496" y="1605007"/>
                </a:cubicBezTo>
                <a:cubicBezTo>
                  <a:pt x="251687" y="1599062"/>
                  <a:pt x="262389" y="1593626"/>
                  <a:pt x="272750" y="1588021"/>
                </a:cubicBezTo>
                <a:cubicBezTo>
                  <a:pt x="280733" y="1583774"/>
                  <a:pt x="282092" y="1584284"/>
                  <a:pt x="282092" y="1593966"/>
                </a:cubicBezTo>
                <a:cubicBezTo>
                  <a:pt x="282262" y="1610272"/>
                  <a:pt x="283621" y="1626749"/>
                  <a:pt x="279884" y="1643055"/>
                </a:cubicBezTo>
                <a:cubicBezTo>
                  <a:pt x="278355" y="1649340"/>
                  <a:pt x="284300" y="1652397"/>
                  <a:pt x="287698" y="1653417"/>
                </a:cubicBezTo>
                <a:cubicBezTo>
                  <a:pt x="292114" y="1654606"/>
                  <a:pt x="290925" y="1648830"/>
                  <a:pt x="291095" y="1645943"/>
                </a:cubicBezTo>
                <a:cubicBezTo>
                  <a:pt x="291944" y="1632184"/>
                  <a:pt x="292284" y="1618256"/>
                  <a:pt x="292963" y="1604327"/>
                </a:cubicBezTo>
                <a:cubicBezTo>
                  <a:pt x="293473" y="1595834"/>
                  <a:pt x="293813" y="1587511"/>
                  <a:pt x="295681" y="1579188"/>
                </a:cubicBezTo>
                <a:cubicBezTo>
                  <a:pt x="298229" y="1567638"/>
                  <a:pt x="305363" y="1558805"/>
                  <a:pt x="311648" y="1549633"/>
                </a:cubicBezTo>
                <a:cubicBezTo>
                  <a:pt x="318612" y="1539441"/>
                  <a:pt x="322349" y="1529250"/>
                  <a:pt x="316234" y="1517190"/>
                </a:cubicBezTo>
                <a:cubicBezTo>
                  <a:pt x="314535" y="1513962"/>
                  <a:pt x="315045" y="1510395"/>
                  <a:pt x="316743" y="1507338"/>
                </a:cubicBezTo>
                <a:cubicBezTo>
                  <a:pt x="323028" y="1495618"/>
                  <a:pt x="319631" y="1484916"/>
                  <a:pt x="313686" y="1474385"/>
                </a:cubicBezTo>
                <a:cubicBezTo>
                  <a:pt x="308760" y="1465553"/>
                  <a:pt x="300947" y="1459268"/>
                  <a:pt x="294662" y="1451794"/>
                </a:cubicBezTo>
                <a:cubicBezTo>
                  <a:pt x="290755" y="1447378"/>
                  <a:pt x="287528" y="1444490"/>
                  <a:pt x="281073" y="1446189"/>
                </a:cubicBezTo>
                <a:cubicBezTo>
                  <a:pt x="276317" y="1447378"/>
                  <a:pt x="272920" y="1444830"/>
                  <a:pt x="272071" y="1439734"/>
                </a:cubicBezTo>
                <a:cubicBezTo>
                  <a:pt x="271391" y="1436167"/>
                  <a:pt x="270882" y="1432430"/>
                  <a:pt x="270542" y="1428863"/>
                </a:cubicBezTo>
                <a:cubicBezTo>
                  <a:pt x="266975" y="1386738"/>
                  <a:pt x="275298" y="1345292"/>
                  <a:pt x="278355" y="1303677"/>
                </a:cubicBezTo>
                <a:cubicBezTo>
                  <a:pt x="280564" y="1273272"/>
                  <a:pt x="285829" y="1243037"/>
                  <a:pt x="285659" y="1212293"/>
                </a:cubicBezTo>
                <a:cubicBezTo>
                  <a:pt x="285659" y="1202101"/>
                  <a:pt x="285150" y="1191230"/>
                  <a:pt x="280564" y="1182398"/>
                </a:cubicBezTo>
                <a:cubicBezTo>
                  <a:pt x="274958" y="1171527"/>
                  <a:pt x="273769" y="1159806"/>
                  <a:pt x="269862" y="1148596"/>
                </a:cubicBezTo>
                <a:cubicBezTo>
                  <a:pt x="267315" y="1141292"/>
                  <a:pt x="270372" y="1137725"/>
                  <a:pt x="278016" y="1137725"/>
                </a:cubicBezTo>
                <a:cubicBezTo>
                  <a:pt x="289906" y="1137555"/>
                  <a:pt x="301796" y="1138404"/>
                  <a:pt x="313686" y="1138234"/>
                </a:cubicBezTo>
                <a:cubicBezTo>
                  <a:pt x="321160" y="1138064"/>
                  <a:pt x="324217" y="1140952"/>
                  <a:pt x="323708" y="1148596"/>
                </a:cubicBezTo>
                <a:cubicBezTo>
                  <a:pt x="323198" y="1159636"/>
                  <a:pt x="328803" y="1167280"/>
                  <a:pt x="337296" y="1174414"/>
                </a:cubicBezTo>
                <a:cubicBezTo>
                  <a:pt x="351055" y="1185625"/>
                  <a:pt x="368041" y="1187154"/>
                  <a:pt x="383668" y="1187663"/>
                </a:cubicBezTo>
                <a:cubicBezTo>
                  <a:pt x="424944" y="1189362"/>
                  <a:pt x="466049" y="1193269"/>
                  <a:pt x="507325" y="1194797"/>
                </a:cubicBezTo>
                <a:cubicBezTo>
                  <a:pt x="514120" y="1194967"/>
                  <a:pt x="517007" y="1197345"/>
                  <a:pt x="517007" y="1204309"/>
                </a:cubicBezTo>
                <a:cubicBezTo>
                  <a:pt x="516837" y="1234884"/>
                  <a:pt x="513100" y="1265289"/>
                  <a:pt x="509194" y="1295524"/>
                </a:cubicBezTo>
                <a:cubicBezTo>
                  <a:pt x="504947" y="1328986"/>
                  <a:pt x="502229" y="1362448"/>
                  <a:pt x="499851" y="1395910"/>
                </a:cubicBezTo>
                <a:cubicBezTo>
                  <a:pt x="499512" y="1401176"/>
                  <a:pt x="501210" y="1403724"/>
                  <a:pt x="506816" y="1404064"/>
                </a:cubicBezTo>
                <a:cubicBezTo>
                  <a:pt x="535522" y="1405592"/>
                  <a:pt x="564228" y="1410688"/>
                  <a:pt x="593104" y="1408140"/>
                </a:cubicBezTo>
                <a:cubicBezTo>
                  <a:pt x="597520" y="1407801"/>
                  <a:pt x="602107" y="1407970"/>
                  <a:pt x="606693" y="1407970"/>
                </a:cubicBezTo>
                <a:cubicBezTo>
                  <a:pt x="612128" y="1407970"/>
                  <a:pt x="615016" y="1410348"/>
                  <a:pt x="615016" y="1416293"/>
                </a:cubicBezTo>
                <a:cubicBezTo>
                  <a:pt x="614676" y="1439564"/>
                  <a:pt x="614506" y="1462665"/>
                  <a:pt x="614167" y="1485936"/>
                </a:cubicBezTo>
                <a:cubicBezTo>
                  <a:pt x="614167" y="1488484"/>
                  <a:pt x="614336" y="1491201"/>
                  <a:pt x="610430" y="1490861"/>
                </a:cubicBezTo>
                <a:cubicBezTo>
                  <a:pt x="593953" y="1489672"/>
                  <a:pt x="577137" y="1491541"/>
                  <a:pt x="560831" y="1486105"/>
                </a:cubicBezTo>
                <a:cubicBezTo>
                  <a:pt x="524991" y="1474046"/>
                  <a:pt x="488980" y="1462325"/>
                  <a:pt x="452801" y="1450945"/>
                </a:cubicBezTo>
                <a:cubicBezTo>
                  <a:pt x="438363" y="1446358"/>
                  <a:pt x="436154" y="1447717"/>
                  <a:pt x="429870" y="1458928"/>
                </a:cubicBezTo>
                <a:cubicBezTo>
                  <a:pt x="428341" y="1461646"/>
                  <a:pt x="428341" y="1464194"/>
                  <a:pt x="428341" y="1467081"/>
                </a:cubicBezTo>
                <a:cubicBezTo>
                  <a:pt x="428341" y="1479821"/>
                  <a:pt x="428511" y="1492560"/>
                  <a:pt x="428171" y="1505300"/>
                </a:cubicBezTo>
                <a:cubicBezTo>
                  <a:pt x="428001" y="1512264"/>
                  <a:pt x="428341" y="1518718"/>
                  <a:pt x="434626" y="1523474"/>
                </a:cubicBezTo>
                <a:cubicBezTo>
                  <a:pt x="437004" y="1525343"/>
                  <a:pt x="439042" y="1528570"/>
                  <a:pt x="438193" y="1531628"/>
                </a:cubicBezTo>
                <a:cubicBezTo>
                  <a:pt x="435645" y="1541479"/>
                  <a:pt x="440571" y="1547085"/>
                  <a:pt x="448214" y="1551671"/>
                </a:cubicBezTo>
                <a:cubicBezTo>
                  <a:pt x="450592" y="1553030"/>
                  <a:pt x="451951" y="1555238"/>
                  <a:pt x="451611" y="1557956"/>
                </a:cubicBezTo>
                <a:cubicBezTo>
                  <a:pt x="451272" y="1560843"/>
                  <a:pt x="448554" y="1560843"/>
                  <a:pt x="446346" y="1561523"/>
                </a:cubicBezTo>
                <a:cubicBezTo>
                  <a:pt x="414582" y="1569846"/>
                  <a:pt x="382988" y="1578679"/>
                  <a:pt x="350715" y="1584454"/>
                </a:cubicBezTo>
                <a:cubicBezTo>
                  <a:pt x="336277" y="1587002"/>
                  <a:pt x="327954" y="1598722"/>
                  <a:pt x="327954" y="1610782"/>
                </a:cubicBezTo>
                <a:cubicBezTo>
                  <a:pt x="327954" y="1623861"/>
                  <a:pt x="327784" y="1636770"/>
                  <a:pt x="327954" y="1649850"/>
                </a:cubicBezTo>
                <a:cubicBezTo>
                  <a:pt x="327954" y="1656984"/>
                  <a:pt x="330332" y="1662929"/>
                  <a:pt x="335428" y="1668194"/>
                </a:cubicBezTo>
                <a:cubicBezTo>
                  <a:pt x="340863" y="1673800"/>
                  <a:pt x="346639" y="1679575"/>
                  <a:pt x="346809" y="1688407"/>
                </a:cubicBezTo>
                <a:cubicBezTo>
                  <a:pt x="346809" y="1691125"/>
                  <a:pt x="349866" y="1692314"/>
                  <a:pt x="351904" y="1693673"/>
                </a:cubicBezTo>
                <a:cubicBezTo>
                  <a:pt x="363285" y="1701317"/>
                  <a:pt x="383498" y="1698259"/>
                  <a:pt x="395558" y="1687219"/>
                </a:cubicBezTo>
                <a:cubicBezTo>
                  <a:pt x="405919" y="1677706"/>
                  <a:pt x="408637" y="1664627"/>
                  <a:pt x="410166" y="1651888"/>
                </a:cubicBezTo>
                <a:cubicBezTo>
                  <a:pt x="411015" y="1643905"/>
                  <a:pt x="405070" y="1637450"/>
                  <a:pt x="398615" y="1632354"/>
                </a:cubicBezTo>
                <a:cubicBezTo>
                  <a:pt x="395728" y="1630146"/>
                  <a:pt x="394539" y="1626919"/>
                  <a:pt x="395388" y="1623182"/>
                </a:cubicBezTo>
                <a:cubicBezTo>
                  <a:pt x="396407" y="1619105"/>
                  <a:pt x="400314" y="1619785"/>
                  <a:pt x="403032" y="1619445"/>
                </a:cubicBezTo>
                <a:cubicBezTo>
                  <a:pt x="435645" y="1614349"/>
                  <a:pt x="468597" y="1611971"/>
                  <a:pt x="500701" y="1603478"/>
                </a:cubicBezTo>
                <a:cubicBezTo>
                  <a:pt x="522103" y="1597703"/>
                  <a:pt x="544694" y="1595665"/>
                  <a:pt x="566606" y="1591928"/>
                </a:cubicBezTo>
                <a:cubicBezTo>
                  <a:pt x="583082" y="1589210"/>
                  <a:pt x="599389" y="1584963"/>
                  <a:pt x="616205" y="1587341"/>
                </a:cubicBezTo>
                <a:cubicBezTo>
                  <a:pt x="626736" y="1588870"/>
                  <a:pt x="634719" y="1592947"/>
                  <a:pt x="638626" y="1604667"/>
                </a:cubicBezTo>
                <a:cubicBezTo>
                  <a:pt x="647629" y="1630655"/>
                  <a:pt x="655952" y="1656984"/>
                  <a:pt x="663935" y="1683312"/>
                </a:cubicBezTo>
                <a:cubicBezTo>
                  <a:pt x="668861" y="1699448"/>
                  <a:pt x="672938" y="1715075"/>
                  <a:pt x="667502" y="1731891"/>
                </a:cubicBezTo>
                <a:cubicBezTo>
                  <a:pt x="664954" y="1739875"/>
                  <a:pt x="665124" y="1748707"/>
                  <a:pt x="665634" y="1757200"/>
                </a:cubicBezTo>
                <a:cubicBezTo>
                  <a:pt x="666993" y="1780471"/>
                  <a:pt x="688735" y="1802043"/>
                  <a:pt x="712345" y="1803402"/>
                </a:cubicBezTo>
                <a:cubicBezTo>
                  <a:pt x="734257" y="1804591"/>
                  <a:pt x="759905" y="1784378"/>
                  <a:pt x="763642" y="1762976"/>
                </a:cubicBezTo>
                <a:cubicBezTo>
                  <a:pt x="765001" y="1755842"/>
                  <a:pt x="763642" y="1748877"/>
                  <a:pt x="760415" y="1742423"/>
                </a:cubicBezTo>
                <a:cubicBezTo>
                  <a:pt x="753791" y="1728664"/>
                  <a:pt x="742580" y="1719152"/>
                  <a:pt x="730860" y="1710319"/>
                </a:cubicBezTo>
                <a:cubicBezTo>
                  <a:pt x="728482" y="1708451"/>
                  <a:pt x="726783" y="1707092"/>
                  <a:pt x="725934" y="1704204"/>
                </a:cubicBezTo>
                <a:cubicBezTo>
                  <a:pt x="714553" y="1668024"/>
                  <a:pt x="702663" y="1632184"/>
                  <a:pt x="695189" y="1594985"/>
                </a:cubicBezTo>
                <a:cubicBezTo>
                  <a:pt x="692811" y="1583435"/>
                  <a:pt x="694000" y="1581906"/>
                  <a:pt x="705890" y="1581736"/>
                </a:cubicBezTo>
                <a:cubicBezTo>
                  <a:pt x="707929" y="1581736"/>
                  <a:pt x="709797" y="1582076"/>
                  <a:pt x="711835" y="1582246"/>
                </a:cubicBezTo>
                <a:cubicBezTo>
                  <a:pt x="735786" y="1584793"/>
                  <a:pt x="759566" y="1587681"/>
                  <a:pt x="783516" y="1589719"/>
                </a:cubicBezTo>
                <a:cubicBezTo>
                  <a:pt x="831756" y="1593626"/>
                  <a:pt x="879996" y="1596514"/>
                  <a:pt x="928236" y="1601270"/>
                </a:cubicBezTo>
                <a:cubicBezTo>
                  <a:pt x="948449" y="1603308"/>
                  <a:pt x="948449" y="1603138"/>
                  <a:pt x="942844" y="1623182"/>
                </a:cubicBezTo>
                <a:cubicBezTo>
                  <a:pt x="941315" y="1628617"/>
                  <a:pt x="939446" y="1634732"/>
                  <a:pt x="943353" y="1639488"/>
                </a:cubicBezTo>
                <a:cubicBezTo>
                  <a:pt x="947600" y="1644754"/>
                  <a:pt x="950148" y="1650529"/>
                  <a:pt x="951506" y="1656984"/>
                </a:cubicBezTo>
                <a:cubicBezTo>
                  <a:pt x="952356" y="1661060"/>
                  <a:pt x="954734" y="1662759"/>
                  <a:pt x="958980" y="1663778"/>
                </a:cubicBezTo>
                <a:cubicBezTo>
                  <a:pt x="969002" y="1665986"/>
                  <a:pt x="979193" y="1665816"/>
                  <a:pt x="989385" y="1666496"/>
                </a:cubicBezTo>
                <a:cubicBezTo>
                  <a:pt x="996179" y="1667005"/>
                  <a:pt x="999916" y="1664118"/>
                  <a:pt x="1002974" y="1659531"/>
                </a:cubicBezTo>
                <a:cubicBezTo>
                  <a:pt x="1012656" y="1645263"/>
                  <a:pt x="1014015" y="1629297"/>
                  <a:pt x="1010278" y="1613160"/>
                </a:cubicBezTo>
                <a:close/>
                <a:moveTo>
                  <a:pt x="893245" y="959203"/>
                </a:moveTo>
                <a:cubicBezTo>
                  <a:pt x="900379" y="964808"/>
                  <a:pt x="906154" y="960732"/>
                  <a:pt x="911929" y="957674"/>
                </a:cubicBezTo>
                <a:cubicBezTo>
                  <a:pt x="921611" y="952748"/>
                  <a:pt x="921611" y="952578"/>
                  <a:pt x="923310" y="963110"/>
                </a:cubicBezTo>
                <a:cubicBezTo>
                  <a:pt x="929425" y="999459"/>
                  <a:pt x="935540" y="1035639"/>
                  <a:pt x="941655" y="1071989"/>
                </a:cubicBezTo>
                <a:cubicBezTo>
                  <a:pt x="942504" y="1076745"/>
                  <a:pt x="942674" y="1081501"/>
                  <a:pt x="943183" y="1086257"/>
                </a:cubicBezTo>
                <a:cubicBezTo>
                  <a:pt x="943013" y="1086257"/>
                  <a:pt x="942844" y="1086257"/>
                  <a:pt x="942504" y="1086257"/>
                </a:cubicBezTo>
                <a:cubicBezTo>
                  <a:pt x="942504" y="1090164"/>
                  <a:pt x="942674" y="1094241"/>
                  <a:pt x="942504" y="1098147"/>
                </a:cubicBezTo>
                <a:cubicBezTo>
                  <a:pt x="942334" y="1100865"/>
                  <a:pt x="940805" y="1103073"/>
                  <a:pt x="937748" y="1103073"/>
                </a:cubicBezTo>
                <a:cubicBezTo>
                  <a:pt x="934690" y="1103243"/>
                  <a:pt x="933501" y="1101205"/>
                  <a:pt x="932822" y="1098317"/>
                </a:cubicBezTo>
                <a:cubicBezTo>
                  <a:pt x="928066" y="1076066"/>
                  <a:pt x="919573" y="1054833"/>
                  <a:pt x="912269" y="1033261"/>
                </a:cubicBezTo>
                <a:cubicBezTo>
                  <a:pt x="905645" y="1013897"/>
                  <a:pt x="897152" y="995213"/>
                  <a:pt x="893245" y="974830"/>
                </a:cubicBezTo>
                <a:cubicBezTo>
                  <a:pt x="892565" y="970753"/>
                  <a:pt x="888828" y="967526"/>
                  <a:pt x="888998" y="962940"/>
                </a:cubicBezTo>
                <a:cubicBezTo>
                  <a:pt x="888998" y="960562"/>
                  <a:pt x="889508" y="956145"/>
                  <a:pt x="893245" y="959203"/>
                </a:cubicBezTo>
                <a:close/>
              </a:path>
            </a:pathLst>
          </a:custGeom>
          <a:solidFill>
            <a:schemeClr val="accent5"/>
          </a:solidFill>
          <a:ln w="16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C7ED69-9B67-4387-AF88-9CE7A2875169}"/>
              </a:ext>
            </a:extLst>
          </p:cNvPr>
          <p:cNvGrpSpPr/>
          <p:nvPr/>
        </p:nvGrpSpPr>
        <p:grpSpPr>
          <a:xfrm>
            <a:off x="2991983" y="4488422"/>
            <a:ext cx="1029928" cy="1810559"/>
            <a:chOff x="4871870" y="1763729"/>
            <a:chExt cx="2448272" cy="43039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BBE7916-9ACA-479A-A63F-0C9C524B6FAB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6" name="Rounded Rectangle 4">
                <a:extLst>
                  <a:ext uri="{FF2B5EF4-FFF2-40B4-BE49-F238E27FC236}">
                    <a16:creationId xmlns:a16="http://schemas.microsoft.com/office/drawing/2014/main" id="{489480C7-E140-470B-8669-1AED136E3FEA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A6EFD2F2-173C-4E6D-80CD-10CDC0561374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E4E26D36-798A-493A-814B-4E98C809506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9" name="Oval 7">
                  <a:extLst>
                    <a:ext uri="{FF2B5EF4-FFF2-40B4-BE49-F238E27FC236}">
                      <a16:creationId xmlns:a16="http://schemas.microsoft.com/office/drawing/2014/main" id="{205527B0-D7C0-42A8-82F2-146B8FC4A91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0" name="Rounded Rectangle 8">
                  <a:extLst>
                    <a:ext uri="{FF2B5EF4-FFF2-40B4-BE49-F238E27FC236}">
                      <a16:creationId xmlns:a16="http://schemas.microsoft.com/office/drawing/2014/main" id="{3F17A677-5FE3-4866-ACBE-B11071340EAB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5" name="Picture Placeholder 2">
              <a:extLst>
                <a:ext uri="{FF2B5EF4-FFF2-40B4-BE49-F238E27FC236}">
                  <a16:creationId xmlns:a16="http://schemas.microsoft.com/office/drawing/2014/main" id="{BEAE4A56-3337-4BAB-B229-944CC95EC76E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2AD421-A594-4ACD-BB17-3581F30B3BE5}"/>
              </a:ext>
            </a:extLst>
          </p:cNvPr>
          <p:cNvGrpSpPr/>
          <p:nvPr/>
        </p:nvGrpSpPr>
        <p:grpSpPr>
          <a:xfrm>
            <a:off x="497788" y="1673020"/>
            <a:ext cx="3785416" cy="2079830"/>
            <a:chOff x="-548507" y="477868"/>
            <a:chExt cx="11570449" cy="635717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7BB090-3781-45AF-A217-AE1A9BDD4DD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7A3CA3-C4CC-48AC-976D-FF69185D4E1F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78ED6-F758-4400-8402-80156F94FB9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06535C-4A2B-466F-8BE7-65E90418C9CA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4F87EE-BF7B-4D85-8833-2DEA4F2D925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BFA903-EC45-4296-BE35-59758D56CDE9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8000B2E-FAA4-4DE8-BDFE-B69DED15852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B5B7C9F-E97F-4374-9978-15C99A65F24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63D75BF-8D39-43CF-80B7-8E5DA60C214D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AEDEAAD-6F48-4B49-A588-7F9E760E7B9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6D9EC33-0335-47F5-A483-F8C6C8B9DAB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60C8A1-6698-4F0B-A359-80E279869733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8FB11E-70C3-4758-BF15-29A47188E6CC}"/>
              </a:ext>
            </a:extLst>
          </p:cNvPr>
          <p:cNvGrpSpPr/>
          <p:nvPr/>
        </p:nvGrpSpPr>
        <p:grpSpPr>
          <a:xfrm>
            <a:off x="813189" y="4186232"/>
            <a:ext cx="1649894" cy="2225662"/>
            <a:chOff x="5745956" y="3501865"/>
            <a:chExt cx="2146216" cy="289518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35DA065-C6AF-433C-BFAB-8988DEFF0D7D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EFEA623-50EB-43C5-A4C9-72E260CC4D61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496F39-7BFF-4725-A2CE-2EBB2A693404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96F0009-DEA2-4D5B-A0F1-C178C2D85246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C6C828-59B1-4865-8BB9-082A9B72AEA8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F3C2BEB-C32C-4586-B143-331C284F2722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A5C2FB1-E15A-4BBA-9D6B-A5EE63EF80D8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010127-1EF3-486D-9194-37877D6FB758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7DE05D6-B8AD-4E35-8132-CD6CD8451D43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50983FD-F1B0-4C2B-8787-538CF87E1D6F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736EA8-E3B6-4330-A279-50B5CB5B14D0}"/>
              </a:ext>
            </a:extLst>
          </p:cNvPr>
          <p:cNvGrpSpPr/>
          <p:nvPr/>
        </p:nvGrpSpPr>
        <p:grpSpPr>
          <a:xfrm>
            <a:off x="4391122" y="4502161"/>
            <a:ext cx="1029928" cy="1922281"/>
            <a:chOff x="3501573" y="3178068"/>
            <a:chExt cx="1340594" cy="273784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CA28F57-EFBD-47FC-8379-2D3E23F582DD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80E9608-0C20-4142-83CA-AB5C41C0C571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8E3676F-3370-4C7E-80A3-BCF39D161974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54209F0-F591-461B-9FA5-863184AF9717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B9F1445-27D6-43B2-957F-7EF3ECEEEDA0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44C1532-B17D-4512-B6A3-01580240F253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E91FD06-2390-41F8-9907-EA2FAC8492B4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5288D17-4178-4A1D-9A96-65E806F63B7C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3D37312-EBAA-44FC-BF3A-3A491761AAFF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BC2B73D-A5B9-4E6F-A055-F54B5EC77106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8C4316C-570C-46C3-8B27-FDEE63BC0594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49AA6E8-7CBE-4625-B48C-5062799A2180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rapezoid 18">
            <a:extLst>
              <a:ext uri="{FF2B5EF4-FFF2-40B4-BE49-F238E27FC236}">
                <a16:creationId xmlns:a16="http://schemas.microsoft.com/office/drawing/2014/main" id="{3A90927D-7A9A-4A79-B137-70363BF52161}"/>
              </a:ext>
            </a:extLst>
          </p:cNvPr>
          <p:cNvSpPr/>
          <p:nvPr/>
        </p:nvSpPr>
        <p:spPr>
          <a:xfrm rot="10800000">
            <a:off x="5718976" y="5216119"/>
            <a:ext cx="2073624" cy="1147405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26E2E02-64BD-4169-A614-FA66BF5B698B}"/>
              </a:ext>
            </a:extLst>
          </p:cNvPr>
          <p:cNvGrpSpPr/>
          <p:nvPr/>
        </p:nvGrpSpPr>
        <p:grpSpPr>
          <a:xfrm>
            <a:off x="7846240" y="1225792"/>
            <a:ext cx="4170149" cy="5224948"/>
            <a:chOff x="8606304" y="2313703"/>
            <a:chExt cx="3463288" cy="433929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74F33D9-6D3E-469C-B5E6-1EEF71C8A329}"/>
                </a:ext>
              </a:extLst>
            </p:cNvPr>
            <p:cNvGrpSpPr/>
            <p:nvPr/>
          </p:nvGrpSpPr>
          <p:grpSpPr>
            <a:xfrm>
              <a:off x="8606304" y="4750154"/>
              <a:ext cx="3463288" cy="1902842"/>
              <a:chOff x="-548507" y="477868"/>
              <a:chExt cx="11570449" cy="6357177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15CA5B2-E5F6-490F-9592-3805EB08C7D6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CD52039-C517-40AA-9504-E70ACFFBDCC4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C2DD39E-DC5F-48B7-8AFD-B662A20F46B8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474017B-EE7C-4F7E-9FEE-1876971131A7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7F49C14-8859-46FF-95F2-7B03B4EE87C4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C2286A0-6B82-406D-BA12-0C9334FA6CC7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355AA021-D052-4ED9-9011-618FF2595FDD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6F3925EF-604F-4ED3-997E-44B278BA2704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11E5C30-2404-4585-9027-1C9237A195D8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67191180-8392-457A-96CA-26B15B819953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F76300A7-A5D0-4916-88B5-AEA5C346B6A6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77EF98B-82D2-4BFA-BBA7-6480C24B511F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62" name="자유형: 도형 56">
              <a:extLst>
                <a:ext uri="{FF2B5EF4-FFF2-40B4-BE49-F238E27FC236}">
                  <a16:creationId xmlns:a16="http://schemas.microsoft.com/office/drawing/2014/main" id="{B95B6A3E-7DC3-49C1-87F7-90F923611347}"/>
                </a:ext>
              </a:extLst>
            </p:cNvPr>
            <p:cNvSpPr/>
            <p:nvPr/>
          </p:nvSpPr>
          <p:spPr>
            <a:xfrm>
              <a:off x="9103848" y="3842800"/>
              <a:ext cx="2489220" cy="2531903"/>
            </a:xfrm>
            <a:custGeom>
              <a:avLst/>
              <a:gdLst>
                <a:gd name="connsiteX0" fmla="*/ 1105472 w 2315872"/>
                <a:gd name="connsiteY0" fmla="*/ 0 h 2531903"/>
                <a:gd name="connsiteX1" fmla="*/ 1303018 w 2315872"/>
                <a:gd name="connsiteY1" fmla="*/ 0 h 2531903"/>
                <a:gd name="connsiteX2" fmla="*/ 1461252 w 2315872"/>
                <a:gd name="connsiteY2" fmla="*/ 853676 h 2531903"/>
                <a:gd name="connsiteX3" fmla="*/ 1468099 w 2315872"/>
                <a:gd name="connsiteY3" fmla="*/ 875733 h 2531903"/>
                <a:gd name="connsiteX4" fmla="*/ 1481512 w 2315872"/>
                <a:gd name="connsiteY4" fmla="*/ 874451 h 2531903"/>
                <a:gd name="connsiteX5" fmla="*/ 1693009 w 2315872"/>
                <a:gd name="connsiteY5" fmla="*/ 951693 h 2531903"/>
                <a:gd name="connsiteX6" fmla="*/ 1778864 w 2315872"/>
                <a:gd name="connsiteY6" fmla="*/ 939250 h 2531903"/>
                <a:gd name="connsiteX7" fmla="*/ 1937868 w 2315872"/>
                <a:gd name="connsiteY7" fmla="*/ 980789 h 2531903"/>
                <a:gd name="connsiteX8" fmla="*/ 2073680 w 2315872"/>
                <a:gd name="connsiteY8" fmla="*/ 951181 h 2531903"/>
                <a:gd name="connsiteX9" fmla="*/ 2306734 w 2315872"/>
                <a:gd name="connsiteY9" fmla="*/ 1049617 h 2531903"/>
                <a:gd name="connsiteX10" fmla="*/ 2315872 w 2315872"/>
                <a:gd name="connsiteY10" fmla="*/ 2531903 h 2531903"/>
                <a:gd name="connsiteX11" fmla="*/ 0 w 2315872"/>
                <a:gd name="connsiteY11" fmla="*/ 2527276 h 2531903"/>
                <a:gd name="connsiteX12" fmla="*/ 0 w 2315872"/>
                <a:gd name="connsiteY12" fmla="*/ 1366197 h 2531903"/>
                <a:gd name="connsiteX13" fmla="*/ 9341 w 2315872"/>
                <a:gd name="connsiteY13" fmla="*/ 1367196 h 2531903"/>
                <a:gd name="connsiteX14" fmla="*/ 318333 w 2315872"/>
                <a:gd name="connsiteY14" fmla="*/ 1139063 h 2531903"/>
                <a:gd name="connsiteX15" fmla="*/ 343347 w 2315872"/>
                <a:gd name="connsiteY15" fmla="*/ 1141452 h 2531903"/>
                <a:gd name="connsiteX16" fmla="*/ 335416 w 2315872"/>
                <a:gd name="connsiteY16" fmla="*/ 1077386 h 2531903"/>
                <a:gd name="connsiteX17" fmla="*/ 655539 w 2315872"/>
                <a:gd name="connsiteY17" fmla="*/ 773978 h 2531903"/>
                <a:gd name="connsiteX18" fmla="*/ 750325 w 2315872"/>
                <a:gd name="connsiteY18" fmla="*/ 787508 h 2531903"/>
                <a:gd name="connsiteX19" fmla="*/ 829107 w 2315872"/>
                <a:gd name="connsiteY19" fmla="*/ 760300 h 2531903"/>
                <a:gd name="connsiteX20" fmla="*/ 954349 w 2315872"/>
                <a:gd name="connsiteY20" fmla="*/ 646554 h 2531903"/>
                <a:gd name="connsiteX21" fmla="*/ 988090 w 2315872"/>
                <a:gd name="connsiteY21" fmla="*/ 633279 h 253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15872" h="2531903">
                  <a:moveTo>
                    <a:pt x="1105472" y="0"/>
                  </a:moveTo>
                  <a:lnTo>
                    <a:pt x="1303018" y="0"/>
                  </a:lnTo>
                  <a:lnTo>
                    <a:pt x="1461252" y="853676"/>
                  </a:lnTo>
                  <a:lnTo>
                    <a:pt x="1468099" y="875733"/>
                  </a:lnTo>
                  <a:lnTo>
                    <a:pt x="1481512" y="874451"/>
                  </a:lnTo>
                  <a:cubicBezTo>
                    <a:pt x="1562957" y="874451"/>
                    <a:pt x="1637299" y="903278"/>
                    <a:pt x="1693009" y="951693"/>
                  </a:cubicBezTo>
                  <a:cubicBezTo>
                    <a:pt x="1720087" y="943127"/>
                    <a:pt x="1748998" y="939250"/>
                    <a:pt x="1778864" y="939250"/>
                  </a:cubicBezTo>
                  <a:cubicBezTo>
                    <a:pt x="1837001" y="939250"/>
                    <a:pt x="1891518" y="953939"/>
                    <a:pt x="1937868" y="980789"/>
                  </a:cubicBezTo>
                  <a:cubicBezTo>
                    <a:pt x="1978812" y="961490"/>
                    <a:pt x="2024976" y="951181"/>
                    <a:pt x="2073680" y="951181"/>
                  </a:cubicBezTo>
                  <a:cubicBezTo>
                    <a:pt x="2166341" y="951181"/>
                    <a:pt x="2249809" y="988495"/>
                    <a:pt x="2306734" y="1049617"/>
                  </a:cubicBezTo>
                  <a:lnTo>
                    <a:pt x="2315872" y="2531903"/>
                  </a:lnTo>
                  <a:lnTo>
                    <a:pt x="0" y="2527276"/>
                  </a:lnTo>
                  <a:lnTo>
                    <a:pt x="0" y="1366197"/>
                  </a:lnTo>
                  <a:lnTo>
                    <a:pt x="9341" y="1367196"/>
                  </a:lnTo>
                  <a:cubicBezTo>
                    <a:pt x="43658" y="1235892"/>
                    <a:pt x="169064" y="1139063"/>
                    <a:pt x="318333" y="1139063"/>
                  </a:cubicBezTo>
                  <a:cubicBezTo>
                    <a:pt x="326787" y="1139063"/>
                    <a:pt x="335166" y="1139373"/>
                    <a:pt x="343347" y="1141452"/>
                  </a:cubicBezTo>
                  <a:cubicBezTo>
                    <a:pt x="337896" y="1120918"/>
                    <a:pt x="335416" y="1099426"/>
                    <a:pt x="335416" y="1077386"/>
                  </a:cubicBezTo>
                  <a:cubicBezTo>
                    <a:pt x="335416" y="909819"/>
                    <a:pt x="478741" y="773978"/>
                    <a:pt x="655539" y="773978"/>
                  </a:cubicBezTo>
                  <a:cubicBezTo>
                    <a:pt x="688541" y="773978"/>
                    <a:pt x="720376" y="778711"/>
                    <a:pt x="750325" y="787508"/>
                  </a:cubicBezTo>
                  <a:lnTo>
                    <a:pt x="829107" y="760300"/>
                  </a:lnTo>
                  <a:cubicBezTo>
                    <a:pt x="861027" y="713053"/>
                    <a:pt x="904014" y="673898"/>
                    <a:pt x="954349" y="646554"/>
                  </a:cubicBezTo>
                  <a:lnTo>
                    <a:pt x="988090" y="63327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3" name="자유형: 도형 55">
              <a:extLst>
                <a:ext uri="{FF2B5EF4-FFF2-40B4-BE49-F238E27FC236}">
                  <a16:creationId xmlns:a16="http://schemas.microsoft.com/office/drawing/2014/main" id="{5E9FDD35-93A6-4A71-8D82-5E5A2B839F26}"/>
                </a:ext>
              </a:extLst>
            </p:cNvPr>
            <p:cNvSpPr/>
            <p:nvPr/>
          </p:nvSpPr>
          <p:spPr>
            <a:xfrm>
              <a:off x="9108759" y="3824942"/>
              <a:ext cx="2479398" cy="2545135"/>
            </a:xfrm>
            <a:custGeom>
              <a:avLst/>
              <a:gdLst>
                <a:gd name="connsiteX0" fmla="*/ 1150510 w 2306734"/>
                <a:gd name="connsiteY0" fmla="*/ 0 h 2545135"/>
                <a:gd name="connsiteX1" fmla="*/ 1257994 w 2306734"/>
                <a:gd name="connsiteY1" fmla="*/ 0 h 2545135"/>
                <a:gd name="connsiteX2" fmla="*/ 1369590 w 2306734"/>
                <a:gd name="connsiteY2" fmla="*/ 1306465 h 2545135"/>
                <a:gd name="connsiteX3" fmla="*/ 1407581 w 2306734"/>
                <a:gd name="connsiteY3" fmla="*/ 1350335 h 2545135"/>
                <a:gd name="connsiteX4" fmla="*/ 1624338 w 2306734"/>
                <a:gd name="connsiteY4" fmla="*/ 1503312 h 2545135"/>
                <a:gd name="connsiteX5" fmla="*/ 1733275 w 2306734"/>
                <a:gd name="connsiteY5" fmla="*/ 1482313 h 2545135"/>
                <a:gd name="connsiteX6" fmla="*/ 1820687 w 2306734"/>
                <a:gd name="connsiteY6" fmla="*/ 1496631 h 2545135"/>
                <a:gd name="connsiteX7" fmla="*/ 2109550 w 2306734"/>
                <a:gd name="connsiteY7" fmla="*/ 1281367 h 2545135"/>
                <a:gd name="connsiteX8" fmla="*/ 2306734 w 2306734"/>
                <a:gd name="connsiteY8" fmla="*/ 1357093 h 2545135"/>
                <a:gd name="connsiteX9" fmla="*/ 2306734 w 2306734"/>
                <a:gd name="connsiteY9" fmla="*/ 2545135 h 2545135"/>
                <a:gd name="connsiteX10" fmla="*/ 0 w 2306734"/>
                <a:gd name="connsiteY10" fmla="*/ 2545135 h 2545135"/>
                <a:gd name="connsiteX11" fmla="*/ 0 w 2306734"/>
                <a:gd name="connsiteY11" fmla="*/ 1864764 h 2545135"/>
                <a:gd name="connsiteX12" fmla="*/ 210730 w 2306734"/>
                <a:gd name="connsiteY12" fmla="*/ 1778935 h 2545135"/>
                <a:gd name="connsiteX13" fmla="*/ 346789 w 2306734"/>
                <a:gd name="connsiteY13" fmla="*/ 1812526 h 2545135"/>
                <a:gd name="connsiteX14" fmla="*/ 539025 w 2306734"/>
                <a:gd name="connsiteY14" fmla="*/ 1602716 h 2545135"/>
                <a:gd name="connsiteX15" fmla="*/ 836862 w 2306734"/>
                <a:gd name="connsiteY15" fmla="*/ 1354583 h 2545135"/>
                <a:gd name="connsiteX16" fmla="*/ 861940 w 2306734"/>
                <a:gd name="connsiteY16" fmla="*/ 1358186 h 2545135"/>
                <a:gd name="connsiteX17" fmla="*/ 866201 w 2306734"/>
                <a:gd name="connsiteY17" fmla="*/ 1350335 h 2545135"/>
                <a:gd name="connsiteX18" fmla="*/ 981290 w 2306734"/>
                <a:gd name="connsiteY18" fmla="*/ 1245810 h 2545135"/>
                <a:gd name="connsiteX19" fmla="*/ 1046280 w 2306734"/>
                <a:gd name="connsiteY19" fmla="*/ 1220240 h 254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06734" h="2545135">
                  <a:moveTo>
                    <a:pt x="1150510" y="0"/>
                  </a:moveTo>
                  <a:lnTo>
                    <a:pt x="1257994" y="0"/>
                  </a:lnTo>
                  <a:lnTo>
                    <a:pt x="1369590" y="1306465"/>
                  </a:lnTo>
                  <a:lnTo>
                    <a:pt x="1407581" y="1350335"/>
                  </a:lnTo>
                  <a:cubicBezTo>
                    <a:pt x="1543841" y="1383039"/>
                    <a:pt x="1561230" y="1415744"/>
                    <a:pt x="1624338" y="1503312"/>
                  </a:cubicBezTo>
                  <a:cubicBezTo>
                    <a:pt x="1657942" y="1489486"/>
                    <a:pt x="1694771" y="1482313"/>
                    <a:pt x="1733275" y="1482313"/>
                  </a:cubicBezTo>
                  <a:cubicBezTo>
                    <a:pt x="1763818" y="1482313"/>
                    <a:pt x="1793307" y="1486827"/>
                    <a:pt x="1820687" y="1496631"/>
                  </a:cubicBezTo>
                  <a:cubicBezTo>
                    <a:pt x="1857174" y="1371843"/>
                    <a:pt x="1972797" y="1281367"/>
                    <a:pt x="2109550" y="1281367"/>
                  </a:cubicBezTo>
                  <a:cubicBezTo>
                    <a:pt x="2185561" y="1281367"/>
                    <a:pt x="2255041" y="1309319"/>
                    <a:pt x="2306734" y="1357093"/>
                  </a:cubicBezTo>
                  <a:lnTo>
                    <a:pt x="2306734" y="2545135"/>
                  </a:lnTo>
                  <a:lnTo>
                    <a:pt x="0" y="2545135"/>
                  </a:lnTo>
                  <a:lnTo>
                    <a:pt x="0" y="1864764"/>
                  </a:lnTo>
                  <a:cubicBezTo>
                    <a:pt x="54196" y="1811523"/>
                    <a:pt x="128658" y="1778935"/>
                    <a:pt x="210730" y="1778935"/>
                  </a:cubicBezTo>
                  <a:cubicBezTo>
                    <a:pt x="259882" y="1778935"/>
                    <a:pt x="306307" y="1790624"/>
                    <a:pt x="346789" y="1812526"/>
                  </a:cubicBezTo>
                  <a:cubicBezTo>
                    <a:pt x="369874" y="1713549"/>
                    <a:pt x="443556" y="1634731"/>
                    <a:pt x="539025" y="1602716"/>
                  </a:cubicBezTo>
                  <a:cubicBezTo>
                    <a:pt x="564520" y="1461492"/>
                    <a:pt x="688206" y="1354583"/>
                    <a:pt x="836862" y="1354583"/>
                  </a:cubicBezTo>
                  <a:lnTo>
                    <a:pt x="861940" y="1358186"/>
                  </a:lnTo>
                  <a:lnTo>
                    <a:pt x="866201" y="1350335"/>
                  </a:lnTo>
                  <a:cubicBezTo>
                    <a:pt x="895533" y="1306918"/>
                    <a:pt x="935036" y="1270937"/>
                    <a:pt x="981290" y="1245810"/>
                  </a:cubicBezTo>
                  <a:lnTo>
                    <a:pt x="1046280" y="12202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4" name="Oval 17">
              <a:extLst>
                <a:ext uri="{FF2B5EF4-FFF2-40B4-BE49-F238E27FC236}">
                  <a16:creationId xmlns:a16="http://schemas.microsoft.com/office/drawing/2014/main" id="{E7FBF37F-DB47-4730-A1A5-3A3AAAD33BE2}"/>
                </a:ext>
              </a:extLst>
            </p:cNvPr>
            <p:cNvSpPr/>
            <p:nvPr/>
          </p:nvSpPr>
          <p:spPr>
            <a:xfrm>
              <a:off x="9854521" y="2313703"/>
              <a:ext cx="1080103" cy="1777970"/>
            </a:xfrm>
            <a:custGeom>
              <a:avLst/>
              <a:gdLst>
                <a:gd name="connsiteX0" fmla="*/ 1355591 w 2487611"/>
                <a:gd name="connsiteY0" fmla="*/ 3081285 h 4007282"/>
                <a:gd name="connsiteX1" fmla="*/ 1668701 w 2487611"/>
                <a:gd name="connsiteY1" fmla="*/ 3381869 h 4007282"/>
                <a:gd name="connsiteX2" fmla="*/ 1698103 w 2487611"/>
                <a:gd name="connsiteY2" fmla="*/ 3725512 h 4007282"/>
                <a:gd name="connsiteX3" fmla="*/ 1503571 w 2487611"/>
                <a:gd name="connsiteY3" fmla="*/ 3508020 h 4007282"/>
                <a:gd name="connsiteX4" fmla="*/ 1461585 w 2487611"/>
                <a:gd name="connsiteY4" fmla="*/ 3721761 h 4007282"/>
                <a:gd name="connsiteX5" fmla="*/ 1244671 w 2487611"/>
                <a:gd name="connsiteY5" fmla="*/ 4007282 h 4007282"/>
                <a:gd name="connsiteX6" fmla="*/ 1079392 w 2487611"/>
                <a:gd name="connsiteY6" fmla="*/ 3701523 h 4007282"/>
                <a:gd name="connsiteX7" fmla="*/ 987763 w 2487611"/>
                <a:gd name="connsiteY7" fmla="*/ 3569325 h 4007282"/>
                <a:gd name="connsiteX8" fmla="*/ 854400 w 2487611"/>
                <a:gd name="connsiteY8" fmla="*/ 3636047 h 4007282"/>
                <a:gd name="connsiteX9" fmla="*/ 869102 w 2487611"/>
                <a:gd name="connsiteY9" fmla="*/ 3312632 h 4007282"/>
                <a:gd name="connsiteX10" fmla="*/ 1052587 w 2487611"/>
                <a:gd name="connsiteY10" fmla="*/ 3115087 h 4007282"/>
                <a:gd name="connsiteX11" fmla="*/ 1019981 w 2487611"/>
                <a:gd name="connsiteY11" fmla="*/ 3159110 h 4007282"/>
                <a:gd name="connsiteX12" fmla="*/ 1012121 w 2487611"/>
                <a:gd name="connsiteY12" fmla="*/ 3332027 h 4007282"/>
                <a:gd name="connsiteX13" fmla="*/ 1083424 w 2487611"/>
                <a:gd name="connsiteY13" fmla="*/ 3296354 h 4007282"/>
                <a:gd name="connsiteX14" fmla="*/ 1132416 w 2487611"/>
                <a:gd name="connsiteY14" fmla="*/ 3367034 h 4007282"/>
                <a:gd name="connsiteX15" fmla="*/ 1220783 w 2487611"/>
                <a:gd name="connsiteY15" fmla="*/ 3530511 h 4007282"/>
                <a:gd name="connsiteX16" fmla="*/ 1336759 w 2487611"/>
                <a:gd name="connsiteY16" fmla="*/ 3377854 h 4007282"/>
                <a:gd name="connsiteX17" fmla="*/ 1359207 w 2487611"/>
                <a:gd name="connsiteY17" fmla="*/ 3263575 h 4007282"/>
                <a:gd name="connsiteX18" fmla="*/ 1463216 w 2487611"/>
                <a:gd name="connsiteY18" fmla="*/ 3379859 h 4007282"/>
                <a:gd name="connsiteX19" fmla="*/ 1447496 w 2487611"/>
                <a:gd name="connsiteY19" fmla="*/ 3196127 h 4007282"/>
                <a:gd name="connsiteX20" fmla="*/ 1355591 w 2487611"/>
                <a:gd name="connsiteY20" fmla="*/ 3081285 h 4007282"/>
                <a:gd name="connsiteX21" fmla="*/ 803026 w 2487611"/>
                <a:gd name="connsiteY21" fmla="*/ 2773720 h 4007282"/>
                <a:gd name="connsiteX22" fmla="*/ 1689473 w 2487611"/>
                <a:gd name="connsiteY22" fmla="*/ 2773720 h 4007282"/>
                <a:gd name="connsiteX23" fmla="*/ 1482985 w 2487611"/>
                <a:gd name="connsiteY23" fmla="*/ 3053768 h 4007282"/>
                <a:gd name="connsiteX24" fmla="*/ 1009514 w 2487611"/>
                <a:gd name="connsiteY24" fmla="*/ 3053768 h 4007282"/>
                <a:gd name="connsiteX25" fmla="*/ 803026 w 2487611"/>
                <a:gd name="connsiteY25" fmla="*/ 2773720 h 4007282"/>
                <a:gd name="connsiteX26" fmla="*/ 1246249 w 2487611"/>
                <a:gd name="connsiteY26" fmla="*/ 1473655 h 4007282"/>
                <a:gd name="connsiteX27" fmla="*/ 1346518 w 2487611"/>
                <a:gd name="connsiteY27" fmla="*/ 1573924 h 4007282"/>
                <a:gd name="connsiteX28" fmla="*/ 1246249 w 2487611"/>
                <a:gd name="connsiteY28" fmla="*/ 1674193 h 4007282"/>
                <a:gd name="connsiteX29" fmla="*/ 1145980 w 2487611"/>
                <a:gd name="connsiteY29" fmla="*/ 1573924 h 4007282"/>
                <a:gd name="connsiteX30" fmla="*/ 1246249 w 2487611"/>
                <a:gd name="connsiteY30" fmla="*/ 1473655 h 4007282"/>
                <a:gd name="connsiteX31" fmla="*/ 1246249 w 2487611"/>
                <a:gd name="connsiteY31" fmla="*/ 1404149 h 4007282"/>
                <a:gd name="connsiteX32" fmla="*/ 1076474 w 2487611"/>
                <a:gd name="connsiteY32" fmla="*/ 1573924 h 4007282"/>
                <a:gd name="connsiteX33" fmla="*/ 1246249 w 2487611"/>
                <a:gd name="connsiteY33" fmla="*/ 1743699 h 4007282"/>
                <a:gd name="connsiteX34" fmla="*/ 1416024 w 2487611"/>
                <a:gd name="connsiteY34" fmla="*/ 1573924 h 4007282"/>
                <a:gd name="connsiteX35" fmla="*/ 1246249 w 2487611"/>
                <a:gd name="connsiteY35" fmla="*/ 1404149 h 4007282"/>
                <a:gd name="connsiteX36" fmla="*/ 1246249 w 2487611"/>
                <a:gd name="connsiteY36" fmla="*/ 650779 h 4007282"/>
                <a:gd name="connsiteX37" fmla="*/ 1446787 w 2487611"/>
                <a:gd name="connsiteY37" fmla="*/ 851317 h 4007282"/>
                <a:gd name="connsiteX38" fmla="*/ 1246249 w 2487611"/>
                <a:gd name="connsiteY38" fmla="*/ 1051855 h 4007282"/>
                <a:gd name="connsiteX39" fmla="*/ 1045711 w 2487611"/>
                <a:gd name="connsiteY39" fmla="*/ 851317 h 4007282"/>
                <a:gd name="connsiteX40" fmla="*/ 1246249 w 2487611"/>
                <a:gd name="connsiteY40" fmla="*/ 650779 h 4007282"/>
                <a:gd name="connsiteX41" fmla="*/ 1246249 w 2487611"/>
                <a:gd name="connsiteY41" fmla="*/ 511767 h 4007282"/>
                <a:gd name="connsiteX42" fmla="*/ 906699 w 2487611"/>
                <a:gd name="connsiteY42" fmla="*/ 851317 h 4007282"/>
                <a:gd name="connsiteX43" fmla="*/ 1246249 w 2487611"/>
                <a:gd name="connsiteY43" fmla="*/ 1190867 h 4007282"/>
                <a:gd name="connsiteX44" fmla="*/ 1585799 w 2487611"/>
                <a:gd name="connsiteY44" fmla="*/ 851317 h 4007282"/>
                <a:gd name="connsiteX45" fmla="*/ 1246249 w 2487611"/>
                <a:gd name="connsiteY45" fmla="*/ 511767 h 4007282"/>
                <a:gd name="connsiteX46" fmla="*/ 1236486 w 2487611"/>
                <a:gd name="connsiteY46" fmla="*/ 0 h 4007282"/>
                <a:gd name="connsiteX47" fmla="*/ 1243449 w 2487611"/>
                <a:gd name="connsiteY47" fmla="*/ 468 h 4007282"/>
                <a:gd name="connsiteX48" fmla="*/ 1250411 w 2487611"/>
                <a:gd name="connsiteY48" fmla="*/ 0 h 4007282"/>
                <a:gd name="connsiteX49" fmla="*/ 1891856 w 2487611"/>
                <a:gd name="connsiteY49" fmla="*/ 602756 h 4007282"/>
                <a:gd name="connsiteX50" fmla="*/ 2096831 w 2487611"/>
                <a:gd name="connsiteY50" fmla="*/ 1442023 h 4007282"/>
                <a:gd name="connsiteX51" fmla="*/ 2003408 w 2487611"/>
                <a:gd name="connsiteY51" fmla="*/ 1943608 h 4007282"/>
                <a:gd name="connsiteX52" fmla="*/ 2224895 w 2487611"/>
                <a:gd name="connsiteY52" fmla="*/ 2078968 h 4007282"/>
                <a:gd name="connsiteX53" fmla="*/ 2487611 w 2487611"/>
                <a:gd name="connsiteY53" fmla="*/ 2809123 h 4007282"/>
                <a:gd name="connsiteX54" fmla="*/ 1777602 w 2487611"/>
                <a:gd name="connsiteY54" fmla="*/ 2545137 h 4007282"/>
                <a:gd name="connsiteX55" fmla="*/ 1697050 w 2487611"/>
                <a:gd name="connsiteY55" fmla="*/ 2693117 h 4007282"/>
                <a:gd name="connsiteX56" fmla="*/ 789847 w 2487611"/>
                <a:gd name="connsiteY56" fmla="*/ 2693117 h 4007282"/>
                <a:gd name="connsiteX57" fmla="*/ 709405 w 2487611"/>
                <a:gd name="connsiteY57" fmla="*/ 2545362 h 4007282"/>
                <a:gd name="connsiteX58" fmla="*/ 0 w 2487611"/>
                <a:gd name="connsiteY58" fmla="*/ 2809123 h 4007282"/>
                <a:gd name="connsiteX59" fmla="*/ 262716 w 2487611"/>
                <a:gd name="connsiteY59" fmla="*/ 2078968 h 4007282"/>
                <a:gd name="connsiteX60" fmla="*/ 483603 w 2487611"/>
                <a:gd name="connsiteY60" fmla="*/ 1943974 h 4007282"/>
                <a:gd name="connsiteX61" fmla="*/ 390066 w 2487611"/>
                <a:gd name="connsiteY61" fmla="*/ 1442023 h 4007282"/>
                <a:gd name="connsiteX62" fmla="*/ 595041 w 2487611"/>
                <a:gd name="connsiteY62" fmla="*/ 602756 h 4007282"/>
                <a:gd name="connsiteX63" fmla="*/ 1236486 w 2487611"/>
                <a:gd name="connsiteY63" fmla="*/ 0 h 4007282"/>
                <a:gd name="connsiteX0" fmla="*/ 1355591 w 2487611"/>
                <a:gd name="connsiteY0" fmla="*/ 3081285 h 4007282"/>
                <a:gd name="connsiteX1" fmla="*/ 1668701 w 2487611"/>
                <a:gd name="connsiteY1" fmla="*/ 3381869 h 4007282"/>
                <a:gd name="connsiteX2" fmla="*/ 1698103 w 2487611"/>
                <a:gd name="connsiteY2" fmla="*/ 3725512 h 4007282"/>
                <a:gd name="connsiteX3" fmla="*/ 1503571 w 2487611"/>
                <a:gd name="connsiteY3" fmla="*/ 3508020 h 4007282"/>
                <a:gd name="connsiteX4" fmla="*/ 1461585 w 2487611"/>
                <a:gd name="connsiteY4" fmla="*/ 3721761 h 4007282"/>
                <a:gd name="connsiteX5" fmla="*/ 1244671 w 2487611"/>
                <a:gd name="connsiteY5" fmla="*/ 4007282 h 4007282"/>
                <a:gd name="connsiteX6" fmla="*/ 1079392 w 2487611"/>
                <a:gd name="connsiteY6" fmla="*/ 3701523 h 4007282"/>
                <a:gd name="connsiteX7" fmla="*/ 987763 w 2487611"/>
                <a:gd name="connsiteY7" fmla="*/ 3569325 h 4007282"/>
                <a:gd name="connsiteX8" fmla="*/ 854400 w 2487611"/>
                <a:gd name="connsiteY8" fmla="*/ 3636047 h 4007282"/>
                <a:gd name="connsiteX9" fmla="*/ 869102 w 2487611"/>
                <a:gd name="connsiteY9" fmla="*/ 3312632 h 4007282"/>
                <a:gd name="connsiteX10" fmla="*/ 1052587 w 2487611"/>
                <a:gd name="connsiteY10" fmla="*/ 3115087 h 4007282"/>
                <a:gd name="connsiteX11" fmla="*/ 1019981 w 2487611"/>
                <a:gd name="connsiteY11" fmla="*/ 3159110 h 4007282"/>
                <a:gd name="connsiteX12" fmla="*/ 1012121 w 2487611"/>
                <a:gd name="connsiteY12" fmla="*/ 3332027 h 4007282"/>
                <a:gd name="connsiteX13" fmla="*/ 1083424 w 2487611"/>
                <a:gd name="connsiteY13" fmla="*/ 3296354 h 4007282"/>
                <a:gd name="connsiteX14" fmla="*/ 1132416 w 2487611"/>
                <a:gd name="connsiteY14" fmla="*/ 3367034 h 4007282"/>
                <a:gd name="connsiteX15" fmla="*/ 1220783 w 2487611"/>
                <a:gd name="connsiteY15" fmla="*/ 3530511 h 4007282"/>
                <a:gd name="connsiteX16" fmla="*/ 1336759 w 2487611"/>
                <a:gd name="connsiteY16" fmla="*/ 3377854 h 4007282"/>
                <a:gd name="connsiteX17" fmla="*/ 1359207 w 2487611"/>
                <a:gd name="connsiteY17" fmla="*/ 3263575 h 4007282"/>
                <a:gd name="connsiteX18" fmla="*/ 1463216 w 2487611"/>
                <a:gd name="connsiteY18" fmla="*/ 3379859 h 4007282"/>
                <a:gd name="connsiteX19" fmla="*/ 1447496 w 2487611"/>
                <a:gd name="connsiteY19" fmla="*/ 3196127 h 4007282"/>
                <a:gd name="connsiteX20" fmla="*/ 1355591 w 2487611"/>
                <a:gd name="connsiteY20" fmla="*/ 3081285 h 4007282"/>
                <a:gd name="connsiteX21" fmla="*/ 803026 w 2487611"/>
                <a:gd name="connsiteY21" fmla="*/ 2773720 h 4007282"/>
                <a:gd name="connsiteX22" fmla="*/ 1689473 w 2487611"/>
                <a:gd name="connsiteY22" fmla="*/ 2773720 h 4007282"/>
                <a:gd name="connsiteX23" fmla="*/ 1482985 w 2487611"/>
                <a:gd name="connsiteY23" fmla="*/ 3053768 h 4007282"/>
                <a:gd name="connsiteX24" fmla="*/ 1009514 w 2487611"/>
                <a:gd name="connsiteY24" fmla="*/ 3053768 h 4007282"/>
                <a:gd name="connsiteX25" fmla="*/ 803026 w 2487611"/>
                <a:gd name="connsiteY25" fmla="*/ 2773720 h 4007282"/>
                <a:gd name="connsiteX26" fmla="*/ 1246249 w 2487611"/>
                <a:gd name="connsiteY26" fmla="*/ 1473655 h 4007282"/>
                <a:gd name="connsiteX27" fmla="*/ 1346518 w 2487611"/>
                <a:gd name="connsiteY27" fmla="*/ 1573924 h 4007282"/>
                <a:gd name="connsiteX28" fmla="*/ 1246249 w 2487611"/>
                <a:gd name="connsiteY28" fmla="*/ 1674193 h 4007282"/>
                <a:gd name="connsiteX29" fmla="*/ 1145980 w 2487611"/>
                <a:gd name="connsiteY29" fmla="*/ 1573924 h 4007282"/>
                <a:gd name="connsiteX30" fmla="*/ 1246249 w 2487611"/>
                <a:gd name="connsiteY30" fmla="*/ 1473655 h 4007282"/>
                <a:gd name="connsiteX31" fmla="*/ 1246249 w 2487611"/>
                <a:gd name="connsiteY31" fmla="*/ 1404149 h 4007282"/>
                <a:gd name="connsiteX32" fmla="*/ 1076474 w 2487611"/>
                <a:gd name="connsiteY32" fmla="*/ 1573924 h 4007282"/>
                <a:gd name="connsiteX33" fmla="*/ 1246249 w 2487611"/>
                <a:gd name="connsiteY33" fmla="*/ 1743699 h 4007282"/>
                <a:gd name="connsiteX34" fmla="*/ 1416024 w 2487611"/>
                <a:gd name="connsiteY34" fmla="*/ 1573924 h 4007282"/>
                <a:gd name="connsiteX35" fmla="*/ 1246249 w 2487611"/>
                <a:gd name="connsiteY35" fmla="*/ 1404149 h 4007282"/>
                <a:gd name="connsiteX36" fmla="*/ 1246249 w 2487611"/>
                <a:gd name="connsiteY36" fmla="*/ 650779 h 4007282"/>
                <a:gd name="connsiteX37" fmla="*/ 1446787 w 2487611"/>
                <a:gd name="connsiteY37" fmla="*/ 851317 h 4007282"/>
                <a:gd name="connsiteX38" fmla="*/ 1246249 w 2487611"/>
                <a:gd name="connsiteY38" fmla="*/ 1051855 h 4007282"/>
                <a:gd name="connsiteX39" fmla="*/ 1045711 w 2487611"/>
                <a:gd name="connsiteY39" fmla="*/ 851317 h 4007282"/>
                <a:gd name="connsiteX40" fmla="*/ 1246249 w 2487611"/>
                <a:gd name="connsiteY40" fmla="*/ 650779 h 4007282"/>
                <a:gd name="connsiteX41" fmla="*/ 1246249 w 2487611"/>
                <a:gd name="connsiteY41" fmla="*/ 511767 h 4007282"/>
                <a:gd name="connsiteX42" fmla="*/ 906699 w 2487611"/>
                <a:gd name="connsiteY42" fmla="*/ 851317 h 4007282"/>
                <a:gd name="connsiteX43" fmla="*/ 1246249 w 2487611"/>
                <a:gd name="connsiteY43" fmla="*/ 1190867 h 4007282"/>
                <a:gd name="connsiteX44" fmla="*/ 1585799 w 2487611"/>
                <a:gd name="connsiteY44" fmla="*/ 851317 h 4007282"/>
                <a:gd name="connsiteX45" fmla="*/ 1246249 w 2487611"/>
                <a:gd name="connsiteY45" fmla="*/ 511767 h 4007282"/>
                <a:gd name="connsiteX46" fmla="*/ 1236486 w 2487611"/>
                <a:gd name="connsiteY46" fmla="*/ 0 h 4007282"/>
                <a:gd name="connsiteX47" fmla="*/ 1243449 w 2487611"/>
                <a:gd name="connsiteY47" fmla="*/ 468 h 4007282"/>
                <a:gd name="connsiteX48" fmla="*/ 1250411 w 2487611"/>
                <a:gd name="connsiteY48" fmla="*/ 0 h 4007282"/>
                <a:gd name="connsiteX49" fmla="*/ 1891856 w 2487611"/>
                <a:gd name="connsiteY49" fmla="*/ 602756 h 4007282"/>
                <a:gd name="connsiteX50" fmla="*/ 2096831 w 2487611"/>
                <a:gd name="connsiteY50" fmla="*/ 1442023 h 4007282"/>
                <a:gd name="connsiteX51" fmla="*/ 2003408 w 2487611"/>
                <a:gd name="connsiteY51" fmla="*/ 1943608 h 4007282"/>
                <a:gd name="connsiteX52" fmla="*/ 2224895 w 2487611"/>
                <a:gd name="connsiteY52" fmla="*/ 2078968 h 4007282"/>
                <a:gd name="connsiteX53" fmla="*/ 2487611 w 2487611"/>
                <a:gd name="connsiteY53" fmla="*/ 2809123 h 4007282"/>
                <a:gd name="connsiteX54" fmla="*/ 1777602 w 2487611"/>
                <a:gd name="connsiteY54" fmla="*/ 2545137 h 4007282"/>
                <a:gd name="connsiteX55" fmla="*/ 1697050 w 2487611"/>
                <a:gd name="connsiteY55" fmla="*/ 2693117 h 4007282"/>
                <a:gd name="connsiteX56" fmla="*/ 789847 w 2487611"/>
                <a:gd name="connsiteY56" fmla="*/ 2693117 h 4007282"/>
                <a:gd name="connsiteX57" fmla="*/ 709405 w 2487611"/>
                <a:gd name="connsiteY57" fmla="*/ 2545362 h 4007282"/>
                <a:gd name="connsiteX58" fmla="*/ 0 w 2487611"/>
                <a:gd name="connsiteY58" fmla="*/ 2809123 h 4007282"/>
                <a:gd name="connsiteX59" fmla="*/ 262716 w 2487611"/>
                <a:gd name="connsiteY59" fmla="*/ 2078968 h 4007282"/>
                <a:gd name="connsiteX60" fmla="*/ 483603 w 2487611"/>
                <a:gd name="connsiteY60" fmla="*/ 1943974 h 4007282"/>
                <a:gd name="connsiteX61" fmla="*/ 390066 w 2487611"/>
                <a:gd name="connsiteY61" fmla="*/ 1442023 h 4007282"/>
                <a:gd name="connsiteX62" fmla="*/ 595041 w 2487611"/>
                <a:gd name="connsiteY62" fmla="*/ 602756 h 4007282"/>
                <a:gd name="connsiteX63" fmla="*/ 1236486 w 2487611"/>
                <a:gd name="connsiteY63" fmla="*/ 0 h 4007282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0411 w 2487611"/>
                <a:gd name="connsiteY48" fmla="*/ 101253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91732 h 4117729"/>
                <a:gd name="connsiteX1" fmla="*/ 1668701 w 2487611"/>
                <a:gd name="connsiteY1" fmla="*/ 3492316 h 4117729"/>
                <a:gd name="connsiteX2" fmla="*/ 1698103 w 2487611"/>
                <a:gd name="connsiteY2" fmla="*/ 3835959 h 4117729"/>
                <a:gd name="connsiteX3" fmla="*/ 1503571 w 2487611"/>
                <a:gd name="connsiteY3" fmla="*/ 3618467 h 4117729"/>
                <a:gd name="connsiteX4" fmla="*/ 1461585 w 2487611"/>
                <a:gd name="connsiteY4" fmla="*/ 3832208 h 4117729"/>
                <a:gd name="connsiteX5" fmla="*/ 1244671 w 2487611"/>
                <a:gd name="connsiteY5" fmla="*/ 4117729 h 4117729"/>
                <a:gd name="connsiteX6" fmla="*/ 1079392 w 2487611"/>
                <a:gd name="connsiteY6" fmla="*/ 3811970 h 4117729"/>
                <a:gd name="connsiteX7" fmla="*/ 987763 w 2487611"/>
                <a:gd name="connsiteY7" fmla="*/ 3679772 h 4117729"/>
                <a:gd name="connsiteX8" fmla="*/ 854400 w 2487611"/>
                <a:gd name="connsiteY8" fmla="*/ 3746494 h 4117729"/>
                <a:gd name="connsiteX9" fmla="*/ 869102 w 2487611"/>
                <a:gd name="connsiteY9" fmla="*/ 3423079 h 4117729"/>
                <a:gd name="connsiteX10" fmla="*/ 1052587 w 2487611"/>
                <a:gd name="connsiteY10" fmla="*/ 3225534 h 4117729"/>
                <a:gd name="connsiteX11" fmla="*/ 1019981 w 2487611"/>
                <a:gd name="connsiteY11" fmla="*/ 3269557 h 4117729"/>
                <a:gd name="connsiteX12" fmla="*/ 1012121 w 2487611"/>
                <a:gd name="connsiteY12" fmla="*/ 3442474 h 4117729"/>
                <a:gd name="connsiteX13" fmla="*/ 1083424 w 2487611"/>
                <a:gd name="connsiteY13" fmla="*/ 3406801 h 4117729"/>
                <a:gd name="connsiteX14" fmla="*/ 1132416 w 2487611"/>
                <a:gd name="connsiteY14" fmla="*/ 3477481 h 4117729"/>
                <a:gd name="connsiteX15" fmla="*/ 1220783 w 2487611"/>
                <a:gd name="connsiteY15" fmla="*/ 3640958 h 4117729"/>
                <a:gd name="connsiteX16" fmla="*/ 1336759 w 2487611"/>
                <a:gd name="connsiteY16" fmla="*/ 3488301 h 4117729"/>
                <a:gd name="connsiteX17" fmla="*/ 1359207 w 2487611"/>
                <a:gd name="connsiteY17" fmla="*/ 3374022 h 4117729"/>
                <a:gd name="connsiteX18" fmla="*/ 1463216 w 2487611"/>
                <a:gd name="connsiteY18" fmla="*/ 3490306 h 4117729"/>
                <a:gd name="connsiteX19" fmla="*/ 1447496 w 2487611"/>
                <a:gd name="connsiteY19" fmla="*/ 3306574 h 4117729"/>
                <a:gd name="connsiteX20" fmla="*/ 1355591 w 2487611"/>
                <a:gd name="connsiteY20" fmla="*/ 3191732 h 4117729"/>
                <a:gd name="connsiteX21" fmla="*/ 803026 w 2487611"/>
                <a:gd name="connsiteY21" fmla="*/ 2884167 h 4117729"/>
                <a:gd name="connsiteX22" fmla="*/ 1689473 w 2487611"/>
                <a:gd name="connsiteY22" fmla="*/ 2884167 h 4117729"/>
                <a:gd name="connsiteX23" fmla="*/ 1482985 w 2487611"/>
                <a:gd name="connsiteY23" fmla="*/ 3164215 h 4117729"/>
                <a:gd name="connsiteX24" fmla="*/ 1009514 w 2487611"/>
                <a:gd name="connsiteY24" fmla="*/ 3164215 h 4117729"/>
                <a:gd name="connsiteX25" fmla="*/ 803026 w 2487611"/>
                <a:gd name="connsiteY25" fmla="*/ 2884167 h 4117729"/>
                <a:gd name="connsiteX26" fmla="*/ 1246249 w 2487611"/>
                <a:gd name="connsiteY26" fmla="*/ 1584102 h 4117729"/>
                <a:gd name="connsiteX27" fmla="*/ 1346518 w 2487611"/>
                <a:gd name="connsiteY27" fmla="*/ 1684371 h 4117729"/>
                <a:gd name="connsiteX28" fmla="*/ 1246249 w 2487611"/>
                <a:gd name="connsiteY28" fmla="*/ 1784640 h 4117729"/>
                <a:gd name="connsiteX29" fmla="*/ 1145980 w 2487611"/>
                <a:gd name="connsiteY29" fmla="*/ 1684371 h 4117729"/>
                <a:gd name="connsiteX30" fmla="*/ 1246249 w 2487611"/>
                <a:gd name="connsiteY30" fmla="*/ 1584102 h 4117729"/>
                <a:gd name="connsiteX31" fmla="*/ 1246249 w 2487611"/>
                <a:gd name="connsiteY31" fmla="*/ 1514596 h 4117729"/>
                <a:gd name="connsiteX32" fmla="*/ 1076474 w 2487611"/>
                <a:gd name="connsiteY32" fmla="*/ 1684371 h 4117729"/>
                <a:gd name="connsiteX33" fmla="*/ 1246249 w 2487611"/>
                <a:gd name="connsiteY33" fmla="*/ 1854146 h 4117729"/>
                <a:gd name="connsiteX34" fmla="*/ 1416024 w 2487611"/>
                <a:gd name="connsiteY34" fmla="*/ 1684371 h 4117729"/>
                <a:gd name="connsiteX35" fmla="*/ 1246249 w 2487611"/>
                <a:gd name="connsiteY35" fmla="*/ 1514596 h 4117729"/>
                <a:gd name="connsiteX36" fmla="*/ 1246249 w 2487611"/>
                <a:gd name="connsiteY36" fmla="*/ 761226 h 4117729"/>
                <a:gd name="connsiteX37" fmla="*/ 1446787 w 2487611"/>
                <a:gd name="connsiteY37" fmla="*/ 961764 h 4117729"/>
                <a:gd name="connsiteX38" fmla="*/ 1246249 w 2487611"/>
                <a:gd name="connsiteY38" fmla="*/ 1162302 h 4117729"/>
                <a:gd name="connsiteX39" fmla="*/ 1045711 w 2487611"/>
                <a:gd name="connsiteY39" fmla="*/ 961764 h 4117729"/>
                <a:gd name="connsiteX40" fmla="*/ 1246249 w 2487611"/>
                <a:gd name="connsiteY40" fmla="*/ 761226 h 4117729"/>
                <a:gd name="connsiteX41" fmla="*/ 1246249 w 2487611"/>
                <a:gd name="connsiteY41" fmla="*/ 622214 h 4117729"/>
                <a:gd name="connsiteX42" fmla="*/ 906699 w 2487611"/>
                <a:gd name="connsiteY42" fmla="*/ 961764 h 4117729"/>
                <a:gd name="connsiteX43" fmla="*/ 1246249 w 2487611"/>
                <a:gd name="connsiteY43" fmla="*/ 1301314 h 4117729"/>
                <a:gd name="connsiteX44" fmla="*/ 1585799 w 2487611"/>
                <a:gd name="connsiteY44" fmla="*/ 961764 h 4117729"/>
                <a:gd name="connsiteX45" fmla="*/ 1246249 w 2487611"/>
                <a:gd name="connsiteY45" fmla="*/ 622214 h 4117729"/>
                <a:gd name="connsiteX46" fmla="*/ 1237076 w 2487611"/>
                <a:gd name="connsiteY46" fmla="*/ 0 h 4117729"/>
                <a:gd name="connsiteX47" fmla="*/ 1243449 w 2487611"/>
                <a:gd name="connsiteY47" fmla="*/ 110915 h 4117729"/>
                <a:gd name="connsiteX48" fmla="*/ 1258169 w 2487611"/>
                <a:gd name="connsiteY48" fmla="*/ 12605 h 4117729"/>
                <a:gd name="connsiteX49" fmla="*/ 1891856 w 2487611"/>
                <a:gd name="connsiteY49" fmla="*/ 713203 h 4117729"/>
                <a:gd name="connsiteX50" fmla="*/ 2096831 w 2487611"/>
                <a:gd name="connsiteY50" fmla="*/ 1552470 h 4117729"/>
                <a:gd name="connsiteX51" fmla="*/ 2003408 w 2487611"/>
                <a:gd name="connsiteY51" fmla="*/ 2054055 h 4117729"/>
                <a:gd name="connsiteX52" fmla="*/ 2224895 w 2487611"/>
                <a:gd name="connsiteY52" fmla="*/ 2189415 h 4117729"/>
                <a:gd name="connsiteX53" fmla="*/ 2487611 w 2487611"/>
                <a:gd name="connsiteY53" fmla="*/ 2919570 h 4117729"/>
                <a:gd name="connsiteX54" fmla="*/ 1777602 w 2487611"/>
                <a:gd name="connsiteY54" fmla="*/ 2655584 h 4117729"/>
                <a:gd name="connsiteX55" fmla="*/ 1697050 w 2487611"/>
                <a:gd name="connsiteY55" fmla="*/ 2803564 h 4117729"/>
                <a:gd name="connsiteX56" fmla="*/ 789847 w 2487611"/>
                <a:gd name="connsiteY56" fmla="*/ 2803564 h 4117729"/>
                <a:gd name="connsiteX57" fmla="*/ 709405 w 2487611"/>
                <a:gd name="connsiteY57" fmla="*/ 2655809 h 4117729"/>
                <a:gd name="connsiteX58" fmla="*/ 0 w 2487611"/>
                <a:gd name="connsiteY58" fmla="*/ 2919570 h 4117729"/>
                <a:gd name="connsiteX59" fmla="*/ 262716 w 2487611"/>
                <a:gd name="connsiteY59" fmla="*/ 2189415 h 4117729"/>
                <a:gd name="connsiteX60" fmla="*/ 483603 w 2487611"/>
                <a:gd name="connsiteY60" fmla="*/ 2054421 h 4117729"/>
                <a:gd name="connsiteX61" fmla="*/ 390066 w 2487611"/>
                <a:gd name="connsiteY61" fmla="*/ 1552470 h 4117729"/>
                <a:gd name="connsiteX62" fmla="*/ 595041 w 2487611"/>
                <a:gd name="connsiteY62" fmla="*/ 713203 h 4117729"/>
                <a:gd name="connsiteX63" fmla="*/ 1237076 w 2487611"/>
                <a:gd name="connsiteY63" fmla="*/ 0 h 4117729"/>
                <a:gd name="connsiteX0" fmla="*/ 1355591 w 2487611"/>
                <a:gd name="connsiteY0" fmla="*/ 3197172 h 4123169"/>
                <a:gd name="connsiteX1" fmla="*/ 1668701 w 2487611"/>
                <a:gd name="connsiteY1" fmla="*/ 3497756 h 4123169"/>
                <a:gd name="connsiteX2" fmla="*/ 1698103 w 2487611"/>
                <a:gd name="connsiteY2" fmla="*/ 3841399 h 4123169"/>
                <a:gd name="connsiteX3" fmla="*/ 1503571 w 2487611"/>
                <a:gd name="connsiteY3" fmla="*/ 3623907 h 4123169"/>
                <a:gd name="connsiteX4" fmla="*/ 1461585 w 2487611"/>
                <a:gd name="connsiteY4" fmla="*/ 3837648 h 4123169"/>
                <a:gd name="connsiteX5" fmla="*/ 1244671 w 2487611"/>
                <a:gd name="connsiteY5" fmla="*/ 4123169 h 4123169"/>
                <a:gd name="connsiteX6" fmla="*/ 1079392 w 2487611"/>
                <a:gd name="connsiteY6" fmla="*/ 3817410 h 4123169"/>
                <a:gd name="connsiteX7" fmla="*/ 987763 w 2487611"/>
                <a:gd name="connsiteY7" fmla="*/ 3685212 h 4123169"/>
                <a:gd name="connsiteX8" fmla="*/ 854400 w 2487611"/>
                <a:gd name="connsiteY8" fmla="*/ 3751934 h 4123169"/>
                <a:gd name="connsiteX9" fmla="*/ 869102 w 2487611"/>
                <a:gd name="connsiteY9" fmla="*/ 3428519 h 4123169"/>
                <a:gd name="connsiteX10" fmla="*/ 1052587 w 2487611"/>
                <a:gd name="connsiteY10" fmla="*/ 3230974 h 4123169"/>
                <a:gd name="connsiteX11" fmla="*/ 1019981 w 2487611"/>
                <a:gd name="connsiteY11" fmla="*/ 3274997 h 4123169"/>
                <a:gd name="connsiteX12" fmla="*/ 1012121 w 2487611"/>
                <a:gd name="connsiteY12" fmla="*/ 3447914 h 4123169"/>
                <a:gd name="connsiteX13" fmla="*/ 1083424 w 2487611"/>
                <a:gd name="connsiteY13" fmla="*/ 3412241 h 4123169"/>
                <a:gd name="connsiteX14" fmla="*/ 1132416 w 2487611"/>
                <a:gd name="connsiteY14" fmla="*/ 3482921 h 4123169"/>
                <a:gd name="connsiteX15" fmla="*/ 1220783 w 2487611"/>
                <a:gd name="connsiteY15" fmla="*/ 3646398 h 4123169"/>
                <a:gd name="connsiteX16" fmla="*/ 1336759 w 2487611"/>
                <a:gd name="connsiteY16" fmla="*/ 3493741 h 4123169"/>
                <a:gd name="connsiteX17" fmla="*/ 1359207 w 2487611"/>
                <a:gd name="connsiteY17" fmla="*/ 3379462 h 4123169"/>
                <a:gd name="connsiteX18" fmla="*/ 1463216 w 2487611"/>
                <a:gd name="connsiteY18" fmla="*/ 3495746 h 4123169"/>
                <a:gd name="connsiteX19" fmla="*/ 1447496 w 2487611"/>
                <a:gd name="connsiteY19" fmla="*/ 3312014 h 4123169"/>
                <a:gd name="connsiteX20" fmla="*/ 1355591 w 2487611"/>
                <a:gd name="connsiteY20" fmla="*/ 3197172 h 4123169"/>
                <a:gd name="connsiteX21" fmla="*/ 803026 w 2487611"/>
                <a:gd name="connsiteY21" fmla="*/ 2889607 h 4123169"/>
                <a:gd name="connsiteX22" fmla="*/ 1689473 w 2487611"/>
                <a:gd name="connsiteY22" fmla="*/ 2889607 h 4123169"/>
                <a:gd name="connsiteX23" fmla="*/ 1482985 w 2487611"/>
                <a:gd name="connsiteY23" fmla="*/ 3169655 h 4123169"/>
                <a:gd name="connsiteX24" fmla="*/ 1009514 w 2487611"/>
                <a:gd name="connsiteY24" fmla="*/ 3169655 h 4123169"/>
                <a:gd name="connsiteX25" fmla="*/ 803026 w 2487611"/>
                <a:gd name="connsiteY25" fmla="*/ 2889607 h 4123169"/>
                <a:gd name="connsiteX26" fmla="*/ 1246249 w 2487611"/>
                <a:gd name="connsiteY26" fmla="*/ 1589542 h 4123169"/>
                <a:gd name="connsiteX27" fmla="*/ 1346518 w 2487611"/>
                <a:gd name="connsiteY27" fmla="*/ 1689811 h 4123169"/>
                <a:gd name="connsiteX28" fmla="*/ 1246249 w 2487611"/>
                <a:gd name="connsiteY28" fmla="*/ 1790080 h 4123169"/>
                <a:gd name="connsiteX29" fmla="*/ 1145980 w 2487611"/>
                <a:gd name="connsiteY29" fmla="*/ 1689811 h 4123169"/>
                <a:gd name="connsiteX30" fmla="*/ 1246249 w 2487611"/>
                <a:gd name="connsiteY30" fmla="*/ 1589542 h 4123169"/>
                <a:gd name="connsiteX31" fmla="*/ 1246249 w 2487611"/>
                <a:gd name="connsiteY31" fmla="*/ 1520036 h 4123169"/>
                <a:gd name="connsiteX32" fmla="*/ 1076474 w 2487611"/>
                <a:gd name="connsiteY32" fmla="*/ 1689811 h 4123169"/>
                <a:gd name="connsiteX33" fmla="*/ 1246249 w 2487611"/>
                <a:gd name="connsiteY33" fmla="*/ 1859586 h 4123169"/>
                <a:gd name="connsiteX34" fmla="*/ 1416024 w 2487611"/>
                <a:gd name="connsiteY34" fmla="*/ 1689811 h 4123169"/>
                <a:gd name="connsiteX35" fmla="*/ 1246249 w 2487611"/>
                <a:gd name="connsiteY35" fmla="*/ 1520036 h 4123169"/>
                <a:gd name="connsiteX36" fmla="*/ 1246249 w 2487611"/>
                <a:gd name="connsiteY36" fmla="*/ 766666 h 4123169"/>
                <a:gd name="connsiteX37" fmla="*/ 1446787 w 2487611"/>
                <a:gd name="connsiteY37" fmla="*/ 967204 h 4123169"/>
                <a:gd name="connsiteX38" fmla="*/ 1246249 w 2487611"/>
                <a:gd name="connsiteY38" fmla="*/ 1167742 h 4123169"/>
                <a:gd name="connsiteX39" fmla="*/ 1045711 w 2487611"/>
                <a:gd name="connsiteY39" fmla="*/ 967204 h 4123169"/>
                <a:gd name="connsiteX40" fmla="*/ 1246249 w 2487611"/>
                <a:gd name="connsiteY40" fmla="*/ 766666 h 4123169"/>
                <a:gd name="connsiteX41" fmla="*/ 1246249 w 2487611"/>
                <a:gd name="connsiteY41" fmla="*/ 627654 h 4123169"/>
                <a:gd name="connsiteX42" fmla="*/ 906699 w 2487611"/>
                <a:gd name="connsiteY42" fmla="*/ 967204 h 4123169"/>
                <a:gd name="connsiteX43" fmla="*/ 1246249 w 2487611"/>
                <a:gd name="connsiteY43" fmla="*/ 1306754 h 4123169"/>
                <a:gd name="connsiteX44" fmla="*/ 1585799 w 2487611"/>
                <a:gd name="connsiteY44" fmla="*/ 967204 h 4123169"/>
                <a:gd name="connsiteX45" fmla="*/ 1246249 w 2487611"/>
                <a:gd name="connsiteY45" fmla="*/ 627654 h 4123169"/>
                <a:gd name="connsiteX46" fmla="*/ 1237076 w 2487611"/>
                <a:gd name="connsiteY46" fmla="*/ 5440 h 4123169"/>
                <a:gd name="connsiteX47" fmla="*/ 1243449 w 2487611"/>
                <a:gd name="connsiteY47" fmla="*/ 116355 h 4123169"/>
                <a:gd name="connsiteX48" fmla="*/ 1231224 w 2487611"/>
                <a:gd name="connsiteY48" fmla="*/ 0 h 4123169"/>
                <a:gd name="connsiteX49" fmla="*/ 1891856 w 2487611"/>
                <a:gd name="connsiteY49" fmla="*/ 718643 h 4123169"/>
                <a:gd name="connsiteX50" fmla="*/ 2096831 w 2487611"/>
                <a:gd name="connsiteY50" fmla="*/ 1557910 h 4123169"/>
                <a:gd name="connsiteX51" fmla="*/ 2003408 w 2487611"/>
                <a:gd name="connsiteY51" fmla="*/ 2059495 h 4123169"/>
                <a:gd name="connsiteX52" fmla="*/ 2224895 w 2487611"/>
                <a:gd name="connsiteY52" fmla="*/ 2194855 h 4123169"/>
                <a:gd name="connsiteX53" fmla="*/ 2487611 w 2487611"/>
                <a:gd name="connsiteY53" fmla="*/ 2925010 h 4123169"/>
                <a:gd name="connsiteX54" fmla="*/ 1777602 w 2487611"/>
                <a:gd name="connsiteY54" fmla="*/ 2661024 h 4123169"/>
                <a:gd name="connsiteX55" fmla="*/ 1697050 w 2487611"/>
                <a:gd name="connsiteY55" fmla="*/ 2809004 h 4123169"/>
                <a:gd name="connsiteX56" fmla="*/ 789847 w 2487611"/>
                <a:gd name="connsiteY56" fmla="*/ 2809004 h 4123169"/>
                <a:gd name="connsiteX57" fmla="*/ 709405 w 2487611"/>
                <a:gd name="connsiteY57" fmla="*/ 2661249 h 4123169"/>
                <a:gd name="connsiteX58" fmla="*/ 0 w 2487611"/>
                <a:gd name="connsiteY58" fmla="*/ 2925010 h 4123169"/>
                <a:gd name="connsiteX59" fmla="*/ 262716 w 2487611"/>
                <a:gd name="connsiteY59" fmla="*/ 2194855 h 4123169"/>
                <a:gd name="connsiteX60" fmla="*/ 483603 w 2487611"/>
                <a:gd name="connsiteY60" fmla="*/ 2059861 h 4123169"/>
                <a:gd name="connsiteX61" fmla="*/ 390066 w 2487611"/>
                <a:gd name="connsiteY61" fmla="*/ 1557910 h 4123169"/>
                <a:gd name="connsiteX62" fmla="*/ 595041 w 2487611"/>
                <a:gd name="connsiteY62" fmla="*/ 718643 h 4123169"/>
                <a:gd name="connsiteX63" fmla="*/ 1237076 w 2487611"/>
                <a:gd name="connsiteY63" fmla="*/ 5440 h 4123169"/>
                <a:gd name="connsiteX0" fmla="*/ 1355591 w 2487611"/>
                <a:gd name="connsiteY0" fmla="*/ 3197172 h 4123169"/>
                <a:gd name="connsiteX1" fmla="*/ 1668701 w 2487611"/>
                <a:gd name="connsiteY1" fmla="*/ 3497756 h 4123169"/>
                <a:gd name="connsiteX2" fmla="*/ 1698103 w 2487611"/>
                <a:gd name="connsiteY2" fmla="*/ 3841399 h 4123169"/>
                <a:gd name="connsiteX3" fmla="*/ 1503571 w 2487611"/>
                <a:gd name="connsiteY3" fmla="*/ 3623907 h 4123169"/>
                <a:gd name="connsiteX4" fmla="*/ 1461585 w 2487611"/>
                <a:gd name="connsiteY4" fmla="*/ 3837648 h 4123169"/>
                <a:gd name="connsiteX5" fmla="*/ 1244671 w 2487611"/>
                <a:gd name="connsiteY5" fmla="*/ 4123169 h 4123169"/>
                <a:gd name="connsiteX6" fmla="*/ 1079392 w 2487611"/>
                <a:gd name="connsiteY6" fmla="*/ 3817410 h 4123169"/>
                <a:gd name="connsiteX7" fmla="*/ 987763 w 2487611"/>
                <a:gd name="connsiteY7" fmla="*/ 3685212 h 4123169"/>
                <a:gd name="connsiteX8" fmla="*/ 854400 w 2487611"/>
                <a:gd name="connsiteY8" fmla="*/ 3751934 h 4123169"/>
                <a:gd name="connsiteX9" fmla="*/ 869102 w 2487611"/>
                <a:gd name="connsiteY9" fmla="*/ 3428519 h 4123169"/>
                <a:gd name="connsiteX10" fmla="*/ 1052587 w 2487611"/>
                <a:gd name="connsiteY10" fmla="*/ 3230974 h 4123169"/>
                <a:gd name="connsiteX11" fmla="*/ 1019981 w 2487611"/>
                <a:gd name="connsiteY11" fmla="*/ 3274997 h 4123169"/>
                <a:gd name="connsiteX12" fmla="*/ 1012121 w 2487611"/>
                <a:gd name="connsiteY12" fmla="*/ 3447914 h 4123169"/>
                <a:gd name="connsiteX13" fmla="*/ 1083424 w 2487611"/>
                <a:gd name="connsiteY13" fmla="*/ 3412241 h 4123169"/>
                <a:gd name="connsiteX14" fmla="*/ 1132416 w 2487611"/>
                <a:gd name="connsiteY14" fmla="*/ 3482921 h 4123169"/>
                <a:gd name="connsiteX15" fmla="*/ 1220783 w 2487611"/>
                <a:gd name="connsiteY15" fmla="*/ 3646398 h 4123169"/>
                <a:gd name="connsiteX16" fmla="*/ 1336759 w 2487611"/>
                <a:gd name="connsiteY16" fmla="*/ 3493741 h 4123169"/>
                <a:gd name="connsiteX17" fmla="*/ 1359207 w 2487611"/>
                <a:gd name="connsiteY17" fmla="*/ 3379462 h 4123169"/>
                <a:gd name="connsiteX18" fmla="*/ 1463216 w 2487611"/>
                <a:gd name="connsiteY18" fmla="*/ 3495746 h 4123169"/>
                <a:gd name="connsiteX19" fmla="*/ 1447496 w 2487611"/>
                <a:gd name="connsiteY19" fmla="*/ 3312014 h 4123169"/>
                <a:gd name="connsiteX20" fmla="*/ 1355591 w 2487611"/>
                <a:gd name="connsiteY20" fmla="*/ 3197172 h 4123169"/>
                <a:gd name="connsiteX21" fmla="*/ 803026 w 2487611"/>
                <a:gd name="connsiteY21" fmla="*/ 2889607 h 4123169"/>
                <a:gd name="connsiteX22" fmla="*/ 1689473 w 2487611"/>
                <a:gd name="connsiteY22" fmla="*/ 2889607 h 4123169"/>
                <a:gd name="connsiteX23" fmla="*/ 1482985 w 2487611"/>
                <a:gd name="connsiteY23" fmla="*/ 3169655 h 4123169"/>
                <a:gd name="connsiteX24" fmla="*/ 1009514 w 2487611"/>
                <a:gd name="connsiteY24" fmla="*/ 3169655 h 4123169"/>
                <a:gd name="connsiteX25" fmla="*/ 803026 w 2487611"/>
                <a:gd name="connsiteY25" fmla="*/ 2889607 h 4123169"/>
                <a:gd name="connsiteX26" fmla="*/ 1246249 w 2487611"/>
                <a:gd name="connsiteY26" fmla="*/ 1589542 h 4123169"/>
                <a:gd name="connsiteX27" fmla="*/ 1346518 w 2487611"/>
                <a:gd name="connsiteY27" fmla="*/ 1689811 h 4123169"/>
                <a:gd name="connsiteX28" fmla="*/ 1246249 w 2487611"/>
                <a:gd name="connsiteY28" fmla="*/ 1790080 h 4123169"/>
                <a:gd name="connsiteX29" fmla="*/ 1145980 w 2487611"/>
                <a:gd name="connsiteY29" fmla="*/ 1689811 h 4123169"/>
                <a:gd name="connsiteX30" fmla="*/ 1246249 w 2487611"/>
                <a:gd name="connsiteY30" fmla="*/ 1589542 h 4123169"/>
                <a:gd name="connsiteX31" fmla="*/ 1246249 w 2487611"/>
                <a:gd name="connsiteY31" fmla="*/ 1520036 h 4123169"/>
                <a:gd name="connsiteX32" fmla="*/ 1076474 w 2487611"/>
                <a:gd name="connsiteY32" fmla="*/ 1689811 h 4123169"/>
                <a:gd name="connsiteX33" fmla="*/ 1246249 w 2487611"/>
                <a:gd name="connsiteY33" fmla="*/ 1859586 h 4123169"/>
                <a:gd name="connsiteX34" fmla="*/ 1416024 w 2487611"/>
                <a:gd name="connsiteY34" fmla="*/ 1689811 h 4123169"/>
                <a:gd name="connsiteX35" fmla="*/ 1246249 w 2487611"/>
                <a:gd name="connsiteY35" fmla="*/ 1520036 h 4123169"/>
                <a:gd name="connsiteX36" fmla="*/ 1246249 w 2487611"/>
                <a:gd name="connsiteY36" fmla="*/ 766666 h 4123169"/>
                <a:gd name="connsiteX37" fmla="*/ 1446787 w 2487611"/>
                <a:gd name="connsiteY37" fmla="*/ 967204 h 4123169"/>
                <a:gd name="connsiteX38" fmla="*/ 1246249 w 2487611"/>
                <a:gd name="connsiteY38" fmla="*/ 1167742 h 4123169"/>
                <a:gd name="connsiteX39" fmla="*/ 1045711 w 2487611"/>
                <a:gd name="connsiteY39" fmla="*/ 967204 h 4123169"/>
                <a:gd name="connsiteX40" fmla="*/ 1246249 w 2487611"/>
                <a:gd name="connsiteY40" fmla="*/ 766666 h 4123169"/>
                <a:gd name="connsiteX41" fmla="*/ 1246249 w 2487611"/>
                <a:gd name="connsiteY41" fmla="*/ 627654 h 4123169"/>
                <a:gd name="connsiteX42" fmla="*/ 906699 w 2487611"/>
                <a:gd name="connsiteY42" fmla="*/ 967204 h 4123169"/>
                <a:gd name="connsiteX43" fmla="*/ 1246249 w 2487611"/>
                <a:gd name="connsiteY43" fmla="*/ 1306754 h 4123169"/>
                <a:gd name="connsiteX44" fmla="*/ 1585799 w 2487611"/>
                <a:gd name="connsiteY44" fmla="*/ 967204 h 4123169"/>
                <a:gd name="connsiteX45" fmla="*/ 1246249 w 2487611"/>
                <a:gd name="connsiteY45" fmla="*/ 627654 h 4123169"/>
                <a:gd name="connsiteX46" fmla="*/ 1238115 w 2487611"/>
                <a:gd name="connsiteY46" fmla="*/ 24870 h 4123169"/>
                <a:gd name="connsiteX47" fmla="*/ 1243449 w 2487611"/>
                <a:gd name="connsiteY47" fmla="*/ 116355 h 4123169"/>
                <a:gd name="connsiteX48" fmla="*/ 1231224 w 2487611"/>
                <a:gd name="connsiteY48" fmla="*/ 0 h 4123169"/>
                <a:gd name="connsiteX49" fmla="*/ 1891856 w 2487611"/>
                <a:gd name="connsiteY49" fmla="*/ 718643 h 4123169"/>
                <a:gd name="connsiteX50" fmla="*/ 2096831 w 2487611"/>
                <a:gd name="connsiteY50" fmla="*/ 1557910 h 4123169"/>
                <a:gd name="connsiteX51" fmla="*/ 2003408 w 2487611"/>
                <a:gd name="connsiteY51" fmla="*/ 2059495 h 4123169"/>
                <a:gd name="connsiteX52" fmla="*/ 2224895 w 2487611"/>
                <a:gd name="connsiteY52" fmla="*/ 2194855 h 4123169"/>
                <a:gd name="connsiteX53" fmla="*/ 2487611 w 2487611"/>
                <a:gd name="connsiteY53" fmla="*/ 2925010 h 4123169"/>
                <a:gd name="connsiteX54" fmla="*/ 1777602 w 2487611"/>
                <a:gd name="connsiteY54" fmla="*/ 2661024 h 4123169"/>
                <a:gd name="connsiteX55" fmla="*/ 1697050 w 2487611"/>
                <a:gd name="connsiteY55" fmla="*/ 2809004 h 4123169"/>
                <a:gd name="connsiteX56" fmla="*/ 789847 w 2487611"/>
                <a:gd name="connsiteY56" fmla="*/ 2809004 h 4123169"/>
                <a:gd name="connsiteX57" fmla="*/ 709405 w 2487611"/>
                <a:gd name="connsiteY57" fmla="*/ 2661249 h 4123169"/>
                <a:gd name="connsiteX58" fmla="*/ 0 w 2487611"/>
                <a:gd name="connsiteY58" fmla="*/ 2925010 h 4123169"/>
                <a:gd name="connsiteX59" fmla="*/ 262716 w 2487611"/>
                <a:gd name="connsiteY59" fmla="*/ 2194855 h 4123169"/>
                <a:gd name="connsiteX60" fmla="*/ 483603 w 2487611"/>
                <a:gd name="connsiteY60" fmla="*/ 2059861 h 4123169"/>
                <a:gd name="connsiteX61" fmla="*/ 390066 w 2487611"/>
                <a:gd name="connsiteY61" fmla="*/ 1557910 h 4123169"/>
                <a:gd name="connsiteX62" fmla="*/ 595041 w 2487611"/>
                <a:gd name="connsiteY62" fmla="*/ 718643 h 4123169"/>
                <a:gd name="connsiteX63" fmla="*/ 1238115 w 2487611"/>
                <a:gd name="connsiteY63" fmla="*/ 24870 h 4123169"/>
                <a:gd name="connsiteX0" fmla="*/ 1355591 w 2487611"/>
                <a:gd name="connsiteY0" fmla="*/ 3172302 h 4098299"/>
                <a:gd name="connsiteX1" fmla="*/ 1668701 w 2487611"/>
                <a:gd name="connsiteY1" fmla="*/ 3472886 h 4098299"/>
                <a:gd name="connsiteX2" fmla="*/ 1698103 w 2487611"/>
                <a:gd name="connsiteY2" fmla="*/ 3816529 h 4098299"/>
                <a:gd name="connsiteX3" fmla="*/ 1503571 w 2487611"/>
                <a:gd name="connsiteY3" fmla="*/ 3599037 h 4098299"/>
                <a:gd name="connsiteX4" fmla="*/ 1461585 w 2487611"/>
                <a:gd name="connsiteY4" fmla="*/ 3812778 h 4098299"/>
                <a:gd name="connsiteX5" fmla="*/ 1244671 w 2487611"/>
                <a:gd name="connsiteY5" fmla="*/ 4098299 h 4098299"/>
                <a:gd name="connsiteX6" fmla="*/ 1079392 w 2487611"/>
                <a:gd name="connsiteY6" fmla="*/ 3792540 h 4098299"/>
                <a:gd name="connsiteX7" fmla="*/ 987763 w 2487611"/>
                <a:gd name="connsiteY7" fmla="*/ 3660342 h 4098299"/>
                <a:gd name="connsiteX8" fmla="*/ 854400 w 2487611"/>
                <a:gd name="connsiteY8" fmla="*/ 3727064 h 4098299"/>
                <a:gd name="connsiteX9" fmla="*/ 869102 w 2487611"/>
                <a:gd name="connsiteY9" fmla="*/ 3403649 h 4098299"/>
                <a:gd name="connsiteX10" fmla="*/ 1052587 w 2487611"/>
                <a:gd name="connsiteY10" fmla="*/ 3206104 h 4098299"/>
                <a:gd name="connsiteX11" fmla="*/ 1019981 w 2487611"/>
                <a:gd name="connsiteY11" fmla="*/ 3250127 h 4098299"/>
                <a:gd name="connsiteX12" fmla="*/ 1012121 w 2487611"/>
                <a:gd name="connsiteY12" fmla="*/ 3423044 h 4098299"/>
                <a:gd name="connsiteX13" fmla="*/ 1083424 w 2487611"/>
                <a:gd name="connsiteY13" fmla="*/ 3387371 h 4098299"/>
                <a:gd name="connsiteX14" fmla="*/ 1132416 w 2487611"/>
                <a:gd name="connsiteY14" fmla="*/ 3458051 h 4098299"/>
                <a:gd name="connsiteX15" fmla="*/ 1220783 w 2487611"/>
                <a:gd name="connsiteY15" fmla="*/ 3621528 h 4098299"/>
                <a:gd name="connsiteX16" fmla="*/ 1336759 w 2487611"/>
                <a:gd name="connsiteY16" fmla="*/ 3468871 h 4098299"/>
                <a:gd name="connsiteX17" fmla="*/ 1359207 w 2487611"/>
                <a:gd name="connsiteY17" fmla="*/ 3354592 h 4098299"/>
                <a:gd name="connsiteX18" fmla="*/ 1463216 w 2487611"/>
                <a:gd name="connsiteY18" fmla="*/ 3470876 h 4098299"/>
                <a:gd name="connsiteX19" fmla="*/ 1447496 w 2487611"/>
                <a:gd name="connsiteY19" fmla="*/ 3287144 h 4098299"/>
                <a:gd name="connsiteX20" fmla="*/ 1355591 w 2487611"/>
                <a:gd name="connsiteY20" fmla="*/ 3172302 h 4098299"/>
                <a:gd name="connsiteX21" fmla="*/ 803026 w 2487611"/>
                <a:gd name="connsiteY21" fmla="*/ 2864737 h 4098299"/>
                <a:gd name="connsiteX22" fmla="*/ 1689473 w 2487611"/>
                <a:gd name="connsiteY22" fmla="*/ 2864737 h 4098299"/>
                <a:gd name="connsiteX23" fmla="*/ 1482985 w 2487611"/>
                <a:gd name="connsiteY23" fmla="*/ 3144785 h 4098299"/>
                <a:gd name="connsiteX24" fmla="*/ 1009514 w 2487611"/>
                <a:gd name="connsiteY24" fmla="*/ 3144785 h 4098299"/>
                <a:gd name="connsiteX25" fmla="*/ 803026 w 2487611"/>
                <a:gd name="connsiteY25" fmla="*/ 2864737 h 4098299"/>
                <a:gd name="connsiteX26" fmla="*/ 1246249 w 2487611"/>
                <a:gd name="connsiteY26" fmla="*/ 1564672 h 4098299"/>
                <a:gd name="connsiteX27" fmla="*/ 1346518 w 2487611"/>
                <a:gd name="connsiteY27" fmla="*/ 1664941 h 4098299"/>
                <a:gd name="connsiteX28" fmla="*/ 1246249 w 2487611"/>
                <a:gd name="connsiteY28" fmla="*/ 1765210 h 4098299"/>
                <a:gd name="connsiteX29" fmla="*/ 1145980 w 2487611"/>
                <a:gd name="connsiteY29" fmla="*/ 1664941 h 4098299"/>
                <a:gd name="connsiteX30" fmla="*/ 1246249 w 2487611"/>
                <a:gd name="connsiteY30" fmla="*/ 1564672 h 4098299"/>
                <a:gd name="connsiteX31" fmla="*/ 1246249 w 2487611"/>
                <a:gd name="connsiteY31" fmla="*/ 1495166 h 4098299"/>
                <a:gd name="connsiteX32" fmla="*/ 1076474 w 2487611"/>
                <a:gd name="connsiteY32" fmla="*/ 1664941 h 4098299"/>
                <a:gd name="connsiteX33" fmla="*/ 1246249 w 2487611"/>
                <a:gd name="connsiteY33" fmla="*/ 1834716 h 4098299"/>
                <a:gd name="connsiteX34" fmla="*/ 1416024 w 2487611"/>
                <a:gd name="connsiteY34" fmla="*/ 1664941 h 4098299"/>
                <a:gd name="connsiteX35" fmla="*/ 1246249 w 2487611"/>
                <a:gd name="connsiteY35" fmla="*/ 1495166 h 4098299"/>
                <a:gd name="connsiteX36" fmla="*/ 1246249 w 2487611"/>
                <a:gd name="connsiteY36" fmla="*/ 741796 h 4098299"/>
                <a:gd name="connsiteX37" fmla="*/ 1446787 w 2487611"/>
                <a:gd name="connsiteY37" fmla="*/ 942334 h 4098299"/>
                <a:gd name="connsiteX38" fmla="*/ 1246249 w 2487611"/>
                <a:gd name="connsiteY38" fmla="*/ 1142872 h 4098299"/>
                <a:gd name="connsiteX39" fmla="*/ 1045711 w 2487611"/>
                <a:gd name="connsiteY39" fmla="*/ 942334 h 4098299"/>
                <a:gd name="connsiteX40" fmla="*/ 1246249 w 2487611"/>
                <a:gd name="connsiteY40" fmla="*/ 741796 h 4098299"/>
                <a:gd name="connsiteX41" fmla="*/ 1246249 w 2487611"/>
                <a:gd name="connsiteY41" fmla="*/ 602784 h 4098299"/>
                <a:gd name="connsiteX42" fmla="*/ 906699 w 2487611"/>
                <a:gd name="connsiteY42" fmla="*/ 942334 h 4098299"/>
                <a:gd name="connsiteX43" fmla="*/ 1246249 w 2487611"/>
                <a:gd name="connsiteY43" fmla="*/ 1281884 h 4098299"/>
                <a:gd name="connsiteX44" fmla="*/ 1585799 w 2487611"/>
                <a:gd name="connsiteY44" fmla="*/ 942334 h 4098299"/>
                <a:gd name="connsiteX45" fmla="*/ 1246249 w 2487611"/>
                <a:gd name="connsiteY45" fmla="*/ 602784 h 4098299"/>
                <a:gd name="connsiteX46" fmla="*/ 1238115 w 2487611"/>
                <a:gd name="connsiteY46" fmla="*/ 0 h 4098299"/>
                <a:gd name="connsiteX47" fmla="*/ 1243449 w 2487611"/>
                <a:gd name="connsiteY47" fmla="*/ 91485 h 4098299"/>
                <a:gd name="connsiteX48" fmla="*/ 1229544 w 2487611"/>
                <a:gd name="connsiteY48" fmla="*/ 4448 h 4098299"/>
                <a:gd name="connsiteX49" fmla="*/ 1891856 w 2487611"/>
                <a:gd name="connsiteY49" fmla="*/ 693773 h 4098299"/>
                <a:gd name="connsiteX50" fmla="*/ 2096831 w 2487611"/>
                <a:gd name="connsiteY50" fmla="*/ 1533040 h 4098299"/>
                <a:gd name="connsiteX51" fmla="*/ 2003408 w 2487611"/>
                <a:gd name="connsiteY51" fmla="*/ 2034625 h 4098299"/>
                <a:gd name="connsiteX52" fmla="*/ 2224895 w 2487611"/>
                <a:gd name="connsiteY52" fmla="*/ 2169985 h 4098299"/>
                <a:gd name="connsiteX53" fmla="*/ 2487611 w 2487611"/>
                <a:gd name="connsiteY53" fmla="*/ 2900140 h 4098299"/>
                <a:gd name="connsiteX54" fmla="*/ 1777602 w 2487611"/>
                <a:gd name="connsiteY54" fmla="*/ 2636154 h 4098299"/>
                <a:gd name="connsiteX55" fmla="*/ 1697050 w 2487611"/>
                <a:gd name="connsiteY55" fmla="*/ 2784134 h 4098299"/>
                <a:gd name="connsiteX56" fmla="*/ 789847 w 2487611"/>
                <a:gd name="connsiteY56" fmla="*/ 2784134 h 4098299"/>
                <a:gd name="connsiteX57" fmla="*/ 709405 w 2487611"/>
                <a:gd name="connsiteY57" fmla="*/ 2636379 h 4098299"/>
                <a:gd name="connsiteX58" fmla="*/ 0 w 2487611"/>
                <a:gd name="connsiteY58" fmla="*/ 2900140 h 4098299"/>
                <a:gd name="connsiteX59" fmla="*/ 262716 w 2487611"/>
                <a:gd name="connsiteY59" fmla="*/ 2169985 h 4098299"/>
                <a:gd name="connsiteX60" fmla="*/ 483603 w 2487611"/>
                <a:gd name="connsiteY60" fmla="*/ 2034991 h 4098299"/>
                <a:gd name="connsiteX61" fmla="*/ 390066 w 2487611"/>
                <a:gd name="connsiteY61" fmla="*/ 1533040 h 4098299"/>
                <a:gd name="connsiteX62" fmla="*/ 595041 w 2487611"/>
                <a:gd name="connsiteY62" fmla="*/ 693773 h 4098299"/>
                <a:gd name="connsiteX63" fmla="*/ 1238115 w 2487611"/>
                <a:gd name="connsiteY63" fmla="*/ 0 h 4098299"/>
                <a:gd name="connsiteX0" fmla="*/ 1355591 w 2487611"/>
                <a:gd name="connsiteY0" fmla="*/ 3167854 h 4093851"/>
                <a:gd name="connsiteX1" fmla="*/ 1668701 w 2487611"/>
                <a:gd name="connsiteY1" fmla="*/ 3468438 h 4093851"/>
                <a:gd name="connsiteX2" fmla="*/ 1698103 w 2487611"/>
                <a:gd name="connsiteY2" fmla="*/ 3812081 h 4093851"/>
                <a:gd name="connsiteX3" fmla="*/ 1503571 w 2487611"/>
                <a:gd name="connsiteY3" fmla="*/ 3594589 h 4093851"/>
                <a:gd name="connsiteX4" fmla="*/ 1461585 w 2487611"/>
                <a:gd name="connsiteY4" fmla="*/ 3808330 h 4093851"/>
                <a:gd name="connsiteX5" fmla="*/ 1244671 w 2487611"/>
                <a:gd name="connsiteY5" fmla="*/ 4093851 h 4093851"/>
                <a:gd name="connsiteX6" fmla="*/ 1079392 w 2487611"/>
                <a:gd name="connsiteY6" fmla="*/ 3788092 h 4093851"/>
                <a:gd name="connsiteX7" fmla="*/ 987763 w 2487611"/>
                <a:gd name="connsiteY7" fmla="*/ 3655894 h 4093851"/>
                <a:gd name="connsiteX8" fmla="*/ 854400 w 2487611"/>
                <a:gd name="connsiteY8" fmla="*/ 3722616 h 4093851"/>
                <a:gd name="connsiteX9" fmla="*/ 869102 w 2487611"/>
                <a:gd name="connsiteY9" fmla="*/ 3399201 h 4093851"/>
                <a:gd name="connsiteX10" fmla="*/ 1052587 w 2487611"/>
                <a:gd name="connsiteY10" fmla="*/ 3201656 h 4093851"/>
                <a:gd name="connsiteX11" fmla="*/ 1019981 w 2487611"/>
                <a:gd name="connsiteY11" fmla="*/ 3245679 h 4093851"/>
                <a:gd name="connsiteX12" fmla="*/ 1012121 w 2487611"/>
                <a:gd name="connsiteY12" fmla="*/ 3418596 h 4093851"/>
                <a:gd name="connsiteX13" fmla="*/ 1083424 w 2487611"/>
                <a:gd name="connsiteY13" fmla="*/ 3382923 h 4093851"/>
                <a:gd name="connsiteX14" fmla="*/ 1132416 w 2487611"/>
                <a:gd name="connsiteY14" fmla="*/ 3453603 h 4093851"/>
                <a:gd name="connsiteX15" fmla="*/ 1220783 w 2487611"/>
                <a:gd name="connsiteY15" fmla="*/ 3617080 h 4093851"/>
                <a:gd name="connsiteX16" fmla="*/ 1336759 w 2487611"/>
                <a:gd name="connsiteY16" fmla="*/ 3464423 h 4093851"/>
                <a:gd name="connsiteX17" fmla="*/ 1359207 w 2487611"/>
                <a:gd name="connsiteY17" fmla="*/ 3350144 h 4093851"/>
                <a:gd name="connsiteX18" fmla="*/ 1463216 w 2487611"/>
                <a:gd name="connsiteY18" fmla="*/ 3466428 h 4093851"/>
                <a:gd name="connsiteX19" fmla="*/ 1447496 w 2487611"/>
                <a:gd name="connsiteY19" fmla="*/ 3282696 h 4093851"/>
                <a:gd name="connsiteX20" fmla="*/ 1355591 w 2487611"/>
                <a:gd name="connsiteY20" fmla="*/ 3167854 h 4093851"/>
                <a:gd name="connsiteX21" fmla="*/ 803026 w 2487611"/>
                <a:gd name="connsiteY21" fmla="*/ 2860289 h 4093851"/>
                <a:gd name="connsiteX22" fmla="*/ 1689473 w 2487611"/>
                <a:gd name="connsiteY22" fmla="*/ 2860289 h 4093851"/>
                <a:gd name="connsiteX23" fmla="*/ 1482985 w 2487611"/>
                <a:gd name="connsiteY23" fmla="*/ 3140337 h 4093851"/>
                <a:gd name="connsiteX24" fmla="*/ 1009514 w 2487611"/>
                <a:gd name="connsiteY24" fmla="*/ 3140337 h 4093851"/>
                <a:gd name="connsiteX25" fmla="*/ 803026 w 2487611"/>
                <a:gd name="connsiteY25" fmla="*/ 2860289 h 4093851"/>
                <a:gd name="connsiteX26" fmla="*/ 1246249 w 2487611"/>
                <a:gd name="connsiteY26" fmla="*/ 1560224 h 4093851"/>
                <a:gd name="connsiteX27" fmla="*/ 1346518 w 2487611"/>
                <a:gd name="connsiteY27" fmla="*/ 1660493 h 4093851"/>
                <a:gd name="connsiteX28" fmla="*/ 1246249 w 2487611"/>
                <a:gd name="connsiteY28" fmla="*/ 1760762 h 4093851"/>
                <a:gd name="connsiteX29" fmla="*/ 1145980 w 2487611"/>
                <a:gd name="connsiteY29" fmla="*/ 1660493 h 4093851"/>
                <a:gd name="connsiteX30" fmla="*/ 1246249 w 2487611"/>
                <a:gd name="connsiteY30" fmla="*/ 1560224 h 4093851"/>
                <a:gd name="connsiteX31" fmla="*/ 1246249 w 2487611"/>
                <a:gd name="connsiteY31" fmla="*/ 1490718 h 4093851"/>
                <a:gd name="connsiteX32" fmla="*/ 1076474 w 2487611"/>
                <a:gd name="connsiteY32" fmla="*/ 1660493 h 4093851"/>
                <a:gd name="connsiteX33" fmla="*/ 1246249 w 2487611"/>
                <a:gd name="connsiteY33" fmla="*/ 1830268 h 4093851"/>
                <a:gd name="connsiteX34" fmla="*/ 1416024 w 2487611"/>
                <a:gd name="connsiteY34" fmla="*/ 1660493 h 4093851"/>
                <a:gd name="connsiteX35" fmla="*/ 1246249 w 2487611"/>
                <a:gd name="connsiteY35" fmla="*/ 1490718 h 4093851"/>
                <a:gd name="connsiteX36" fmla="*/ 1246249 w 2487611"/>
                <a:gd name="connsiteY36" fmla="*/ 737348 h 4093851"/>
                <a:gd name="connsiteX37" fmla="*/ 1446787 w 2487611"/>
                <a:gd name="connsiteY37" fmla="*/ 937886 h 4093851"/>
                <a:gd name="connsiteX38" fmla="*/ 1246249 w 2487611"/>
                <a:gd name="connsiteY38" fmla="*/ 1138424 h 4093851"/>
                <a:gd name="connsiteX39" fmla="*/ 1045711 w 2487611"/>
                <a:gd name="connsiteY39" fmla="*/ 937886 h 4093851"/>
                <a:gd name="connsiteX40" fmla="*/ 1246249 w 2487611"/>
                <a:gd name="connsiteY40" fmla="*/ 737348 h 4093851"/>
                <a:gd name="connsiteX41" fmla="*/ 1246249 w 2487611"/>
                <a:gd name="connsiteY41" fmla="*/ 598336 h 4093851"/>
                <a:gd name="connsiteX42" fmla="*/ 906699 w 2487611"/>
                <a:gd name="connsiteY42" fmla="*/ 937886 h 4093851"/>
                <a:gd name="connsiteX43" fmla="*/ 1246249 w 2487611"/>
                <a:gd name="connsiteY43" fmla="*/ 1277436 h 4093851"/>
                <a:gd name="connsiteX44" fmla="*/ 1585799 w 2487611"/>
                <a:gd name="connsiteY44" fmla="*/ 937886 h 4093851"/>
                <a:gd name="connsiteX45" fmla="*/ 1246249 w 2487611"/>
                <a:gd name="connsiteY45" fmla="*/ 598336 h 4093851"/>
                <a:gd name="connsiteX46" fmla="*/ 1225855 w 2487611"/>
                <a:gd name="connsiteY46" fmla="*/ 9198 h 4093851"/>
                <a:gd name="connsiteX47" fmla="*/ 1243449 w 2487611"/>
                <a:gd name="connsiteY47" fmla="*/ 87037 h 4093851"/>
                <a:gd name="connsiteX48" fmla="*/ 1229544 w 2487611"/>
                <a:gd name="connsiteY48" fmla="*/ 0 h 4093851"/>
                <a:gd name="connsiteX49" fmla="*/ 1891856 w 2487611"/>
                <a:gd name="connsiteY49" fmla="*/ 689325 h 4093851"/>
                <a:gd name="connsiteX50" fmla="*/ 2096831 w 2487611"/>
                <a:gd name="connsiteY50" fmla="*/ 1528592 h 4093851"/>
                <a:gd name="connsiteX51" fmla="*/ 2003408 w 2487611"/>
                <a:gd name="connsiteY51" fmla="*/ 2030177 h 4093851"/>
                <a:gd name="connsiteX52" fmla="*/ 2224895 w 2487611"/>
                <a:gd name="connsiteY52" fmla="*/ 2165537 h 4093851"/>
                <a:gd name="connsiteX53" fmla="*/ 2487611 w 2487611"/>
                <a:gd name="connsiteY53" fmla="*/ 2895692 h 4093851"/>
                <a:gd name="connsiteX54" fmla="*/ 1777602 w 2487611"/>
                <a:gd name="connsiteY54" fmla="*/ 2631706 h 4093851"/>
                <a:gd name="connsiteX55" fmla="*/ 1697050 w 2487611"/>
                <a:gd name="connsiteY55" fmla="*/ 2779686 h 4093851"/>
                <a:gd name="connsiteX56" fmla="*/ 789847 w 2487611"/>
                <a:gd name="connsiteY56" fmla="*/ 2779686 h 4093851"/>
                <a:gd name="connsiteX57" fmla="*/ 709405 w 2487611"/>
                <a:gd name="connsiteY57" fmla="*/ 2631931 h 4093851"/>
                <a:gd name="connsiteX58" fmla="*/ 0 w 2487611"/>
                <a:gd name="connsiteY58" fmla="*/ 2895692 h 4093851"/>
                <a:gd name="connsiteX59" fmla="*/ 262716 w 2487611"/>
                <a:gd name="connsiteY59" fmla="*/ 2165537 h 4093851"/>
                <a:gd name="connsiteX60" fmla="*/ 483603 w 2487611"/>
                <a:gd name="connsiteY60" fmla="*/ 2030543 h 4093851"/>
                <a:gd name="connsiteX61" fmla="*/ 390066 w 2487611"/>
                <a:gd name="connsiteY61" fmla="*/ 1528592 h 4093851"/>
                <a:gd name="connsiteX62" fmla="*/ 595041 w 2487611"/>
                <a:gd name="connsiteY62" fmla="*/ 689325 h 4093851"/>
                <a:gd name="connsiteX63" fmla="*/ 1225855 w 2487611"/>
                <a:gd name="connsiteY63" fmla="*/ 9198 h 4093851"/>
                <a:gd name="connsiteX0" fmla="*/ 1355591 w 2487611"/>
                <a:gd name="connsiteY0" fmla="*/ 3167854 h 4093851"/>
                <a:gd name="connsiteX1" fmla="*/ 1668701 w 2487611"/>
                <a:gd name="connsiteY1" fmla="*/ 3468438 h 4093851"/>
                <a:gd name="connsiteX2" fmla="*/ 1698103 w 2487611"/>
                <a:gd name="connsiteY2" fmla="*/ 3812081 h 4093851"/>
                <a:gd name="connsiteX3" fmla="*/ 1503571 w 2487611"/>
                <a:gd name="connsiteY3" fmla="*/ 3594589 h 4093851"/>
                <a:gd name="connsiteX4" fmla="*/ 1461585 w 2487611"/>
                <a:gd name="connsiteY4" fmla="*/ 3808330 h 4093851"/>
                <a:gd name="connsiteX5" fmla="*/ 1244671 w 2487611"/>
                <a:gd name="connsiteY5" fmla="*/ 4093851 h 4093851"/>
                <a:gd name="connsiteX6" fmla="*/ 1079392 w 2487611"/>
                <a:gd name="connsiteY6" fmla="*/ 3788092 h 4093851"/>
                <a:gd name="connsiteX7" fmla="*/ 987763 w 2487611"/>
                <a:gd name="connsiteY7" fmla="*/ 3655894 h 4093851"/>
                <a:gd name="connsiteX8" fmla="*/ 854400 w 2487611"/>
                <a:gd name="connsiteY8" fmla="*/ 3722616 h 4093851"/>
                <a:gd name="connsiteX9" fmla="*/ 869102 w 2487611"/>
                <a:gd name="connsiteY9" fmla="*/ 3399201 h 4093851"/>
                <a:gd name="connsiteX10" fmla="*/ 1052587 w 2487611"/>
                <a:gd name="connsiteY10" fmla="*/ 3201656 h 4093851"/>
                <a:gd name="connsiteX11" fmla="*/ 1019981 w 2487611"/>
                <a:gd name="connsiteY11" fmla="*/ 3245679 h 4093851"/>
                <a:gd name="connsiteX12" fmla="*/ 1012121 w 2487611"/>
                <a:gd name="connsiteY12" fmla="*/ 3418596 h 4093851"/>
                <a:gd name="connsiteX13" fmla="*/ 1083424 w 2487611"/>
                <a:gd name="connsiteY13" fmla="*/ 3382923 h 4093851"/>
                <a:gd name="connsiteX14" fmla="*/ 1132416 w 2487611"/>
                <a:gd name="connsiteY14" fmla="*/ 3453603 h 4093851"/>
                <a:gd name="connsiteX15" fmla="*/ 1220783 w 2487611"/>
                <a:gd name="connsiteY15" fmla="*/ 3617080 h 4093851"/>
                <a:gd name="connsiteX16" fmla="*/ 1336759 w 2487611"/>
                <a:gd name="connsiteY16" fmla="*/ 3464423 h 4093851"/>
                <a:gd name="connsiteX17" fmla="*/ 1359207 w 2487611"/>
                <a:gd name="connsiteY17" fmla="*/ 3350144 h 4093851"/>
                <a:gd name="connsiteX18" fmla="*/ 1463216 w 2487611"/>
                <a:gd name="connsiteY18" fmla="*/ 3466428 h 4093851"/>
                <a:gd name="connsiteX19" fmla="*/ 1447496 w 2487611"/>
                <a:gd name="connsiteY19" fmla="*/ 3282696 h 4093851"/>
                <a:gd name="connsiteX20" fmla="*/ 1355591 w 2487611"/>
                <a:gd name="connsiteY20" fmla="*/ 3167854 h 4093851"/>
                <a:gd name="connsiteX21" fmla="*/ 803026 w 2487611"/>
                <a:gd name="connsiteY21" fmla="*/ 2860289 h 4093851"/>
                <a:gd name="connsiteX22" fmla="*/ 1689473 w 2487611"/>
                <a:gd name="connsiteY22" fmla="*/ 2860289 h 4093851"/>
                <a:gd name="connsiteX23" fmla="*/ 1482985 w 2487611"/>
                <a:gd name="connsiteY23" fmla="*/ 3140337 h 4093851"/>
                <a:gd name="connsiteX24" fmla="*/ 1009514 w 2487611"/>
                <a:gd name="connsiteY24" fmla="*/ 3140337 h 4093851"/>
                <a:gd name="connsiteX25" fmla="*/ 803026 w 2487611"/>
                <a:gd name="connsiteY25" fmla="*/ 2860289 h 4093851"/>
                <a:gd name="connsiteX26" fmla="*/ 1246249 w 2487611"/>
                <a:gd name="connsiteY26" fmla="*/ 1560224 h 4093851"/>
                <a:gd name="connsiteX27" fmla="*/ 1346518 w 2487611"/>
                <a:gd name="connsiteY27" fmla="*/ 1660493 h 4093851"/>
                <a:gd name="connsiteX28" fmla="*/ 1246249 w 2487611"/>
                <a:gd name="connsiteY28" fmla="*/ 1760762 h 4093851"/>
                <a:gd name="connsiteX29" fmla="*/ 1145980 w 2487611"/>
                <a:gd name="connsiteY29" fmla="*/ 1660493 h 4093851"/>
                <a:gd name="connsiteX30" fmla="*/ 1246249 w 2487611"/>
                <a:gd name="connsiteY30" fmla="*/ 1560224 h 4093851"/>
                <a:gd name="connsiteX31" fmla="*/ 1246249 w 2487611"/>
                <a:gd name="connsiteY31" fmla="*/ 1490718 h 4093851"/>
                <a:gd name="connsiteX32" fmla="*/ 1076474 w 2487611"/>
                <a:gd name="connsiteY32" fmla="*/ 1660493 h 4093851"/>
                <a:gd name="connsiteX33" fmla="*/ 1246249 w 2487611"/>
                <a:gd name="connsiteY33" fmla="*/ 1830268 h 4093851"/>
                <a:gd name="connsiteX34" fmla="*/ 1416024 w 2487611"/>
                <a:gd name="connsiteY34" fmla="*/ 1660493 h 4093851"/>
                <a:gd name="connsiteX35" fmla="*/ 1246249 w 2487611"/>
                <a:gd name="connsiteY35" fmla="*/ 1490718 h 4093851"/>
                <a:gd name="connsiteX36" fmla="*/ 1246249 w 2487611"/>
                <a:gd name="connsiteY36" fmla="*/ 737348 h 4093851"/>
                <a:gd name="connsiteX37" fmla="*/ 1446787 w 2487611"/>
                <a:gd name="connsiteY37" fmla="*/ 937886 h 4093851"/>
                <a:gd name="connsiteX38" fmla="*/ 1246249 w 2487611"/>
                <a:gd name="connsiteY38" fmla="*/ 1138424 h 4093851"/>
                <a:gd name="connsiteX39" fmla="*/ 1045711 w 2487611"/>
                <a:gd name="connsiteY39" fmla="*/ 937886 h 4093851"/>
                <a:gd name="connsiteX40" fmla="*/ 1246249 w 2487611"/>
                <a:gd name="connsiteY40" fmla="*/ 737348 h 4093851"/>
                <a:gd name="connsiteX41" fmla="*/ 1246249 w 2487611"/>
                <a:gd name="connsiteY41" fmla="*/ 598336 h 4093851"/>
                <a:gd name="connsiteX42" fmla="*/ 906699 w 2487611"/>
                <a:gd name="connsiteY42" fmla="*/ 937886 h 4093851"/>
                <a:gd name="connsiteX43" fmla="*/ 1246249 w 2487611"/>
                <a:gd name="connsiteY43" fmla="*/ 1277436 h 4093851"/>
                <a:gd name="connsiteX44" fmla="*/ 1585799 w 2487611"/>
                <a:gd name="connsiteY44" fmla="*/ 937886 h 4093851"/>
                <a:gd name="connsiteX45" fmla="*/ 1246249 w 2487611"/>
                <a:gd name="connsiteY45" fmla="*/ 598336 h 4093851"/>
                <a:gd name="connsiteX46" fmla="*/ 1225855 w 2487611"/>
                <a:gd name="connsiteY46" fmla="*/ 9198 h 4093851"/>
                <a:gd name="connsiteX47" fmla="*/ 1229544 w 2487611"/>
                <a:gd name="connsiteY47" fmla="*/ 0 h 4093851"/>
                <a:gd name="connsiteX48" fmla="*/ 1891856 w 2487611"/>
                <a:gd name="connsiteY48" fmla="*/ 689325 h 4093851"/>
                <a:gd name="connsiteX49" fmla="*/ 2096831 w 2487611"/>
                <a:gd name="connsiteY49" fmla="*/ 1528592 h 4093851"/>
                <a:gd name="connsiteX50" fmla="*/ 2003408 w 2487611"/>
                <a:gd name="connsiteY50" fmla="*/ 2030177 h 4093851"/>
                <a:gd name="connsiteX51" fmla="*/ 2224895 w 2487611"/>
                <a:gd name="connsiteY51" fmla="*/ 2165537 h 4093851"/>
                <a:gd name="connsiteX52" fmla="*/ 2487611 w 2487611"/>
                <a:gd name="connsiteY52" fmla="*/ 2895692 h 4093851"/>
                <a:gd name="connsiteX53" fmla="*/ 1777602 w 2487611"/>
                <a:gd name="connsiteY53" fmla="*/ 2631706 h 4093851"/>
                <a:gd name="connsiteX54" fmla="*/ 1697050 w 2487611"/>
                <a:gd name="connsiteY54" fmla="*/ 2779686 h 4093851"/>
                <a:gd name="connsiteX55" fmla="*/ 789847 w 2487611"/>
                <a:gd name="connsiteY55" fmla="*/ 2779686 h 4093851"/>
                <a:gd name="connsiteX56" fmla="*/ 709405 w 2487611"/>
                <a:gd name="connsiteY56" fmla="*/ 2631931 h 4093851"/>
                <a:gd name="connsiteX57" fmla="*/ 0 w 2487611"/>
                <a:gd name="connsiteY57" fmla="*/ 2895692 h 4093851"/>
                <a:gd name="connsiteX58" fmla="*/ 262716 w 2487611"/>
                <a:gd name="connsiteY58" fmla="*/ 2165537 h 4093851"/>
                <a:gd name="connsiteX59" fmla="*/ 483603 w 2487611"/>
                <a:gd name="connsiteY59" fmla="*/ 2030543 h 4093851"/>
                <a:gd name="connsiteX60" fmla="*/ 390066 w 2487611"/>
                <a:gd name="connsiteY60" fmla="*/ 1528592 h 4093851"/>
                <a:gd name="connsiteX61" fmla="*/ 595041 w 2487611"/>
                <a:gd name="connsiteY61" fmla="*/ 689325 h 4093851"/>
                <a:gd name="connsiteX62" fmla="*/ 1225855 w 2487611"/>
                <a:gd name="connsiteY62" fmla="*/ 9198 h 4093851"/>
                <a:gd name="connsiteX0" fmla="*/ 1355591 w 2487611"/>
                <a:gd name="connsiteY0" fmla="*/ 3168890 h 4094887"/>
                <a:gd name="connsiteX1" fmla="*/ 1668701 w 2487611"/>
                <a:gd name="connsiteY1" fmla="*/ 3469474 h 4094887"/>
                <a:gd name="connsiteX2" fmla="*/ 1698103 w 2487611"/>
                <a:gd name="connsiteY2" fmla="*/ 3813117 h 4094887"/>
                <a:gd name="connsiteX3" fmla="*/ 1503571 w 2487611"/>
                <a:gd name="connsiteY3" fmla="*/ 3595625 h 4094887"/>
                <a:gd name="connsiteX4" fmla="*/ 1461585 w 2487611"/>
                <a:gd name="connsiteY4" fmla="*/ 3809366 h 4094887"/>
                <a:gd name="connsiteX5" fmla="*/ 1244671 w 2487611"/>
                <a:gd name="connsiteY5" fmla="*/ 4094887 h 4094887"/>
                <a:gd name="connsiteX6" fmla="*/ 1079392 w 2487611"/>
                <a:gd name="connsiteY6" fmla="*/ 3789128 h 4094887"/>
                <a:gd name="connsiteX7" fmla="*/ 987763 w 2487611"/>
                <a:gd name="connsiteY7" fmla="*/ 3656930 h 4094887"/>
                <a:gd name="connsiteX8" fmla="*/ 854400 w 2487611"/>
                <a:gd name="connsiteY8" fmla="*/ 3723652 h 4094887"/>
                <a:gd name="connsiteX9" fmla="*/ 869102 w 2487611"/>
                <a:gd name="connsiteY9" fmla="*/ 3400237 h 4094887"/>
                <a:gd name="connsiteX10" fmla="*/ 1052587 w 2487611"/>
                <a:gd name="connsiteY10" fmla="*/ 3202692 h 4094887"/>
                <a:gd name="connsiteX11" fmla="*/ 1019981 w 2487611"/>
                <a:gd name="connsiteY11" fmla="*/ 3246715 h 4094887"/>
                <a:gd name="connsiteX12" fmla="*/ 1012121 w 2487611"/>
                <a:gd name="connsiteY12" fmla="*/ 3419632 h 4094887"/>
                <a:gd name="connsiteX13" fmla="*/ 1083424 w 2487611"/>
                <a:gd name="connsiteY13" fmla="*/ 3383959 h 4094887"/>
                <a:gd name="connsiteX14" fmla="*/ 1132416 w 2487611"/>
                <a:gd name="connsiteY14" fmla="*/ 3454639 h 4094887"/>
                <a:gd name="connsiteX15" fmla="*/ 1220783 w 2487611"/>
                <a:gd name="connsiteY15" fmla="*/ 3618116 h 4094887"/>
                <a:gd name="connsiteX16" fmla="*/ 1336759 w 2487611"/>
                <a:gd name="connsiteY16" fmla="*/ 3465459 h 4094887"/>
                <a:gd name="connsiteX17" fmla="*/ 1359207 w 2487611"/>
                <a:gd name="connsiteY17" fmla="*/ 3351180 h 4094887"/>
                <a:gd name="connsiteX18" fmla="*/ 1463216 w 2487611"/>
                <a:gd name="connsiteY18" fmla="*/ 3467464 h 4094887"/>
                <a:gd name="connsiteX19" fmla="*/ 1447496 w 2487611"/>
                <a:gd name="connsiteY19" fmla="*/ 3283732 h 4094887"/>
                <a:gd name="connsiteX20" fmla="*/ 1355591 w 2487611"/>
                <a:gd name="connsiteY20" fmla="*/ 3168890 h 4094887"/>
                <a:gd name="connsiteX21" fmla="*/ 803026 w 2487611"/>
                <a:gd name="connsiteY21" fmla="*/ 2861325 h 4094887"/>
                <a:gd name="connsiteX22" fmla="*/ 1689473 w 2487611"/>
                <a:gd name="connsiteY22" fmla="*/ 2861325 h 4094887"/>
                <a:gd name="connsiteX23" fmla="*/ 1482985 w 2487611"/>
                <a:gd name="connsiteY23" fmla="*/ 3141373 h 4094887"/>
                <a:gd name="connsiteX24" fmla="*/ 1009514 w 2487611"/>
                <a:gd name="connsiteY24" fmla="*/ 3141373 h 4094887"/>
                <a:gd name="connsiteX25" fmla="*/ 803026 w 2487611"/>
                <a:gd name="connsiteY25" fmla="*/ 2861325 h 4094887"/>
                <a:gd name="connsiteX26" fmla="*/ 1246249 w 2487611"/>
                <a:gd name="connsiteY26" fmla="*/ 1561260 h 4094887"/>
                <a:gd name="connsiteX27" fmla="*/ 1346518 w 2487611"/>
                <a:gd name="connsiteY27" fmla="*/ 1661529 h 4094887"/>
                <a:gd name="connsiteX28" fmla="*/ 1246249 w 2487611"/>
                <a:gd name="connsiteY28" fmla="*/ 1761798 h 4094887"/>
                <a:gd name="connsiteX29" fmla="*/ 1145980 w 2487611"/>
                <a:gd name="connsiteY29" fmla="*/ 1661529 h 4094887"/>
                <a:gd name="connsiteX30" fmla="*/ 1246249 w 2487611"/>
                <a:gd name="connsiteY30" fmla="*/ 1561260 h 4094887"/>
                <a:gd name="connsiteX31" fmla="*/ 1246249 w 2487611"/>
                <a:gd name="connsiteY31" fmla="*/ 1491754 h 4094887"/>
                <a:gd name="connsiteX32" fmla="*/ 1076474 w 2487611"/>
                <a:gd name="connsiteY32" fmla="*/ 1661529 h 4094887"/>
                <a:gd name="connsiteX33" fmla="*/ 1246249 w 2487611"/>
                <a:gd name="connsiteY33" fmla="*/ 1831304 h 4094887"/>
                <a:gd name="connsiteX34" fmla="*/ 1416024 w 2487611"/>
                <a:gd name="connsiteY34" fmla="*/ 1661529 h 4094887"/>
                <a:gd name="connsiteX35" fmla="*/ 1246249 w 2487611"/>
                <a:gd name="connsiteY35" fmla="*/ 1491754 h 4094887"/>
                <a:gd name="connsiteX36" fmla="*/ 1246249 w 2487611"/>
                <a:gd name="connsiteY36" fmla="*/ 738384 h 4094887"/>
                <a:gd name="connsiteX37" fmla="*/ 1446787 w 2487611"/>
                <a:gd name="connsiteY37" fmla="*/ 938922 h 4094887"/>
                <a:gd name="connsiteX38" fmla="*/ 1246249 w 2487611"/>
                <a:gd name="connsiteY38" fmla="*/ 1139460 h 4094887"/>
                <a:gd name="connsiteX39" fmla="*/ 1045711 w 2487611"/>
                <a:gd name="connsiteY39" fmla="*/ 938922 h 4094887"/>
                <a:gd name="connsiteX40" fmla="*/ 1246249 w 2487611"/>
                <a:gd name="connsiteY40" fmla="*/ 738384 h 4094887"/>
                <a:gd name="connsiteX41" fmla="*/ 1246249 w 2487611"/>
                <a:gd name="connsiteY41" fmla="*/ 599372 h 4094887"/>
                <a:gd name="connsiteX42" fmla="*/ 906699 w 2487611"/>
                <a:gd name="connsiteY42" fmla="*/ 938922 h 4094887"/>
                <a:gd name="connsiteX43" fmla="*/ 1246249 w 2487611"/>
                <a:gd name="connsiteY43" fmla="*/ 1278472 h 4094887"/>
                <a:gd name="connsiteX44" fmla="*/ 1585799 w 2487611"/>
                <a:gd name="connsiteY44" fmla="*/ 938922 h 4094887"/>
                <a:gd name="connsiteX45" fmla="*/ 1246249 w 2487611"/>
                <a:gd name="connsiteY45" fmla="*/ 599372 h 4094887"/>
                <a:gd name="connsiteX46" fmla="*/ 1235050 w 2487611"/>
                <a:gd name="connsiteY46" fmla="*/ 0 h 4094887"/>
                <a:gd name="connsiteX47" fmla="*/ 1229544 w 2487611"/>
                <a:gd name="connsiteY47" fmla="*/ 1036 h 4094887"/>
                <a:gd name="connsiteX48" fmla="*/ 1891856 w 2487611"/>
                <a:gd name="connsiteY48" fmla="*/ 690361 h 4094887"/>
                <a:gd name="connsiteX49" fmla="*/ 2096831 w 2487611"/>
                <a:gd name="connsiteY49" fmla="*/ 1529628 h 4094887"/>
                <a:gd name="connsiteX50" fmla="*/ 2003408 w 2487611"/>
                <a:gd name="connsiteY50" fmla="*/ 2031213 h 4094887"/>
                <a:gd name="connsiteX51" fmla="*/ 2224895 w 2487611"/>
                <a:gd name="connsiteY51" fmla="*/ 2166573 h 4094887"/>
                <a:gd name="connsiteX52" fmla="*/ 2487611 w 2487611"/>
                <a:gd name="connsiteY52" fmla="*/ 2896728 h 4094887"/>
                <a:gd name="connsiteX53" fmla="*/ 1777602 w 2487611"/>
                <a:gd name="connsiteY53" fmla="*/ 2632742 h 4094887"/>
                <a:gd name="connsiteX54" fmla="*/ 1697050 w 2487611"/>
                <a:gd name="connsiteY54" fmla="*/ 2780722 h 4094887"/>
                <a:gd name="connsiteX55" fmla="*/ 789847 w 2487611"/>
                <a:gd name="connsiteY55" fmla="*/ 2780722 h 4094887"/>
                <a:gd name="connsiteX56" fmla="*/ 709405 w 2487611"/>
                <a:gd name="connsiteY56" fmla="*/ 2632967 h 4094887"/>
                <a:gd name="connsiteX57" fmla="*/ 0 w 2487611"/>
                <a:gd name="connsiteY57" fmla="*/ 2896728 h 4094887"/>
                <a:gd name="connsiteX58" fmla="*/ 262716 w 2487611"/>
                <a:gd name="connsiteY58" fmla="*/ 2166573 h 4094887"/>
                <a:gd name="connsiteX59" fmla="*/ 483603 w 2487611"/>
                <a:gd name="connsiteY59" fmla="*/ 2031579 h 4094887"/>
                <a:gd name="connsiteX60" fmla="*/ 390066 w 2487611"/>
                <a:gd name="connsiteY60" fmla="*/ 1529628 h 4094887"/>
                <a:gd name="connsiteX61" fmla="*/ 595041 w 2487611"/>
                <a:gd name="connsiteY61" fmla="*/ 690361 h 4094887"/>
                <a:gd name="connsiteX62" fmla="*/ 1235050 w 2487611"/>
                <a:gd name="connsiteY62" fmla="*/ 0 h 409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487611" h="4094887">
                  <a:moveTo>
                    <a:pt x="1355591" y="3168890"/>
                  </a:moveTo>
                  <a:cubicBezTo>
                    <a:pt x="1473595" y="3210993"/>
                    <a:pt x="1581876" y="3305191"/>
                    <a:pt x="1668701" y="3469474"/>
                  </a:cubicBezTo>
                  <a:cubicBezTo>
                    <a:pt x="1695925" y="3526851"/>
                    <a:pt x="1780322" y="3714906"/>
                    <a:pt x="1698103" y="3813117"/>
                  </a:cubicBezTo>
                  <a:cubicBezTo>
                    <a:pt x="1602299" y="3649464"/>
                    <a:pt x="1614173" y="3625906"/>
                    <a:pt x="1503571" y="3595625"/>
                  </a:cubicBezTo>
                  <a:cubicBezTo>
                    <a:pt x="1496942" y="3685463"/>
                    <a:pt x="1467966" y="3774165"/>
                    <a:pt x="1461585" y="3809366"/>
                  </a:cubicBezTo>
                  <a:cubicBezTo>
                    <a:pt x="1385470" y="3978592"/>
                    <a:pt x="1404096" y="3968132"/>
                    <a:pt x="1244671" y="4094887"/>
                  </a:cubicBezTo>
                  <a:cubicBezTo>
                    <a:pt x="1246206" y="3880802"/>
                    <a:pt x="1159532" y="3834965"/>
                    <a:pt x="1079392" y="3789128"/>
                  </a:cubicBezTo>
                  <a:cubicBezTo>
                    <a:pt x="1026853" y="3769315"/>
                    <a:pt x="996695" y="3717697"/>
                    <a:pt x="987763" y="3656930"/>
                  </a:cubicBezTo>
                  <a:cubicBezTo>
                    <a:pt x="943900" y="3685346"/>
                    <a:pt x="898437" y="3695225"/>
                    <a:pt x="854400" y="3723652"/>
                  </a:cubicBezTo>
                  <a:cubicBezTo>
                    <a:pt x="854400" y="3658863"/>
                    <a:pt x="789060" y="3535267"/>
                    <a:pt x="869102" y="3400237"/>
                  </a:cubicBezTo>
                  <a:cubicBezTo>
                    <a:pt x="905823" y="3342803"/>
                    <a:pt x="973047" y="3258718"/>
                    <a:pt x="1052587" y="3202692"/>
                  </a:cubicBezTo>
                  <a:lnTo>
                    <a:pt x="1019981" y="3246715"/>
                  </a:lnTo>
                  <a:cubicBezTo>
                    <a:pt x="977187" y="3318910"/>
                    <a:pt x="1012121" y="3384991"/>
                    <a:pt x="1012121" y="3419632"/>
                  </a:cubicBezTo>
                  <a:cubicBezTo>
                    <a:pt x="1035665" y="3404433"/>
                    <a:pt x="1059972" y="3399151"/>
                    <a:pt x="1083424" y="3383959"/>
                  </a:cubicBezTo>
                  <a:cubicBezTo>
                    <a:pt x="1088200" y="3416448"/>
                    <a:pt x="1104325" y="3444046"/>
                    <a:pt x="1132416" y="3454639"/>
                  </a:cubicBezTo>
                  <a:cubicBezTo>
                    <a:pt x="1175263" y="3479146"/>
                    <a:pt x="1221604" y="3503653"/>
                    <a:pt x="1220783" y="3618116"/>
                  </a:cubicBezTo>
                  <a:cubicBezTo>
                    <a:pt x="1306022" y="3550346"/>
                    <a:pt x="1296063" y="3555938"/>
                    <a:pt x="1336759" y="3465459"/>
                  </a:cubicBezTo>
                  <a:cubicBezTo>
                    <a:pt x="1340170" y="3446638"/>
                    <a:pt x="1355662" y="3399214"/>
                    <a:pt x="1359207" y="3351180"/>
                  </a:cubicBezTo>
                  <a:cubicBezTo>
                    <a:pt x="1418341" y="3367371"/>
                    <a:pt x="1411993" y="3379966"/>
                    <a:pt x="1463216" y="3467464"/>
                  </a:cubicBezTo>
                  <a:cubicBezTo>
                    <a:pt x="1507175" y="3414955"/>
                    <a:pt x="1462051" y="3314410"/>
                    <a:pt x="1447496" y="3283732"/>
                  </a:cubicBezTo>
                  <a:cubicBezTo>
                    <a:pt x="1420721" y="3233074"/>
                    <a:pt x="1390133" y="3194880"/>
                    <a:pt x="1355591" y="3168890"/>
                  </a:cubicBezTo>
                  <a:close/>
                  <a:moveTo>
                    <a:pt x="803026" y="2861325"/>
                  </a:moveTo>
                  <a:lnTo>
                    <a:pt x="1689473" y="2861325"/>
                  </a:lnTo>
                  <a:lnTo>
                    <a:pt x="1482985" y="3141373"/>
                  </a:lnTo>
                  <a:lnTo>
                    <a:pt x="1009514" y="3141373"/>
                  </a:lnTo>
                  <a:lnTo>
                    <a:pt x="803026" y="2861325"/>
                  </a:lnTo>
                  <a:close/>
                  <a:moveTo>
                    <a:pt x="1246249" y="1561260"/>
                  </a:moveTo>
                  <a:cubicBezTo>
                    <a:pt x="1301626" y="1561260"/>
                    <a:pt x="1346518" y="1606152"/>
                    <a:pt x="1346518" y="1661529"/>
                  </a:cubicBezTo>
                  <a:cubicBezTo>
                    <a:pt x="1346518" y="1716906"/>
                    <a:pt x="1301626" y="1761798"/>
                    <a:pt x="1246249" y="1761798"/>
                  </a:cubicBezTo>
                  <a:cubicBezTo>
                    <a:pt x="1190872" y="1761798"/>
                    <a:pt x="1145980" y="1716906"/>
                    <a:pt x="1145980" y="1661529"/>
                  </a:cubicBezTo>
                  <a:cubicBezTo>
                    <a:pt x="1145980" y="1606152"/>
                    <a:pt x="1190872" y="1561260"/>
                    <a:pt x="1246249" y="1561260"/>
                  </a:cubicBezTo>
                  <a:close/>
                  <a:moveTo>
                    <a:pt x="1246249" y="1491754"/>
                  </a:moveTo>
                  <a:cubicBezTo>
                    <a:pt x="1152485" y="1491754"/>
                    <a:pt x="1076474" y="1567765"/>
                    <a:pt x="1076474" y="1661529"/>
                  </a:cubicBezTo>
                  <a:cubicBezTo>
                    <a:pt x="1076474" y="1755293"/>
                    <a:pt x="1152485" y="1831304"/>
                    <a:pt x="1246249" y="1831304"/>
                  </a:cubicBezTo>
                  <a:cubicBezTo>
                    <a:pt x="1340013" y="1831304"/>
                    <a:pt x="1416024" y="1755293"/>
                    <a:pt x="1416024" y="1661529"/>
                  </a:cubicBezTo>
                  <a:cubicBezTo>
                    <a:pt x="1416024" y="1567765"/>
                    <a:pt x="1340013" y="1491754"/>
                    <a:pt x="1246249" y="1491754"/>
                  </a:cubicBezTo>
                  <a:close/>
                  <a:moveTo>
                    <a:pt x="1246249" y="738384"/>
                  </a:moveTo>
                  <a:cubicBezTo>
                    <a:pt x="1357003" y="738384"/>
                    <a:pt x="1446787" y="828168"/>
                    <a:pt x="1446787" y="938922"/>
                  </a:cubicBezTo>
                  <a:cubicBezTo>
                    <a:pt x="1446787" y="1049676"/>
                    <a:pt x="1357003" y="1139460"/>
                    <a:pt x="1246249" y="1139460"/>
                  </a:cubicBezTo>
                  <a:cubicBezTo>
                    <a:pt x="1135495" y="1139460"/>
                    <a:pt x="1045711" y="1049676"/>
                    <a:pt x="1045711" y="938922"/>
                  </a:cubicBezTo>
                  <a:cubicBezTo>
                    <a:pt x="1045711" y="828168"/>
                    <a:pt x="1135495" y="738384"/>
                    <a:pt x="1246249" y="738384"/>
                  </a:cubicBezTo>
                  <a:close/>
                  <a:moveTo>
                    <a:pt x="1246249" y="599372"/>
                  </a:moveTo>
                  <a:cubicBezTo>
                    <a:pt x="1058721" y="599372"/>
                    <a:pt x="906699" y="751394"/>
                    <a:pt x="906699" y="938922"/>
                  </a:cubicBezTo>
                  <a:cubicBezTo>
                    <a:pt x="906699" y="1126450"/>
                    <a:pt x="1058721" y="1278472"/>
                    <a:pt x="1246249" y="1278472"/>
                  </a:cubicBezTo>
                  <a:cubicBezTo>
                    <a:pt x="1433777" y="1278472"/>
                    <a:pt x="1585799" y="1126450"/>
                    <a:pt x="1585799" y="938922"/>
                  </a:cubicBezTo>
                  <a:cubicBezTo>
                    <a:pt x="1585799" y="751394"/>
                    <a:pt x="1433777" y="599372"/>
                    <a:pt x="1246249" y="599372"/>
                  </a:cubicBezTo>
                  <a:close/>
                  <a:moveTo>
                    <a:pt x="1235050" y="0"/>
                  </a:moveTo>
                  <a:lnTo>
                    <a:pt x="1229544" y="1036"/>
                  </a:lnTo>
                  <a:cubicBezTo>
                    <a:pt x="1489347" y="133873"/>
                    <a:pt x="1749649" y="461397"/>
                    <a:pt x="1891856" y="690361"/>
                  </a:cubicBezTo>
                  <a:cubicBezTo>
                    <a:pt x="2013592" y="919326"/>
                    <a:pt x="2102003" y="1246061"/>
                    <a:pt x="2096831" y="1529628"/>
                  </a:cubicBezTo>
                  <a:cubicBezTo>
                    <a:pt x="2096831" y="1659128"/>
                    <a:pt x="2058845" y="1842372"/>
                    <a:pt x="2003408" y="2031213"/>
                  </a:cubicBezTo>
                  <a:lnTo>
                    <a:pt x="2224895" y="2166573"/>
                  </a:lnTo>
                  <a:lnTo>
                    <a:pt x="2487611" y="2896728"/>
                  </a:lnTo>
                  <a:lnTo>
                    <a:pt x="1777602" y="2632742"/>
                  </a:lnTo>
                  <a:cubicBezTo>
                    <a:pt x="1749049" y="2692676"/>
                    <a:pt x="1721557" y="2743254"/>
                    <a:pt x="1697050" y="2780722"/>
                  </a:cubicBezTo>
                  <a:lnTo>
                    <a:pt x="789847" y="2780722"/>
                  </a:lnTo>
                  <a:cubicBezTo>
                    <a:pt x="765372" y="2743301"/>
                    <a:pt x="737918" y="2692803"/>
                    <a:pt x="709405" y="2632967"/>
                  </a:cubicBezTo>
                  <a:lnTo>
                    <a:pt x="0" y="2896728"/>
                  </a:lnTo>
                  <a:lnTo>
                    <a:pt x="262716" y="2166573"/>
                  </a:lnTo>
                  <a:lnTo>
                    <a:pt x="483603" y="2031579"/>
                  </a:lnTo>
                  <a:cubicBezTo>
                    <a:pt x="428102" y="1842611"/>
                    <a:pt x="390066" y="1659212"/>
                    <a:pt x="390066" y="1529628"/>
                  </a:cubicBezTo>
                  <a:cubicBezTo>
                    <a:pt x="384894" y="1246061"/>
                    <a:pt x="473305" y="919326"/>
                    <a:pt x="595041" y="690361"/>
                  </a:cubicBezTo>
                  <a:cubicBezTo>
                    <a:pt x="737248" y="461397"/>
                    <a:pt x="957359" y="97388"/>
                    <a:pt x="1235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C6D534-5B6D-4E11-81AF-71158286742E}"/>
                </a:ext>
              </a:extLst>
            </p:cNvPr>
            <p:cNvSpPr txBox="1"/>
            <p:nvPr/>
          </p:nvSpPr>
          <p:spPr>
            <a:xfrm>
              <a:off x="9642497" y="5807354"/>
              <a:ext cx="1411922" cy="4217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START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EC25D9A-5C5E-4397-9D37-C059C144C1EA}"/>
              </a:ext>
            </a:extLst>
          </p:cNvPr>
          <p:cNvGrpSpPr/>
          <p:nvPr/>
        </p:nvGrpSpPr>
        <p:grpSpPr>
          <a:xfrm>
            <a:off x="4876908" y="1292643"/>
            <a:ext cx="3514321" cy="2483305"/>
            <a:chOff x="834476" y="1568606"/>
            <a:chExt cx="5669428" cy="4006156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03B23FD-95E5-4A72-AA31-A5062561D866}"/>
                </a:ext>
              </a:extLst>
            </p:cNvPr>
            <p:cNvSpPr/>
            <p:nvPr/>
          </p:nvSpPr>
          <p:spPr>
            <a:xfrm>
              <a:off x="834476" y="2121438"/>
              <a:ext cx="4395438" cy="3453324"/>
            </a:xfrm>
            <a:custGeom>
              <a:avLst/>
              <a:gdLst>
                <a:gd name="connsiteX0" fmla="*/ 3437669 w 4395438"/>
                <a:gd name="connsiteY0" fmla="*/ 3099455 h 3453324"/>
                <a:gd name="connsiteX1" fmla="*/ 3410637 w 4395438"/>
                <a:gd name="connsiteY1" fmla="*/ 3138581 h 3453324"/>
                <a:gd name="connsiteX2" fmla="*/ 3558603 w 4395438"/>
                <a:gd name="connsiteY2" fmla="*/ 3138581 h 3453324"/>
                <a:gd name="connsiteX3" fmla="*/ 3529437 w 4395438"/>
                <a:gd name="connsiteY3" fmla="*/ 3100878 h 3453324"/>
                <a:gd name="connsiteX4" fmla="*/ 3437669 w 4395438"/>
                <a:gd name="connsiteY4" fmla="*/ 3099455 h 3453324"/>
                <a:gd name="connsiteX5" fmla="*/ 878146 w 4395438"/>
                <a:gd name="connsiteY5" fmla="*/ 3097321 h 3453324"/>
                <a:gd name="connsiteX6" fmla="*/ 841866 w 4395438"/>
                <a:gd name="connsiteY6" fmla="*/ 3133601 h 3453324"/>
                <a:gd name="connsiteX7" fmla="*/ 1002637 w 4395438"/>
                <a:gd name="connsiteY7" fmla="*/ 3133601 h 3453324"/>
                <a:gd name="connsiteX8" fmla="*/ 981295 w 4395438"/>
                <a:gd name="connsiteY8" fmla="*/ 3099455 h 3453324"/>
                <a:gd name="connsiteX9" fmla="*/ 878146 w 4395438"/>
                <a:gd name="connsiteY9" fmla="*/ 3097321 h 3453324"/>
                <a:gd name="connsiteX10" fmla="*/ 2575340 w 4395438"/>
                <a:gd name="connsiteY10" fmla="*/ 2971397 h 3453324"/>
                <a:gd name="connsiteX11" fmla="*/ 2546318 w 4395438"/>
                <a:gd name="connsiteY11" fmla="*/ 2974965 h 3453324"/>
                <a:gd name="connsiteX12" fmla="*/ 2549163 w 4395438"/>
                <a:gd name="connsiteY12" fmla="*/ 3022627 h 3453324"/>
                <a:gd name="connsiteX13" fmla="*/ 2233313 w 4395438"/>
                <a:gd name="connsiteY13" fmla="*/ 3022627 h 3453324"/>
                <a:gd name="connsiteX14" fmla="*/ 2230468 w 4395438"/>
                <a:gd name="connsiteY14" fmla="*/ 2972831 h 3453324"/>
                <a:gd name="connsiteX15" fmla="*/ 2187074 w 4395438"/>
                <a:gd name="connsiteY15" fmla="*/ 2972831 h 3453324"/>
                <a:gd name="connsiteX16" fmla="*/ 2182805 w 4395438"/>
                <a:gd name="connsiteY16" fmla="*/ 3020493 h 3453324"/>
                <a:gd name="connsiteX17" fmla="*/ 1860554 w 4395438"/>
                <a:gd name="connsiteY17" fmla="*/ 3020493 h 3453324"/>
                <a:gd name="connsiteX18" fmla="*/ 1862687 w 4395438"/>
                <a:gd name="connsiteY18" fmla="*/ 2996306 h 3453324"/>
                <a:gd name="connsiteX19" fmla="*/ 1864822 w 4395438"/>
                <a:gd name="connsiteY19" fmla="*/ 2973542 h 3453324"/>
                <a:gd name="connsiteX20" fmla="*/ 1818582 w 4395438"/>
                <a:gd name="connsiteY20" fmla="*/ 3034720 h 3453324"/>
                <a:gd name="connsiteX21" fmla="*/ 2598248 w 4395438"/>
                <a:gd name="connsiteY21" fmla="*/ 3034720 h 3453324"/>
                <a:gd name="connsiteX22" fmla="*/ 2575340 w 4395438"/>
                <a:gd name="connsiteY22" fmla="*/ 2971397 h 3453324"/>
                <a:gd name="connsiteX23" fmla="*/ 2524266 w 4395438"/>
                <a:gd name="connsiteY23" fmla="*/ 2757996 h 3453324"/>
                <a:gd name="connsiteX24" fmla="*/ 2563391 w 4395438"/>
                <a:gd name="connsiteY24" fmla="*/ 2928726 h 3453324"/>
                <a:gd name="connsiteX25" fmla="*/ 1871224 w 4395438"/>
                <a:gd name="connsiteY25" fmla="*/ 2928726 h 3453324"/>
                <a:gd name="connsiteX26" fmla="*/ 1906081 w 4395438"/>
                <a:gd name="connsiteY26" fmla="*/ 2771512 h 3453324"/>
                <a:gd name="connsiteX27" fmla="*/ 1927422 w 4395438"/>
                <a:gd name="connsiteY27" fmla="*/ 2758708 h 3453324"/>
                <a:gd name="connsiteX28" fmla="*/ 2524266 w 4395438"/>
                <a:gd name="connsiteY28" fmla="*/ 2757996 h 3453324"/>
                <a:gd name="connsiteX29" fmla="*/ 2431075 w 4395438"/>
                <a:gd name="connsiteY29" fmla="*/ 2735943 h 3453324"/>
                <a:gd name="connsiteX30" fmla="*/ 1901813 w 4395438"/>
                <a:gd name="connsiteY30" fmla="*/ 2738789 h 3453324"/>
                <a:gd name="connsiteX31" fmla="*/ 1863399 w 4395438"/>
                <a:gd name="connsiteY31" fmla="*/ 2752304 h 3453324"/>
                <a:gd name="connsiteX32" fmla="*/ 1818582 w 4395438"/>
                <a:gd name="connsiteY32" fmla="*/ 2945798 h 3453324"/>
                <a:gd name="connsiteX33" fmla="*/ 2618166 w 4395438"/>
                <a:gd name="connsiteY33" fmla="*/ 2946510 h 3453324"/>
                <a:gd name="connsiteX34" fmla="*/ 2571927 w 4395438"/>
                <a:gd name="connsiteY34" fmla="*/ 2750882 h 3453324"/>
                <a:gd name="connsiteX35" fmla="*/ 2544895 w 4395438"/>
                <a:gd name="connsiteY35" fmla="*/ 2736654 h 3453324"/>
                <a:gd name="connsiteX36" fmla="*/ 2431075 w 4395438"/>
                <a:gd name="connsiteY36" fmla="*/ 2735943 h 3453324"/>
                <a:gd name="connsiteX37" fmla="*/ 3009422 w 4395438"/>
                <a:gd name="connsiteY37" fmla="*/ 2574372 h 3453324"/>
                <a:gd name="connsiteX38" fmla="*/ 3096921 w 4395438"/>
                <a:gd name="connsiteY38" fmla="*/ 2577307 h 3453324"/>
                <a:gd name="connsiteX39" fmla="*/ 3136047 w 4395438"/>
                <a:gd name="connsiteY39" fmla="*/ 2622124 h 3453324"/>
                <a:gd name="connsiteX40" fmla="*/ 3128933 w 4395438"/>
                <a:gd name="connsiteY40" fmla="*/ 2632794 h 3453324"/>
                <a:gd name="connsiteX41" fmla="*/ 2951090 w 4395438"/>
                <a:gd name="connsiteY41" fmla="*/ 2630660 h 3453324"/>
                <a:gd name="connsiteX42" fmla="*/ 2914809 w 4395438"/>
                <a:gd name="connsiteY42" fmla="*/ 2583709 h 3453324"/>
                <a:gd name="connsiteX43" fmla="*/ 2921923 w 4395438"/>
                <a:gd name="connsiteY43" fmla="*/ 2575173 h 3453324"/>
                <a:gd name="connsiteX44" fmla="*/ 3009422 w 4395438"/>
                <a:gd name="connsiteY44" fmla="*/ 2574372 h 3453324"/>
                <a:gd name="connsiteX45" fmla="*/ 1309949 w 4395438"/>
                <a:gd name="connsiteY45" fmla="*/ 2573750 h 3453324"/>
                <a:gd name="connsiteX46" fmla="*/ 1426615 w 4395438"/>
                <a:gd name="connsiteY46" fmla="*/ 2573750 h 3453324"/>
                <a:gd name="connsiteX47" fmla="*/ 1364014 w 4395438"/>
                <a:gd name="connsiteY47" fmla="*/ 2634928 h 3453324"/>
                <a:gd name="connsiteX48" fmla="*/ 1248060 w 4395438"/>
                <a:gd name="connsiteY48" fmla="*/ 2634928 h 3453324"/>
                <a:gd name="connsiteX49" fmla="*/ 1309949 w 4395438"/>
                <a:gd name="connsiteY49" fmla="*/ 2573750 h 3453324"/>
                <a:gd name="connsiteX50" fmla="*/ 1128549 w 4395438"/>
                <a:gd name="connsiteY50" fmla="*/ 2573750 h 3453324"/>
                <a:gd name="connsiteX51" fmla="*/ 1244503 w 4395438"/>
                <a:gd name="connsiteY51" fmla="*/ 2573750 h 3453324"/>
                <a:gd name="connsiteX52" fmla="*/ 1172654 w 4395438"/>
                <a:gd name="connsiteY52" fmla="*/ 2635640 h 3453324"/>
                <a:gd name="connsiteX53" fmla="*/ 1059546 w 4395438"/>
                <a:gd name="connsiteY53" fmla="*/ 2635640 h 3453324"/>
                <a:gd name="connsiteX54" fmla="*/ 1128549 w 4395438"/>
                <a:gd name="connsiteY54" fmla="*/ 2573750 h 3453324"/>
                <a:gd name="connsiteX55" fmla="*/ 2633017 w 4395438"/>
                <a:gd name="connsiteY55" fmla="*/ 2573661 h 3453324"/>
                <a:gd name="connsiteX56" fmla="*/ 2707800 w 4395438"/>
                <a:gd name="connsiteY56" fmla="*/ 2576596 h 3453324"/>
                <a:gd name="connsiteX57" fmla="*/ 2737677 w 4395438"/>
                <a:gd name="connsiteY57" fmla="*/ 2620701 h 3453324"/>
                <a:gd name="connsiteX58" fmla="*/ 2729852 w 4395438"/>
                <a:gd name="connsiteY58" fmla="*/ 2633506 h 3453324"/>
                <a:gd name="connsiteX59" fmla="*/ 2582598 w 4395438"/>
                <a:gd name="connsiteY59" fmla="*/ 2631372 h 3453324"/>
                <a:gd name="connsiteX60" fmla="*/ 2549163 w 4395438"/>
                <a:gd name="connsiteY60" fmla="*/ 2574462 h 3453324"/>
                <a:gd name="connsiteX61" fmla="*/ 2633017 w 4395438"/>
                <a:gd name="connsiteY61" fmla="*/ 2573661 h 3453324"/>
                <a:gd name="connsiteX62" fmla="*/ 3206117 w 4395438"/>
                <a:gd name="connsiteY62" fmla="*/ 2573394 h 3453324"/>
                <a:gd name="connsiteX63" fmla="*/ 3279033 w 4395438"/>
                <a:gd name="connsiteY63" fmla="*/ 2576595 h 3453324"/>
                <a:gd name="connsiteX64" fmla="*/ 3316735 w 4395438"/>
                <a:gd name="connsiteY64" fmla="*/ 2621412 h 3453324"/>
                <a:gd name="connsiteX65" fmla="*/ 3310332 w 4395438"/>
                <a:gd name="connsiteY65" fmla="*/ 2632082 h 3453324"/>
                <a:gd name="connsiteX66" fmla="*/ 3170192 w 4395438"/>
                <a:gd name="connsiteY66" fmla="*/ 2629948 h 3453324"/>
                <a:gd name="connsiteX67" fmla="*/ 3126087 w 4395438"/>
                <a:gd name="connsiteY67" fmla="*/ 2585843 h 3453324"/>
                <a:gd name="connsiteX68" fmla="*/ 3133201 w 4395438"/>
                <a:gd name="connsiteY68" fmla="*/ 2574461 h 3453324"/>
                <a:gd name="connsiteX69" fmla="*/ 3206117 w 4395438"/>
                <a:gd name="connsiteY69" fmla="*/ 2573394 h 3453324"/>
                <a:gd name="connsiteX70" fmla="*/ 3560737 w 4395438"/>
                <a:gd name="connsiteY70" fmla="*/ 2573128 h 3453324"/>
                <a:gd name="connsiteX71" fmla="*/ 3631163 w 4395438"/>
                <a:gd name="connsiteY71" fmla="*/ 2576596 h 3453324"/>
                <a:gd name="connsiteX72" fmla="*/ 3679536 w 4395438"/>
                <a:gd name="connsiteY72" fmla="*/ 2620702 h 3453324"/>
                <a:gd name="connsiteX73" fmla="*/ 3674556 w 4395438"/>
                <a:gd name="connsiteY73" fmla="*/ 2629949 h 3453324"/>
                <a:gd name="connsiteX74" fmla="*/ 3523034 w 4395438"/>
                <a:gd name="connsiteY74" fmla="*/ 2627815 h 3453324"/>
                <a:gd name="connsiteX75" fmla="*/ 3481774 w 4395438"/>
                <a:gd name="connsiteY75" fmla="*/ 2574462 h 3453324"/>
                <a:gd name="connsiteX76" fmla="*/ 3560737 w 4395438"/>
                <a:gd name="connsiteY76" fmla="*/ 2573128 h 3453324"/>
                <a:gd name="connsiteX77" fmla="*/ 1497752 w 4395438"/>
                <a:gd name="connsiteY77" fmla="*/ 2573039 h 3453324"/>
                <a:gd name="connsiteX78" fmla="*/ 1610149 w 4395438"/>
                <a:gd name="connsiteY78" fmla="*/ 2573039 h 3453324"/>
                <a:gd name="connsiteX79" fmla="*/ 1551817 w 4395438"/>
                <a:gd name="connsiteY79" fmla="*/ 2634929 h 3453324"/>
                <a:gd name="connsiteX80" fmla="*/ 1432306 w 4395438"/>
                <a:gd name="connsiteY80" fmla="*/ 2634929 h 3453324"/>
                <a:gd name="connsiteX81" fmla="*/ 1497752 w 4395438"/>
                <a:gd name="connsiteY81" fmla="*/ 2573039 h 3453324"/>
                <a:gd name="connsiteX82" fmla="*/ 812699 w 4395438"/>
                <a:gd name="connsiteY82" fmla="*/ 2573039 h 3453324"/>
                <a:gd name="connsiteX83" fmla="*/ 1058124 w 4395438"/>
                <a:gd name="connsiteY83" fmla="*/ 2573039 h 3453324"/>
                <a:gd name="connsiteX84" fmla="*/ 991254 w 4395438"/>
                <a:gd name="connsiteY84" fmla="*/ 2634929 h 3453324"/>
                <a:gd name="connsiteX85" fmla="*/ 770731 w 4395438"/>
                <a:gd name="connsiteY85" fmla="*/ 2634929 h 3453324"/>
                <a:gd name="connsiteX86" fmla="*/ 735872 w 4395438"/>
                <a:gd name="connsiteY86" fmla="*/ 2633506 h 3453324"/>
                <a:gd name="connsiteX87" fmla="*/ 812699 w 4395438"/>
                <a:gd name="connsiteY87" fmla="*/ 2573039 h 3453324"/>
                <a:gd name="connsiteX88" fmla="*/ 2811838 w 4395438"/>
                <a:gd name="connsiteY88" fmla="*/ 2572683 h 3453324"/>
                <a:gd name="connsiteX89" fmla="*/ 2883509 w 4395438"/>
                <a:gd name="connsiteY89" fmla="*/ 2575884 h 3453324"/>
                <a:gd name="connsiteX90" fmla="*/ 2921211 w 4395438"/>
                <a:gd name="connsiteY90" fmla="*/ 2621412 h 3453324"/>
                <a:gd name="connsiteX91" fmla="*/ 2914808 w 4395438"/>
                <a:gd name="connsiteY91" fmla="*/ 2631371 h 3453324"/>
                <a:gd name="connsiteX92" fmla="*/ 2763998 w 4395438"/>
                <a:gd name="connsiteY92" fmla="*/ 2629237 h 3453324"/>
                <a:gd name="connsiteX93" fmla="*/ 2730563 w 4395438"/>
                <a:gd name="connsiteY93" fmla="*/ 2573750 h 3453324"/>
                <a:gd name="connsiteX94" fmla="*/ 2811838 w 4395438"/>
                <a:gd name="connsiteY94" fmla="*/ 2572683 h 3453324"/>
                <a:gd name="connsiteX95" fmla="*/ 3382004 w 4395438"/>
                <a:gd name="connsiteY95" fmla="*/ 2572416 h 3453324"/>
                <a:gd name="connsiteX96" fmla="*/ 3448339 w 4395438"/>
                <a:gd name="connsiteY96" fmla="*/ 2575884 h 3453324"/>
                <a:gd name="connsiteX97" fmla="*/ 3499559 w 4395438"/>
                <a:gd name="connsiteY97" fmla="*/ 2619278 h 3453324"/>
                <a:gd name="connsiteX98" fmla="*/ 3493156 w 4395438"/>
                <a:gd name="connsiteY98" fmla="*/ 2630660 h 3453324"/>
                <a:gd name="connsiteX99" fmla="*/ 3343768 w 4395438"/>
                <a:gd name="connsiteY99" fmla="*/ 2628525 h 3453324"/>
                <a:gd name="connsiteX100" fmla="*/ 3306776 w 4395438"/>
                <a:gd name="connsiteY100" fmla="*/ 2582998 h 3453324"/>
                <a:gd name="connsiteX101" fmla="*/ 3314602 w 4395438"/>
                <a:gd name="connsiteY101" fmla="*/ 2573750 h 3453324"/>
                <a:gd name="connsiteX102" fmla="*/ 3382004 w 4395438"/>
                <a:gd name="connsiteY102" fmla="*/ 2572416 h 3453324"/>
                <a:gd name="connsiteX103" fmla="*/ 1677731 w 4395438"/>
                <a:gd name="connsiteY103" fmla="*/ 2572327 h 3453324"/>
                <a:gd name="connsiteX104" fmla="*/ 2499367 w 4395438"/>
                <a:gd name="connsiteY104" fmla="*/ 2573039 h 3453324"/>
                <a:gd name="connsiteX105" fmla="*/ 2544895 w 4395438"/>
                <a:gd name="connsiteY105" fmla="*/ 2631372 h 3453324"/>
                <a:gd name="connsiteX106" fmla="*/ 1623666 w 4395438"/>
                <a:gd name="connsiteY106" fmla="*/ 2631372 h 3453324"/>
                <a:gd name="connsiteX107" fmla="*/ 1677731 w 4395438"/>
                <a:gd name="connsiteY107" fmla="*/ 2572327 h 3453324"/>
                <a:gd name="connsiteX108" fmla="*/ 2263902 w 4395438"/>
                <a:gd name="connsiteY108" fmla="*/ 2505458 h 3453324"/>
                <a:gd name="connsiteX109" fmla="*/ 2426096 w 4395438"/>
                <a:gd name="connsiteY109" fmla="*/ 2505458 h 3453324"/>
                <a:gd name="connsiteX110" fmla="*/ 2434632 w 4395438"/>
                <a:gd name="connsiteY110" fmla="*/ 2557388 h 3453324"/>
                <a:gd name="connsiteX111" fmla="*/ 2285243 w 4395438"/>
                <a:gd name="connsiteY111" fmla="*/ 2555254 h 3453324"/>
                <a:gd name="connsiteX112" fmla="*/ 2263902 w 4395438"/>
                <a:gd name="connsiteY112" fmla="*/ 2505458 h 3453324"/>
                <a:gd name="connsiteX113" fmla="*/ 2698462 w 4395438"/>
                <a:gd name="connsiteY113" fmla="*/ 2504213 h 3453324"/>
                <a:gd name="connsiteX114" fmla="*/ 2772533 w 4395438"/>
                <a:gd name="connsiteY114" fmla="*/ 2506881 h 3453324"/>
                <a:gd name="connsiteX115" fmla="*/ 2796721 w 4395438"/>
                <a:gd name="connsiteY115" fmla="*/ 2558100 h 3453324"/>
                <a:gd name="connsiteX116" fmla="*/ 2654446 w 4395438"/>
                <a:gd name="connsiteY116" fmla="*/ 2555965 h 3453324"/>
                <a:gd name="connsiteX117" fmla="*/ 2616743 w 4395438"/>
                <a:gd name="connsiteY117" fmla="*/ 2518263 h 3453324"/>
                <a:gd name="connsiteX118" fmla="*/ 2623857 w 4395438"/>
                <a:gd name="connsiteY118" fmla="*/ 2504746 h 3453324"/>
                <a:gd name="connsiteX119" fmla="*/ 2698462 w 4395438"/>
                <a:gd name="connsiteY119" fmla="*/ 2504213 h 3453324"/>
                <a:gd name="connsiteX120" fmla="*/ 3520100 w 4395438"/>
                <a:gd name="connsiteY120" fmla="*/ 2503680 h 3453324"/>
                <a:gd name="connsiteX121" fmla="*/ 3589192 w 4395438"/>
                <a:gd name="connsiteY121" fmla="*/ 2506882 h 3453324"/>
                <a:gd name="connsiteX122" fmla="*/ 3632586 w 4395438"/>
                <a:gd name="connsiteY122" fmla="*/ 2547429 h 3453324"/>
                <a:gd name="connsiteX123" fmla="*/ 3626183 w 4395438"/>
                <a:gd name="connsiteY123" fmla="*/ 2558100 h 3453324"/>
                <a:gd name="connsiteX124" fmla="*/ 3490311 w 4395438"/>
                <a:gd name="connsiteY124" fmla="*/ 2555966 h 3453324"/>
                <a:gd name="connsiteX125" fmla="*/ 3445494 w 4395438"/>
                <a:gd name="connsiteY125" fmla="*/ 2514706 h 3453324"/>
                <a:gd name="connsiteX126" fmla="*/ 3450474 w 4395438"/>
                <a:gd name="connsiteY126" fmla="*/ 2504747 h 3453324"/>
                <a:gd name="connsiteX127" fmla="*/ 3520100 w 4395438"/>
                <a:gd name="connsiteY127" fmla="*/ 2503680 h 3453324"/>
                <a:gd name="connsiteX128" fmla="*/ 2450993 w 4395438"/>
                <a:gd name="connsiteY128" fmla="*/ 2503324 h 3453324"/>
                <a:gd name="connsiteX129" fmla="*/ 2585443 w 4395438"/>
                <a:gd name="connsiteY129" fmla="*/ 2504035 h 3453324"/>
                <a:gd name="connsiteX130" fmla="*/ 2612475 w 4395438"/>
                <a:gd name="connsiteY130" fmla="*/ 2558099 h 3453324"/>
                <a:gd name="connsiteX131" fmla="*/ 2469489 w 4395438"/>
                <a:gd name="connsiteY131" fmla="*/ 2555965 h 3453324"/>
                <a:gd name="connsiteX132" fmla="*/ 2441034 w 4395438"/>
                <a:gd name="connsiteY132" fmla="*/ 2513283 h 3453324"/>
                <a:gd name="connsiteX133" fmla="*/ 2450993 w 4395438"/>
                <a:gd name="connsiteY133" fmla="*/ 2503324 h 3453324"/>
                <a:gd name="connsiteX134" fmla="*/ 3345102 w 4395438"/>
                <a:gd name="connsiteY134" fmla="*/ 2502969 h 3453324"/>
                <a:gd name="connsiteX135" fmla="*/ 3412771 w 4395438"/>
                <a:gd name="connsiteY135" fmla="*/ 2506171 h 3453324"/>
                <a:gd name="connsiteX136" fmla="*/ 3454030 w 4395438"/>
                <a:gd name="connsiteY136" fmla="*/ 2547429 h 3453324"/>
                <a:gd name="connsiteX137" fmla="*/ 3447628 w 4395438"/>
                <a:gd name="connsiteY137" fmla="*/ 2558100 h 3453324"/>
                <a:gd name="connsiteX138" fmla="*/ 3313890 w 4395438"/>
                <a:gd name="connsiteY138" fmla="*/ 2555967 h 3453324"/>
                <a:gd name="connsiteX139" fmla="*/ 3270496 w 4395438"/>
                <a:gd name="connsiteY139" fmla="*/ 2516129 h 3453324"/>
                <a:gd name="connsiteX140" fmla="*/ 3276899 w 4395438"/>
                <a:gd name="connsiteY140" fmla="*/ 2504036 h 3453324"/>
                <a:gd name="connsiteX141" fmla="*/ 3345102 w 4395438"/>
                <a:gd name="connsiteY141" fmla="*/ 2502969 h 3453324"/>
                <a:gd name="connsiteX142" fmla="*/ 3106969 w 4395438"/>
                <a:gd name="connsiteY142" fmla="*/ 2502791 h 3453324"/>
                <a:gd name="connsiteX143" fmla="*/ 3234928 w 4395438"/>
                <a:gd name="connsiteY143" fmla="*/ 2505459 h 3453324"/>
                <a:gd name="connsiteX144" fmla="*/ 3278321 w 4395438"/>
                <a:gd name="connsiteY144" fmla="*/ 2546007 h 3453324"/>
                <a:gd name="connsiteX145" fmla="*/ 3271919 w 4395438"/>
                <a:gd name="connsiteY145" fmla="*/ 2558100 h 3453324"/>
                <a:gd name="connsiteX146" fmla="*/ 3181574 w 4395438"/>
                <a:gd name="connsiteY146" fmla="*/ 2558100 h 3453324"/>
                <a:gd name="connsiteX147" fmla="*/ 3032897 w 4395438"/>
                <a:gd name="connsiteY147" fmla="*/ 2558100 h 3453324"/>
                <a:gd name="connsiteX148" fmla="*/ 2977410 w 4395438"/>
                <a:gd name="connsiteY148" fmla="*/ 2503324 h 3453324"/>
                <a:gd name="connsiteX149" fmla="*/ 3106969 w 4395438"/>
                <a:gd name="connsiteY149" fmla="*/ 2502791 h 3453324"/>
                <a:gd name="connsiteX150" fmla="*/ 2165555 w 4395438"/>
                <a:gd name="connsiteY150" fmla="*/ 2502791 h 3453324"/>
                <a:gd name="connsiteX151" fmla="*/ 2237582 w 4395438"/>
                <a:gd name="connsiteY151" fmla="*/ 2505459 h 3453324"/>
                <a:gd name="connsiteX152" fmla="*/ 2261769 w 4395438"/>
                <a:gd name="connsiteY152" fmla="*/ 2558100 h 3453324"/>
                <a:gd name="connsiteX153" fmla="*/ 2110246 w 4395438"/>
                <a:gd name="connsiteY153" fmla="*/ 2557389 h 3453324"/>
                <a:gd name="connsiteX154" fmla="*/ 2090327 w 4395438"/>
                <a:gd name="connsiteY154" fmla="*/ 2503324 h 3453324"/>
                <a:gd name="connsiteX155" fmla="*/ 2165555 w 4395438"/>
                <a:gd name="connsiteY155" fmla="*/ 2502791 h 3453324"/>
                <a:gd name="connsiteX156" fmla="*/ 1957301 w 4395438"/>
                <a:gd name="connsiteY156" fmla="*/ 2502613 h 3453324"/>
                <a:gd name="connsiteX157" fmla="*/ 2068274 w 4395438"/>
                <a:gd name="connsiteY157" fmla="*/ 2502613 h 3453324"/>
                <a:gd name="connsiteX158" fmla="*/ 2028438 w 4395438"/>
                <a:gd name="connsiteY158" fmla="*/ 2558811 h 3453324"/>
                <a:gd name="connsiteX159" fmla="*/ 1913195 w 4395438"/>
                <a:gd name="connsiteY159" fmla="*/ 2558811 h 3453324"/>
                <a:gd name="connsiteX160" fmla="*/ 1957301 w 4395438"/>
                <a:gd name="connsiteY160" fmla="*/ 2502613 h 3453324"/>
                <a:gd name="connsiteX161" fmla="*/ 1775900 w 4395438"/>
                <a:gd name="connsiteY161" fmla="*/ 2502613 h 3453324"/>
                <a:gd name="connsiteX162" fmla="*/ 1891142 w 4395438"/>
                <a:gd name="connsiteY162" fmla="*/ 2502613 h 3453324"/>
                <a:gd name="connsiteX163" fmla="*/ 1846326 w 4395438"/>
                <a:gd name="connsiteY163" fmla="*/ 2558100 h 3453324"/>
                <a:gd name="connsiteX164" fmla="*/ 1733928 w 4395438"/>
                <a:gd name="connsiteY164" fmla="*/ 2558100 h 3453324"/>
                <a:gd name="connsiteX165" fmla="*/ 1775900 w 4395438"/>
                <a:gd name="connsiteY165" fmla="*/ 2502613 h 3453324"/>
                <a:gd name="connsiteX166" fmla="*/ 1599478 w 4395438"/>
                <a:gd name="connsiteY166" fmla="*/ 2502613 h 3453324"/>
                <a:gd name="connsiteX167" fmla="*/ 1711164 w 4395438"/>
                <a:gd name="connsiteY167" fmla="*/ 2502613 h 3453324"/>
                <a:gd name="connsiteX168" fmla="*/ 1668482 w 4395438"/>
                <a:gd name="connsiteY168" fmla="*/ 2558100 h 3453324"/>
                <a:gd name="connsiteX169" fmla="*/ 1549682 w 4395438"/>
                <a:gd name="connsiteY169" fmla="*/ 2558100 h 3453324"/>
                <a:gd name="connsiteX170" fmla="*/ 1599478 w 4395438"/>
                <a:gd name="connsiteY170" fmla="*/ 2502613 h 3453324"/>
                <a:gd name="connsiteX171" fmla="*/ 1420213 w 4395438"/>
                <a:gd name="connsiteY171" fmla="*/ 2502613 h 3453324"/>
                <a:gd name="connsiteX172" fmla="*/ 1536166 w 4395438"/>
                <a:gd name="connsiteY172" fmla="*/ 2502613 h 3453324"/>
                <a:gd name="connsiteX173" fmla="*/ 1484236 w 4395438"/>
                <a:gd name="connsiteY173" fmla="*/ 2558100 h 3453324"/>
                <a:gd name="connsiteX174" fmla="*/ 1367571 w 4395438"/>
                <a:gd name="connsiteY174" fmla="*/ 2558100 h 3453324"/>
                <a:gd name="connsiteX175" fmla="*/ 1420213 w 4395438"/>
                <a:gd name="connsiteY175" fmla="*/ 2502613 h 3453324"/>
                <a:gd name="connsiteX176" fmla="*/ 1240947 w 4395438"/>
                <a:gd name="connsiteY176" fmla="*/ 2502613 h 3453324"/>
                <a:gd name="connsiteX177" fmla="*/ 1357613 w 4395438"/>
                <a:gd name="connsiteY177" fmla="*/ 2502613 h 3453324"/>
                <a:gd name="connsiteX178" fmla="*/ 1300703 w 4395438"/>
                <a:gd name="connsiteY178" fmla="*/ 2558100 h 3453324"/>
                <a:gd name="connsiteX179" fmla="*/ 1184037 w 4395438"/>
                <a:gd name="connsiteY179" fmla="*/ 2558100 h 3453324"/>
                <a:gd name="connsiteX180" fmla="*/ 1240947 w 4395438"/>
                <a:gd name="connsiteY180" fmla="*/ 2502613 h 3453324"/>
                <a:gd name="connsiteX181" fmla="*/ 2870348 w 4395438"/>
                <a:gd name="connsiteY181" fmla="*/ 2502257 h 3453324"/>
                <a:gd name="connsiteX182" fmla="*/ 2938995 w 4395438"/>
                <a:gd name="connsiteY182" fmla="*/ 2505458 h 3453324"/>
                <a:gd name="connsiteX183" fmla="*/ 2975275 w 4395438"/>
                <a:gd name="connsiteY183" fmla="*/ 2547429 h 3453324"/>
                <a:gd name="connsiteX184" fmla="*/ 2966027 w 4395438"/>
                <a:gd name="connsiteY184" fmla="*/ 2558100 h 3453324"/>
                <a:gd name="connsiteX185" fmla="*/ 2831578 w 4395438"/>
                <a:gd name="connsiteY185" fmla="*/ 2555966 h 3453324"/>
                <a:gd name="connsiteX186" fmla="*/ 2793875 w 4395438"/>
                <a:gd name="connsiteY186" fmla="*/ 2513283 h 3453324"/>
                <a:gd name="connsiteX187" fmla="*/ 2801701 w 4395438"/>
                <a:gd name="connsiteY187" fmla="*/ 2503324 h 3453324"/>
                <a:gd name="connsiteX188" fmla="*/ 2870348 w 4395438"/>
                <a:gd name="connsiteY188" fmla="*/ 2502257 h 3453324"/>
                <a:gd name="connsiteX189" fmla="*/ 1060969 w 4395438"/>
                <a:gd name="connsiteY189" fmla="*/ 2501190 h 3453324"/>
                <a:gd name="connsiteX190" fmla="*/ 1177634 w 4395438"/>
                <a:gd name="connsiteY190" fmla="*/ 2501901 h 3453324"/>
                <a:gd name="connsiteX191" fmla="*/ 1115745 w 4395438"/>
                <a:gd name="connsiteY191" fmla="*/ 2558100 h 3453324"/>
                <a:gd name="connsiteX192" fmla="*/ 998368 w 4395438"/>
                <a:gd name="connsiteY192" fmla="*/ 2558100 h 3453324"/>
                <a:gd name="connsiteX193" fmla="*/ 1060969 w 4395438"/>
                <a:gd name="connsiteY193" fmla="*/ 2501190 h 3453324"/>
                <a:gd name="connsiteX194" fmla="*/ 857515 w 4395438"/>
                <a:gd name="connsiteY194" fmla="*/ 2501190 h 3453324"/>
                <a:gd name="connsiteX195" fmla="*/ 995522 w 4395438"/>
                <a:gd name="connsiteY195" fmla="*/ 2501901 h 3453324"/>
                <a:gd name="connsiteX196" fmla="*/ 935055 w 4395438"/>
                <a:gd name="connsiteY196" fmla="*/ 2557389 h 3453324"/>
                <a:gd name="connsiteX197" fmla="*/ 780688 w 4395438"/>
                <a:gd name="connsiteY197" fmla="*/ 2558100 h 3453324"/>
                <a:gd name="connsiteX198" fmla="*/ 857515 w 4395438"/>
                <a:gd name="connsiteY198" fmla="*/ 2501190 h 3453324"/>
                <a:gd name="connsiteX199" fmla="*/ 2189208 w 4395438"/>
                <a:gd name="connsiteY199" fmla="*/ 2440011 h 3453324"/>
                <a:gd name="connsiteX200" fmla="*/ 2338596 w 4395438"/>
                <a:gd name="connsiteY200" fmla="*/ 2440011 h 3453324"/>
                <a:gd name="connsiteX201" fmla="*/ 2345710 w 4395438"/>
                <a:gd name="connsiteY201" fmla="*/ 2483405 h 3453324"/>
                <a:gd name="connsiteX202" fmla="*/ 2189208 w 4395438"/>
                <a:gd name="connsiteY202" fmla="*/ 2483405 h 3453324"/>
                <a:gd name="connsiteX203" fmla="*/ 2189208 w 4395438"/>
                <a:gd name="connsiteY203" fmla="*/ 2440011 h 3453324"/>
                <a:gd name="connsiteX204" fmla="*/ 3481329 w 4395438"/>
                <a:gd name="connsiteY204" fmla="*/ 2439211 h 3453324"/>
                <a:gd name="connsiteX205" fmla="*/ 3550065 w 4395438"/>
                <a:gd name="connsiteY205" fmla="*/ 2442146 h 3453324"/>
                <a:gd name="connsiteX206" fmla="*/ 3592036 w 4395438"/>
                <a:gd name="connsiteY206" fmla="*/ 2486962 h 3453324"/>
                <a:gd name="connsiteX207" fmla="*/ 3445494 w 4395438"/>
                <a:gd name="connsiteY207" fmla="*/ 2485539 h 3453324"/>
                <a:gd name="connsiteX208" fmla="*/ 3408502 w 4395438"/>
                <a:gd name="connsiteY208" fmla="*/ 2449259 h 3453324"/>
                <a:gd name="connsiteX209" fmla="*/ 3412059 w 4395438"/>
                <a:gd name="connsiteY209" fmla="*/ 2440012 h 3453324"/>
                <a:gd name="connsiteX210" fmla="*/ 3481329 w 4395438"/>
                <a:gd name="connsiteY210" fmla="*/ 2439211 h 3453324"/>
                <a:gd name="connsiteX211" fmla="*/ 2599582 w 4395438"/>
                <a:gd name="connsiteY211" fmla="*/ 2438767 h 3453324"/>
                <a:gd name="connsiteX212" fmla="*/ 2668674 w 4395438"/>
                <a:gd name="connsiteY212" fmla="*/ 2441435 h 3453324"/>
                <a:gd name="connsiteX213" fmla="*/ 2697840 w 4395438"/>
                <a:gd name="connsiteY213" fmla="*/ 2487673 h 3453324"/>
                <a:gd name="connsiteX214" fmla="*/ 2553431 w 4395438"/>
                <a:gd name="connsiteY214" fmla="*/ 2486251 h 3453324"/>
                <a:gd name="connsiteX215" fmla="*/ 2522842 w 4395438"/>
                <a:gd name="connsiteY215" fmla="*/ 2450682 h 3453324"/>
                <a:gd name="connsiteX216" fmla="*/ 2529956 w 4395438"/>
                <a:gd name="connsiteY216" fmla="*/ 2439300 h 3453324"/>
                <a:gd name="connsiteX217" fmla="*/ 2599582 w 4395438"/>
                <a:gd name="connsiteY217" fmla="*/ 2438767 h 3453324"/>
                <a:gd name="connsiteX218" fmla="*/ 2768889 w 4395438"/>
                <a:gd name="connsiteY218" fmla="*/ 2438500 h 3453324"/>
                <a:gd name="connsiteX219" fmla="*/ 2836558 w 4395438"/>
                <a:gd name="connsiteY219" fmla="*/ 2441435 h 3453324"/>
                <a:gd name="connsiteX220" fmla="*/ 2865725 w 4395438"/>
                <a:gd name="connsiteY220" fmla="*/ 2480560 h 3453324"/>
                <a:gd name="connsiteX221" fmla="*/ 2855054 w 4395438"/>
                <a:gd name="connsiteY221" fmla="*/ 2488385 h 3453324"/>
                <a:gd name="connsiteX222" fmla="*/ 2746214 w 4395438"/>
                <a:gd name="connsiteY222" fmla="*/ 2488385 h 3453324"/>
                <a:gd name="connsiteX223" fmla="*/ 2700686 w 4395438"/>
                <a:gd name="connsiteY223" fmla="*/ 2439301 h 3453324"/>
                <a:gd name="connsiteX224" fmla="*/ 2768889 w 4395438"/>
                <a:gd name="connsiteY224" fmla="*/ 2438500 h 3453324"/>
                <a:gd name="connsiteX225" fmla="*/ 2428497 w 4395438"/>
                <a:gd name="connsiteY225" fmla="*/ 2437077 h 3453324"/>
                <a:gd name="connsiteX226" fmla="*/ 2495099 w 4395438"/>
                <a:gd name="connsiteY226" fmla="*/ 2440012 h 3453324"/>
                <a:gd name="connsiteX227" fmla="*/ 2522843 w 4395438"/>
                <a:gd name="connsiteY227" fmla="*/ 2478426 h 3453324"/>
                <a:gd name="connsiteX228" fmla="*/ 2515729 w 4395438"/>
                <a:gd name="connsiteY228" fmla="*/ 2487674 h 3453324"/>
                <a:gd name="connsiteX229" fmla="*/ 2378434 w 4395438"/>
                <a:gd name="connsiteY229" fmla="*/ 2485539 h 3453324"/>
                <a:gd name="connsiteX230" fmla="*/ 2352824 w 4395438"/>
                <a:gd name="connsiteY230" fmla="*/ 2447125 h 3453324"/>
                <a:gd name="connsiteX231" fmla="*/ 2361361 w 4395438"/>
                <a:gd name="connsiteY231" fmla="*/ 2437878 h 3453324"/>
                <a:gd name="connsiteX232" fmla="*/ 2428497 w 4395438"/>
                <a:gd name="connsiteY232" fmla="*/ 2437077 h 3453324"/>
                <a:gd name="connsiteX233" fmla="*/ 3101634 w 4395438"/>
                <a:gd name="connsiteY233" fmla="*/ 2436722 h 3453324"/>
                <a:gd name="connsiteX234" fmla="*/ 3164501 w 4395438"/>
                <a:gd name="connsiteY234" fmla="*/ 2439301 h 3453324"/>
                <a:gd name="connsiteX235" fmla="*/ 3209318 w 4395438"/>
                <a:gd name="connsiteY235" fmla="*/ 2472735 h 3453324"/>
                <a:gd name="connsiteX236" fmla="*/ 3203626 w 4395438"/>
                <a:gd name="connsiteY236" fmla="*/ 2485540 h 3453324"/>
                <a:gd name="connsiteX237" fmla="*/ 3059218 w 4395438"/>
                <a:gd name="connsiteY237" fmla="*/ 2483406 h 3453324"/>
                <a:gd name="connsiteX238" fmla="*/ 3030763 w 4395438"/>
                <a:gd name="connsiteY238" fmla="*/ 2437878 h 3453324"/>
                <a:gd name="connsiteX239" fmla="*/ 3101634 w 4395438"/>
                <a:gd name="connsiteY239" fmla="*/ 2436722 h 3453324"/>
                <a:gd name="connsiteX240" fmla="*/ 2934639 w 4395438"/>
                <a:gd name="connsiteY240" fmla="*/ 2436722 h 3453324"/>
                <a:gd name="connsiteX241" fmla="*/ 2997329 w 4395438"/>
                <a:gd name="connsiteY241" fmla="*/ 2439301 h 3453324"/>
                <a:gd name="connsiteX242" fmla="*/ 3037877 w 4395438"/>
                <a:gd name="connsiteY242" fmla="*/ 2475580 h 3453324"/>
                <a:gd name="connsiteX243" fmla="*/ 3030764 w 4395438"/>
                <a:gd name="connsiteY243" fmla="*/ 2486962 h 3453324"/>
                <a:gd name="connsiteX244" fmla="*/ 2894891 w 4395438"/>
                <a:gd name="connsiteY244" fmla="*/ 2484829 h 3453324"/>
                <a:gd name="connsiteX245" fmla="*/ 2862879 w 4395438"/>
                <a:gd name="connsiteY245" fmla="*/ 2447126 h 3453324"/>
                <a:gd name="connsiteX246" fmla="*/ 2871416 w 4395438"/>
                <a:gd name="connsiteY246" fmla="*/ 2437878 h 3453324"/>
                <a:gd name="connsiteX247" fmla="*/ 2934639 w 4395438"/>
                <a:gd name="connsiteY247" fmla="*/ 2436722 h 3453324"/>
                <a:gd name="connsiteX248" fmla="*/ 2056892 w 4395438"/>
                <a:gd name="connsiteY248" fmla="*/ 2436455 h 3453324"/>
                <a:gd name="connsiteX249" fmla="*/ 2131587 w 4395438"/>
                <a:gd name="connsiteY249" fmla="*/ 2437167 h 3453324"/>
                <a:gd name="connsiteX250" fmla="*/ 2166444 w 4395438"/>
                <a:gd name="connsiteY250" fmla="*/ 2485540 h 3453324"/>
                <a:gd name="connsiteX251" fmla="*/ 2019901 w 4395438"/>
                <a:gd name="connsiteY251" fmla="*/ 2485540 h 3453324"/>
                <a:gd name="connsiteX252" fmla="*/ 2056892 w 4395438"/>
                <a:gd name="connsiteY252" fmla="*/ 2436455 h 3453324"/>
                <a:gd name="connsiteX253" fmla="*/ 1889720 w 4395438"/>
                <a:gd name="connsiteY253" fmla="*/ 2435032 h 3453324"/>
                <a:gd name="connsiteX254" fmla="*/ 1981487 w 4395438"/>
                <a:gd name="connsiteY254" fmla="*/ 2437166 h 3453324"/>
                <a:gd name="connsiteX255" fmla="*/ 1998560 w 4395438"/>
                <a:gd name="connsiteY255" fmla="*/ 2459930 h 3453324"/>
                <a:gd name="connsiteX256" fmla="*/ 1980775 w 4395438"/>
                <a:gd name="connsiteY256" fmla="*/ 2486251 h 3453324"/>
                <a:gd name="connsiteX257" fmla="*/ 1843480 w 4395438"/>
                <a:gd name="connsiteY257" fmla="*/ 2487674 h 3453324"/>
                <a:gd name="connsiteX258" fmla="*/ 1889720 w 4395438"/>
                <a:gd name="connsiteY258" fmla="*/ 2435032 h 3453324"/>
                <a:gd name="connsiteX259" fmla="*/ 1711877 w 4395438"/>
                <a:gd name="connsiteY259" fmla="*/ 2435032 h 3453324"/>
                <a:gd name="connsiteX260" fmla="*/ 1825697 w 4395438"/>
                <a:gd name="connsiteY260" fmla="*/ 2435032 h 3453324"/>
                <a:gd name="connsiteX261" fmla="*/ 1785148 w 4395438"/>
                <a:gd name="connsiteY261" fmla="*/ 2489096 h 3453324"/>
                <a:gd name="connsiteX262" fmla="*/ 1672750 w 4395438"/>
                <a:gd name="connsiteY262" fmla="*/ 2488385 h 3453324"/>
                <a:gd name="connsiteX263" fmla="*/ 1711877 w 4395438"/>
                <a:gd name="connsiteY263" fmla="*/ 2435032 h 3453324"/>
                <a:gd name="connsiteX264" fmla="*/ 1543281 w 4395438"/>
                <a:gd name="connsiteY264" fmla="*/ 2434321 h 3453324"/>
                <a:gd name="connsiteX265" fmla="*/ 1654967 w 4395438"/>
                <a:gd name="connsiteY265" fmla="*/ 2435033 h 3453324"/>
                <a:gd name="connsiteX266" fmla="*/ 1608727 w 4395438"/>
                <a:gd name="connsiteY266" fmla="*/ 2488385 h 3453324"/>
                <a:gd name="connsiteX267" fmla="*/ 1495619 w 4395438"/>
                <a:gd name="connsiteY267" fmla="*/ 2487674 h 3453324"/>
                <a:gd name="connsiteX268" fmla="*/ 1543281 w 4395438"/>
                <a:gd name="connsiteY268" fmla="*/ 2434321 h 3453324"/>
                <a:gd name="connsiteX269" fmla="*/ 887395 w 4395438"/>
                <a:gd name="connsiteY269" fmla="*/ 2434321 h 3453324"/>
                <a:gd name="connsiteX270" fmla="*/ 1126416 w 4395438"/>
                <a:gd name="connsiteY270" fmla="*/ 2434321 h 3453324"/>
                <a:gd name="connsiteX271" fmla="*/ 1063815 w 4395438"/>
                <a:gd name="connsiteY271" fmla="*/ 2488385 h 3453324"/>
                <a:gd name="connsiteX272" fmla="*/ 824082 w 4395438"/>
                <a:gd name="connsiteY272" fmla="*/ 2487673 h 3453324"/>
                <a:gd name="connsiteX273" fmla="*/ 887395 w 4395438"/>
                <a:gd name="connsiteY273" fmla="*/ 2434321 h 3453324"/>
                <a:gd name="connsiteX274" fmla="*/ 1368994 w 4395438"/>
                <a:gd name="connsiteY274" fmla="*/ 2433610 h 3453324"/>
                <a:gd name="connsiteX275" fmla="*/ 1482814 w 4395438"/>
                <a:gd name="connsiteY275" fmla="*/ 2434322 h 3453324"/>
                <a:gd name="connsiteX276" fmla="*/ 1428037 w 4395438"/>
                <a:gd name="connsiteY276" fmla="*/ 2487674 h 3453324"/>
                <a:gd name="connsiteX277" fmla="*/ 1317063 w 4395438"/>
                <a:gd name="connsiteY277" fmla="*/ 2486963 h 3453324"/>
                <a:gd name="connsiteX278" fmla="*/ 1368994 w 4395438"/>
                <a:gd name="connsiteY278" fmla="*/ 2433610 h 3453324"/>
                <a:gd name="connsiteX279" fmla="*/ 1196841 w 4395438"/>
                <a:gd name="connsiteY279" fmla="*/ 2433609 h 3453324"/>
                <a:gd name="connsiteX280" fmla="*/ 1310661 w 4395438"/>
                <a:gd name="connsiteY280" fmla="*/ 2434320 h 3453324"/>
                <a:gd name="connsiteX281" fmla="*/ 1255174 w 4395438"/>
                <a:gd name="connsiteY281" fmla="*/ 2488385 h 3453324"/>
                <a:gd name="connsiteX282" fmla="*/ 1141354 w 4395438"/>
                <a:gd name="connsiteY282" fmla="*/ 2487674 h 3453324"/>
                <a:gd name="connsiteX283" fmla="*/ 1196841 w 4395438"/>
                <a:gd name="connsiteY283" fmla="*/ 2433609 h 3453324"/>
                <a:gd name="connsiteX284" fmla="*/ 2110957 w 4395438"/>
                <a:gd name="connsiteY284" fmla="*/ 2377411 h 3453324"/>
                <a:gd name="connsiteX285" fmla="*/ 2256789 w 4395438"/>
                <a:gd name="connsiteY285" fmla="*/ 2377411 h 3453324"/>
                <a:gd name="connsiteX286" fmla="*/ 2258923 w 4395438"/>
                <a:gd name="connsiteY286" fmla="*/ 2420093 h 3453324"/>
                <a:gd name="connsiteX287" fmla="*/ 2110957 w 4395438"/>
                <a:gd name="connsiteY287" fmla="*/ 2420093 h 3453324"/>
                <a:gd name="connsiteX288" fmla="*/ 2110957 w 4395438"/>
                <a:gd name="connsiteY288" fmla="*/ 2377411 h 3453324"/>
                <a:gd name="connsiteX289" fmla="*/ 1943783 w 4395438"/>
                <a:gd name="connsiteY289" fmla="*/ 2376699 h 3453324"/>
                <a:gd name="connsiteX290" fmla="*/ 2090327 w 4395438"/>
                <a:gd name="connsiteY290" fmla="*/ 2376699 h 3453324"/>
                <a:gd name="connsiteX291" fmla="*/ 2090327 w 4395438"/>
                <a:gd name="connsiteY291" fmla="*/ 2419381 h 3453324"/>
                <a:gd name="connsiteX292" fmla="*/ 1938804 w 4395438"/>
                <a:gd name="connsiteY292" fmla="*/ 2419381 h 3453324"/>
                <a:gd name="connsiteX293" fmla="*/ 1943783 w 4395438"/>
                <a:gd name="connsiteY293" fmla="*/ 2376699 h 3453324"/>
                <a:gd name="connsiteX294" fmla="*/ 3440782 w 4395438"/>
                <a:gd name="connsiteY294" fmla="*/ 2375544 h 3453324"/>
                <a:gd name="connsiteX295" fmla="*/ 3503115 w 4395438"/>
                <a:gd name="connsiteY295" fmla="*/ 2378123 h 3453324"/>
                <a:gd name="connsiteX296" fmla="*/ 3544375 w 4395438"/>
                <a:gd name="connsiteY296" fmla="*/ 2413691 h 3453324"/>
                <a:gd name="connsiteX297" fmla="*/ 3539396 w 4395438"/>
                <a:gd name="connsiteY297" fmla="*/ 2422939 h 3453324"/>
                <a:gd name="connsiteX298" fmla="*/ 3409926 w 4395438"/>
                <a:gd name="connsiteY298" fmla="*/ 2421517 h 3453324"/>
                <a:gd name="connsiteX299" fmla="*/ 3372934 w 4395438"/>
                <a:gd name="connsiteY299" fmla="*/ 2386659 h 3453324"/>
                <a:gd name="connsiteX300" fmla="*/ 3377914 w 4395438"/>
                <a:gd name="connsiteY300" fmla="*/ 2376700 h 3453324"/>
                <a:gd name="connsiteX301" fmla="*/ 3440782 w 4395438"/>
                <a:gd name="connsiteY301" fmla="*/ 2375544 h 3453324"/>
                <a:gd name="connsiteX302" fmla="*/ 2506392 w 4395438"/>
                <a:gd name="connsiteY302" fmla="*/ 2375366 h 3453324"/>
                <a:gd name="connsiteX303" fmla="*/ 2572639 w 4395438"/>
                <a:gd name="connsiteY303" fmla="*/ 2377411 h 3453324"/>
                <a:gd name="connsiteX304" fmla="*/ 2598959 w 4395438"/>
                <a:gd name="connsiteY304" fmla="*/ 2412979 h 3453324"/>
                <a:gd name="connsiteX305" fmla="*/ 2592557 w 4395438"/>
                <a:gd name="connsiteY305" fmla="*/ 2422227 h 3453324"/>
                <a:gd name="connsiteX306" fmla="*/ 2459530 w 4395438"/>
                <a:gd name="connsiteY306" fmla="*/ 2420805 h 3453324"/>
                <a:gd name="connsiteX307" fmla="*/ 2431075 w 4395438"/>
                <a:gd name="connsiteY307" fmla="*/ 2375988 h 3453324"/>
                <a:gd name="connsiteX308" fmla="*/ 2506392 w 4395438"/>
                <a:gd name="connsiteY308" fmla="*/ 2375366 h 3453324"/>
                <a:gd name="connsiteX309" fmla="*/ 2342865 w 4395438"/>
                <a:gd name="connsiteY309" fmla="*/ 2375366 h 3453324"/>
                <a:gd name="connsiteX310" fmla="*/ 2409023 w 4395438"/>
                <a:gd name="connsiteY310" fmla="*/ 2377411 h 3453324"/>
                <a:gd name="connsiteX311" fmla="*/ 2436766 w 4395438"/>
                <a:gd name="connsiteY311" fmla="*/ 2422938 h 3453324"/>
                <a:gd name="connsiteX312" fmla="*/ 2294492 w 4395438"/>
                <a:gd name="connsiteY312" fmla="*/ 2421516 h 3453324"/>
                <a:gd name="connsiteX313" fmla="*/ 2268882 w 4395438"/>
                <a:gd name="connsiteY313" fmla="*/ 2386659 h 3453324"/>
                <a:gd name="connsiteX314" fmla="*/ 2276708 w 4395438"/>
                <a:gd name="connsiteY314" fmla="*/ 2375988 h 3453324"/>
                <a:gd name="connsiteX315" fmla="*/ 2342865 w 4395438"/>
                <a:gd name="connsiteY315" fmla="*/ 2375366 h 3453324"/>
                <a:gd name="connsiteX316" fmla="*/ 3109014 w 4395438"/>
                <a:gd name="connsiteY316" fmla="*/ 2375277 h 3453324"/>
                <a:gd name="connsiteX317" fmla="*/ 3249155 w 4395438"/>
                <a:gd name="connsiteY317" fmla="*/ 2375277 h 3453324"/>
                <a:gd name="connsiteX318" fmla="*/ 3408503 w 4395438"/>
                <a:gd name="connsiteY318" fmla="*/ 2472024 h 3453324"/>
                <a:gd name="connsiteX319" fmla="*/ 3416328 w 4395438"/>
                <a:gd name="connsiteY319" fmla="*/ 2489808 h 3453324"/>
                <a:gd name="connsiteX320" fmla="*/ 3246309 w 4395438"/>
                <a:gd name="connsiteY320" fmla="*/ 2488385 h 3453324"/>
                <a:gd name="connsiteX321" fmla="*/ 3219989 w 4395438"/>
                <a:gd name="connsiteY321" fmla="*/ 2459219 h 3453324"/>
                <a:gd name="connsiteX322" fmla="*/ 3161656 w 4395438"/>
                <a:gd name="connsiteY322" fmla="*/ 2422228 h 3453324"/>
                <a:gd name="connsiteX323" fmla="*/ 3109014 w 4395438"/>
                <a:gd name="connsiteY323" fmla="*/ 2375277 h 3453324"/>
                <a:gd name="connsiteX324" fmla="*/ 3001508 w 4395438"/>
                <a:gd name="connsiteY324" fmla="*/ 2375099 h 3453324"/>
                <a:gd name="connsiteX325" fmla="*/ 3065620 w 4395438"/>
                <a:gd name="connsiteY325" fmla="*/ 2377411 h 3453324"/>
                <a:gd name="connsiteX326" fmla="*/ 3098343 w 4395438"/>
                <a:gd name="connsiteY326" fmla="*/ 2411557 h 3453324"/>
                <a:gd name="connsiteX327" fmla="*/ 3091941 w 4395438"/>
                <a:gd name="connsiteY327" fmla="*/ 2422939 h 3453324"/>
                <a:gd name="connsiteX328" fmla="*/ 2965316 w 4395438"/>
                <a:gd name="connsiteY328" fmla="*/ 2421516 h 3453324"/>
                <a:gd name="connsiteX329" fmla="*/ 2930459 w 4395438"/>
                <a:gd name="connsiteY329" fmla="*/ 2386659 h 3453324"/>
                <a:gd name="connsiteX330" fmla="*/ 2936861 w 4395438"/>
                <a:gd name="connsiteY330" fmla="*/ 2375988 h 3453324"/>
                <a:gd name="connsiteX331" fmla="*/ 3001508 w 4395438"/>
                <a:gd name="connsiteY331" fmla="*/ 2375099 h 3453324"/>
                <a:gd name="connsiteX332" fmla="*/ 2836202 w 4395438"/>
                <a:gd name="connsiteY332" fmla="*/ 2375099 h 3453324"/>
                <a:gd name="connsiteX333" fmla="*/ 2899158 w 4395438"/>
                <a:gd name="connsiteY333" fmla="*/ 2377411 h 3453324"/>
                <a:gd name="connsiteX334" fmla="*/ 2933304 w 4395438"/>
                <a:gd name="connsiteY334" fmla="*/ 2412268 h 3453324"/>
                <a:gd name="connsiteX335" fmla="*/ 2924057 w 4395438"/>
                <a:gd name="connsiteY335" fmla="*/ 2422939 h 3453324"/>
                <a:gd name="connsiteX336" fmla="*/ 2800989 w 4395438"/>
                <a:gd name="connsiteY336" fmla="*/ 2421516 h 3453324"/>
                <a:gd name="connsiteX337" fmla="*/ 2765420 w 4395438"/>
                <a:gd name="connsiteY337" fmla="*/ 2387370 h 3453324"/>
                <a:gd name="connsiteX338" fmla="*/ 2773246 w 4395438"/>
                <a:gd name="connsiteY338" fmla="*/ 2375988 h 3453324"/>
                <a:gd name="connsiteX339" fmla="*/ 2836202 w 4395438"/>
                <a:gd name="connsiteY339" fmla="*/ 2375099 h 3453324"/>
                <a:gd name="connsiteX340" fmla="*/ 2671431 w 4395438"/>
                <a:gd name="connsiteY340" fmla="*/ 2374388 h 3453324"/>
                <a:gd name="connsiteX341" fmla="*/ 2732698 w 4395438"/>
                <a:gd name="connsiteY341" fmla="*/ 2376700 h 3453324"/>
                <a:gd name="connsiteX342" fmla="*/ 2765421 w 4395438"/>
                <a:gd name="connsiteY342" fmla="*/ 2410135 h 3453324"/>
                <a:gd name="connsiteX343" fmla="*/ 2758307 w 4395438"/>
                <a:gd name="connsiteY343" fmla="*/ 2421517 h 3453324"/>
                <a:gd name="connsiteX344" fmla="*/ 2625992 w 4395438"/>
                <a:gd name="connsiteY344" fmla="*/ 2420094 h 3453324"/>
                <a:gd name="connsiteX345" fmla="*/ 2601805 w 4395438"/>
                <a:gd name="connsiteY345" fmla="*/ 2385236 h 3453324"/>
                <a:gd name="connsiteX346" fmla="*/ 2609631 w 4395438"/>
                <a:gd name="connsiteY346" fmla="*/ 2375277 h 3453324"/>
                <a:gd name="connsiteX347" fmla="*/ 2671431 w 4395438"/>
                <a:gd name="connsiteY347" fmla="*/ 2374388 h 3453324"/>
                <a:gd name="connsiteX348" fmla="*/ 1814315 w 4395438"/>
                <a:gd name="connsiteY348" fmla="*/ 2373144 h 3453324"/>
                <a:gd name="connsiteX349" fmla="*/ 1923866 w 4395438"/>
                <a:gd name="connsiteY349" fmla="*/ 2373855 h 3453324"/>
                <a:gd name="connsiteX350" fmla="*/ 1883318 w 4395438"/>
                <a:gd name="connsiteY350" fmla="*/ 2422940 h 3453324"/>
                <a:gd name="connsiteX351" fmla="*/ 1774477 w 4395438"/>
                <a:gd name="connsiteY351" fmla="*/ 2422228 h 3453324"/>
                <a:gd name="connsiteX352" fmla="*/ 1814315 w 4395438"/>
                <a:gd name="connsiteY352" fmla="*/ 2373144 h 3453324"/>
                <a:gd name="connsiteX353" fmla="*/ 1645719 w 4395438"/>
                <a:gd name="connsiteY353" fmla="*/ 2373143 h 3453324"/>
                <a:gd name="connsiteX354" fmla="*/ 1754560 w 4395438"/>
                <a:gd name="connsiteY354" fmla="*/ 2373854 h 3453324"/>
                <a:gd name="connsiteX355" fmla="*/ 1717568 w 4395438"/>
                <a:gd name="connsiteY355" fmla="*/ 2422939 h 3453324"/>
                <a:gd name="connsiteX356" fmla="*/ 1605882 w 4395438"/>
                <a:gd name="connsiteY356" fmla="*/ 2422227 h 3453324"/>
                <a:gd name="connsiteX357" fmla="*/ 1645719 w 4395438"/>
                <a:gd name="connsiteY357" fmla="*/ 2373143 h 3453324"/>
                <a:gd name="connsiteX358" fmla="*/ 1479968 w 4395438"/>
                <a:gd name="connsiteY358" fmla="*/ 2372432 h 3453324"/>
                <a:gd name="connsiteX359" fmla="*/ 1590230 w 4395438"/>
                <a:gd name="connsiteY359" fmla="*/ 2373143 h 3453324"/>
                <a:gd name="connsiteX360" fmla="*/ 1542569 w 4395438"/>
                <a:gd name="connsiteY360" fmla="*/ 2422939 h 3453324"/>
                <a:gd name="connsiteX361" fmla="*/ 1433728 w 4395438"/>
                <a:gd name="connsiteY361" fmla="*/ 2422228 h 3453324"/>
                <a:gd name="connsiteX362" fmla="*/ 1479968 w 4395438"/>
                <a:gd name="connsiteY362" fmla="*/ 2372432 h 3453324"/>
                <a:gd name="connsiteX363" fmla="*/ 1312083 w 4395438"/>
                <a:gd name="connsiteY363" fmla="*/ 2372431 h 3453324"/>
                <a:gd name="connsiteX364" fmla="*/ 1423058 w 4395438"/>
                <a:gd name="connsiteY364" fmla="*/ 2373142 h 3453324"/>
                <a:gd name="connsiteX365" fmla="*/ 1373973 w 4395438"/>
                <a:gd name="connsiteY365" fmla="*/ 2422938 h 3453324"/>
                <a:gd name="connsiteX366" fmla="*/ 1262999 w 4395438"/>
                <a:gd name="connsiteY366" fmla="*/ 2422227 h 3453324"/>
                <a:gd name="connsiteX367" fmla="*/ 1312083 w 4395438"/>
                <a:gd name="connsiteY367" fmla="*/ 2372431 h 3453324"/>
                <a:gd name="connsiteX368" fmla="*/ 1159406 w 4395438"/>
                <a:gd name="connsiteY368" fmla="*/ 2371276 h 3453324"/>
                <a:gd name="connsiteX369" fmla="*/ 1254462 w 4395438"/>
                <a:gd name="connsiteY369" fmla="*/ 2376700 h 3453324"/>
                <a:gd name="connsiteX370" fmla="*/ 1205378 w 4395438"/>
                <a:gd name="connsiteY370" fmla="*/ 2422228 h 3453324"/>
                <a:gd name="connsiteX371" fmla="*/ 898064 w 4395438"/>
                <a:gd name="connsiteY371" fmla="*/ 2422228 h 3453324"/>
                <a:gd name="connsiteX372" fmla="*/ 865341 w 4395438"/>
                <a:gd name="connsiteY372" fmla="*/ 2419382 h 3453324"/>
                <a:gd name="connsiteX373" fmla="*/ 922963 w 4395438"/>
                <a:gd name="connsiteY373" fmla="*/ 2372432 h 3453324"/>
                <a:gd name="connsiteX374" fmla="*/ 1068083 w 4395438"/>
                <a:gd name="connsiteY374" fmla="*/ 2373854 h 3453324"/>
                <a:gd name="connsiteX375" fmla="*/ 1102229 w 4395438"/>
                <a:gd name="connsiteY375" fmla="*/ 2384525 h 3453324"/>
                <a:gd name="connsiteX376" fmla="*/ 1159406 w 4395438"/>
                <a:gd name="connsiteY376" fmla="*/ 2371276 h 3453324"/>
                <a:gd name="connsiteX377" fmla="*/ 2381279 w 4395438"/>
                <a:gd name="connsiteY377" fmla="*/ 2319078 h 3453324"/>
                <a:gd name="connsiteX378" fmla="*/ 2524266 w 4395438"/>
                <a:gd name="connsiteY378" fmla="*/ 2319078 h 3453324"/>
                <a:gd name="connsiteX379" fmla="*/ 2530668 w 4395438"/>
                <a:gd name="connsiteY379" fmla="*/ 2358205 h 3453324"/>
                <a:gd name="connsiteX380" fmla="*/ 2388393 w 4395438"/>
                <a:gd name="connsiteY380" fmla="*/ 2358205 h 3453324"/>
                <a:gd name="connsiteX381" fmla="*/ 2381279 w 4395438"/>
                <a:gd name="connsiteY381" fmla="*/ 2319078 h 3453324"/>
                <a:gd name="connsiteX382" fmla="*/ 3407348 w 4395438"/>
                <a:gd name="connsiteY382" fmla="*/ 2318189 h 3453324"/>
                <a:gd name="connsiteX383" fmla="*/ 3469681 w 4395438"/>
                <a:gd name="connsiteY383" fmla="*/ 2320501 h 3453324"/>
                <a:gd name="connsiteX384" fmla="*/ 3511653 w 4395438"/>
                <a:gd name="connsiteY384" fmla="*/ 2361049 h 3453324"/>
                <a:gd name="connsiteX385" fmla="*/ 3376492 w 4395438"/>
                <a:gd name="connsiteY385" fmla="*/ 2359627 h 3453324"/>
                <a:gd name="connsiteX386" fmla="*/ 3339500 w 4395438"/>
                <a:gd name="connsiteY386" fmla="*/ 2329749 h 3453324"/>
                <a:gd name="connsiteX387" fmla="*/ 3344480 w 4395438"/>
                <a:gd name="connsiteY387" fmla="*/ 2319078 h 3453324"/>
                <a:gd name="connsiteX388" fmla="*/ 3407348 w 4395438"/>
                <a:gd name="connsiteY388" fmla="*/ 2318189 h 3453324"/>
                <a:gd name="connsiteX389" fmla="*/ 2767821 w 4395438"/>
                <a:gd name="connsiteY389" fmla="*/ 2317745 h 3453324"/>
                <a:gd name="connsiteX390" fmla="*/ 2830155 w 4395438"/>
                <a:gd name="connsiteY390" fmla="*/ 2319790 h 3453324"/>
                <a:gd name="connsiteX391" fmla="*/ 2857899 w 4395438"/>
                <a:gd name="connsiteY391" fmla="*/ 2351802 h 3453324"/>
                <a:gd name="connsiteX392" fmla="*/ 2851497 w 4395438"/>
                <a:gd name="connsiteY392" fmla="*/ 2360338 h 3453324"/>
                <a:gd name="connsiteX393" fmla="*/ 2727718 w 4395438"/>
                <a:gd name="connsiteY393" fmla="*/ 2358915 h 3453324"/>
                <a:gd name="connsiteX394" fmla="*/ 2698551 w 4395438"/>
                <a:gd name="connsiteY394" fmla="*/ 2329038 h 3453324"/>
                <a:gd name="connsiteX395" fmla="*/ 2704953 w 4395438"/>
                <a:gd name="connsiteY395" fmla="*/ 2318367 h 3453324"/>
                <a:gd name="connsiteX396" fmla="*/ 2767821 w 4395438"/>
                <a:gd name="connsiteY396" fmla="*/ 2317745 h 3453324"/>
                <a:gd name="connsiteX397" fmla="*/ 2925391 w 4395438"/>
                <a:gd name="connsiteY397" fmla="*/ 2317033 h 3453324"/>
                <a:gd name="connsiteX398" fmla="*/ 2988081 w 4395438"/>
                <a:gd name="connsiteY398" fmla="*/ 2319078 h 3453324"/>
                <a:gd name="connsiteX399" fmla="*/ 3019381 w 4395438"/>
                <a:gd name="connsiteY399" fmla="*/ 2348955 h 3453324"/>
                <a:gd name="connsiteX400" fmla="*/ 3014402 w 4395438"/>
                <a:gd name="connsiteY400" fmla="*/ 2359626 h 3453324"/>
                <a:gd name="connsiteX401" fmla="*/ 2887065 w 4395438"/>
                <a:gd name="connsiteY401" fmla="*/ 2358203 h 3453324"/>
                <a:gd name="connsiteX402" fmla="*/ 2853631 w 4395438"/>
                <a:gd name="connsiteY402" fmla="*/ 2317655 h 3453324"/>
                <a:gd name="connsiteX403" fmla="*/ 2925391 w 4395438"/>
                <a:gd name="connsiteY403" fmla="*/ 2317033 h 3453324"/>
                <a:gd name="connsiteX404" fmla="*/ 2608918 w 4395438"/>
                <a:gd name="connsiteY404" fmla="*/ 2317033 h 3453324"/>
                <a:gd name="connsiteX405" fmla="*/ 2672942 w 4395438"/>
                <a:gd name="connsiteY405" fmla="*/ 2319078 h 3453324"/>
                <a:gd name="connsiteX406" fmla="*/ 2696418 w 4395438"/>
                <a:gd name="connsiteY406" fmla="*/ 2351090 h 3453324"/>
                <a:gd name="connsiteX407" fmla="*/ 2688592 w 4395438"/>
                <a:gd name="connsiteY407" fmla="*/ 2360337 h 3453324"/>
                <a:gd name="connsiteX408" fmla="*/ 2569793 w 4395438"/>
                <a:gd name="connsiteY408" fmla="*/ 2358914 h 3453324"/>
                <a:gd name="connsiteX409" fmla="*/ 2537781 w 4395438"/>
                <a:gd name="connsiteY409" fmla="*/ 2331171 h 3453324"/>
                <a:gd name="connsiteX410" fmla="*/ 2544895 w 4395438"/>
                <a:gd name="connsiteY410" fmla="*/ 2317655 h 3453324"/>
                <a:gd name="connsiteX411" fmla="*/ 2608918 w 4395438"/>
                <a:gd name="connsiteY411" fmla="*/ 2317033 h 3453324"/>
                <a:gd name="connsiteX412" fmla="*/ 3025072 w 4395438"/>
                <a:gd name="connsiteY412" fmla="*/ 2316944 h 3453324"/>
                <a:gd name="connsiteX413" fmla="*/ 3183709 w 4395438"/>
                <a:gd name="connsiteY413" fmla="*/ 2316944 h 3453324"/>
                <a:gd name="connsiteX414" fmla="*/ 3286858 w 4395438"/>
                <a:gd name="connsiteY414" fmla="*/ 2316944 h 3453324"/>
                <a:gd name="connsiteX415" fmla="*/ 3340211 w 4395438"/>
                <a:gd name="connsiteY415" fmla="*/ 2360337 h 3453324"/>
                <a:gd name="connsiteX416" fmla="*/ 3055662 w 4395438"/>
                <a:gd name="connsiteY416" fmla="*/ 2358915 h 3453324"/>
                <a:gd name="connsiteX417" fmla="*/ 3018670 w 4395438"/>
                <a:gd name="connsiteY417" fmla="*/ 2328326 h 3453324"/>
                <a:gd name="connsiteX418" fmla="*/ 3025072 w 4395438"/>
                <a:gd name="connsiteY418" fmla="*/ 2316944 h 3453324"/>
                <a:gd name="connsiteX419" fmla="*/ 2253230 w 4395438"/>
                <a:gd name="connsiteY419" fmla="*/ 2315521 h 3453324"/>
                <a:gd name="connsiteX420" fmla="*/ 2334328 w 4395438"/>
                <a:gd name="connsiteY420" fmla="*/ 2315521 h 3453324"/>
                <a:gd name="connsiteX421" fmla="*/ 2364917 w 4395438"/>
                <a:gd name="connsiteY421" fmla="*/ 2357493 h 3453324"/>
                <a:gd name="connsiteX422" fmla="*/ 2226199 w 4395438"/>
                <a:gd name="connsiteY422" fmla="*/ 2357493 h 3453324"/>
                <a:gd name="connsiteX423" fmla="*/ 2253230 w 4395438"/>
                <a:gd name="connsiteY423" fmla="*/ 2315521 h 3453324"/>
                <a:gd name="connsiteX424" fmla="*/ 1755981 w 4395438"/>
                <a:gd name="connsiteY424" fmla="*/ 2314099 h 3453324"/>
                <a:gd name="connsiteX425" fmla="*/ 1876915 w 4395438"/>
                <a:gd name="connsiteY425" fmla="*/ 2314099 h 3453324"/>
                <a:gd name="connsiteX426" fmla="*/ 1840635 w 4395438"/>
                <a:gd name="connsiteY426" fmla="*/ 2360338 h 3453324"/>
                <a:gd name="connsiteX427" fmla="*/ 1735351 w 4395438"/>
                <a:gd name="connsiteY427" fmla="*/ 2359626 h 3453324"/>
                <a:gd name="connsiteX428" fmla="*/ 1755981 w 4395438"/>
                <a:gd name="connsiteY428" fmla="*/ 2314099 h 3453324"/>
                <a:gd name="connsiteX429" fmla="*/ 2093884 w 4395438"/>
                <a:gd name="connsiteY429" fmla="*/ 2314098 h 3453324"/>
                <a:gd name="connsiteX430" fmla="*/ 2171424 w 4395438"/>
                <a:gd name="connsiteY430" fmla="*/ 2315520 h 3453324"/>
                <a:gd name="connsiteX431" fmla="*/ 2201301 w 4395438"/>
                <a:gd name="connsiteY431" fmla="*/ 2358202 h 3453324"/>
                <a:gd name="connsiteX432" fmla="*/ 2062584 w 4395438"/>
                <a:gd name="connsiteY432" fmla="*/ 2358202 h 3453324"/>
                <a:gd name="connsiteX433" fmla="*/ 2093884 w 4395438"/>
                <a:gd name="connsiteY433" fmla="*/ 2314098 h 3453324"/>
                <a:gd name="connsiteX434" fmla="*/ 1930979 w 4395438"/>
                <a:gd name="connsiteY434" fmla="*/ 2313388 h 3453324"/>
                <a:gd name="connsiteX435" fmla="*/ 2040531 w 4395438"/>
                <a:gd name="connsiteY435" fmla="*/ 2313388 h 3453324"/>
                <a:gd name="connsiteX436" fmla="*/ 2040531 w 4395438"/>
                <a:gd name="connsiteY436" fmla="*/ 2356781 h 3453324"/>
                <a:gd name="connsiteX437" fmla="*/ 1898968 w 4395438"/>
                <a:gd name="connsiteY437" fmla="*/ 2356781 h 3453324"/>
                <a:gd name="connsiteX438" fmla="*/ 1930979 w 4395438"/>
                <a:gd name="connsiteY438" fmla="*/ 2313388 h 3453324"/>
                <a:gd name="connsiteX439" fmla="*/ 1605882 w 4395438"/>
                <a:gd name="connsiteY439" fmla="*/ 2312676 h 3453324"/>
                <a:gd name="connsiteX440" fmla="*/ 1716145 w 4395438"/>
                <a:gd name="connsiteY440" fmla="*/ 2313388 h 3453324"/>
                <a:gd name="connsiteX441" fmla="*/ 1676308 w 4395438"/>
                <a:gd name="connsiteY441" fmla="*/ 2360338 h 3453324"/>
                <a:gd name="connsiteX442" fmla="*/ 1569602 w 4395438"/>
                <a:gd name="connsiteY442" fmla="*/ 2359627 h 3453324"/>
                <a:gd name="connsiteX443" fmla="*/ 1605882 w 4395438"/>
                <a:gd name="connsiteY443" fmla="*/ 2312676 h 3453324"/>
                <a:gd name="connsiteX444" fmla="*/ 1450091 w 4395438"/>
                <a:gd name="connsiteY444" fmla="*/ 2312676 h 3453324"/>
                <a:gd name="connsiteX445" fmla="*/ 1554664 w 4395438"/>
                <a:gd name="connsiteY445" fmla="*/ 2313388 h 3453324"/>
                <a:gd name="connsiteX446" fmla="*/ 1511269 w 4395438"/>
                <a:gd name="connsiteY446" fmla="*/ 2360338 h 3453324"/>
                <a:gd name="connsiteX447" fmla="*/ 1403140 w 4395438"/>
                <a:gd name="connsiteY447" fmla="*/ 2359626 h 3453324"/>
                <a:gd name="connsiteX448" fmla="*/ 1450091 w 4395438"/>
                <a:gd name="connsiteY448" fmla="*/ 2312676 h 3453324"/>
                <a:gd name="connsiteX449" fmla="*/ 1127126 w 4395438"/>
                <a:gd name="connsiteY449" fmla="*/ 2311964 h 3453324"/>
                <a:gd name="connsiteX450" fmla="*/ 1229564 w 4395438"/>
                <a:gd name="connsiteY450" fmla="*/ 2312676 h 3453324"/>
                <a:gd name="connsiteX451" fmla="*/ 1181191 w 4395438"/>
                <a:gd name="connsiteY451" fmla="*/ 2360337 h 3453324"/>
                <a:gd name="connsiteX452" fmla="*/ 1070928 w 4395438"/>
                <a:gd name="connsiteY452" fmla="*/ 2359626 h 3453324"/>
                <a:gd name="connsiteX453" fmla="*/ 1127126 w 4395438"/>
                <a:gd name="connsiteY453" fmla="*/ 2311964 h 3453324"/>
                <a:gd name="connsiteX454" fmla="*/ 1287185 w 4395438"/>
                <a:gd name="connsiteY454" fmla="*/ 2311964 h 3453324"/>
                <a:gd name="connsiteX455" fmla="*/ 1393180 w 4395438"/>
                <a:gd name="connsiteY455" fmla="*/ 2312676 h 3453324"/>
                <a:gd name="connsiteX456" fmla="*/ 1343384 w 4395438"/>
                <a:gd name="connsiteY456" fmla="*/ 2359626 h 3453324"/>
                <a:gd name="connsiteX457" fmla="*/ 1237389 w 4395438"/>
                <a:gd name="connsiteY457" fmla="*/ 2358914 h 3453324"/>
                <a:gd name="connsiteX458" fmla="*/ 1287185 w 4395438"/>
                <a:gd name="connsiteY458" fmla="*/ 2311964 h 3453324"/>
                <a:gd name="connsiteX459" fmla="*/ 990988 w 4395438"/>
                <a:gd name="connsiteY459" fmla="*/ 2308908 h 3453324"/>
                <a:gd name="connsiteX460" fmla="*/ 1065237 w 4395438"/>
                <a:gd name="connsiteY460" fmla="*/ 2315522 h 3453324"/>
                <a:gd name="connsiteX461" fmla="*/ 1016864 w 4395438"/>
                <a:gd name="connsiteY461" fmla="*/ 2360338 h 3453324"/>
                <a:gd name="connsiteX462" fmla="*/ 903755 w 4395438"/>
                <a:gd name="connsiteY462" fmla="*/ 2359627 h 3453324"/>
                <a:gd name="connsiteX463" fmla="*/ 990988 w 4395438"/>
                <a:gd name="connsiteY463" fmla="*/ 2308908 h 3453324"/>
                <a:gd name="connsiteX464" fmla="*/ 2012076 w 4395438"/>
                <a:gd name="connsiteY464" fmla="*/ 2271416 h 3453324"/>
                <a:gd name="connsiteX465" fmla="*/ 2115225 w 4395438"/>
                <a:gd name="connsiteY465" fmla="*/ 2271416 h 3453324"/>
                <a:gd name="connsiteX466" fmla="*/ 2127319 w 4395438"/>
                <a:gd name="connsiteY466" fmla="*/ 2284221 h 3453324"/>
                <a:gd name="connsiteX467" fmla="*/ 2115225 w 4395438"/>
                <a:gd name="connsiteY467" fmla="*/ 2300582 h 3453324"/>
                <a:gd name="connsiteX468" fmla="*/ 2061872 w 4395438"/>
                <a:gd name="connsiteY468" fmla="*/ 2301294 h 3453324"/>
                <a:gd name="connsiteX469" fmla="*/ 2012076 w 4395438"/>
                <a:gd name="connsiteY469" fmla="*/ 2300582 h 3453324"/>
                <a:gd name="connsiteX470" fmla="*/ 1997849 w 4395438"/>
                <a:gd name="connsiteY470" fmla="*/ 2286354 h 3453324"/>
                <a:gd name="connsiteX471" fmla="*/ 2012076 w 4395438"/>
                <a:gd name="connsiteY471" fmla="*/ 2271416 h 3453324"/>
                <a:gd name="connsiteX472" fmla="*/ 3397566 w 4395438"/>
                <a:gd name="connsiteY472" fmla="*/ 2271238 h 3453324"/>
                <a:gd name="connsiteX473" fmla="*/ 3467547 w 4395438"/>
                <a:gd name="connsiteY473" fmla="*/ 2294891 h 3453324"/>
                <a:gd name="connsiteX474" fmla="*/ 3323849 w 4395438"/>
                <a:gd name="connsiteY474" fmla="*/ 2272127 h 3453324"/>
                <a:gd name="connsiteX475" fmla="*/ 3397566 w 4395438"/>
                <a:gd name="connsiteY475" fmla="*/ 2271238 h 3453324"/>
                <a:gd name="connsiteX476" fmla="*/ 3222891 w 4395438"/>
                <a:gd name="connsiteY476" fmla="*/ 2270738 h 3453324"/>
                <a:gd name="connsiteX477" fmla="*/ 3316025 w 4395438"/>
                <a:gd name="connsiteY477" fmla="*/ 2304851 h 3453324"/>
                <a:gd name="connsiteX478" fmla="*/ 3170193 w 4395438"/>
                <a:gd name="connsiteY478" fmla="*/ 2279241 h 3453324"/>
                <a:gd name="connsiteX479" fmla="*/ 3222891 w 4395438"/>
                <a:gd name="connsiteY479" fmla="*/ 2270738 h 3453324"/>
                <a:gd name="connsiteX480" fmla="*/ 2464510 w 4395438"/>
                <a:gd name="connsiteY480" fmla="*/ 2270705 h 3453324"/>
                <a:gd name="connsiteX481" fmla="*/ 2553432 w 4395438"/>
                <a:gd name="connsiteY481" fmla="*/ 2271416 h 3453324"/>
                <a:gd name="connsiteX482" fmla="*/ 2579753 w 4395438"/>
                <a:gd name="connsiteY482" fmla="*/ 2290624 h 3453324"/>
                <a:gd name="connsiteX483" fmla="*/ 2573350 w 4395438"/>
                <a:gd name="connsiteY483" fmla="*/ 2302006 h 3453324"/>
                <a:gd name="connsiteX484" fmla="*/ 2464510 w 4395438"/>
                <a:gd name="connsiteY484" fmla="*/ 2301294 h 3453324"/>
                <a:gd name="connsiteX485" fmla="*/ 2443880 w 4395438"/>
                <a:gd name="connsiteY485" fmla="*/ 2283510 h 3453324"/>
                <a:gd name="connsiteX486" fmla="*/ 2464510 w 4395438"/>
                <a:gd name="connsiteY486" fmla="*/ 2270705 h 3453324"/>
                <a:gd name="connsiteX487" fmla="*/ 2313699 w 4395438"/>
                <a:gd name="connsiteY487" fmla="*/ 2270705 h 3453324"/>
                <a:gd name="connsiteX488" fmla="*/ 2406177 w 4395438"/>
                <a:gd name="connsiteY488" fmla="*/ 2271416 h 3453324"/>
                <a:gd name="connsiteX489" fmla="*/ 2429652 w 4395438"/>
                <a:gd name="connsiteY489" fmla="*/ 2292046 h 3453324"/>
                <a:gd name="connsiteX490" fmla="*/ 2423250 w 4395438"/>
                <a:gd name="connsiteY490" fmla="*/ 2302006 h 3453324"/>
                <a:gd name="connsiteX491" fmla="*/ 2313699 w 4395438"/>
                <a:gd name="connsiteY491" fmla="*/ 2301294 h 3453324"/>
                <a:gd name="connsiteX492" fmla="*/ 2295203 w 4395438"/>
                <a:gd name="connsiteY492" fmla="*/ 2285644 h 3453324"/>
                <a:gd name="connsiteX493" fmla="*/ 2313699 w 4395438"/>
                <a:gd name="connsiteY493" fmla="*/ 2270705 h 3453324"/>
                <a:gd name="connsiteX494" fmla="*/ 3074447 w 4395438"/>
                <a:gd name="connsiteY494" fmla="*/ 2270160 h 3453324"/>
                <a:gd name="connsiteX495" fmla="*/ 3169482 w 4395438"/>
                <a:gd name="connsiteY495" fmla="*/ 2306274 h 3453324"/>
                <a:gd name="connsiteX496" fmla="*/ 3023650 w 4395438"/>
                <a:gd name="connsiteY496" fmla="*/ 2279953 h 3453324"/>
                <a:gd name="connsiteX497" fmla="*/ 3074447 w 4395438"/>
                <a:gd name="connsiteY497" fmla="*/ 2270160 h 3453324"/>
                <a:gd name="connsiteX498" fmla="*/ 2213395 w 4395438"/>
                <a:gd name="connsiteY498" fmla="*/ 2269994 h 3453324"/>
                <a:gd name="connsiteX499" fmla="*/ 2258922 w 4395438"/>
                <a:gd name="connsiteY499" fmla="*/ 2270705 h 3453324"/>
                <a:gd name="connsiteX500" fmla="*/ 2278129 w 4395438"/>
                <a:gd name="connsiteY500" fmla="*/ 2285644 h 3453324"/>
                <a:gd name="connsiteX501" fmla="*/ 2260345 w 4395438"/>
                <a:gd name="connsiteY501" fmla="*/ 2301294 h 3453324"/>
                <a:gd name="connsiteX502" fmla="*/ 2165021 w 4395438"/>
                <a:gd name="connsiteY502" fmla="*/ 2301294 h 3453324"/>
                <a:gd name="connsiteX503" fmla="*/ 2145814 w 4395438"/>
                <a:gd name="connsiteY503" fmla="*/ 2286355 h 3453324"/>
                <a:gd name="connsiteX504" fmla="*/ 2167155 w 4395438"/>
                <a:gd name="connsiteY504" fmla="*/ 2270705 h 3453324"/>
                <a:gd name="connsiteX505" fmla="*/ 2213395 w 4395438"/>
                <a:gd name="connsiteY505" fmla="*/ 2269994 h 3453324"/>
                <a:gd name="connsiteX506" fmla="*/ 1975796 w 4395438"/>
                <a:gd name="connsiteY506" fmla="*/ 2269282 h 3453324"/>
                <a:gd name="connsiteX507" fmla="*/ 1984332 w 4395438"/>
                <a:gd name="connsiteY507" fmla="*/ 2279952 h 3453324"/>
                <a:gd name="connsiteX508" fmla="*/ 1962279 w 4395438"/>
                <a:gd name="connsiteY508" fmla="*/ 2299871 h 3453324"/>
                <a:gd name="connsiteX509" fmla="*/ 1849882 w 4395438"/>
                <a:gd name="connsiteY509" fmla="*/ 2300582 h 3453324"/>
                <a:gd name="connsiteX510" fmla="*/ 1844191 w 4395438"/>
                <a:gd name="connsiteY510" fmla="*/ 2288489 h 3453324"/>
                <a:gd name="connsiteX511" fmla="*/ 1869801 w 4395438"/>
                <a:gd name="connsiteY511" fmla="*/ 2269994 h 3453324"/>
                <a:gd name="connsiteX512" fmla="*/ 1975796 w 4395438"/>
                <a:gd name="connsiteY512" fmla="*/ 2269282 h 3453324"/>
                <a:gd name="connsiteX513" fmla="*/ 2938662 w 4395438"/>
                <a:gd name="connsiteY513" fmla="*/ 2269126 h 3453324"/>
                <a:gd name="connsiteX514" fmla="*/ 3020092 w 4395438"/>
                <a:gd name="connsiteY514" fmla="*/ 2297737 h 3453324"/>
                <a:gd name="connsiteX515" fmla="*/ 2886354 w 4395438"/>
                <a:gd name="connsiteY515" fmla="*/ 2275684 h 3453324"/>
                <a:gd name="connsiteX516" fmla="*/ 2938662 w 4395438"/>
                <a:gd name="connsiteY516" fmla="*/ 2269126 h 3453324"/>
                <a:gd name="connsiteX517" fmla="*/ 2787184 w 4395438"/>
                <a:gd name="connsiteY517" fmla="*/ 2268237 h 3453324"/>
                <a:gd name="connsiteX518" fmla="*/ 2871416 w 4395438"/>
                <a:gd name="connsiteY518" fmla="*/ 2298448 h 3453324"/>
                <a:gd name="connsiteX519" fmla="*/ 2741234 w 4395438"/>
                <a:gd name="connsiteY519" fmla="*/ 2276396 h 3453324"/>
                <a:gd name="connsiteX520" fmla="*/ 2787184 w 4395438"/>
                <a:gd name="connsiteY520" fmla="*/ 2268237 h 3453324"/>
                <a:gd name="connsiteX521" fmla="*/ 1762672 w 4395438"/>
                <a:gd name="connsiteY521" fmla="*/ 2267982 h 3453324"/>
                <a:gd name="connsiteX522" fmla="*/ 1838500 w 4395438"/>
                <a:gd name="connsiteY522" fmla="*/ 2271416 h 3453324"/>
                <a:gd name="connsiteX523" fmla="*/ 1810757 w 4395438"/>
                <a:gd name="connsiteY523" fmla="*/ 2299871 h 3453324"/>
                <a:gd name="connsiteX524" fmla="*/ 1697648 w 4395438"/>
                <a:gd name="connsiteY524" fmla="*/ 2301294 h 3453324"/>
                <a:gd name="connsiteX525" fmla="*/ 1762672 w 4395438"/>
                <a:gd name="connsiteY525" fmla="*/ 2267982 h 3453324"/>
                <a:gd name="connsiteX526" fmla="*/ 2650212 w 4395438"/>
                <a:gd name="connsiteY526" fmla="*/ 2267904 h 3453324"/>
                <a:gd name="connsiteX527" fmla="*/ 2722738 w 4395438"/>
                <a:gd name="connsiteY527" fmla="*/ 2296315 h 3453324"/>
                <a:gd name="connsiteX528" fmla="*/ 2593980 w 4395438"/>
                <a:gd name="connsiteY528" fmla="*/ 2273551 h 3453324"/>
                <a:gd name="connsiteX529" fmla="*/ 2650212 w 4395438"/>
                <a:gd name="connsiteY529" fmla="*/ 2267904 h 3453324"/>
                <a:gd name="connsiteX530" fmla="*/ 1531187 w 4395438"/>
                <a:gd name="connsiteY530" fmla="*/ 2267148 h 3453324"/>
                <a:gd name="connsiteX531" fmla="*/ 1396737 w 4395438"/>
                <a:gd name="connsiteY531" fmla="*/ 2291335 h 3453324"/>
                <a:gd name="connsiteX532" fmla="*/ 1531187 w 4395438"/>
                <a:gd name="connsiteY532" fmla="*/ 2267148 h 3453324"/>
                <a:gd name="connsiteX533" fmla="*/ 1624155 w 4395438"/>
                <a:gd name="connsiteY533" fmla="*/ 2267070 h 3453324"/>
                <a:gd name="connsiteX534" fmla="*/ 1689824 w 4395438"/>
                <a:gd name="connsiteY534" fmla="*/ 2272839 h 3453324"/>
                <a:gd name="connsiteX535" fmla="*/ 1661369 w 4395438"/>
                <a:gd name="connsiteY535" fmla="*/ 2299159 h 3453324"/>
                <a:gd name="connsiteX536" fmla="*/ 1546126 w 4395438"/>
                <a:gd name="connsiteY536" fmla="*/ 2300582 h 3453324"/>
                <a:gd name="connsiteX537" fmla="*/ 1624155 w 4395438"/>
                <a:gd name="connsiteY537" fmla="*/ 2267070 h 3453324"/>
                <a:gd name="connsiteX538" fmla="*/ 1323955 w 4395438"/>
                <a:gd name="connsiteY538" fmla="*/ 2265914 h 3453324"/>
                <a:gd name="connsiteX539" fmla="*/ 1381087 w 4395438"/>
                <a:gd name="connsiteY539" fmla="*/ 2272128 h 3453324"/>
                <a:gd name="connsiteX540" fmla="*/ 1245926 w 4395438"/>
                <a:gd name="connsiteY540" fmla="*/ 2297026 h 3453324"/>
                <a:gd name="connsiteX541" fmla="*/ 1323955 w 4395438"/>
                <a:gd name="connsiteY541" fmla="*/ 2265914 h 3453324"/>
                <a:gd name="connsiteX542" fmla="*/ 1080888 w 4395438"/>
                <a:gd name="connsiteY542" fmla="*/ 2265725 h 3453324"/>
                <a:gd name="connsiteX543" fmla="*/ 935056 w 4395438"/>
                <a:gd name="connsiteY543" fmla="*/ 2292047 h 3453324"/>
                <a:gd name="connsiteX544" fmla="*/ 1080888 w 4395438"/>
                <a:gd name="connsiteY544" fmla="*/ 2265725 h 3453324"/>
                <a:gd name="connsiteX545" fmla="*/ 1176634 w 4395438"/>
                <a:gd name="connsiteY545" fmla="*/ 2265592 h 3453324"/>
                <a:gd name="connsiteX546" fmla="*/ 1230987 w 4395438"/>
                <a:gd name="connsiteY546" fmla="*/ 2272128 h 3453324"/>
                <a:gd name="connsiteX547" fmla="*/ 1094403 w 4395438"/>
                <a:gd name="connsiteY547" fmla="*/ 2295603 h 3453324"/>
                <a:gd name="connsiteX548" fmla="*/ 1176634 w 4395438"/>
                <a:gd name="connsiteY548" fmla="*/ 2265592 h 3453324"/>
                <a:gd name="connsiteX549" fmla="*/ 853248 w 4395438"/>
                <a:gd name="connsiteY549" fmla="*/ 2230156 h 3453324"/>
                <a:gd name="connsiteX550" fmla="*/ 798474 w 4395438"/>
                <a:gd name="connsiteY550" fmla="*/ 2258611 h 3453324"/>
                <a:gd name="connsiteX551" fmla="*/ 552338 w 4395438"/>
                <a:gd name="connsiteY551" fmla="*/ 2637062 h 3453324"/>
                <a:gd name="connsiteX552" fmla="*/ 533843 w 4395438"/>
                <a:gd name="connsiteY552" fmla="*/ 2668362 h 3453324"/>
                <a:gd name="connsiteX553" fmla="*/ 3892237 w 4395438"/>
                <a:gd name="connsiteY553" fmla="*/ 2668362 h 3453324"/>
                <a:gd name="connsiteX554" fmla="*/ 3872319 w 4395438"/>
                <a:gd name="connsiteY554" fmla="*/ 2636351 h 3453324"/>
                <a:gd name="connsiteX555" fmla="*/ 3613379 w 4395438"/>
                <a:gd name="connsiteY555" fmla="*/ 2262879 h 3453324"/>
                <a:gd name="connsiteX556" fmla="*/ 3555046 w 4395438"/>
                <a:gd name="connsiteY556" fmla="*/ 2233002 h 3453324"/>
                <a:gd name="connsiteX557" fmla="*/ 853248 w 4395438"/>
                <a:gd name="connsiteY557" fmla="*/ 2230156 h 3453324"/>
                <a:gd name="connsiteX558" fmla="*/ 902332 w 4395438"/>
                <a:gd name="connsiteY558" fmla="*/ 2100686 h 3453324"/>
                <a:gd name="connsiteX559" fmla="*/ 2907696 w 4395438"/>
                <a:gd name="connsiteY559" fmla="*/ 2114203 h 3453324"/>
                <a:gd name="connsiteX560" fmla="*/ 3594171 w 4395438"/>
                <a:gd name="connsiteY560" fmla="*/ 2119182 h 3453324"/>
                <a:gd name="connsiteX561" fmla="*/ 3636143 w 4395438"/>
                <a:gd name="connsiteY561" fmla="*/ 2146214 h 3453324"/>
                <a:gd name="connsiteX562" fmla="*/ 3656061 w 4395438"/>
                <a:gd name="connsiteY562" fmla="*/ 2179649 h 3453324"/>
                <a:gd name="connsiteX563" fmla="*/ 4368858 w 4395438"/>
                <a:gd name="connsiteY563" fmla="*/ 3207584 h 3453324"/>
                <a:gd name="connsiteX564" fmla="*/ 4378105 w 4395438"/>
                <a:gd name="connsiteY564" fmla="*/ 3349859 h 3453324"/>
                <a:gd name="connsiteX565" fmla="*/ 4208798 w 4395438"/>
                <a:gd name="connsiteY565" fmla="*/ 3453008 h 3453324"/>
                <a:gd name="connsiteX566" fmla="*/ 3949147 w 4395438"/>
                <a:gd name="connsiteY566" fmla="*/ 3453008 h 3453324"/>
                <a:gd name="connsiteX567" fmla="*/ 2196322 w 4395438"/>
                <a:gd name="connsiteY567" fmla="*/ 3453008 h 3453324"/>
                <a:gd name="connsiteX568" fmla="*/ 198074 w 4395438"/>
                <a:gd name="connsiteY568" fmla="*/ 3453008 h 3453324"/>
                <a:gd name="connsiteX569" fmla="*/ 8137 w 4395438"/>
                <a:gd name="connsiteY569" fmla="*/ 3319270 h 3453324"/>
                <a:gd name="connsiteX570" fmla="*/ 40861 w 4395438"/>
                <a:gd name="connsiteY570" fmla="*/ 3136447 h 3453324"/>
                <a:gd name="connsiteX571" fmla="*/ 785669 w 4395438"/>
                <a:gd name="connsiteY571" fmla="*/ 2166844 h 3453324"/>
                <a:gd name="connsiteX572" fmla="*/ 796340 w 4395438"/>
                <a:gd name="connsiteY572" fmla="*/ 2152617 h 3453324"/>
                <a:gd name="connsiteX573" fmla="*/ 902332 w 4395438"/>
                <a:gd name="connsiteY573" fmla="*/ 2100686 h 3453324"/>
                <a:gd name="connsiteX574" fmla="*/ 945015 w 4395438"/>
                <a:gd name="connsiteY574" fmla="*/ 186380 h 3453324"/>
                <a:gd name="connsiteX575" fmla="*/ 875300 w 4395438"/>
                <a:gd name="connsiteY575" fmla="*/ 258228 h 3453324"/>
                <a:gd name="connsiteX576" fmla="*/ 875300 w 4395438"/>
                <a:gd name="connsiteY576" fmla="*/ 1759228 h 3453324"/>
                <a:gd name="connsiteX577" fmla="*/ 950706 w 4395438"/>
                <a:gd name="connsiteY577" fmla="*/ 1836056 h 3453324"/>
                <a:gd name="connsiteX578" fmla="*/ 2601805 w 4395438"/>
                <a:gd name="connsiteY578" fmla="*/ 1836056 h 3453324"/>
                <a:gd name="connsiteX579" fmla="*/ 3470393 w 4395438"/>
                <a:gd name="connsiteY579" fmla="*/ 1836056 h 3453324"/>
                <a:gd name="connsiteX580" fmla="*/ 3545798 w 4395438"/>
                <a:gd name="connsiteY580" fmla="*/ 1759228 h 3453324"/>
                <a:gd name="connsiteX581" fmla="*/ 3545798 w 4395438"/>
                <a:gd name="connsiteY581" fmla="*/ 258228 h 3453324"/>
                <a:gd name="connsiteX582" fmla="*/ 3476084 w 4395438"/>
                <a:gd name="connsiteY582" fmla="*/ 186380 h 3453324"/>
                <a:gd name="connsiteX583" fmla="*/ 2179961 w 4395438"/>
                <a:gd name="connsiteY583" fmla="*/ 186380 h 3453324"/>
                <a:gd name="connsiteX584" fmla="*/ 945015 w 4395438"/>
                <a:gd name="connsiteY584" fmla="*/ 186380 h 3453324"/>
                <a:gd name="connsiteX585" fmla="*/ 884548 w 4395438"/>
                <a:gd name="connsiteY585" fmla="*/ 0 h 3453324"/>
                <a:gd name="connsiteX586" fmla="*/ 2226200 w 4395438"/>
                <a:gd name="connsiteY586" fmla="*/ 711 h 3453324"/>
                <a:gd name="connsiteX587" fmla="*/ 3536550 w 4395438"/>
                <a:gd name="connsiteY587" fmla="*/ 0 h 3453324"/>
                <a:gd name="connsiteX588" fmla="*/ 3653215 w 4395438"/>
                <a:gd name="connsiteY588" fmla="*/ 114531 h 3453324"/>
                <a:gd name="connsiteX589" fmla="*/ 3653927 w 4395438"/>
                <a:gd name="connsiteY589" fmla="*/ 1885852 h 3453324"/>
                <a:gd name="connsiteX590" fmla="*/ 3537262 w 4395438"/>
                <a:gd name="connsiteY590" fmla="*/ 2001806 h 3453324"/>
                <a:gd name="connsiteX591" fmla="*/ 2283821 w 4395438"/>
                <a:gd name="connsiteY591" fmla="*/ 2001806 h 3453324"/>
                <a:gd name="connsiteX592" fmla="*/ 884548 w 4395438"/>
                <a:gd name="connsiteY592" fmla="*/ 2001806 h 3453324"/>
                <a:gd name="connsiteX593" fmla="*/ 767885 w 4395438"/>
                <a:gd name="connsiteY593" fmla="*/ 1885852 h 3453324"/>
                <a:gd name="connsiteX594" fmla="*/ 767885 w 4395438"/>
                <a:gd name="connsiteY594" fmla="*/ 114531 h 3453324"/>
                <a:gd name="connsiteX595" fmla="*/ 884548 w 4395438"/>
                <a:gd name="connsiteY595" fmla="*/ 0 h 345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</a:cxnLst>
              <a:rect l="l" t="t" r="r" b="b"/>
              <a:pathLst>
                <a:path w="4395438" h="3453324">
                  <a:moveTo>
                    <a:pt x="3437669" y="3099455"/>
                  </a:moveTo>
                  <a:cubicBezTo>
                    <a:pt x="3408503" y="3098032"/>
                    <a:pt x="3402812" y="3111549"/>
                    <a:pt x="3410637" y="3138581"/>
                  </a:cubicBezTo>
                  <a:cubicBezTo>
                    <a:pt x="3461145" y="3138581"/>
                    <a:pt x="3510229" y="3138581"/>
                    <a:pt x="3558603" y="3138581"/>
                  </a:cubicBezTo>
                  <a:cubicBezTo>
                    <a:pt x="3563583" y="3111549"/>
                    <a:pt x="3554334" y="3100167"/>
                    <a:pt x="3529437" y="3100878"/>
                  </a:cubicBezTo>
                  <a:cubicBezTo>
                    <a:pt x="3498847" y="3101589"/>
                    <a:pt x="3468258" y="3101589"/>
                    <a:pt x="3437669" y="3099455"/>
                  </a:cubicBezTo>
                  <a:close/>
                  <a:moveTo>
                    <a:pt x="878146" y="3097321"/>
                  </a:moveTo>
                  <a:cubicBezTo>
                    <a:pt x="853959" y="3096609"/>
                    <a:pt x="846134" y="3110126"/>
                    <a:pt x="841866" y="3133601"/>
                  </a:cubicBezTo>
                  <a:cubicBezTo>
                    <a:pt x="897353" y="3133601"/>
                    <a:pt x="949995" y="3133601"/>
                    <a:pt x="1002637" y="3133601"/>
                  </a:cubicBezTo>
                  <a:cubicBezTo>
                    <a:pt x="1006193" y="3100878"/>
                    <a:pt x="1006193" y="3100167"/>
                    <a:pt x="981295" y="3099455"/>
                  </a:cubicBezTo>
                  <a:cubicBezTo>
                    <a:pt x="947149" y="3098032"/>
                    <a:pt x="913003" y="3098744"/>
                    <a:pt x="878146" y="3097321"/>
                  </a:cubicBezTo>
                  <a:close/>
                  <a:moveTo>
                    <a:pt x="2575340" y="2971397"/>
                  </a:moveTo>
                  <a:cubicBezTo>
                    <a:pt x="2567926" y="2971097"/>
                    <a:pt x="2558411" y="2972475"/>
                    <a:pt x="2546318" y="2974965"/>
                  </a:cubicBezTo>
                  <a:cubicBezTo>
                    <a:pt x="2547029" y="2990615"/>
                    <a:pt x="2548452" y="3006976"/>
                    <a:pt x="2549163" y="3022627"/>
                  </a:cubicBezTo>
                  <a:cubicBezTo>
                    <a:pt x="2442457" y="3022627"/>
                    <a:pt x="2337885" y="3022627"/>
                    <a:pt x="2233313" y="3022627"/>
                  </a:cubicBezTo>
                  <a:cubicBezTo>
                    <a:pt x="2232602" y="3003420"/>
                    <a:pt x="2231891" y="2988481"/>
                    <a:pt x="2230468" y="2972831"/>
                  </a:cubicBezTo>
                  <a:cubicBezTo>
                    <a:pt x="2214818" y="2972831"/>
                    <a:pt x="2201301" y="2972831"/>
                    <a:pt x="2187074" y="2972831"/>
                  </a:cubicBezTo>
                  <a:cubicBezTo>
                    <a:pt x="2184940" y="2989192"/>
                    <a:pt x="2183517" y="3003420"/>
                    <a:pt x="2182805" y="3020493"/>
                  </a:cubicBezTo>
                  <a:cubicBezTo>
                    <a:pt x="2073254" y="3020493"/>
                    <a:pt x="1967260" y="3020493"/>
                    <a:pt x="1860554" y="3020493"/>
                  </a:cubicBezTo>
                  <a:cubicBezTo>
                    <a:pt x="1861265" y="3010533"/>
                    <a:pt x="1861976" y="3003420"/>
                    <a:pt x="1862687" y="2996306"/>
                  </a:cubicBezTo>
                  <a:cubicBezTo>
                    <a:pt x="1863399" y="2988481"/>
                    <a:pt x="1864110" y="2980656"/>
                    <a:pt x="1864822" y="2973542"/>
                  </a:cubicBezTo>
                  <a:cubicBezTo>
                    <a:pt x="1821428" y="2967851"/>
                    <a:pt x="1816448" y="2974253"/>
                    <a:pt x="1818582" y="3034720"/>
                  </a:cubicBezTo>
                  <a:cubicBezTo>
                    <a:pt x="2078234" y="3034720"/>
                    <a:pt x="2337885" y="3034720"/>
                    <a:pt x="2598248" y="3034720"/>
                  </a:cubicBezTo>
                  <a:cubicBezTo>
                    <a:pt x="2600916" y="2988304"/>
                    <a:pt x="2597581" y="2972297"/>
                    <a:pt x="2575340" y="2971397"/>
                  </a:cubicBezTo>
                  <a:close/>
                  <a:moveTo>
                    <a:pt x="2524266" y="2757996"/>
                  </a:moveTo>
                  <a:cubicBezTo>
                    <a:pt x="2537070" y="2813483"/>
                    <a:pt x="2549875" y="2869682"/>
                    <a:pt x="2563391" y="2928726"/>
                  </a:cubicBezTo>
                  <a:cubicBezTo>
                    <a:pt x="2332906" y="2928726"/>
                    <a:pt x="2105266" y="2928726"/>
                    <a:pt x="1871224" y="2928726"/>
                  </a:cubicBezTo>
                  <a:cubicBezTo>
                    <a:pt x="1883317" y="2873950"/>
                    <a:pt x="1893277" y="2822020"/>
                    <a:pt x="1906081" y="2771512"/>
                  </a:cubicBezTo>
                  <a:cubicBezTo>
                    <a:pt x="1907505" y="2765822"/>
                    <a:pt x="1919598" y="2758708"/>
                    <a:pt x="1927422" y="2758708"/>
                  </a:cubicBezTo>
                  <a:cubicBezTo>
                    <a:pt x="2124473" y="2757996"/>
                    <a:pt x="2322235" y="2757996"/>
                    <a:pt x="2524266" y="2757996"/>
                  </a:cubicBezTo>
                  <a:close/>
                  <a:moveTo>
                    <a:pt x="2431075" y="2735943"/>
                  </a:moveTo>
                  <a:cubicBezTo>
                    <a:pt x="2254655" y="2736654"/>
                    <a:pt x="2078234" y="2737366"/>
                    <a:pt x="1901813" y="2738789"/>
                  </a:cubicBezTo>
                  <a:cubicBezTo>
                    <a:pt x="1888297" y="2738789"/>
                    <a:pt x="1865533" y="2744480"/>
                    <a:pt x="1863399" y="2752304"/>
                  </a:cubicBezTo>
                  <a:cubicBezTo>
                    <a:pt x="1846326" y="2814905"/>
                    <a:pt x="1833521" y="2878218"/>
                    <a:pt x="1818582" y="2945798"/>
                  </a:cubicBezTo>
                  <a:cubicBezTo>
                    <a:pt x="2086770" y="2946510"/>
                    <a:pt x="2349267" y="2946510"/>
                    <a:pt x="2618166" y="2946510"/>
                  </a:cubicBezTo>
                  <a:cubicBezTo>
                    <a:pt x="2602516" y="2878929"/>
                    <a:pt x="2588289" y="2814194"/>
                    <a:pt x="2571927" y="2750882"/>
                  </a:cubicBezTo>
                  <a:cubicBezTo>
                    <a:pt x="2570505" y="2744480"/>
                    <a:pt x="2554143" y="2737366"/>
                    <a:pt x="2544895" y="2736654"/>
                  </a:cubicBezTo>
                  <a:cubicBezTo>
                    <a:pt x="2507192" y="2735231"/>
                    <a:pt x="2469490" y="2735943"/>
                    <a:pt x="2431075" y="2735943"/>
                  </a:cubicBezTo>
                  <a:close/>
                  <a:moveTo>
                    <a:pt x="3009422" y="2574372"/>
                  </a:moveTo>
                  <a:cubicBezTo>
                    <a:pt x="3038588" y="2574283"/>
                    <a:pt x="3067755" y="2574817"/>
                    <a:pt x="3096921" y="2577307"/>
                  </a:cubicBezTo>
                  <a:cubicBezTo>
                    <a:pt x="3111149" y="2578729"/>
                    <a:pt x="3122531" y="2606473"/>
                    <a:pt x="3136047" y="2622124"/>
                  </a:cubicBezTo>
                  <a:cubicBezTo>
                    <a:pt x="3133201" y="2624969"/>
                    <a:pt x="3131067" y="2628526"/>
                    <a:pt x="3128933" y="2632794"/>
                  </a:cubicBezTo>
                  <a:cubicBezTo>
                    <a:pt x="3069178" y="2632794"/>
                    <a:pt x="3010133" y="2635639"/>
                    <a:pt x="2951090" y="2630660"/>
                  </a:cubicBezTo>
                  <a:cubicBezTo>
                    <a:pt x="2937573" y="2629237"/>
                    <a:pt x="2926903" y="2600071"/>
                    <a:pt x="2914809" y="2583709"/>
                  </a:cubicBezTo>
                  <a:cubicBezTo>
                    <a:pt x="2916944" y="2580864"/>
                    <a:pt x="2919789" y="2578018"/>
                    <a:pt x="2921923" y="2575173"/>
                  </a:cubicBezTo>
                  <a:cubicBezTo>
                    <a:pt x="2951089" y="2575173"/>
                    <a:pt x="2980256" y="2574461"/>
                    <a:pt x="3009422" y="2574372"/>
                  </a:cubicBezTo>
                  <a:close/>
                  <a:moveTo>
                    <a:pt x="1309949" y="2573750"/>
                  </a:moveTo>
                  <a:cubicBezTo>
                    <a:pt x="1349075" y="2573750"/>
                    <a:pt x="1387489" y="2573750"/>
                    <a:pt x="1426615" y="2573750"/>
                  </a:cubicBezTo>
                  <a:cubicBezTo>
                    <a:pt x="1419501" y="2632794"/>
                    <a:pt x="1417367" y="2634928"/>
                    <a:pt x="1364014" y="2634928"/>
                  </a:cubicBezTo>
                  <a:cubicBezTo>
                    <a:pt x="1326311" y="2634928"/>
                    <a:pt x="1288608" y="2634928"/>
                    <a:pt x="1248060" y="2634928"/>
                  </a:cubicBezTo>
                  <a:cubicBezTo>
                    <a:pt x="1257308" y="2575884"/>
                    <a:pt x="1260153" y="2573750"/>
                    <a:pt x="1309949" y="2573750"/>
                  </a:cubicBezTo>
                  <a:close/>
                  <a:moveTo>
                    <a:pt x="1128549" y="2573750"/>
                  </a:moveTo>
                  <a:cubicBezTo>
                    <a:pt x="1166964" y="2573039"/>
                    <a:pt x="1203955" y="2573750"/>
                    <a:pt x="1244503" y="2573750"/>
                  </a:cubicBezTo>
                  <a:cubicBezTo>
                    <a:pt x="1228141" y="2635640"/>
                    <a:pt x="1228141" y="2635640"/>
                    <a:pt x="1172654" y="2635640"/>
                  </a:cubicBezTo>
                  <a:cubicBezTo>
                    <a:pt x="1135663" y="2635640"/>
                    <a:pt x="1097960" y="2635640"/>
                    <a:pt x="1059546" y="2635640"/>
                  </a:cubicBezTo>
                  <a:cubicBezTo>
                    <a:pt x="1072351" y="2577307"/>
                    <a:pt x="1075908" y="2574462"/>
                    <a:pt x="1128549" y="2573750"/>
                  </a:cubicBezTo>
                  <a:close/>
                  <a:moveTo>
                    <a:pt x="2633017" y="2573661"/>
                  </a:moveTo>
                  <a:cubicBezTo>
                    <a:pt x="2659071" y="2573572"/>
                    <a:pt x="2683613" y="2574106"/>
                    <a:pt x="2707800" y="2576596"/>
                  </a:cubicBezTo>
                  <a:cubicBezTo>
                    <a:pt x="2719181" y="2578018"/>
                    <a:pt x="2727718" y="2605762"/>
                    <a:pt x="2737677" y="2620701"/>
                  </a:cubicBezTo>
                  <a:cubicBezTo>
                    <a:pt x="2734832" y="2624969"/>
                    <a:pt x="2731986" y="2629237"/>
                    <a:pt x="2729852" y="2633506"/>
                  </a:cubicBezTo>
                  <a:cubicBezTo>
                    <a:pt x="2680768" y="2633506"/>
                    <a:pt x="2631682" y="2636351"/>
                    <a:pt x="2582598" y="2631372"/>
                  </a:cubicBezTo>
                  <a:cubicBezTo>
                    <a:pt x="2571216" y="2629949"/>
                    <a:pt x="2563391" y="2600782"/>
                    <a:pt x="2549163" y="2574462"/>
                  </a:cubicBezTo>
                  <a:cubicBezTo>
                    <a:pt x="2579397" y="2574462"/>
                    <a:pt x="2606962" y="2573750"/>
                    <a:pt x="2633017" y="2573661"/>
                  </a:cubicBezTo>
                  <a:close/>
                  <a:moveTo>
                    <a:pt x="3206117" y="2573394"/>
                  </a:moveTo>
                  <a:cubicBezTo>
                    <a:pt x="3230481" y="2573216"/>
                    <a:pt x="3254846" y="2573749"/>
                    <a:pt x="3279033" y="2576595"/>
                  </a:cubicBezTo>
                  <a:cubicBezTo>
                    <a:pt x="3293260" y="2578018"/>
                    <a:pt x="3304642" y="2605762"/>
                    <a:pt x="3316735" y="2621412"/>
                  </a:cubicBezTo>
                  <a:cubicBezTo>
                    <a:pt x="3314601" y="2624968"/>
                    <a:pt x="3312467" y="2628526"/>
                    <a:pt x="3310332" y="2632082"/>
                  </a:cubicBezTo>
                  <a:cubicBezTo>
                    <a:pt x="3263382" y="2632082"/>
                    <a:pt x="3215720" y="2636350"/>
                    <a:pt x="3170192" y="2629948"/>
                  </a:cubicBezTo>
                  <a:cubicBezTo>
                    <a:pt x="3153830" y="2627814"/>
                    <a:pt x="3141026" y="2600782"/>
                    <a:pt x="3126087" y="2585843"/>
                  </a:cubicBezTo>
                  <a:cubicBezTo>
                    <a:pt x="3128221" y="2582286"/>
                    <a:pt x="3131067" y="2578729"/>
                    <a:pt x="3133201" y="2574461"/>
                  </a:cubicBezTo>
                  <a:cubicBezTo>
                    <a:pt x="3157387" y="2574461"/>
                    <a:pt x="3181752" y="2573572"/>
                    <a:pt x="3206117" y="2573394"/>
                  </a:cubicBezTo>
                  <a:close/>
                  <a:moveTo>
                    <a:pt x="3560737" y="2573128"/>
                  </a:moveTo>
                  <a:cubicBezTo>
                    <a:pt x="3585279" y="2572861"/>
                    <a:pt x="3608399" y="2573395"/>
                    <a:pt x="3631163" y="2576596"/>
                  </a:cubicBezTo>
                  <a:cubicBezTo>
                    <a:pt x="3648948" y="2578730"/>
                    <a:pt x="3663175" y="2605051"/>
                    <a:pt x="3679536" y="2620702"/>
                  </a:cubicBezTo>
                  <a:cubicBezTo>
                    <a:pt x="3678113" y="2623547"/>
                    <a:pt x="3676691" y="2627104"/>
                    <a:pt x="3674556" y="2629949"/>
                  </a:cubicBezTo>
                  <a:cubicBezTo>
                    <a:pt x="3624049" y="2629949"/>
                    <a:pt x="3572830" y="2633506"/>
                    <a:pt x="3523034" y="2627815"/>
                  </a:cubicBezTo>
                  <a:cubicBezTo>
                    <a:pt x="3510229" y="2625681"/>
                    <a:pt x="3499559" y="2597226"/>
                    <a:pt x="3481774" y="2574462"/>
                  </a:cubicBezTo>
                  <a:cubicBezTo>
                    <a:pt x="3510229" y="2574462"/>
                    <a:pt x="3536194" y="2573395"/>
                    <a:pt x="3560737" y="2573128"/>
                  </a:cubicBezTo>
                  <a:close/>
                  <a:moveTo>
                    <a:pt x="1497752" y="2573039"/>
                  </a:moveTo>
                  <a:cubicBezTo>
                    <a:pt x="1535455" y="2573039"/>
                    <a:pt x="1572447" y="2573039"/>
                    <a:pt x="1610149" y="2573039"/>
                  </a:cubicBezTo>
                  <a:cubicBezTo>
                    <a:pt x="1608015" y="2632795"/>
                    <a:pt x="1605170" y="2634929"/>
                    <a:pt x="1551817" y="2634929"/>
                  </a:cubicBezTo>
                  <a:cubicBezTo>
                    <a:pt x="1512692" y="2634929"/>
                    <a:pt x="1474277" y="2634929"/>
                    <a:pt x="1432306" y="2634929"/>
                  </a:cubicBezTo>
                  <a:cubicBezTo>
                    <a:pt x="1447245" y="2573751"/>
                    <a:pt x="1447245" y="2573751"/>
                    <a:pt x="1497752" y="2573039"/>
                  </a:cubicBezTo>
                  <a:close/>
                  <a:moveTo>
                    <a:pt x="812699" y="2573039"/>
                  </a:moveTo>
                  <a:cubicBezTo>
                    <a:pt x="894508" y="2573039"/>
                    <a:pt x="975604" y="2573039"/>
                    <a:pt x="1058124" y="2573039"/>
                  </a:cubicBezTo>
                  <a:cubicBezTo>
                    <a:pt x="1046030" y="2629949"/>
                    <a:pt x="1041050" y="2634929"/>
                    <a:pt x="991254" y="2634929"/>
                  </a:cubicBezTo>
                  <a:cubicBezTo>
                    <a:pt x="917983" y="2634929"/>
                    <a:pt x="844000" y="2634929"/>
                    <a:pt x="770731" y="2634929"/>
                  </a:cubicBezTo>
                  <a:cubicBezTo>
                    <a:pt x="759348" y="2634929"/>
                    <a:pt x="747965" y="2634217"/>
                    <a:pt x="735872" y="2633506"/>
                  </a:cubicBezTo>
                  <a:cubicBezTo>
                    <a:pt x="754368" y="2577307"/>
                    <a:pt x="759348" y="2573039"/>
                    <a:pt x="812699" y="2573039"/>
                  </a:cubicBezTo>
                  <a:close/>
                  <a:moveTo>
                    <a:pt x="2811838" y="2572683"/>
                  </a:moveTo>
                  <a:cubicBezTo>
                    <a:pt x="2836914" y="2572505"/>
                    <a:pt x="2860389" y="2573038"/>
                    <a:pt x="2883509" y="2575884"/>
                  </a:cubicBezTo>
                  <a:cubicBezTo>
                    <a:pt x="2897736" y="2578018"/>
                    <a:pt x="2908407" y="2605762"/>
                    <a:pt x="2921211" y="2621412"/>
                  </a:cubicBezTo>
                  <a:cubicBezTo>
                    <a:pt x="2919077" y="2624969"/>
                    <a:pt x="2916943" y="2628526"/>
                    <a:pt x="2914808" y="2631371"/>
                  </a:cubicBezTo>
                  <a:cubicBezTo>
                    <a:pt x="2864301" y="2631371"/>
                    <a:pt x="2813794" y="2634217"/>
                    <a:pt x="2763998" y="2629237"/>
                  </a:cubicBezTo>
                  <a:cubicBezTo>
                    <a:pt x="2752616" y="2627815"/>
                    <a:pt x="2744791" y="2597937"/>
                    <a:pt x="2730563" y="2573750"/>
                  </a:cubicBezTo>
                  <a:cubicBezTo>
                    <a:pt x="2760085" y="2573750"/>
                    <a:pt x="2786762" y="2572861"/>
                    <a:pt x="2811838" y="2572683"/>
                  </a:cubicBezTo>
                  <a:close/>
                  <a:moveTo>
                    <a:pt x="3382004" y="2572416"/>
                  </a:moveTo>
                  <a:cubicBezTo>
                    <a:pt x="3404412" y="2572149"/>
                    <a:pt x="3426643" y="2572683"/>
                    <a:pt x="3448339" y="2575884"/>
                  </a:cubicBezTo>
                  <a:cubicBezTo>
                    <a:pt x="3466836" y="2578729"/>
                    <a:pt x="3482486" y="2604339"/>
                    <a:pt x="3499559" y="2619278"/>
                  </a:cubicBezTo>
                  <a:cubicBezTo>
                    <a:pt x="3497424" y="2622835"/>
                    <a:pt x="3495291" y="2626392"/>
                    <a:pt x="3493156" y="2630660"/>
                  </a:cubicBezTo>
                  <a:cubicBezTo>
                    <a:pt x="3443360" y="2630660"/>
                    <a:pt x="3393564" y="2634217"/>
                    <a:pt x="3343768" y="2628525"/>
                  </a:cubicBezTo>
                  <a:cubicBezTo>
                    <a:pt x="3330252" y="2627103"/>
                    <a:pt x="3318870" y="2599359"/>
                    <a:pt x="3306776" y="2582998"/>
                  </a:cubicBezTo>
                  <a:cubicBezTo>
                    <a:pt x="3310333" y="2579441"/>
                    <a:pt x="3312467" y="2576595"/>
                    <a:pt x="3314602" y="2573750"/>
                  </a:cubicBezTo>
                  <a:cubicBezTo>
                    <a:pt x="3337010" y="2573750"/>
                    <a:pt x="3359596" y="2572683"/>
                    <a:pt x="3382004" y="2572416"/>
                  </a:cubicBezTo>
                  <a:close/>
                  <a:moveTo>
                    <a:pt x="1677731" y="2572327"/>
                  </a:moveTo>
                  <a:cubicBezTo>
                    <a:pt x="1951609" y="2572327"/>
                    <a:pt x="2225488" y="2572327"/>
                    <a:pt x="2499367" y="2573039"/>
                  </a:cubicBezTo>
                  <a:cubicBezTo>
                    <a:pt x="2545606" y="2573039"/>
                    <a:pt x="2548452" y="2576595"/>
                    <a:pt x="2544895" y="2631372"/>
                  </a:cubicBezTo>
                  <a:cubicBezTo>
                    <a:pt x="2237582" y="2631372"/>
                    <a:pt x="1930980" y="2631372"/>
                    <a:pt x="1623666" y="2631372"/>
                  </a:cubicBezTo>
                  <a:cubicBezTo>
                    <a:pt x="1625089" y="2575884"/>
                    <a:pt x="1627223" y="2572327"/>
                    <a:pt x="1677731" y="2572327"/>
                  </a:cubicBezTo>
                  <a:close/>
                  <a:moveTo>
                    <a:pt x="2263902" y="2505458"/>
                  </a:moveTo>
                  <a:cubicBezTo>
                    <a:pt x="2323658" y="2505458"/>
                    <a:pt x="2374166" y="2505458"/>
                    <a:pt x="2426096" y="2505458"/>
                  </a:cubicBezTo>
                  <a:cubicBezTo>
                    <a:pt x="2428941" y="2521108"/>
                    <a:pt x="2431076" y="2536047"/>
                    <a:pt x="2434632" y="2557388"/>
                  </a:cubicBezTo>
                  <a:cubicBezTo>
                    <a:pt x="2382702" y="2557388"/>
                    <a:pt x="2333617" y="2559522"/>
                    <a:pt x="2285243" y="2555254"/>
                  </a:cubicBezTo>
                  <a:cubicBezTo>
                    <a:pt x="2278130" y="2554543"/>
                    <a:pt x="2272439" y="2526799"/>
                    <a:pt x="2263902" y="2505458"/>
                  </a:cubicBezTo>
                  <a:close/>
                  <a:moveTo>
                    <a:pt x="2698462" y="2504213"/>
                  </a:moveTo>
                  <a:cubicBezTo>
                    <a:pt x="2723271" y="2504213"/>
                    <a:pt x="2747991" y="2504747"/>
                    <a:pt x="2772533" y="2506881"/>
                  </a:cubicBezTo>
                  <a:cubicBezTo>
                    <a:pt x="2780359" y="2507592"/>
                    <a:pt x="2786050" y="2535336"/>
                    <a:pt x="2796721" y="2558100"/>
                  </a:cubicBezTo>
                  <a:cubicBezTo>
                    <a:pt x="2741945" y="2558100"/>
                    <a:pt x="2697840" y="2560945"/>
                    <a:pt x="2654446" y="2555965"/>
                  </a:cubicBezTo>
                  <a:cubicBezTo>
                    <a:pt x="2640930" y="2554542"/>
                    <a:pt x="2629548" y="2531068"/>
                    <a:pt x="2616743" y="2518263"/>
                  </a:cubicBezTo>
                  <a:cubicBezTo>
                    <a:pt x="2618878" y="2513995"/>
                    <a:pt x="2621723" y="2509015"/>
                    <a:pt x="2623857" y="2504746"/>
                  </a:cubicBezTo>
                  <a:cubicBezTo>
                    <a:pt x="2648755" y="2504746"/>
                    <a:pt x="2673653" y="2504213"/>
                    <a:pt x="2698462" y="2504213"/>
                  </a:cubicBezTo>
                  <a:close/>
                  <a:moveTo>
                    <a:pt x="3520100" y="2503680"/>
                  </a:moveTo>
                  <a:cubicBezTo>
                    <a:pt x="3543308" y="2503502"/>
                    <a:pt x="3566428" y="2504036"/>
                    <a:pt x="3589192" y="2506882"/>
                  </a:cubicBezTo>
                  <a:cubicBezTo>
                    <a:pt x="3604842" y="2509015"/>
                    <a:pt x="3617647" y="2533202"/>
                    <a:pt x="3632586" y="2547429"/>
                  </a:cubicBezTo>
                  <a:cubicBezTo>
                    <a:pt x="3629739" y="2550275"/>
                    <a:pt x="3627606" y="2554543"/>
                    <a:pt x="3626183" y="2558100"/>
                  </a:cubicBezTo>
                  <a:cubicBezTo>
                    <a:pt x="3580655" y="2558100"/>
                    <a:pt x="3534416" y="2561657"/>
                    <a:pt x="3490311" y="2555966"/>
                  </a:cubicBezTo>
                  <a:cubicBezTo>
                    <a:pt x="3473949" y="2553831"/>
                    <a:pt x="3460433" y="2528934"/>
                    <a:pt x="3445494" y="2514706"/>
                  </a:cubicBezTo>
                  <a:cubicBezTo>
                    <a:pt x="3446917" y="2511149"/>
                    <a:pt x="3449051" y="2507593"/>
                    <a:pt x="3450474" y="2504747"/>
                  </a:cubicBezTo>
                  <a:cubicBezTo>
                    <a:pt x="3473594" y="2504747"/>
                    <a:pt x="3496891" y="2503858"/>
                    <a:pt x="3520100" y="2503680"/>
                  </a:cubicBezTo>
                  <a:close/>
                  <a:moveTo>
                    <a:pt x="2450993" y="2503324"/>
                  </a:moveTo>
                  <a:cubicBezTo>
                    <a:pt x="2495810" y="2503324"/>
                    <a:pt x="2540627" y="2501901"/>
                    <a:pt x="2585443" y="2504035"/>
                  </a:cubicBezTo>
                  <a:cubicBezTo>
                    <a:pt x="2618166" y="2505458"/>
                    <a:pt x="2606784" y="2533913"/>
                    <a:pt x="2612475" y="2558099"/>
                  </a:cubicBezTo>
                  <a:cubicBezTo>
                    <a:pt x="2562679" y="2558099"/>
                    <a:pt x="2515729" y="2560944"/>
                    <a:pt x="2469489" y="2555965"/>
                  </a:cubicBezTo>
                  <a:cubicBezTo>
                    <a:pt x="2458819" y="2554543"/>
                    <a:pt x="2450282" y="2528222"/>
                    <a:pt x="2441034" y="2513283"/>
                  </a:cubicBezTo>
                  <a:cubicBezTo>
                    <a:pt x="2444591" y="2509727"/>
                    <a:pt x="2448148" y="2506881"/>
                    <a:pt x="2450993" y="2503324"/>
                  </a:cubicBezTo>
                  <a:close/>
                  <a:moveTo>
                    <a:pt x="3345102" y="2502969"/>
                  </a:moveTo>
                  <a:cubicBezTo>
                    <a:pt x="3367777" y="2502791"/>
                    <a:pt x="3390363" y="2503325"/>
                    <a:pt x="3412771" y="2506171"/>
                  </a:cubicBezTo>
                  <a:cubicBezTo>
                    <a:pt x="3428421" y="2508304"/>
                    <a:pt x="3440515" y="2533202"/>
                    <a:pt x="3454030" y="2547429"/>
                  </a:cubicBezTo>
                  <a:cubicBezTo>
                    <a:pt x="3451896" y="2550275"/>
                    <a:pt x="3449762" y="2553832"/>
                    <a:pt x="3447628" y="2558100"/>
                  </a:cubicBezTo>
                  <a:cubicBezTo>
                    <a:pt x="3402811" y="2558100"/>
                    <a:pt x="3357995" y="2561657"/>
                    <a:pt x="3313890" y="2555967"/>
                  </a:cubicBezTo>
                  <a:cubicBezTo>
                    <a:pt x="3298240" y="2553832"/>
                    <a:pt x="3284724" y="2529645"/>
                    <a:pt x="3270496" y="2516129"/>
                  </a:cubicBezTo>
                  <a:cubicBezTo>
                    <a:pt x="3272631" y="2511861"/>
                    <a:pt x="3274764" y="2508304"/>
                    <a:pt x="3276899" y="2504036"/>
                  </a:cubicBezTo>
                  <a:cubicBezTo>
                    <a:pt x="3299663" y="2504036"/>
                    <a:pt x="3322427" y="2503147"/>
                    <a:pt x="3345102" y="2502969"/>
                  </a:cubicBezTo>
                  <a:close/>
                  <a:moveTo>
                    <a:pt x="3106969" y="2502791"/>
                  </a:moveTo>
                  <a:cubicBezTo>
                    <a:pt x="3149741" y="2502791"/>
                    <a:pt x="3192245" y="2503325"/>
                    <a:pt x="3234928" y="2505459"/>
                  </a:cubicBezTo>
                  <a:cubicBezTo>
                    <a:pt x="3249866" y="2506170"/>
                    <a:pt x="3264094" y="2531779"/>
                    <a:pt x="3278321" y="2546007"/>
                  </a:cubicBezTo>
                  <a:cubicBezTo>
                    <a:pt x="3276187" y="2550275"/>
                    <a:pt x="3274053" y="2554543"/>
                    <a:pt x="3271919" y="2558100"/>
                  </a:cubicBezTo>
                  <a:cubicBezTo>
                    <a:pt x="3242041" y="2558100"/>
                    <a:pt x="3212164" y="2558100"/>
                    <a:pt x="3181574" y="2558100"/>
                  </a:cubicBezTo>
                  <a:cubicBezTo>
                    <a:pt x="3131778" y="2558100"/>
                    <a:pt x="3081982" y="2558100"/>
                    <a:pt x="3032897" y="2558100"/>
                  </a:cubicBezTo>
                  <a:cubicBezTo>
                    <a:pt x="2987369" y="2558100"/>
                    <a:pt x="2985947" y="2557389"/>
                    <a:pt x="2977410" y="2503324"/>
                  </a:cubicBezTo>
                  <a:cubicBezTo>
                    <a:pt x="3021160" y="2503324"/>
                    <a:pt x="3064198" y="2502791"/>
                    <a:pt x="3106969" y="2502791"/>
                  </a:cubicBezTo>
                  <a:close/>
                  <a:moveTo>
                    <a:pt x="2165555" y="2502791"/>
                  </a:moveTo>
                  <a:cubicBezTo>
                    <a:pt x="2189920" y="2502791"/>
                    <a:pt x="2213751" y="2503325"/>
                    <a:pt x="2237582" y="2505459"/>
                  </a:cubicBezTo>
                  <a:cubicBezTo>
                    <a:pt x="2246118" y="2506882"/>
                    <a:pt x="2251098" y="2534625"/>
                    <a:pt x="2261769" y="2558100"/>
                  </a:cubicBezTo>
                  <a:cubicBezTo>
                    <a:pt x="2202013" y="2558100"/>
                    <a:pt x="2156485" y="2560234"/>
                    <a:pt x="2110246" y="2557389"/>
                  </a:cubicBezTo>
                  <a:cubicBezTo>
                    <a:pt x="2071120" y="2555255"/>
                    <a:pt x="2097441" y="2526088"/>
                    <a:pt x="2090327" y="2503324"/>
                  </a:cubicBezTo>
                  <a:cubicBezTo>
                    <a:pt x="2116292" y="2503324"/>
                    <a:pt x="2141190" y="2502791"/>
                    <a:pt x="2165555" y="2502791"/>
                  </a:cubicBezTo>
                  <a:close/>
                  <a:moveTo>
                    <a:pt x="1957301" y="2502613"/>
                  </a:moveTo>
                  <a:cubicBezTo>
                    <a:pt x="1994291" y="2502613"/>
                    <a:pt x="2031994" y="2502613"/>
                    <a:pt x="2068274" y="2502613"/>
                  </a:cubicBezTo>
                  <a:cubicBezTo>
                    <a:pt x="2077522" y="2556677"/>
                    <a:pt x="2076810" y="2558811"/>
                    <a:pt x="2028438" y="2558811"/>
                  </a:cubicBezTo>
                  <a:cubicBezTo>
                    <a:pt x="1990023" y="2558811"/>
                    <a:pt x="1951609" y="2558811"/>
                    <a:pt x="1913195" y="2558811"/>
                  </a:cubicBezTo>
                  <a:cubicBezTo>
                    <a:pt x="1908927" y="2504747"/>
                    <a:pt x="1910349" y="2503325"/>
                    <a:pt x="1957301" y="2502613"/>
                  </a:cubicBezTo>
                  <a:close/>
                  <a:moveTo>
                    <a:pt x="1775900" y="2502613"/>
                  </a:moveTo>
                  <a:cubicBezTo>
                    <a:pt x="1813602" y="2502613"/>
                    <a:pt x="1851305" y="2502613"/>
                    <a:pt x="1891142" y="2502613"/>
                  </a:cubicBezTo>
                  <a:cubicBezTo>
                    <a:pt x="1895410" y="2557388"/>
                    <a:pt x="1894698" y="2558100"/>
                    <a:pt x="1846326" y="2558100"/>
                  </a:cubicBezTo>
                  <a:cubicBezTo>
                    <a:pt x="1808623" y="2558100"/>
                    <a:pt x="1770920" y="2558100"/>
                    <a:pt x="1733928" y="2558100"/>
                  </a:cubicBezTo>
                  <a:cubicBezTo>
                    <a:pt x="1727526" y="2507592"/>
                    <a:pt x="1731083" y="2502613"/>
                    <a:pt x="1775900" y="2502613"/>
                  </a:cubicBezTo>
                  <a:close/>
                  <a:moveTo>
                    <a:pt x="1599478" y="2502613"/>
                  </a:moveTo>
                  <a:cubicBezTo>
                    <a:pt x="1637181" y="2502613"/>
                    <a:pt x="1674173" y="2502613"/>
                    <a:pt x="1711164" y="2502613"/>
                  </a:cubicBezTo>
                  <a:cubicBezTo>
                    <a:pt x="1717566" y="2552409"/>
                    <a:pt x="1713298" y="2558100"/>
                    <a:pt x="1668482" y="2558100"/>
                  </a:cubicBezTo>
                  <a:cubicBezTo>
                    <a:pt x="1628645" y="2558100"/>
                    <a:pt x="1589519" y="2558100"/>
                    <a:pt x="1549682" y="2558100"/>
                  </a:cubicBezTo>
                  <a:cubicBezTo>
                    <a:pt x="1553239" y="2504747"/>
                    <a:pt x="1554662" y="2502613"/>
                    <a:pt x="1599478" y="2502613"/>
                  </a:cubicBezTo>
                  <a:close/>
                  <a:moveTo>
                    <a:pt x="1420213" y="2502613"/>
                  </a:moveTo>
                  <a:cubicBezTo>
                    <a:pt x="1457915" y="2502613"/>
                    <a:pt x="1495618" y="2502613"/>
                    <a:pt x="1536166" y="2502613"/>
                  </a:cubicBezTo>
                  <a:cubicBezTo>
                    <a:pt x="1531187" y="2557388"/>
                    <a:pt x="1530475" y="2558100"/>
                    <a:pt x="1484236" y="2558100"/>
                  </a:cubicBezTo>
                  <a:cubicBezTo>
                    <a:pt x="1445822" y="2558100"/>
                    <a:pt x="1406697" y="2558100"/>
                    <a:pt x="1367571" y="2558100"/>
                  </a:cubicBezTo>
                  <a:cubicBezTo>
                    <a:pt x="1371128" y="2506170"/>
                    <a:pt x="1374685" y="2502613"/>
                    <a:pt x="1420213" y="2502613"/>
                  </a:cubicBezTo>
                  <a:close/>
                  <a:moveTo>
                    <a:pt x="1240947" y="2502613"/>
                  </a:moveTo>
                  <a:cubicBezTo>
                    <a:pt x="1279361" y="2502613"/>
                    <a:pt x="1318487" y="2502613"/>
                    <a:pt x="1357613" y="2502613"/>
                  </a:cubicBezTo>
                  <a:cubicBezTo>
                    <a:pt x="1349076" y="2557388"/>
                    <a:pt x="1347653" y="2558100"/>
                    <a:pt x="1300703" y="2558100"/>
                  </a:cubicBezTo>
                  <a:cubicBezTo>
                    <a:pt x="1261577" y="2558100"/>
                    <a:pt x="1223163" y="2558100"/>
                    <a:pt x="1184037" y="2558100"/>
                  </a:cubicBezTo>
                  <a:cubicBezTo>
                    <a:pt x="1191863" y="2506881"/>
                    <a:pt x="1196130" y="2502613"/>
                    <a:pt x="1240947" y="2502613"/>
                  </a:cubicBezTo>
                  <a:close/>
                  <a:moveTo>
                    <a:pt x="2870348" y="2502257"/>
                  </a:moveTo>
                  <a:cubicBezTo>
                    <a:pt x="2893289" y="2502079"/>
                    <a:pt x="2916231" y="2502612"/>
                    <a:pt x="2938995" y="2505458"/>
                  </a:cubicBezTo>
                  <a:cubicBezTo>
                    <a:pt x="2952512" y="2506881"/>
                    <a:pt x="2963182" y="2533202"/>
                    <a:pt x="2975275" y="2547429"/>
                  </a:cubicBezTo>
                  <a:cubicBezTo>
                    <a:pt x="2972430" y="2550986"/>
                    <a:pt x="2968873" y="2554543"/>
                    <a:pt x="2966027" y="2558100"/>
                  </a:cubicBezTo>
                  <a:cubicBezTo>
                    <a:pt x="2921211" y="2558100"/>
                    <a:pt x="2875683" y="2561657"/>
                    <a:pt x="2831578" y="2555966"/>
                  </a:cubicBezTo>
                  <a:cubicBezTo>
                    <a:pt x="2817351" y="2553831"/>
                    <a:pt x="2805969" y="2528222"/>
                    <a:pt x="2793875" y="2513283"/>
                  </a:cubicBezTo>
                  <a:cubicBezTo>
                    <a:pt x="2796721" y="2509726"/>
                    <a:pt x="2799566" y="2506170"/>
                    <a:pt x="2801701" y="2503324"/>
                  </a:cubicBezTo>
                  <a:cubicBezTo>
                    <a:pt x="2824464" y="2503324"/>
                    <a:pt x="2847406" y="2502435"/>
                    <a:pt x="2870348" y="2502257"/>
                  </a:cubicBezTo>
                  <a:close/>
                  <a:moveTo>
                    <a:pt x="1060969" y="2501190"/>
                  </a:moveTo>
                  <a:cubicBezTo>
                    <a:pt x="1099383" y="2504747"/>
                    <a:pt x="1138509" y="2501901"/>
                    <a:pt x="1177634" y="2501901"/>
                  </a:cubicBezTo>
                  <a:cubicBezTo>
                    <a:pt x="1166252" y="2555966"/>
                    <a:pt x="1164118" y="2557389"/>
                    <a:pt x="1115745" y="2558100"/>
                  </a:cubicBezTo>
                  <a:cubicBezTo>
                    <a:pt x="1078754" y="2558100"/>
                    <a:pt x="1041050" y="2558100"/>
                    <a:pt x="998368" y="2558100"/>
                  </a:cubicBezTo>
                  <a:cubicBezTo>
                    <a:pt x="1006905" y="2519685"/>
                    <a:pt x="1021132" y="2498344"/>
                    <a:pt x="1060969" y="2501190"/>
                  </a:cubicBezTo>
                  <a:close/>
                  <a:moveTo>
                    <a:pt x="857515" y="2501190"/>
                  </a:moveTo>
                  <a:cubicBezTo>
                    <a:pt x="903043" y="2504747"/>
                    <a:pt x="949282" y="2501901"/>
                    <a:pt x="995522" y="2501901"/>
                  </a:cubicBezTo>
                  <a:cubicBezTo>
                    <a:pt x="986985" y="2550986"/>
                    <a:pt x="979872" y="2557389"/>
                    <a:pt x="935055" y="2557389"/>
                  </a:cubicBezTo>
                  <a:cubicBezTo>
                    <a:pt x="884548" y="2558100"/>
                    <a:pt x="834041" y="2558100"/>
                    <a:pt x="780688" y="2558100"/>
                  </a:cubicBezTo>
                  <a:cubicBezTo>
                    <a:pt x="792781" y="2513283"/>
                    <a:pt x="816967" y="2498344"/>
                    <a:pt x="857515" y="2501190"/>
                  </a:cubicBezTo>
                  <a:close/>
                  <a:moveTo>
                    <a:pt x="2189208" y="2440011"/>
                  </a:moveTo>
                  <a:cubicBezTo>
                    <a:pt x="2239004" y="2440011"/>
                    <a:pt x="2287378" y="2440011"/>
                    <a:pt x="2338596" y="2440011"/>
                  </a:cubicBezTo>
                  <a:cubicBezTo>
                    <a:pt x="2340731" y="2453528"/>
                    <a:pt x="2342865" y="2465620"/>
                    <a:pt x="2345710" y="2483405"/>
                  </a:cubicBezTo>
                  <a:cubicBezTo>
                    <a:pt x="2293780" y="2483405"/>
                    <a:pt x="2243272" y="2483405"/>
                    <a:pt x="2189208" y="2483405"/>
                  </a:cubicBezTo>
                  <a:cubicBezTo>
                    <a:pt x="2189208" y="2469178"/>
                    <a:pt x="2189208" y="2457084"/>
                    <a:pt x="2189208" y="2440011"/>
                  </a:cubicBezTo>
                  <a:close/>
                  <a:moveTo>
                    <a:pt x="3481329" y="2439211"/>
                  </a:moveTo>
                  <a:cubicBezTo>
                    <a:pt x="3504360" y="2439122"/>
                    <a:pt x="3527301" y="2439656"/>
                    <a:pt x="3550065" y="2442146"/>
                  </a:cubicBezTo>
                  <a:cubicBezTo>
                    <a:pt x="3563581" y="2443568"/>
                    <a:pt x="3574252" y="2467044"/>
                    <a:pt x="3592036" y="2486962"/>
                  </a:cubicBezTo>
                  <a:cubicBezTo>
                    <a:pt x="3535837" y="2486962"/>
                    <a:pt x="3490310" y="2489807"/>
                    <a:pt x="3445494" y="2485539"/>
                  </a:cubicBezTo>
                  <a:cubicBezTo>
                    <a:pt x="3431977" y="2484117"/>
                    <a:pt x="3420595" y="2462064"/>
                    <a:pt x="3408502" y="2449259"/>
                  </a:cubicBezTo>
                  <a:cubicBezTo>
                    <a:pt x="3409925" y="2446414"/>
                    <a:pt x="3411348" y="2442857"/>
                    <a:pt x="3412059" y="2440012"/>
                  </a:cubicBezTo>
                  <a:cubicBezTo>
                    <a:pt x="3435179" y="2440012"/>
                    <a:pt x="3458298" y="2439300"/>
                    <a:pt x="3481329" y="2439211"/>
                  </a:cubicBezTo>
                  <a:close/>
                  <a:moveTo>
                    <a:pt x="2599582" y="2438767"/>
                  </a:moveTo>
                  <a:cubicBezTo>
                    <a:pt x="2622790" y="2438767"/>
                    <a:pt x="2645910" y="2439301"/>
                    <a:pt x="2668674" y="2441435"/>
                  </a:cubicBezTo>
                  <a:cubicBezTo>
                    <a:pt x="2678633" y="2441435"/>
                    <a:pt x="2685747" y="2466332"/>
                    <a:pt x="2697840" y="2487673"/>
                  </a:cubicBezTo>
                  <a:cubicBezTo>
                    <a:pt x="2643064" y="2487673"/>
                    <a:pt x="2598248" y="2489808"/>
                    <a:pt x="2553431" y="2486251"/>
                  </a:cubicBezTo>
                  <a:cubicBezTo>
                    <a:pt x="2542049" y="2485540"/>
                    <a:pt x="2532801" y="2462776"/>
                    <a:pt x="2522842" y="2450682"/>
                  </a:cubicBezTo>
                  <a:cubicBezTo>
                    <a:pt x="2524976" y="2447126"/>
                    <a:pt x="2527821" y="2443569"/>
                    <a:pt x="2529956" y="2439300"/>
                  </a:cubicBezTo>
                  <a:cubicBezTo>
                    <a:pt x="2553076" y="2439300"/>
                    <a:pt x="2576373" y="2438767"/>
                    <a:pt x="2599582" y="2438767"/>
                  </a:cubicBezTo>
                  <a:close/>
                  <a:moveTo>
                    <a:pt x="2768889" y="2438500"/>
                  </a:moveTo>
                  <a:cubicBezTo>
                    <a:pt x="2791564" y="2438412"/>
                    <a:pt x="2814150" y="2438945"/>
                    <a:pt x="2836558" y="2441435"/>
                  </a:cubicBezTo>
                  <a:cubicBezTo>
                    <a:pt x="2847229" y="2442857"/>
                    <a:pt x="2855766" y="2467044"/>
                    <a:pt x="2865725" y="2480560"/>
                  </a:cubicBezTo>
                  <a:cubicBezTo>
                    <a:pt x="2861457" y="2482694"/>
                    <a:pt x="2858611" y="2485540"/>
                    <a:pt x="2855054" y="2488385"/>
                  </a:cubicBezTo>
                  <a:cubicBezTo>
                    <a:pt x="2818774" y="2488385"/>
                    <a:pt x="2782495" y="2488385"/>
                    <a:pt x="2746214" y="2488385"/>
                  </a:cubicBezTo>
                  <a:cubicBezTo>
                    <a:pt x="2705665" y="2488385"/>
                    <a:pt x="2705665" y="2487674"/>
                    <a:pt x="2700686" y="2439301"/>
                  </a:cubicBezTo>
                  <a:cubicBezTo>
                    <a:pt x="2723450" y="2439301"/>
                    <a:pt x="2746214" y="2438589"/>
                    <a:pt x="2768889" y="2438500"/>
                  </a:cubicBezTo>
                  <a:close/>
                  <a:moveTo>
                    <a:pt x="2428497" y="2437077"/>
                  </a:moveTo>
                  <a:cubicBezTo>
                    <a:pt x="2450816" y="2436988"/>
                    <a:pt x="2473046" y="2437522"/>
                    <a:pt x="2495099" y="2440012"/>
                  </a:cubicBezTo>
                  <a:cubicBezTo>
                    <a:pt x="2505770" y="2440723"/>
                    <a:pt x="2513595" y="2464910"/>
                    <a:pt x="2522843" y="2478426"/>
                  </a:cubicBezTo>
                  <a:cubicBezTo>
                    <a:pt x="2520708" y="2481271"/>
                    <a:pt x="2517863" y="2484828"/>
                    <a:pt x="2515729" y="2487674"/>
                  </a:cubicBezTo>
                  <a:cubicBezTo>
                    <a:pt x="2470201" y="2487674"/>
                    <a:pt x="2423962" y="2489808"/>
                    <a:pt x="2378434" y="2485539"/>
                  </a:cubicBezTo>
                  <a:cubicBezTo>
                    <a:pt x="2369186" y="2484828"/>
                    <a:pt x="2361361" y="2460642"/>
                    <a:pt x="2352824" y="2447125"/>
                  </a:cubicBezTo>
                  <a:cubicBezTo>
                    <a:pt x="2355670" y="2444280"/>
                    <a:pt x="2358515" y="2441434"/>
                    <a:pt x="2361361" y="2437878"/>
                  </a:cubicBezTo>
                  <a:cubicBezTo>
                    <a:pt x="2383769" y="2437878"/>
                    <a:pt x="2406177" y="2437166"/>
                    <a:pt x="2428497" y="2437077"/>
                  </a:cubicBezTo>
                  <a:close/>
                  <a:moveTo>
                    <a:pt x="3101634" y="2436722"/>
                  </a:moveTo>
                  <a:cubicBezTo>
                    <a:pt x="3123597" y="2436455"/>
                    <a:pt x="3144227" y="2436811"/>
                    <a:pt x="3164501" y="2439301"/>
                  </a:cubicBezTo>
                  <a:cubicBezTo>
                    <a:pt x="3180863" y="2441435"/>
                    <a:pt x="3194379" y="2460642"/>
                    <a:pt x="3209318" y="2472735"/>
                  </a:cubicBezTo>
                  <a:cubicBezTo>
                    <a:pt x="3207183" y="2477003"/>
                    <a:pt x="3205761" y="2481271"/>
                    <a:pt x="3203626" y="2485540"/>
                  </a:cubicBezTo>
                  <a:cubicBezTo>
                    <a:pt x="3155254" y="2485540"/>
                    <a:pt x="3106880" y="2487674"/>
                    <a:pt x="3059218" y="2483406"/>
                  </a:cubicBezTo>
                  <a:cubicBezTo>
                    <a:pt x="3049970" y="2483406"/>
                    <a:pt x="3042856" y="2459219"/>
                    <a:pt x="3030763" y="2437878"/>
                  </a:cubicBezTo>
                  <a:cubicBezTo>
                    <a:pt x="3056373" y="2437878"/>
                    <a:pt x="3079670" y="2436989"/>
                    <a:pt x="3101634" y="2436722"/>
                  </a:cubicBezTo>
                  <a:close/>
                  <a:moveTo>
                    <a:pt x="2934639" y="2436722"/>
                  </a:moveTo>
                  <a:cubicBezTo>
                    <a:pt x="2955714" y="2436455"/>
                    <a:pt x="2976699" y="2436811"/>
                    <a:pt x="2997329" y="2439301"/>
                  </a:cubicBezTo>
                  <a:cubicBezTo>
                    <a:pt x="3012268" y="2441435"/>
                    <a:pt x="3024362" y="2462776"/>
                    <a:pt x="3037877" y="2475580"/>
                  </a:cubicBezTo>
                  <a:cubicBezTo>
                    <a:pt x="3035743" y="2479138"/>
                    <a:pt x="3032897" y="2483406"/>
                    <a:pt x="3030764" y="2486962"/>
                  </a:cubicBezTo>
                  <a:cubicBezTo>
                    <a:pt x="2985236" y="2486962"/>
                    <a:pt x="2939708" y="2489808"/>
                    <a:pt x="2894891" y="2484829"/>
                  </a:cubicBezTo>
                  <a:cubicBezTo>
                    <a:pt x="2882798" y="2483406"/>
                    <a:pt x="2873550" y="2460642"/>
                    <a:pt x="2862879" y="2447126"/>
                  </a:cubicBezTo>
                  <a:cubicBezTo>
                    <a:pt x="2866436" y="2444992"/>
                    <a:pt x="2869281" y="2441435"/>
                    <a:pt x="2871416" y="2437878"/>
                  </a:cubicBezTo>
                  <a:cubicBezTo>
                    <a:pt x="2892401" y="2437878"/>
                    <a:pt x="2913565" y="2436989"/>
                    <a:pt x="2934639" y="2436722"/>
                  </a:cubicBezTo>
                  <a:close/>
                  <a:moveTo>
                    <a:pt x="2056892" y="2436455"/>
                  </a:moveTo>
                  <a:cubicBezTo>
                    <a:pt x="2081791" y="2436455"/>
                    <a:pt x="2106688" y="2436455"/>
                    <a:pt x="2131587" y="2437167"/>
                  </a:cubicBezTo>
                  <a:cubicBezTo>
                    <a:pt x="2174270" y="2437878"/>
                    <a:pt x="2174981" y="2438590"/>
                    <a:pt x="2166444" y="2485540"/>
                  </a:cubicBezTo>
                  <a:cubicBezTo>
                    <a:pt x="2118070" y="2485540"/>
                    <a:pt x="2068986" y="2485540"/>
                    <a:pt x="2019901" y="2485540"/>
                  </a:cubicBezTo>
                  <a:cubicBezTo>
                    <a:pt x="2011364" y="2439301"/>
                    <a:pt x="2013499" y="2437167"/>
                    <a:pt x="2056892" y="2436455"/>
                  </a:cubicBezTo>
                  <a:close/>
                  <a:moveTo>
                    <a:pt x="1889720" y="2435032"/>
                  </a:moveTo>
                  <a:cubicBezTo>
                    <a:pt x="1920309" y="2435032"/>
                    <a:pt x="1950898" y="2434321"/>
                    <a:pt x="1981487" y="2437166"/>
                  </a:cubicBezTo>
                  <a:cubicBezTo>
                    <a:pt x="1987889" y="2437878"/>
                    <a:pt x="1999271" y="2452816"/>
                    <a:pt x="1998560" y="2459930"/>
                  </a:cubicBezTo>
                  <a:cubicBezTo>
                    <a:pt x="1997848" y="2469889"/>
                    <a:pt x="1987889" y="2486251"/>
                    <a:pt x="1980775" y="2486251"/>
                  </a:cubicBezTo>
                  <a:cubicBezTo>
                    <a:pt x="1934536" y="2488385"/>
                    <a:pt x="1889008" y="2487674"/>
                    <a:pt x="1843480" y="2487674"/>
                  </a:cubicBezTo>
                  <a:cubicBezTo>
                    <a:pt x="1844191" y="2436455"/>
                    <a:pt x="1844903" y="2435032"/>
                    <a:pt x="1889720" y="2435032"/>
                  </a:cubicBezTo>
                  <a:close/>
                  <a:moveTo>
                    <a:pt x="1711877" y="2435032"/>
                  </a:moveTo>
                  <a:cubicBezTo>
                    <a:pt x="1748868" y="2434321"/>
                    <a:pt x="1786571" y="2435032"/>
                    <a:pt x="1825697" y="2435032"/>
                  </a:cubicBezTo>
                  <a:cubicBezTo>
                    <a:pt x="1830676" y="2474158"/>
                    <a:pt x="1821428" y="2491231"/>
                    <a:pt x="1785148" y="2489096"/>
                  </a:cubicBezTo>
                  <a:cubicBezTo>
                    <a:pt x="1747445" y="2486251"/>
                    <a:pt x="1709742" y="2488385"/>
                    <a:pt x="1672750" y="2488385"/>
                  </a:cubicBezTo>
                  <a:cubicBezTo>
                    <a:pt x="1667059" y="2443569"/>
                    <a:pt x="1672750" y="2435744"/>
                    <a:pt x="1711877" y="2435032"/>
                  </a:cubicBezTo>
                  <a:close/>
                  <a:moveTo>
                    <a:pt x="1543281" y="2434321"/>
                  </a:moveTo>
                  <a:cubicBezTo>
                    <a:pt x="1580272" y="2434321"/>
                    <a:pt x="1617263" y="2435033"/>
                    <a:pt x="1654967" y="2435033"/>
                  </a:cubicBezTo>
                  <a:cubicBezTo>
                    <a:pt x="1657100" y="2475581"/>
                    <a:pt x="1645007" y="2491231"/>
                    <a:pt x="1608727" y="2488385"/>
                  </a:cubicBezTo>
                  <a:cubicBezTo>
                    <a:pt x="1571025" y="2485540"/>
                    <a:pt x="1533322" y="2487674"/>
                    <a:pt x="1495619" y="2487674"/>
                  </a:cubicBezTo>
                  <a:cubicBezTo>
                    <a:pt x="1497754" y="2439301"/>
                    <a:pt x="1501310" y="2435033"/>
                    <a:pt x="1543281" y="2434321"/>
                  </a:cubicBezTo>
                  <a:close/>
                  <a:moveTo>
                    <a:pt x="887395" y="2434321"/>
                  </a:moveTo>
                  <a:cubicBezTo>
                    <a:pt x="966357" y="2435744"/>
                    <a:pt x="1045320" y="2434321"/>
                    <a:pt x="1126416" y="2434321"/>
                  </a:cubicBezTo>
                  <a:cubicBezTo>
                    <a:pt x="1120014" y="2477003"/>
                    <a:pt x="1100095" y="2489096"/>
                    <a:pt x="1063815" y="2488385"/>
                  </a:cubicBezTo>
                  <a:cubicBezTo>
                    <a:pt x="984853" y="2485540"/>
                    <a:pt x="905890" y="2487673"/>
                    <a:pt x="824082" y="2487673"/>
                  </a:cubicBezTo>
                  <a:cubicBezTo>
                    <a:pt x="834041" y="2452817"/>
                    <a:pt x="848981" y="2432897"/>
                    <a:pt x="887395" y="2434321"/>
                  </a:cubicBezTo>
                  <a:close/>
                  <a:moveTo>
                    <a:pt x="1368994" y="2433610"/>
                  </a:moveTo>
                  <a:cubicBezTo>
                    <a:pt x="1407407" y="2436455"/>
                    <a:pt x="1445110" y="2434322"/>
                    <a:pt x="1482814" y="2434322"/>
                  </a:cubicBezTo>
                  <a:cubicBezTo>
                    <a:pt x="1483525" y="2480560"/>
                    <a:pt x="1462895" y="2490520"/>
                    <a:pt x="1428037" y="2487674"/>
                  </a:cubicBezTo>
                  <a:cubicBezTo>
                    <a:pt x="1391758" y="2484829"/>
                    <a:pt x="1355477" y="2486963"/>
                    <a:pt x="1317063" y="2486963"/>
                  </a:cubicBezTo>
                  <a:cubicBezTo>
                    <a:pt x="1319198" y="2450683"/>
                    <a:pt x="1332002" y="2431476"/>
                    <a:pt x="1368994" y="2433610"/>
                  </a:cubicBezTo>
                  <a:close/>
                  <a:moveTo>
                    <a:pt x="1196841" y="2433609"/>
                  </a:moveTo>
                  <a:cubicBezTo>
                    <a:pt x="1233833" y="2435743"/>
                    <a:pt x="1271536" y="2434320"/>
                    <a:pt x="1310661" y="2434320"/>
                  </a:cubicBezTo>
                  <a:cubicBezTo>
                    <a:pt x="1308527" y="2474869"/>
                    <a:pt x="1292877" y="2491230"/>
                    <a:pt x="1255174" y="2488385"/>
                  </a:cubicBezTo>
                  <a:cubicBezTo>
                    <a:pt x="1218183" y="2484828"/>
                    <a:pt x="1180480" y="2487674"/>
                    <a:pt x="1141354" y="2487674"/>
                  </a:cubicBezTo>
                  <a:cubicBezTo>
                    <a:pt x="1146333" y="2449260"/>
                    <a:pt x="1160561" y="2432187"/>
                    <a:pt x="1196841" y="2433609"/>
                  </a:cubicBezTo>
                  <a:close/>
                  <a:moveTo>
                    <a:pt x="2110957" y="2377411"/>
                  </a:moveTo>
                  <a:cubicBezTo>
                    <a:pt x="2157908" y="2377411"/>
                    <a:pt x="2205570" y="2377411"/>
                    <a:pt x="2256789" y="2377411"/>
                  </a:cubicBezTo>
                  <a:cubicBezTo>
                    <a:pt x="2257500" y="2393061"/>
                    <a:pt x="2258212" y="2405154"/>
                    <a:pt x="2258923" y="2420093"/>
                  </a:cubicBezTo>
                  <a:cubicBezTo>
                    <a:pt x="2207704" y="2420093"/>
                    <a:pt x="2160753" y="2420093"/>
                    <a:pt x="2110957" y="2420093"/>
                  </a:cubicBezTo>
                  <a:cubicBezTo>
                    <a:pt x="2110957" y="2405866"/>
                    <a:pt x="2110957" y="2393061"/>
                    <a:pt x="2110957" y="2377411"/>
                  </a:cubicBezTo>
                  <a:close/>
                  <a:moveTo>
                    <a:pt x="1943783" y="2376699"/>
                  </a:moveTo>
                  <a:cubicBezTo>
                    <a:pt x="1993580" y="2376699"/>
                    <a:pt x="2040531" y="2376699"/>
                    <a:pt x="2090327" y="2376699"/>
                  </a:cubicBezTo>
                  <a:cubicBezTo>
                    <a:pt x="2090327" y="2391638"/>
                    <a:pt x="2090327" y="2403731"/>
                    <a:pt x="2090327" y="2419381"/>
                  </a:cubicBezTo>
                  <a:cubicBezTo>
                    <a:pt x="2040531" y="2419381"/>
                    <a:pt x="1992158" y="2419381"/>
                    <a:pt x="1938804" y="2419381"/>
                  </a:cubicBezTo>
                  <a:cubicBezTo>
                    <a:pt x="1940938" y="2404442"/>
                    <a:pt x="1942361" y="2391638"/>
                    <a:pt x="1943783" y="2376699"/>
                  </a:cubicBezTo>
                  <a:close/>
                  <a:moveTo>
                    <a:pt x="3440782" y="2375544"/>
                  </a:moveTo>
                  <a:cubicBezTo>
                    <a:pt x="3461678" y="2375277"/>
                    <a:pt x="3482486" y="2375633"/>
                    <a:pt x="3503115" y="2378123"/>
                  </a:cubicBezTo>
                  <a:cubicBezTo>
                    <a:pt x="3518055" y="2380257"/>
                    <a:pt x="3530859" y="2401598"/>
                    <a:pt x="3544375" y="2413691"/>
                  </a:cubicBezTo>
                  <a:cubicBezTo>
                    <a:pt x="3542952" y="2417248"/>
                    <a:pt x="3541530" y="2420093"/>
                    <a:pt x="3539396" y="2422939"/>
                  </a:cubicBezTo>
                  <a:cubicBezTo>
                    <a:pt x="3496002" y="2422939"/>
                    <a:pt x="3452608" y="2425784"/>
                    <a:pt x="3409926" y="2421517"/>
                  </a:cubicBezTo>
                  <a:cubicBezTo>
                    <a:pt x="3396409" y="2420093"/>
                    <a:pt x="3385027" y="2398752"/>
                    <a:pt x="3372934" y="2386659"/>
                  </a:cubicBezTo>
                  <a:cubicBezTo>
                    <a:pt x="3374357" y="2383102"/>
                    <a:pt x="3376491" y="2380257"/>
                    <a:pt x="3377914" y="2376700"/>
                  </a:cubicBezTo>
                  <a:cubicBezTo>
                    <a:pt x="3398900" y="2376700"/>
                    <a:pt x="3419885" y="2375811"/>
                    <a:pt x="3440782" y="2375544"/>
                  </a:cubicBezTo>
                  <a:close/>
                  <a:moveTo>
                    <a:pt x="2506392" y="2375366"/>
                  </a:moveTo>
                  <a:cubicBezTo>
                    <a:pt x="2529601" y="2375277"/>
                    <a:pt x="2551298" y="2375633"/>
                    <a:pt x="2572639" y="2377411"/>
                  </a:cubicBezTo>
                  <a:cubicBezTo>
                    <a:pt x="2582598" y="2378123"/>
                    <a:pt x="2590423" y="2400886"/>
                    <a:pt x="2598959" y="2412979"/>
                  </a:cubicBezTo>
                  <a:cubicBezTo>
                    <a:pt x="2596826" y="2416536"/>
                    <a:pt x="2594691" y="2419382"/>
                    <a:pt x="2592557" y="2422227"/>
                  </a:cubicBezTo>
                  <a:cubicBezTo>
                    <a:pt x="2548452" y="2422227"/>
                    <a:pt x="2503635" y="2424361"/>
                    <a:pt x="2459530" y="2420805"/>
                  </a:cubicBezTo>
                  <a:cubicBezTo>
                    <a:pt x="2450283" y="2420093"/>
                    <a:pt x="2443880" y="2396618"/>
                    <a:pt x="2431075" y="2375988"/>
                  </a:cubicBezTo>
                  <a:cubicBezTo>
                    <a:pt x="2458463" y="2375988"/>
                    <a:pt x="2483184" y="2375455"/>
                    <a:pt x="2506392" y="2375366"/>
                  </a:cubicBezTo>
                  <a:close/>
                  <a:moveTo>
                    <a:pt x="2342865" y="2375366"/>
                  </a:moveTo>
                  <a:cubicBezTo>
                    <a:pt x="2364918" y="2375277"/>
                    <a:pt x="2386971" y="2375633"/>
                    <a:pt x="2409023" y="2377411"/>
                  </a:cubicBezTo>
                  <a:cubicBezTo>
                    <a:pt x="2417559" y="2378123"/>
                    <a:pt x="2423962" y="2401597"/>
                    <a:pt x="2436766" y="2422938"/>
                  </a:cubicBezTo>
                  <a:cubicBezTo>
                    <a:pt x="2380568" y="2422938"/>
                    <a:pt x="2337174" y="2425073"/>
                    <a:pt x="2294492" y="2421516"/>
                  </a:cubicBezTo>
                  <a:cubicBezTo>
                    <a:pt x="2285243" y="2420805"/>
                    <a:pt x="2277419" y="2398752"/>
                    <a:pt x="2268882" y="2386659"/>
                  </a:cubicBezTo>
                  <a:cubicBezTo>
                    <a:pt x="2271728" y="2383102"/>
                    <a:pt x="2273862" y="2379545"/>
                    <a:pt x="2276708" y="2375988"/>
                  </a:cubicBezTo>
                  <a:cubicBezTo>
                    <a:pt x="2298760" y="2375988"/>
                    <a:pt x="2320812" y="2375455"/>
                    <a:pt x="2342865" y="2375366"/>
                  </a:cubicBezTo>
                  <a:close/>
                  <a:moveTo>
                    <a:pt x="3109014" y="2375277"/>
                  </a:moveTo>
                  <a:cubicBezTo>
                    <a:pt x="3155965" y="2375277"/>
                    <a:pt x="3202916" y="2375277"/>
                    <a:pt x="3249155" y="2375277"/>
                  </a:cubicBezTo>
                  <a:cubicBezTo>
                    <a:pt x="3357995" y="2375277"/>
                    <a:pt x="3357995" y="2375277"/>
                    <a:pt x="3408503" y="2472024"/>
                  </a:cubicBezTo>
                  <a:cubicBezTo>
                    <a:pt x="3410637" y="2476292"/>
                    <a:pt x="3412771" y="2480561"/>
                    <a:pt x="3416328" y="2489808"/>
                  </a:cubicBezTo>
                  <a:cubicBezTo>
                    <a:pt x="3356573" y="2489808"/>
                    <a:pt x="3301085" y="2491231"/>
                    <a:pt x="3246309" y="2488385"/>
                  </a:cubicBezTo>
                  <a:cubicBezTo>
                    <a:pt x="3237062" y="2487674"/>
                    <a:pt x="3224257" y="2471313"/>
                    <a:pt x="3219989" y="2459219"/>
                  </a:cubicBezTo>
                  <a:cubicBezTo>
                    <a:pt x="3209318" y="2430053"/>
                    <a:pt x="3192245" y="2417960"/>
                    <a:pt x="3161656" y="2422228"/>
                  </a:cubicBezTo>
                  <a:cubicBezTo>
                    <a:pt x="3130355" y="2427207"/>
                    <a:pt x="3112571" y="2412980"/>
                    <a:pt x="3109014" y="2375277"/>
                  </a:cubicBezTo>
                  <a:close/>
                  <a:moveTo>
                    <a:pt x="3001508" y="2375099"/>
                  </a:moveTo>
                  <a:cubicBezTo>
                    <a:pt x="3022938" y="2374921"/>
                    <a:pt x="3044279" y="2375277"/>
                    <a:pt x="3065620" y="2377411"/>
                  </a:cubicBezTo>
                  <a:cubicBezTo>
                    <a:pt x="3077714" y="2378834"/>
                    <a:pt x="3087673" y="2399464"/>
                    <a:pt x="3098343" y="2411557"/>
                  </a:cubicBezTo>
                  <a:cubicBezTo>
                    <a:pt x="3096209" y="2415825"/>
                    <a:pt x="3094075" y="2419382"/>
                    <a:pt x="3091941" y="2422939"/>
                  </a:cubicBezTo>
                  <a:cubicBezTo>
                    <a:pt x="3049259" y="2422939"/>
                    <a:pt x="3006577" y="2425784"/>
                    <a:pt x="2965316" y="2421516"/>
                  </a:cubicBezTo>
                  <a:cubicBezTo>
                    <a:pt x="2952512" y="2420093"/>
                    <a:pt x="2941841" y="2398752"/>
                    <a:pt x="2930459" y="2386659"/>
                  </a:cubicBezTo>
                  <a:cubicBezTo>
                    <a:pt x="2932593" y="2383102"/>
                    <a:pt x="2934727" y="2379546"/>
                    <a:pt x="2936861" y="2375988"/>
                  </a:cubicBezTo>
                  <a:cubicBezTo>
                    <a:pt x="2958558" y="2375988"/>
                    <a:pt x="2980077" y="2375277"/>
                    <a:pt x="3001508" y="2375099"/>
                  </a:cubicBezTo>
                  <a:close/>
                  <a:moveTo>
                    <a:pt x="2836202" y="2375099"/>
                  </a:moveTo>
                  <a:cubicBezTo>
                    <a:pt x="2857188" y="2374921"/>
                    <a:pt x="2878173" y="2375277"/>
                    <a:pt x="2899158" y="2377411"/>
                  </a:cubicBezTo>
                  <a:cubicBezTo>
                    <a:pt x="2911252" y="2378834"/>
                    <a:pt x="2921923" y="2400175"/>
                    <a:pt x="2933304" y="2412268"/>
                  </a:cubicBezTo>
                  <a:cubicBezTo>
                    <a:pt x="2929748" y="2415825"/>
                    <a:pt x="2926902" y="2419382"/>
                    <a:pt x="2924057" y="2422939"/>
                  </a:cubicBezTo>
                  <a:cubicBezTo>
                    <a:pt x="2882797" y="2422939"/>
                    <a:pt x="2841538" y="2425784"/>
                    <a:pt x="2800989" y="2421516"/>
                  </a:cubicBezTo>
                  <a:cubicBezTo>
                    <a:pt x="2788184" y="2420093"/>
                    <a:pt x="2776802" y="2399464"/>
                    <a:pt x="2765420" y="2387370"/>
                  </a:cubicBezTo>
                  <a:cubicBezTo>
                    <a:pt x="2768266" y="2383814"/>
                    <a:pt x="2770400" y="2379546"/>
                    <a:pt x="2773246" y="2375988"/>
                  </a:cubicBezTo>
                  <a:cubicBezTo>
                    <a:pt x="2794231" y="2375988"/>
                    <a:pt x="2815217" y="2375277"/>
                    <a:pt x="2836202" y="2375099"/>
                  </a:cubicBezTo>
                  <a:close/>
                  <a:moveTo>
                    <a:pt x="2671431" y="2374388"/>
                  </a:moveTo>
                  <a:cubicBezTo>
                    <a:pt x="2691972" y="2374210"/>
                    <a:pt x="2712424" y="2374566"/>
                    <a:pt x="2732698" y="2376700"/>
                  </a:cubicBezTo>
                  <a:cubicBezTo>
                    <a:pt x="2744792" y="2378123"/>
                    <a:pt x="2754751" y="2398753"/>
                    <a:pt x="2765421" y="2410135"/>
                  </a:cubicBezTo>
                  <a:cubicBezTo>
                    <a:pt x="2763287" y="2413691"/>
                    <a:pt x="2760442" y="2417959"/>
                    <a:pt x="2758307" y="2421517"/>
                  </a:cubicBezTo>
                  <a:cubicBezTo>
                    <a:pt x="2714202" y="2421517"/>
                    <a:pt x="2669386" y="2423650"/>
                    <a:pt x="2625992" y="2420094"/>
                  </a:cubicBezTo>
                  <a:cubicBezTo>
                    <a:pt x="2616744" y="2419382"/>
                    <a:pt x="2609631" y="2397329"/>
                    <a:pt x="2601805" y="2385236"/>
                  </a:cubicBezTo>
                  <a:cubicBezTo>
                    <a:pt x="2604651" y="2382391"/>
                    <a:pt x="2607496" y="2378835"/>
                    <a:pt x="2609631" y="2375277"/>
                  </a:cubicBezTo>
                  <a:cubicBezTo>
                    <a:pt x="2630261" y="2375277"/>
                    <a:pt x="2650890" y="2374566"/>
                    <a:pt x="2671431" y="2374388"/>
                  </a:cubicBezTo>
                  <a:close/>
                  <a:moveTo>
                    <a:pt x="1814315" y="2373144"/>
                  </a:moveTo>
                  <a:cubicBezTo>
                    <a:pt x="1850594" y="2375277"/>
                    <a:pt x="1886874" y="2373855"/>
                    <a:pt x="1923866" y="2373855"/>
                  </a:cubicBezTo>
                  <a:cubicBezTo>
                    <a:pt x="1929557" y="2410135"/>
                    <a:pt x="1918887" y="2425073"/>
                    <a:pt x="1883318" y="2422940"/>
                  </a:cubicBezTo>
                  <a:cubicBezTo>
                    <a:pt x="1847749" y="2420805"/>
                    <a:pt x="1811468" y="2422228"/>
                    <a:pt x="1774477" y="2422228"/>
                  </a:cubicBezTo>
                  <a:cubicBezTo>
                    <a:pt x="1768786" y="2383103"/>
                    <a:pt x="1782302" y="2371009"/>
                    <a:pt x="1814315" y="2373144"/>
                  </a:cubicBezTo>
                  <a:close/>
                  <a:moveTo>
                    <a:pt x="1645719" y="2373143"/>
                  </a:moveTo>
                  <a:cubicBezTo>
                    <a:pt x="1681999" y="2375278"/>
                    <a:pt x="1718279" y="2373854"/>
                    <a:pt x="1754560" y="2373854"/>
                  </a:cubicBezTo>
                  <a:cubicBezTo>
                    <a:pt x="1762384" y="2410134"/>
                    <a:pt x="1751714" y="2424362"/>
                    <a:pt x="1717568" y="2422939"/>
                  </a:cubicBezTo>
                  <a:cubicBezTo>
                    <a:pt x="1680576" y="2420805"/>
                    <a:pt x="1642873" y="2422227"/>
                    <a:pt x="1605882" y="2422227"/>
                  </a:cubicBezTo>
                  <a:cubicBezTo>
                    <a:pt x="1600902" y="2385236"/>
                    <a:pt x="1612995" y="2371720"/>
                    <a:pt x="1645719" y="2373143"/>
                  </a:cubicBezTo>
                  <a:close/>
                  <a:moveTo>
                    <a:pt x="1479968" y="2372432"/>
                  </a:moveTo>
                  <a:cubicBezTo>
                    <a:pt x="1516248" y="2374566"/>
                    <a:pt x="1553239" y="2373143"/>
                    <a:pt x="1590230" y="2373143"/>
                  </a:cubicBezTo>
                  <a:cubicBezTo>
                    <a:pt x="1591653" y="2412980"/>
                    <a:pt x="1575292" y="2425073"/>
                    <a:pt x="1542569" y="2422939"/>
                  </a:cubicBezTo>
                  <a:cubicBezTo>
                    <a:pt x="1507000" y="2420805"/>
                    <a:pt x="1470720" y="2422228"/>
                    <a:pt x="1433728" y="2422228"/>
                  </a:cubicBezTo>
                  <a:cubicBezTo>
                    <a:pt x="1432306" y="2383813"/>
                    <a:pt x="1446533" y="2371009"/>
                    <a:pt x="1479968" y="2372432"/>
                  </a:cubicBezTo>
                  <a:close/>
                  <a:moveTo>
                    <a:pt x="1312083" y="2372431"/>
                  </a:moveTo>
                  <a:cubicBezTo>
                    <a:pt x="1348364" y="2374565"/>
                    <a:pt x="1384643" y="2373142"/>
                    <a:pt x="1423058" y="2373142"/>
                  </a:cubicBezTo>
                  <a:cubicBezTo>
                    <a:pt x="1422347" y="2411556"/>
                    <a:pt x="1406696" y="2425072"/>
                    <a:pt x="1373973" y="2422938"/>
                  </a:cubicBezTo>
                  <a:cubicBezTo>
                    <a:pt x="1337694" y="2420804"/>
                    <a:pt x="1301413" y="2422227"/>
                    <a:pt x="1262999" y="2422227"/>
                  </a:cubicBezTo>
                  <a:cubicBezTo>
                    <a:pt x="1265133" y="2385947"/>
                    <a:pt x="1278649" y="2371008"/>
                    <a:pt x="1312083" y="2372431"/>
                  </a:cubicBezTo>
                  <a:close/>
                  <a:moveTo>
                    <a:pt x="1159406" y="2371276"/>
                  </a:moveTo>
                  <a:cubicBezTo>
                    <a:pt x="1187238" y="2369586"/>
                    <a:pt x="1221384" y="2371009"/>
                    <a:pt x="1254462" y="2376700"/>
                  </a:cubicBezTo>
                  <a:cubicBezTo>
                    <a:pt x="1247349" y="2418670"/>
                    <a:pt x="1244504" y="2422228"/>
                    <a:pt x="1205378" y="2422228"/>
                  </a:cubicBezTo>
                  <a:cubicBezTo>
                    <a:pt x="1102940" y="2422228"/>
                    <a:pt x="1000502" y="2422228"/>
                    <a:pt x="898064" y="2422228"/>
                  </a:cubicBezTo>
                  <a:cubicBezTo>
                    <a:pt x="887394" y="2422228"/>
                    <a:pt x="877435" y="2420094"/>
                    <a:pt x="865341" y="2419382"/>
                  </a:cubicBezTo>
                  <a:cubicBezTo>
                    <a:pt x="873878" y="2386659"/>
                    <a:pt x="889528" y="2371009"/>
                    <a:pt x="922963" y="2372432"/>
                  </a:cubicBezTo>
                  <a:cubicBezTo>
                    <a:pt x="971336" y="2374566"/>
                    <a:pt x="1019709" y="2372432"/>
                    <a:pt x="1068083" y="2373854"/>
                  </a:cubicBezTo>
                  <a:cubicBezTo>
                    <a:pt x="1078042" y="2373854"/>
                    <a:pt x="1087290" y="2380257"/>
                    <a:pt x="1102229" y="2384525"/>
                  </a:cubicBezTo>
                  <a:cubicBezTo>
                    <a:pt x="1110054" y="2377767"/>
                    <a:pt x="1131573" y="2372965"/>
                    <a:pt x="1159406" y="2371276"/>
                  </a:cubicBezTo>
                  <a:close/>
                  <a:moveTo>
                    <a:pt x="2381279" y="2319078"/>
                  </a:moveTo>
                  <a:cubicBezTo>
                    <a:pt x="2430364" y="2319078"/>
                    <a:pt x="2477315" y="2319078"/>
                    <a:pt x="2524266" y="2319078"/>
                  </a:cubicBezTo>
                  <a:cubicBezTo>
                    <a:pt x="2526400" y="2333306"/>
                    <a:pt x="2528534" y="2344688"/>
                    <a:pt x="2530668" y="2358205"/>
                  </a:cubicBezTo>
                  <a:cubicBezTo>
                    <a:pt x="2482295" y="2358205"/>
                    <a:pt x="2436766" y="2358205"/>
                    <a:pt x="2388393" y="2358205"/>
                  </a:cubicBezTo>
                  <a:cubicBezTo>
                    <a:pt x="2386259" y="2346111"/>
                    <a:pt x="2384125" y="2334018"/>
                    <a:pt x="2381279" y="2319078"/>
                  </a:cubicBezTo>
                  <a:close/>
                  <a:moveTo>
                    <a:pt x="3407348" y="2318189"/>
                  </a:moveTo>
                  <a:cubicBezTo>
                    <a:pt x="3428244" y="2318011"/>
                    <a:pt x="3449052" y="2318367"/>
                    <a:pt x="3469681" y="2320501"/>
                  </a:cubicBezTo>
                  <a:cubicBezTo>
                    <a:pt x="3481775" y="2321924"/>
                    <a:pt x="3492446" y="2341842"/>
                    <a:pt x="3511653" y="2361049"/>
                  </a:cubicBezTo>
                  <a:cubicBezTo>
                    <a:pt x="3458300" y="2361049"/>
                    <a:pt x="3417040" y="2363895"/>
                    <a:pt x="3376492" y="2359627"/>
                  </a:cubicBezTo>
                  <a:cubicBezTo>
                    <a:pt x="3363687" y="2358204"/>
                    <a:pt x="3351594" y="2339708"/>
                    <a:pt x="3339500" y="2329749"/>
                  </a:cubicBezTo>
                  <a:cubicBezTo>
                    <a:pt x="3340923" y="2326192"/>
                    <a:pt x="3342346" y="2322636"/>
                    <a:pt x="3344480" y="2319078"/>
                  </a:cubicBezTo>
                  <a:cubicBezTo>
                    <a:pt x="3365466" y="2319078"/>
                    <a:pt x="3386451" y="2318367"/>
                    <a:pt x="3407348" y="2318189"/>
                  </a:cubicBezTo>
                  <a:close/>
                  <a:moveTo>
                    <a:pt x="2767821" y="2317745"/>
                  </a:moveTo>
                  <a:cubicBezTo>
                    <a:pt x="2788718" y="2317656"/>
                    <a:pt x="2809526" y="2318011"/>
                    <a:pt x="2830155" y="2319790"/>
                  </a:cubicBezTo>
                  <a:cubicBezTo>
                    <a:pt x="2840114" y="2320502"/>
                    <a:pt x="2848651" y="2340420"/>
                    <a:pt x="2857899" y="2351802"/>
                  </a:cubicBezTo>
                  <a:cubicBezTo>
                    <a:pt x="2855053" y="2354647"/>
                    <a:pt x="2852919" y="2357493"/>
                    <a:pt x="2851497" y="2360338"/>
                  </a:cubicBezTo>
                  <a:cubicBezTo>
                    <a:pt x="2810237" y="2360338"/>
                    <a:pt x="2768977" y="2362472"/>
                    <a:pt x="2727718" y="2358915"/>
                  </a:cubicBezTo>
                  <a:cubicBezTo>
                    <a:pt x="2717047" y="2358204"/>
                    <a:pt x="2707799" y="2339708"/>
                    <a:pt x="2698551" y="2329038"/>
                  </a:cubicBezTo>
                  <a:cubicBezTo>
                    <a:pt x="2700686" y="2325481"/>
                    <a:pt x="2702819" y="2321924"/>
                    <a:pt x="2704953" y="2318367"/>
                  </a:cubicBezTo>
                  <a:cubicBezTo>
                    <a:pt x="2725939" y="2318367"/>
                    <a:pt x="2746924" y="2317834"/>
                    <a:pt x="2767821" y="2317745"/>
                  </a:cubicBezTo>
                  <a:close/>
                  <a:moveTo>
                    <a:pt x="2925391" y="2317033"/>
                  </a:moveTo>
                  <a:cubicBezTo>
                    <a:pt x="2947355" y="2316944"/>
                    <a:pt x="2967807" y="2317299"/>
                    <a:pt x="2988081" y="2319078"/>
                  </a:cubicBezTo>
                  <a:cubicBezTo>
                    <a:pt x="2999463" y="2319790"/>
                    <a:pt x="3008711" y="2338285"/>
                    <a:pt x="3019381" y="2348955"/>
                  </a:cubicBezTo>
                  <a:cubicBezTo>
                    <a:pt x="3017958" y="2352512"/>
                    <a:pt x="3015824" y="2356069"/>
                    <a:pt x="3014402" y="2359626"/>
                  </a:cubicBezTo>
                  <a:cubicBezTo>
                    <a:pt x="2971719" y="2359626"/>
                    <a:pt x="2929037" y="2361760"/>
                    <a:pt x="2887065" y="2358203"/>
                  </a:cubicBezTo>
                  <a:cubicBezTo>
                    <a:pt x="2877106" y="2357492"/>
                    <a:pt x="2868570" y="2336862"/>
                    <a:pt x="2853631" y="2317655"/>
                  </a:cubicBezTo>
                  <a:cubicBezTo>
                    <a:pt x="2879952" y="2317655"/>
                    <a:pt x="2903427" y="2317122"/>
                    <a:pt x="2925391" y="2317033"/>
                  </a:cubicBezTo>
                  <a:close/>
                  <a:moveTo>
                    <a:pt x="2608918" y="2317033"/>
                  </a:moveTo>
                  <a:cubicBezTo>
                    <a:pt x="2630260" y="2316944"/>
                    <a:pt x="2651601" y="2317299"/>
                    <a:pt x="2672942" y="2319078"/>
                  </a:cubicBezTo>
                  <a:cubicBezTo>
                    <a:pt x="2681478" y="2319790"/>
                    <a:pt x="2688592" y="2339708"/>
                    <a:pt x="2696418" y="2351090"/>
                  </a:cubicBezTo>
                  <a:cubicBezTo>
                    <a:pt x="2692860" y="2353935"/>
                    <a:pt x="2690727" y="2357492"/>
                    <a:pt x="2688592" y="2360337"/>
                  </a:cubicBezTo>
                  <a:cubicBezTo>
                    <a:pt x="2648755" y="2360337"/>
                    <a:pt x="2608918" y="2362472"/>
                    <a:pt x="2569793" y="2358914"/>
                  </a:cubicBezTo>
                  <a:cubicBezTo>
                    <a:pt x="2558411" y="2358203"/>
                    <a:pt x="2548452" y="2341131"/>
                    <a:pt x="2537781" y="2331171"/>
                  </a:cubicBezTo>
                  <a:cubicBezTo>
                    <a:pt x="2539916" y="2326903"/>
                    <a:pt x="2542049" y="2321923"/>
                    <a:pt x="2544895" y="2317655"/>
                  </a:cubicBezTo>
                  <a:cubicBezTo>
                    <a:pt x="2566236" y="2317655"/>
                    <a:pt x="2587577" y="2317122"/>
                    <a:pt x="2608918" y="2317033"/>
                  </a:cubicBezTo>
                  <a:close/>
                  <a:moveTo>
                    <a:pt x="3025072" y="2316944"/>
                  </a:moveTo>
                  <a:cubicBezTo>
                    <a:pt x="3077715" y="2316944"/>
                    <a:pt x="3131067" y="2316944"/>
                    <a:pt x="3183709" y="2316944"/>
                  </a:cubicBezTo>
                  <a:cubicBezTo>
                    <a:pt x="3217855" y="2316944"/>
                    <a:pt x="3252712" y="2319078"/>
                    <a:pt x="3286858" y="2316944"/>
                  </a:cubicBezTo>
                  <a:cubicBezTo>
                    <a:pt x="3316735" y="2314810"/>
                    <a:pt x="3332386" y="2327614"/>
                    <a:pt x="3340211" y="2360337"/>
                  </a:cubicBezTo>
                  <a:cubicBezTo>
                    <a:pt x="3242753" y="2360337"/>
                    <a:pt x="3148852" y="2361760"/>
                    <a:pt x="3055662" y="2358915"/>
                  </a:cubicBezTo>
                  <a:cubicBezTo>
                    <a:pt x="3042857" y="2358915"/>
                    <a:pt x="3030764" y="2338996"/>
                    <a:pt x="3018670" y="2328326"/>
                  </a:cubicBezTo>
                  <a:cubicBezTo>
                    <a:pt x="3020805" y="2324769"/>
                    <a:pt x="3022938" y="2321212"/>
                    <a:pt x="3025072" y="2316944"/>
                  </a:cubicBezTo>
                  <a:close/>
                  <a:moveTo>
                    <a:pt x="2253230" y="2315521"/>
                  </a:moveTo>
                  <a:cubicBezTo>
                    <a:pt x="2280263" y="2316944"/>
                    <a:pt x="2307295" y="2316944"/>
                    <a:pt x="2334328" y="2315521"/>
                  </a:cubicBezTo>
                  <a:cubicBezTo>
                    <a:pt x="2364917" y="2314810"/>
                    <a:pt x="2371319" y="2329749"/>
                    <a:pt x="2364917" y="2357493"/>
                  </a:cubicBezTo>
                  <a:cubicBezTo>
                    <a:pt x="2318678" y="2357493"/>
                    <a:pt x="2273150" y="2357493"/>
                    <a:pt x="2226199" y="2357493"/>
                  </a:cubicBezTo>
                  <a:cubicBezTo>
                    <a:pt x="2216951" y="2330460"/>
                    <a:pt x="2219085" y="2314098"/>
                    <a:pt x="2253230" y="2315521"/>
                  </a:cubicBezTo>
                  <a:close/>
                  <a:moveTo>
                    <a:pt x="1755981" y="2314099"/>
                  </a:moveTo>
                  <a:cubicBezTo>
                    <a:pt x="1795818" y="2311964"/>
                    <a:pt x="1836367" y="2314099"/>
                    <a:pt x="1876915" y="2314099"/>
                  </a:cubicBezTo>
                  <a:cubicBezTo>
                    <a:pt x="1886163" y="2352513"/>
                    <a:pt x="1871224" y="2362472"/>
                    <a:pt x="1840635" y="2360338"/>
                  </a:cubicBezTo>
                  <a:cubicBezTo>
                    <a:pt x="1806489" y="2358203"/>
                    <a:pt x="1772343" y="2359626"/>
                    <a:pt x="1735351" y="2359626"/>
                  </a:cubicBezTo>
                  <a:cubicBezTo>
                    <a:pt x="1731083" y="2337573"/>
                    <a:pt x="1726815" y="2316232"/>
                    <a:pt x="1755981" y="2314099"/>
                  </a:cubicBezTo>
                  <a:close/>
                  <a:moveTo>
                    <a:pt x="2093884" y="2314098"/>
                  </a:moveTo>
                  <a:cubicBezTo>
                    <a:pt x="2119494" y="2315520"/>
                    <a:pt x="2145814" y="2316232"/>
                    <a:pt x="2171424" y="2315520"/>
                  </a:cubicBezTo>
                  <a:cubicBezTo>
                    <a:pt x="2199879" y="2314098"/>
                    <a:pt x="2211261" y="2324768"/>
                    <a:pt x="2201301" y="2358202"/>
                  </a:cubicBezTo>
                  <a:cubicBezTo>
                    <a:pt x="2155062" y="2358202"/>
                    <a:pt x="2109534" y="2358202"/>
                    <a:pt x="2062584" y="2358202"/>
                  </a:cubicBezTo>
                  <a:cubicBezTo>
                    <a:pt x="2053335" y="2328326"/>
                    <a:pt x="2059738" y="2311964"/>
                    <a:pt x="2093884" y="2314098"/>
                  </a:cubicBezTo>
                  <a:close/>
                  <a:moveTo>
                    <a:pt x="1930979" y="2313388"/>
                  </a:moveTo>
                  <a:cubicBezTo>
                    <a:pt x="1967260" y="2314099"/>
                    <a:pt x="2002828" y="2313388"/>
                    <a:pt x="2040531" y="2313388"/>
                  </a:cubicBezTo>
                  <a:cubicBezTo>
                    <a:pt x="2040531" y="2331172"/>
                    <a:pt x="2040531" y="2342554"/>
                    <a:pt x="2040531" y="2356781"/>
                  </a:cubicBezTo>
                  <a:cubicBezTo>
                    <a:pt x="1992869" y="2356781"/>
                    <a:pt x="1946629" y="2356781"/>
                    <a:pt x="1898968" y="2356781"/>
                  </a:cubicBezTo>
                  <a:cubicBezTo>
                    <a:pt x="1891142" y="2328326"/>
                    <a:pt x="1897545" y="2311965"/>
                    <a:pt x="1930979" y="2313388"/>
                  </a:cubicBezTo>
                  <a:close/>
                  <a:moveTo>
                    <a:pt x="1605882" y="2312676"/>
                  </a:moveTo>
                  <a:cubicBezTo>
                    <a:pt x="1642873" y="2314099"/>
                    <a:pt x="1679154" y="2313388"/>
                    <a:pt x="1716145" y="2313388"/>
                  </a:cubicBezTo>
                  <a:cubicBezTo>
                    <a:pt x="1720414" y="2351090"/>
                    <a:pt x="1706186" y="2362472"/>
                    <a:pt x="1676308" y="2360338"/>
                  </a:cubicBezTo>
                  <a:cubicBezTo>
                    <a:pt x="1641450" y="2358204"/>
                    <a:pt x="1605882" y="2359627"/>
                    <a:pt x="1569602" y="2359627"/>
                  </a:cubicBezTo>
                  <a:cubicBezTo>
                    <a:pt x="1565334" y="2327615"/>
                    <a:pt x="1574581" y="2311965"/>
                    <a:pt x="1605882" y="2312676"/>
                  </a:cubicBezTo>
                  <a:close/>
                  <a:moveTo>
                    <a:pt x="1450091" y="2312676"/>
                  </a:moveTo>
                  <a:cubicBezTo>
                    <a:pt x="1484949" y="2314099"/>
                    <a:pt x="1519806" y="2313388"/>
                    <a:pt x="1554664" y="2313388"/>
                  </a:cubicBezTo>
                  <a:cubicBezTo>
                    <a:pt x="1556797" y="2351090"/>
                    <a:pt x="1542570" y="2362471"/>
                    <a:pt x="1511269" y="2360338"/>
                  </a:cubicBezTo>
                  <a:cubicBezTo>
                    <a:pt x="1475701" y="2358203"/>
                    <a:pt x="1440843" y="2359626"/>
                    <a:pt x="1403140" y="2359626"/>
                  </a:cubicBezTo>
                  <a:cubicBezTo>
                    <a:pt x="1403140" y="2323347"/>
                    <a:pt x="1418790" y="2311254"/>
                    <a:pt x="1450091" y="2312676"/>
                  </a:cubicBezTo>
                  <a:close/>
                  <a:moveTo>
                    <a:pt x="1127126" y="2311964"/>
                  </a:moveTo>
                  <a:cubicBezTo>
                    <a:pt x="1160561" y="2314099"/>
                    <a:pt x="1194707" y="2312676"/>
                    <a:pt x="1229564" y="2312676"/>
                  </a:cubicBezTo>
                  <a:cubicBezTo>
                    <a:pt x="1225296" y="2346110"/>
                    <a:pt x="1213203" y="2361760"/>
                    <a:pt x="1181191" y="2360337"/>
                  </a:cubicBezTo>
                  <a:cubicBezTo>
                    <a:pt x="1145623" y="2357492"/>
                    <a:pt x="1109342" y="2359626"/>
                    <a:pt x="1070928" y="2359626"/>
                  </a:cubicBezTo>
                  <a:cubicBezTo>
                    <a:pt x="1077330" y="2320501"/>
                    <a:pt x="1096538" y="2310542"/>
                    <a:pt x="1127126" y="2311964"/>
                  </a:cubicBezTo>
                  <a:close/>
                  <a:moveTo>
                    <a:pt x="1287185" y="2311964"/>
                  </a:moveTo>
                  <a:cubicBezTo>
                    <a:pt x="1322043" y="2314098"/>
                    <a:pt x="1356900" y="2312676"/>
                    <a:pt x="1393180" y="2312676"/>
                  </a:cubicBezTo>
                  <a:cubicBezTo>
                    <a:pt x="1391046" y="2352512"/>
                    <a:pt x="1373262" y="2361760"/>
                    <a:pt x="1343384" y="2359626"/>
                  </a:cubicBezTo>
                  <a:cubicBezTo>
                    <a:pt x="1308527" y="2357491"/>
                    <a:pt x="1273670" y="2358914"/>
                    <a:pt x="1237389" y="2358914"/>
                  </a:cubicBezTo>
                  <a:cubicBezTo>
                    <a:pt x="1239524" y="2324057"/>
                    <a:pt x="1255174" y="2309830"/>
                    <a:pt x="1287185" y="2311964"/>
                  </a:cubicBezTo>
                  <a:close/>
                  <a:moveTo>
                    <a:pt x="990988" y="2308908"/>
                  </a:moveTo>
                  <a:cubicBezTo>
                    <a:pt x="1010417" y="2309608"/>
                    <a:pt x="1034648" y="2311965"/>
                    <a:pt x="1065237" y="2315522"/>
                  </a:cubicBezTo>
                  <a:cubicBezTo>
                    <a:pt x="1062391" y="2345399"/>
                    <a:pt x="1049587" y="2361761"/>
                    <a:pt x="1016864" y="2360338"/>
                  </a:cubicBezTo>
                  <a:cubicBezTo>
                    <a:pt x="979161" y="2358204"/>
                    <a:pt x="942169" y="2359627"/>
                    <a:pt x="903755" y="2359627"/>
                  </a:cubicBezTo>
                  <a:cubicBezTo>
                    <a:pt x="917627" y="2319612"/>
                    <a:pt x="932699" y="2306808"/>
                    <a:pt x="990988" y="2308908"/>
                  </a:cubicBezTo>
                  <a:close/>
                  <a:moveTo>
                    <a:pt x="2012076" y="2271416"/>
                  </a:moveTo>
                  <a:cubicBezTo>
                    <a:pt x="2046222" y="2269993"/>
                    <a:pt x="2081080" y="2270704"/>
                    <a:pt x="2115225" y="2271416"/>
                  </a:cubicBezTo>
                  <a:cubicBezTo>
                    <a:pt x="2119493" y="2271416"/>
                    <a:pt x="2128030" y="2280663"/>
                    <a:pt x="2127319" y="2284221"/>
                  </a:cubicBezTo>
                  <a:cubicBezTo>
                    <a:pt x="2125896" y="2290623"/>
                    <a:pt x="2120205" y="2300582"/>
                    <a:pt x="2115225" y="2300582"/>
                  </a:cubicBezTo>
                  <a:cubicBezTo>
                    <a:pt x="2097441" y="2302716"/>
                    <a:pt x="2079656" y="2301294"/>
                    <a:pt x="2061872" y="2301294"/>
                  </a:cubicBezTo>
                  <a:cubicBezTo>
                    <a:pt x="2045511" y="2301294"/>
                    <a:pt x="2028438" y="2302716"/>
                    <a:pt x="2012076" y="2300582"/>
                  </a:cubicBezTo>
                  <a:cubicBezTo>
                    <a:pt x="2006385" y="2299871"/>
                    <a:pt x="1997137" y="2290623"/>
                    <a:pt x="1997849" y="2286354"/>
                  </a:cubicBezTo>
                  <a:cubicBezTo>
                    <a:pt x="1998560" y="2280663"/>
                    <a:pt x="2007097" y="2271416"/>
                    <a:pt x="2012076" y="2271416"/>
                  </a:cubicBezTo>
                  <a:close/>
                  <a:moveTo>
                    <a:pt x="3397566" y="2271238"/>
                  </a:moveTo>
                  <a:cubicBezTo>
                    <a:pt x="3421664" y="2271060"/>
                    <a:pt x="3445139" y="2274972"/>
                    <a:pt x="3467547" y="2294891"/>
                  </a:cubicBezTo>
                  <a:cubicBezTo>
                    <a:pt x="3405658" y="2313387"/>
                    <a:pt x="3341634" y="2305562"/>
                    <a:pt x="3323849" y="2272127"/>
                  </a:cubicBezTo>
                  <a:cubicBezTo>
                    <a:pt x="3348747" y="2275684"/>
                    <a:pt x="3373468" y="2271416"/>
                    <a:pt x="3397566" y="2271238"/>
                  </a:cubicBezTo>
                  <a:close/>
                  <a:moveTo>
                    <a:pt x="3222891" y="2270738"/>
                  </a:moveTo>
                  <a:cubicBezTo>
                    <a:pt x="3271342" y="2267504"/>
                    <a:pt x="3305888" y="2279775"/>
                    <a:pt x="3316025" y="2304851"/>
                  </a:cubicBezTo>
                  <a:cubicBezTo>
                    <a:pt x="3269074" y="2294180"/>
                    <a:pt x="3219278" y="2321213"/>
                    <a:pt x="3170193" y="2279241"/>
                  </a:cubicBezTo>
                  <a:cubicBezTo>
                    <a:pt x="3189045" y="2274617"/>
                    <a:pt x="3206740" y="2271816"/>
                    <a:pt x="3222891" y="2270738"/>
                  </a:cubicBezTo>
                  <a:close/>
                  <a:moveTo>
                    <a:pt x="2464510" y="2270705"/>
                  </a:moveTo>
                  <a:cubicBezTo>
                    <a:pt x="2493676" y="2269282"/>
                    <a:pt x="2523554" y="2268571"/>
                    <a:pt x="2553432" y="2271416"/>
                  </a:cubicBezTo>
                  <a:cubicBezTo>
                    <a:pt x="2562679" y="2272128"/>
                    <a:pt x="2570505" y="2284221"/>
                    <a:pt x="2579753" y="2290624"/>
                  </a:cubicBezTo>
                  <a:cubicBezTo>
                    <a:pt x="2576907" y="2294892"/>
                    <a:pt x="2575485" y="2298449"/>
                    <a:pt x="2573350" y="2302006"/>
                  </a:cubicBezTo>
                  <a:cubicBezTo>
                    <a:pt x="2537070" y="2302006"/>
                    <a:pt x="2500790" y="2302717"/>
                    <a:pt x="2464510" y="2301294"/>
                  </a:cubicBezTo>
                  <a:cubicBezTo>
                    <a:pt x="2457396" y="2301294"/>
                    <a:pt x="2450994" y="2289912"/>
                    <a:pt x="2443880" y="2283510"/>
                  </a:cubicBezTo>
                  <a:cubicBezTo>
                    <a:pt x="2450994" y="2279242"/>
                    <a:pt x="2457396" y="2271416"/>
                    <a:pt x="2464510" y="2270705"/>
                  </a:cubicBezTo>
                  <a:close/>
                  <a:moveTo>
                    <a:pt x="2313699" y="2270705"/>
                  </a:moveTo>
                  <a:cubicBezTo>
                    <a:pt x="2344287" y="2269282"/>
                    <a:pt x="2375588" y="2268571"/>
                    <a:pt x="2406177" y="2271416"/>
                  </a:cubicBezTo>
                  <a:cubicBezTo>
                    <a:pt x="2414714" y="2272128"/>
                    <a:pt x="2421827" y="2284933"/>
                    <a:pt x="2429652" y="2292046"/>
                  </a:cubicBezTo>
                  <a:cubicBezTo>
                    <a:pt x="2427518" y="2294892"/>
                    <a:pt x="2425384" y="2298449"/>
                    <a:pt x="2423250" y="2302006"/>
                  </a:cubicBezTo>
                  <a:cubicBezTo>
                    <a:pt x="2386970" y="2302006"/>
                    <a:pt x="2349978" y="2302717"/>
                    <a:pt x="2313699" y="2301294"/>
                  </a:cubicBezTo>
                  <a:cubicBezTo>
                    <a:pt x="2307296" y="2301294"/>
                    <a:pt x="2300894" y="2291335"/>
                    <a:pt x="2295203" y="2285644"/>
                  </a:cubicBezTo>
                  <a:cubicBezTo>
                    <a:pt x="2301605" y="2280664"/>
                    <a:pt x="2307296" y="2271416"/>
                    <a:pt x="2313699" y="2270705"/>
                  </a:cubicBezTo>
                  <a:close/>
                  <a:moveTo>
                    <a:pt x="3074447" y="2270160"/>
                  </a:moveTo>
                  <a:cubicBezTo>
                    <a:pt x="3122131" y="2265992"/>
                    <a:pt x="3158812" y="2278530"/>
                    <a:pt x="3169482" y="2306274"/>
                  </a:cubicBezTo>
                  <a:cubicBezTo>
                    <a:pt x="3120397" y="2293469"/>
                    <a:pt x="3070601" y="2321213"/>
                    <a:pt x="3023650" y="2279953"/>
                  </a:cubicBezTo>
                  <a:cubicBezTo>
                    <a:pt x="3041435" y="2274795"/>
                    <a:pt x="3058552" y="2271550"/>
                    <a:pt x="3074447" y="2270160"/>
                  </a:cubicBezTo>
                  <a:close/>
                  <a:moveTo>
                    <a:pt x="2213395" y="2269994"/>
                  </a:moveTo>
                  <a:cubicBezTo>
                    <a:pt x="2228333" y="2269994"/>
                    <a:pt x="2243983" y="2268571"/>
                    <a:pt x="2258922" y="2270705"/>
                  </a:cubicBezTo>
                  <a:cubicBezTo>
                    <a:pt x="2266036" y="2271417"/>
                    <a:pt x="2271727" y="2280664"/>
                    <a:pt x="2278129" y="2285644"/>
                  </a:cubicBezTo>
                  <a:cubicBezTo>
                    <a:pt x="2272438" y="2291335"/>
                    <a:pt x="2266747" y="2301294"/>
                    <a:pt x="2260345" y="2301294"/>
                  </a:cubicBezTo>
                  <a:cubicBezTo>
                    <a:pt x="2229044" y="2302717"/>
                    <a:pt x="2197033" y="2302717"/>
                    <a:pt x="2165021" y="2301294"/>
                  </a:cubicBezTo>
                  <a:cubicBezTo>
                    <a:pt x="2158619" y="2301294"/>
                    <a:pt x="2152216" y="2291335"/>
                    <a:pt x="2145814" y="2286355"/>
                  </a:cubicBezTo>
                  <a:cubicBezTo>
                    <a:pt x="2152928" y="2280664"/>
                    <a:pt x="2159330" y="2272128"/>
                    <a:pt x="2167155" y="2270705"/>
                  </a:cubicBezTo>
                  <a:cubicBezTo>
                    <a:pt x="2182805" y="2267859"/>
                    <a:pt x="2197744" y="2269994"/>
                    <a:pt x="2213395" y="2269994"/>
                  </a:cubicBezTo>
                  <a:close/>
                  <a:moveTo>
                    <a:pt x="1975796" y="2269282"/>
                  </a:moveTo>
                  <a:cubicBezTo>
                    <a:pt x="1978641" y="2272838"/>
                    <a:pt x="1981487" y="2276396"/>
                    <a:pt x="1984332" y="2279952"/>
                  </a:cubicBezTo>
                  <a:cubicBezTo>
                    <a:pt x="1977218" y="2287066"/>
                    <a:pt x="1970105" y="2299160"/>
                    <a:pt x="1962279" y="2299871"/>
                  </a:cubicBezTo>
                  <a:cubicBezTo>
                    <a:pt x="1924577" y="2302005"/>
                    <a:pt x="1887585" y="2300582"/>
                    <a:pt x="1849882" y="2300582"/>
                  </a:cubicBezTo>
                  <a:cubicBezTo>
                    <a:pt x="1847748" y="2296314"/>
                    <a:pt x="1845614" y="2292758"/>
                    <a:pt x="1844191" y="2288489"/>
                  </a:cubicBezTo>
                  <a:cubicBezTo>
                    <a:pt x="1852728" y="2282087"/>
                    <a:pt x="1860553" y="2269994"/>
                    <a:pt x="1869801" y="2269994"/>
                  </a:cubicBezTo>
                  <a:cubicBezTo>
                    <a:pt x="1904658" y="2267859"/>
                    <a:pt x="1940227" y="2269282"/>
                    <a:pt x="1975796" y="2269282"/>
                  </a:cubicBezTo>
                  <a:close/>
                  <a:moveTo>
                    <a:pt x="2938662" y="2269126"/>
                  </a:moveTo>
                  <a:cubicBezTo>
                    <a:pt x="2984613" y="2266659"/>
                    <a:pt x="3011556" y="2276395"/>
                    <a:pt x="3020092" y="2297737"/>
                  </a:cubicBezTo>
                  <a:cubicBezTo>
                    <a:pt x="2955358" y="2314099"/>
                    <a:pt x="2897025" y="2304851"/>
                    <a:pt x="2886354" y="2275684"/>
                  </a:cubicBezTo>
                  <a:cubicBezTo>
                    <a:pt x="2905917" y="2272127"/>
                    <a:pt x="2923346" y="2269949"/>
                    <a:pt x="2938662" y="2269126"/>
                  </a:cubicBezTo>
                  <a:close/>
                  <a:moveTo>
                    <a:pt x="2787184" y="2268237"/>
                  </a:moveTo>
                  <a:cubicBezTo>
                    <a:pt x="2830867" y="2265103"/>
                    <a:pt x="2865547" y="2276574"/>
                    <a:pt x="2871416" y="2298448"/>
                  </a:cubicBezTo>
                  <a:cubicBezTo>
                    <a:pt x="2796721" y="2313388"/>
                    <a:pt x="2747636" y="2304851"/>
                    <a:pt x="2741234" y="2276396"/>
                  </a:cubicBezTo>
                  <a:cubicBezTo>
                    <a:pt x="2757062" y="2271950"/>
                    <a:pt x="2772623" y="2269282"/>
                    <a:pt x="2787184" y="2268237"/>
                  </a:cubicBezTo>
                  <a:close/>
                  <a:moveTo>
                    <a:pt x="1762672" y="2267982"/>
                  </a:moveTo>
                  <a:cubicBezTo>
                    <a:pt x="1781368" y="2268348"/>
                    <a:pt x="1805955" y="2269638"/>
                    <a:pt x="1838500" y="2271416"/>
                  </a:cubicBezTo>
                  <a:cubicBezTo>
                    <a:pt x="1825695" y="2284932"/>
                    <a:pt x="1818582" y="2299159"/>
                    <a:pt x="1810757" y="2299871"/>
                  </a:cubicBezTo>
                  <a:cubicBezTo>
                    <a:pt x="1774476" y="2302005"/>
                    <a:pt x="1737485" y="2301294"/>
                    <a:pt x="1697648" y="2301294"/>
                  </a:cubicBezTo>
                  <a:cubicBezTo>
                    <a:pt x="1703517" y="2274084"/>
                    <a:pt x="1706585" y="2266881"/>
                    <a:pt x="1762672" y="2267982"/>
                  </a:cubicBezTo>
                  <a:close/>
                  <a:moveTo>
                    <a:pt x="2650212" y="2267904"/>
                  </a:moveTo>
                  <a:cubicBezTo>
                    <a:pt x="2696996" y="2265770"/>
                    <a:pt x="2716870" y="2274440"/>
                    <a:pt x="2722738" y="2296315"/>
                  </a:cubicBezTo>
                  <a:cubicBezTo>
                    <a:pt x="2662272" y="2314811"/>
                    <a:pt x="2598248" y="2304852"/>
                    <a:pt x="2593980" y="2273551"/>
                  </a:cubicBezTo>
                  <a:cubicBezTo>
                    <a:pt x="2616033" y="2270527"/>
                    <a:pt x="2634617" y="2268616"/>
                    <a:pt x="2650212" y="2267904"/>
                  </a:cubicBezTo>
                  <a:close/>
                  <a:moveTo>
                    <a:pt x="1531187" y="2267148"/>
                  </a:moveTo>
                  <a:cubicBezTo>
                    <a:pt x="1526207" y="2304140"/>
                    <a:pt x="1485659" y="2311253"/>
                    <a:pt x="1396737" y="2291335"/>
                  </a:cubicBezTo>
                  <a:cubicBezTo>
                    <a:pt x="1435151" y="2250075"/>
                    <a:pt x="1485659" y="2279242"/>
                    <a:pt x="1531187" y="2267148"/>
                  </a:cubicBezTo>
                  <a:close/>
                  <a:moveTo>
                    <a:pt x="1624155" y="2267070"/>
                  </a:moveTo>
                  <a:cubicBezTo>
                    <a:pt x="1641762" y="2267814"/>
                    <a:pt x="1663325" y="2269815"/>
                    <a:pt x="1689824" y="2272839"/>
                  </a:cubicBezTo>
                  <a:cubicBezTo>
                    <a:pt x="1677019" y="2284932"/>
                    <a:pt x="1669905" y="2298448"/>
                    <a:pt x="1661369" y="2299159"/>
                  </a:cubicBezTo>
                  <a:cubicBezTo>
                    <a:pt x="1624377" y="2302005"/>
                    <a:pt x="1587386" y="2300582"/>
                    <a:pt x="1546126" y="2300582"/>
                  </a:cubicBezTo>
                  <a:cubicBezTo>
                    <a:pt x="1554129" y="2273905"/>
                    <a:pt x="1571336" y="2264835"/>
                    <a:pt x="1624155" y="2267070"/>
                  </a:cubicBezTo>
                  <a:close/>
                  <a:moveTo>
                    <a:pt x="1323955" y="2265914"/>
                  </a:moveTo>
                  <a:cubicBezTo>
                    <a:pt x="1340094" y="2266659"/>
                    <a:pt x="1359035" y="2268749"/>
                    <a:pt x="1381087" y="2272128"/>
                  </a:cubicBezTo>
                  <a:cubicBezTo>
                    <a:pt x="1373973" y="2303429"/>
                    <a:pt x="1327023" y="2311965"/>
                    <a:pt x="1245926" y="2297026"/>
                  </a:cubicBezTo>
                  <a:cubicBezTo>
                    <a:pt x="1252329" y="2273550"/>
                    <a:pt x="1275537" y="2263680"/>
                    <a:pt x="1323955" y="2265914"/>
                  </a:cubicBezTo>
                  <a:close/>
                  <a:moveTo>
                    <a:pt x="1080888" y="2265725"/>
                  </a:moveTo>
                  <a:cubicBezTo>
                    <a:pt x="1071640" y="2302717"/>
                    <a:pt x="1016865" y="2311965"/>
                    <a:pt x="935056" y="2292047"/>
                  </a:cubicBezTo>
                  <a:cubicBezTo>
                    <a:pt x="981296" y="2247229"/>
                    <a:pt x="1033937" y="2279953"/>
                    <a:pt x="1080888" y="2265725"/>
                  </a:cubicBezTo>
                  <a:close/>
                  <a:moveTo>
                    <a:pt x="1176634" y="2265592"/>
                  </a:moveTo>
                  <a:cubicBezTo>
                    <a:pt x="1192440" y="2266392"/>
                    <a:pt x="1210535" y="2268571"/>
                    <a:pt x="1230987" y="2272128"/>
                  </a:cubicBezTo>
                  <a:cubicBezTo>
                    <a:pt x="1221028" y="2302717"/>
                    <a:pt x="1164829" y="2311965"/>
                    <a:pt x="1094403" y="2295603"/>
                  </a:cubicBezTo>
                  <a:cubicBezTo>
                    <a:pt x="1102406" y="2273194"/>
                    <a:pt x="1129216" y="2263191"/>
                    <a:pt x="1176634" y="2265592"/>
                  </a:cubicBezTo>
                  <a:close/>
                  <a:moveTo>
                    <a:pt x="853248" y="2230156"/>
                  </a:moveTo>
                  <a:cubicBezTo>
                    <a:pt x="828350" y="2230156"/>
                    <a:pt x="812699" y="2236559"/>
                    <a:pt x="798474" y="2258611"/>
                  </a:cubicBezTo>
                  <a:cubicBezTo>
                    <a:pt x="717377" y="2385236"/>
                    <a:pt x="634147" y="2511149"/>
                    <a:pt x="552338" y="2637062"/>
                  </a:cubicBezTo>
                  <a:cubicBezTo>
                    <a:pt x="545936" y="2647021"/>
                    <a:pt x="540956" y="2656980"/>
                    <a:pt x="533843" y="2668362"/>
                  </a:cubicBezTo>
                  <a:cubicBezTo>
                    <a:pt x="1654255" y="2668362"/>
                    <a:pt x="2770400" y="2668362"/>
                    <a:pt x="3892237" y="2668362"/>
                  </a:cubicBezTo>
                  <a:cubicBezTo>
                    <a:pt x="3882990" y="2653424"/>
                    <a:pt x="3878721" y="2644887"/>
                    <a:pt x="3872319" y="2636351"/>
                  </a:cubicBezTo>
                  <a:cubicBezTo>
                    <a:pt x="3786242" y="2511860"/>
                    <a:pt x="3698744" y="2388081"/>
                    <a:pt x="3613379" y="2262879"/>
                  </a:cubicBezTo>
                  <a:cubicBezTo>
                    <a:pt x="3597729" y="2240115"/>
                    <a:pt x="3581367" y="2233002"/>
                    <a:pt x="3555046" y="2233002"/>
                  </a:cubicBezTo>
                  <a:cubicBezTo>
                    <a:pt x="2654447" y="2233002"/>
                    <a:pt x="1753847" y="2231579"/>
                    <a:pt x="853248" y="2230156"/>
                  </a:cubicBezTo>
                  <a:close/>
                  <a:moveTo>
                    <a:pt x="902332" y="2100686"/>
                  </a:moveTo>
                  <a:cubicBezTo>
                    <a:pt x="1571024" y="2106377"/>
                    <a:pt x="2239004" y="2109934"/>
                    <a:pt x="2907696" y="2114203"/>
                  </a:cubicBezTo>
                  <a:cubicBezTo>
                    <a:pt x="3136758" y="2115625"/>
                    <a:pt x="3365109" y="2117759"/>
                    <a:pt x="3594171" y="2119182"/>
                  </a:cubicBezTo>
                  <a:cubicBezTo>
                    <a:pt x="3616224" y="2119182"/>
                    <a:pt x="3629029" y="2124873"/>
                    <a:pt x="3636143" y="2146214"/>
                  </a:cubicBezTo>
                  <a:cubicBezTo>
                    <a:pt x="3640411" y="2158308"/>
                    <a:pt x="3648947" y="2168978"/>
                    <a:pt x="3656061" y="2179649"/>
                  </a:cubicBezTo>
                  <a:cubicBezTo>
                    <a:pt x="3893660" y="2522531"/>
                    <a:pt x="4129836" y="2866124"/>
                    <a:pt x="4368858" y="3207584"/>
                  </a:cubicBezTo>
                  <a:cubicBezTo>
                    <a:pt x="4403715" y="3257380"/>
                    <a:pt x="4401581" y="3301486"/>
                    <a:pt x="4378105" y="3349859"/>
                  </a:cubicBezTo>
                  <a:cubicBezTo>
                    <a:pt x="4344671" y="3419573"/>
                    <a:pt x="4284916" y="3451585"/>
                    <a:pt x="4208798" y="3453008"/>
                  </a:cubicBezTo>
                  <a:cubicBezTo>
                    <a:pt x="4122011" y="3453719"/>
                    <a:pt x="4035935" y="3453008"/>
                    <a:pt x="3949147" y="3453008"/>
                  </a:cubicBezTo>
                  <a:cubicBezTo>
                    <a:pt x="3365109" y="3453008"/>
                    <a:pt x="2780360" y="3453008"/>
                    <a:pt x="2196322" y="3453008"/>
                  </a:cubicBezTo>
                  <a:cubicBezTo>
                    <a:pt x="1530476" y="3453008"/>
                    <a:pt x="863918" y="3453008"/>
                    <a:pt x="198074" y="3453008"/>
                  </a:cubicBezTo>
                  <a:cubicBezTo>
                    <a:pt x="100616" y="3453008"/>
                    <a:pt x="26633" y="3403923"/>
                    <a:pt x="8137" y="3319270"/>
                  </a:cubicBezTo>
                  <a:cubicBezTo>
                    <a:pt x="-6091" y="3255957"/>
                    <a:pt x="-5379" y="3196202"/>
                    <a:pt x="40861" y="3136447"/>
                  </a:cubicBezTo>
                  <a:cubicBezTo>
                    <a:pt x="291975" y="2814905"/>
                    <a:pt x="538111" y="2490519"/>
                    <a:pt x="785669" y="2166844"/>
                  </a:cubicBezTo>
                  <a:cubicBezTo>
                    <a:pt x="789226" y="2161864"/>
                    <a:pt x="794917" y="2157596"/>
                    <a:pt x="796340" y="2152617"/>
                  </a:cubicBezTo>
                  <a:cubicBezTo>
                    <a:pt x="812699" y="2096418"/>
                    <a:pt x="855382" y="2100686"/>
                    <a:pt x="902332" y="2100686"/>
                  </a:cubicBezTo>
                  <a:close/>
                  <a:moveTo>
                    <a:pt x="945015" y="186380"/>
                  </a:moveTo>
                  <a:cubicBezTo>
                    <a:pt x="886682" y="186380"/>
                    <a:pt x="875300" y="198473"/>
                    <a:pt x="875300" y="258228"/>
                  </a:cubicBezTo>
                  <a:cubicBezTo>
                    <a:pt x="875300" y="759036"/>
                    <a:pt x="875300" y="1259132"/>
                    <a:pt x="875300" y="1759228"/>
                  </a:cubicBezTo>
                  <a:cubicBezTo>
                    <a:pt x="875300" y="1825385"/>
                    <a:pt x="885971" y="1836056"/>
                    <a:pt x="950706" y="1836056"/>
                  </a:cubicBezTo>
                  <a:cubicBezTo>
                    <a:pt x="1501310" y="1836056"/>
                    <a:pt x="2051202" y="1836056"/>
                    <a:pt x="2601805" y="1836056"/>
                  </a:cubicBezTo>
                  <a:cubicBezTo>
                    <a:pt x="2891334" y="1836056"/>
                    <a:pt x="3180863" y="1836056"/>
                    <a:pt x="3470393" y="1836056"/>
                  </a:cubicBezTo>
                  <a:cubicBezTo>
                    <a:pt x="3535127" y="1836056"/>
                    <a:pt x="3545798" y="1825385"/>
                    <a:pt x="3545798" y="1759228"/>
                  </a:cubicBezTo>
                  <a:cubicBezTo>
                    <a:pt x="3545798" y="1258421"/>
                    <a:pt x="3545798" y="758324"/>
                    <a:pt x="3545798" y="258228"/>
                  </a:cubicBezTo>
                  <a:cubicBezTo>
                    <a:pt x="3545798" y="198473"/>
                    <a:pt x="3534416" y="186380"/>
                    <a:pt x="3476084" y="186380"/>
                  </a:cubicBezTo>
                  <a:cubicBezTo>
                    <a:pt x="3043568" y="186380"/>
                    <a:pt x="2611764" y="186380"/>
                    <a:pt x="2179961" y="186380"/>
                  </a:cubicBezTo>
                  <a:cubicBezTo>
                    <a:pt x="1768075" y="186380"/>
                    <a:pt x="1356901" y="186380"/>
                    <a:pt x="945015" y="186380"/>
                  </a:cubicBezTo>
                  <a:close/>
                  <a:moveTo>
                    <a:pt x="884548" y="0"/>
                  </a:moveTo>
                  <a:cubicBezTo>
                    <a:pt x="1332003" y="0"/>
                    <a:pt x="1778746" y="0"/>
                    <a:pt x="2226200" y="711"/>
                  </a:cubicBezTo>
                  <a:cubicBezTo>
                    <a:pt x="2662983" y="0"/>
                    <a:pt x="3099767" y="0"/>
                    <a:pt x="3536550" y="0"/>
                  </a:cubicBezTo>
                  <a:cubicBezTo>
                    <a:pt x="3614801" y="0"/>
                    <a:pt x="3653215" y="36992"/>
                    <a:pt x="3653215" y="114531"/>
                  </a:cubicBezTo>
                  <a:cubicBezTo>
                    <a:pt x="3653927" y="704971"/>
                    <a:pt x="3653927" y="1294700"/>
                    <a:pt x="3653927" y="1885852"/>
                  </a:cubicBezTo>
                  <a:cubicBezTo>
                    <a:pt x="3653927" y="1962681"/>
                    <a:pt x="3614090" y="2001806"/>
                    <a:pt x="3537262" y="2001806"/>
                  </a:cubicBezTo>
                  <a:cubicBezTo>
                    <a:pt x="3119685" y="2001806"/>
                    <a:pt x="2701397" y="2001806"/>
                    <a:pt x="2283821" y="2001806"/>
                  </a:cubicBezTo>
                  <a:cubicBezTo>
                    <a:pt x="1817160" y="2001806"/>
                    <a:pt x="1351210" y="2001806"/>
                    <a:pt x="884548" y="2001806"/>
                  </a:cubicBezTo>
                  <a:cubicBezTo>
                    <a:pt x="807722" y="2001806"/>
                    <a:pt x="767885" y="1962681"/>
                    <a:pt x="767885" y="1885852"/>
                  </a:cubicBezTo>
                  <a:cubicBezTo>
                    <a:pt x="767885" y="1295411"/>
                    <a:pt x="767885" y="704971"/>
                    <a:pt x="767885" y="114531"/>
                  </a:cubicBezTo>
                  <a:cubicBezTo>
                    <a:pt x="767885" y="36992"/>
                    <a:pt x="806299" y="0"/>
                    <a:pt x="88454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2202840-7C86-4882-BFE3-C727E8A8FBFE}"/>
                </a:ext>
              </a:extLst>
            </p:cNvPr>
            <p:cNvGrpSpPr/>
            <p:nvPr/>
          </p:nvGrpSpPr>
          <p:grpSpPr>
            <a:xfrm>
              <a:off x="1985606" y="2767224"/>
              <a:ext cx="2101495" cy="855818"/>
              <a:chOff x="6484672" y="2318645"/>
              <a:chExt cx="2188230" cy="891140"/>
            </a:xfrm>
          </p:grpSpPr>
          <p:sp>
            <p:nvSpPr>
              <p:cNvPr id="74" name="Oval 21">
                <a:extLst>
                  <a:ext uri="{FF2B5EF4-FFF2-40B4-BE49-F238E27FC236}">
                    <a16:creationId xmlns:a16="http://schemas.microsoft.com/office/drawing/2014/main" id="{7BF10C56-4C42-4A12-9C86-1688C6BC6E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89142" y="2318645"/>
                <a:ext cx="883760" cy="891140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707AB56-EFCC-4F19-A4CE-119C9873D266}"/>
                  </a:ext>
                </a:extLst>
              </p:cNvPr>
              <p:cNvSpPr/>
              <p:nvPr/>
            </p:nvSpPr>
            <p:spPr>
              <a:xfrm>
                <a:off x="6484672" y="2318645"/>
                <a:ext cx="599480" cy="854274"/>
              </a:xfrm>
              <a:custGeom>
                <a:avLst/>
                <a:gdLst/>
                <a:ahLst/>
                <a:cxnLst/>
                <a:rect l="l" t="t" r="r" b="b"/>
                <a:pathLst>
                  <a:path w="599480" h="854274">
                    <a:moveTo>
                      <a:pt x="308967" y="0"/>
                    </a:moveTo>
                    <a:cubicBezTo>
                      <a:pt x="396676" y="0"/>
                      <a:pt x="482600" y="22027"/>
                      <a:pt x="566737" y="66080"/>
                    </a:cubicBezTo>
                    <a:lnTo>
                      <a:pt x="482203" y="230386"/>
                    </a:lnTo>
                    <a:cubicBezTo>
                      <a:pt x="436048" y="194271"/>
                      <a:pt x="389492" y="176213"/>
                      <a:pt x="342537" y="176213"/>
                    </a:cubicBezTo>
                    <a:cubicBezTo>
                      <a:pt x="319859" y="176213"/>
                      <a:pt x="299566" y="181989"/>
                      <a:pt x="281657" y="193542"/>
                    </a:cubicBezTo>
                    <a:cubicBezTo>
                      <a:pt x="261367" y="206688"/>
                      <a:pt x="251222" y="224216"/>
                      <a:pt x="251222" y="246125"/>
                    </a:cubicBezTo>
                    <a:cubicBezTo>
                      <a:pt x="251222" y="267630"/>
                      <a:pt x="264539" y="286150"/>
                      <a:pt x="291173" y="301684"/>
                    </a:cubicBezTo>
                    <a:cubicBezTo>
                      <a:pt x="303104" y="308859"/>
                      <a:pt x="338885" y="321209"/>
                      <a:pt x="398515" y="338733"/>
                    </a:cubicBezTo>
                    <a:cubicBezTo>
                      <a:pt x="473258" y="360586"/>
                      <a:pt x="526529" y="391579"/>
                      <a:pt x="558329" y="431713"/>
                    </a:cubicBezTo>
                    <a:cubicBezTo>
                      <a:pt x="585763" y="465882"/>
                      <a:pt x="599480" y="509786"/>
                      <a:pt x="599480" y="563426"/>
                    </a:cubicBezTo>
                    <a:cubicBezTo>
                      <a:pt x="599480" y="700900"/>
                      <a:pt x="539155" y="790498"/>
                      <a:pt x="418504" y="832219"/>
                    </a:cubicBezTo>
                    <a:cubicBezTo>
                      <a:pt x="376436" y="846922"/>
                      <a:pt x="331192" y="854274"/>
                      <a:pt x="282773" y="854274"/>
                    </a:cubicBezTo>
                    <a:cubicBezTo>
                      <a:pt x="181173" y="854274"/>
                      <a:pt x="86915" y="823516"/>
                      <a:pt x="0" y="762000"/>
                    </a:cubicBezTo>
                    <a:lnTo>
                      <a:pt x="90487" y="591741"/>
                    </a:lnTo>
                    <a:cubicBezTo>
                      <a:pt x="154118" y="649288"/>
                      <a:pt x="216356" y="678061"/>
                      <a:pt x="277201" y="678061"/>
                    </a:cubicBezTo>
                    <a:cubicBezTo>
                      <a:pt x="304642" y="678061"/>
                      <a:pt x="327908" y="671646"/>
                      <a:pt x="347002" y="658816"/>
                    </a:cubicBezTo>
                    <a:cubicBezTo>
                      <a:pt x="369270" y="644386"/>
                      <a:pt x="380404" y="623941"/>
                      <a:pt x="380404" y="597480"/>
                    </a:cubicBezTo>
                    <a:cubicBezTo>
                      <a:pt x="380404" y="573426"/>
                      <a:pt x="368080" y="553380"/>
                      <a:pt x="343430" y="537344"/>
                    </a:cubicBezTo>
                    <a:cubicBezTo>
                      <a:pt x="325143" y="525314"/>
                      <a:pt x="294332" y="513085"/>
                      <a:pt x="250998" y="500658"/>
                    </a:cubicBezTo>
                    <a:cubicBezTo>
                      <a:pt x="198524" y="485199"/>
                      <a:pt x="165528" y="474495"/>
                      <a:pt x="152009" y="468548"/>
                    </a:cubicBezTo>
                    <a:cubicBezTo>
                      <a:pt x="130541" y="459433"/>
                      <a:pt x="112253" y="448729"/>
                      <a:pt x="97147" y="436439"/>
                    </a:cubicBezTo>
                    <a:cubicBezTo>
                      <a:pt x="53814" y="400763"/>
                      <a:pt x="32147" y="346854"/>
                      <a:pt x="32147" y="274709"/>
                    </a:cubicBezTo>
                    <a:cubicBezTo>
                      <a:pt x="32147" y="199390"/>
                      <a:pt x="54570" y="136956"/>
                      <a:pt x="99417" y="87409"/>
                    </a:cubicBezTo>
                    <a:cubicBezTo>
                      <a:pt x="151805" y="29136"/>
                      <a:pt x="221654" y="0"/>
                      <a:pt x="308967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52C31DC-21A8-4E24-A53D-A0B02EDB47A4}"/>
                  </a:ext>
                </a:extLst>
              </p:cNvPr>
              <p:cNvSpPr/>
              <p:nvPr/>
            </p:nvSpPr>
            <p:spPr>
              <a:xfrm>
                <a:off x="7231491" y="2339482"/>
                <a:ext cx="462558" cy="812601"/>
              </a:xfrm>
              <a:custGeom>
                <a:avLst/>
                <a:gdLst/>
                <a:ahLst/>
                <a:cxnLst/>
                <a:rect l="l" t="t" r="r" b="b"/>
                <a:pathLst>
                  <a:path w="462558" h="812601">
                    <a:moveTo>
                      <a:pt x="0" y="0"/>
                    </a:moveTo>
                    <a:lnTo>
                      <a:pt x="462558" y="0"/>
                    </a:lnTo>
                    <a:lnTo>
                      <a:pt x="462558" y="176212"/>
                    </a:lnTo>
                    <a:lnTo>
                      <a:pt x="211336" y="176212"/>
                    </a:lnTo>
                    <a:lnTo>
                      <a:pt x="211336" y="314920"/>
                    </a:lnTo>
                    <a:lnTo>
                      <a:pt x="448866" y="314920"/>
                    </a:lnTo>
                    <a:lnTo>
                      <a:pt x="448866" y="491132"/>
                    </a:lnTo>
                    <a:lnTo>
                      <a:pt x="211336" y="491132"/>
                    </a:lnTo>
                    <a:lnTo>
                      <a:pt x="211336" y="636389"/>
                    </a:lnTo>
                    <a:lnTo>
                      <a:pt x="462558" y="636389"/>
                    </a:lnTo>
                    <a:lnTo>
                      <a:pt x="462558" y="812601"/>
                    </a:lnTo>
                    <a:lnTo>
                      <a:pt x="0" y="8126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361B9F1-C6BA-46B8-BE33-D9F502A33AD3}"/>
                </a:ext>
              </a:extLst>
            </p:cNvPr>
            <p:cNvGrpSpPr/>
            <p:nvPr/>
          </p:nvGrpSpPr>
          <p:grpSpPr>
            <a:xfrm>
              <a:off x="3551703" y="1568606"/>
              <a:ext cx="2952201" cy="3058907"/>
              <a:chOff x="3551703" y="1568606"/>
              <a:chExt cx="2952201" cy="3058907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858764D-FB79-4367-AABE-C2E53C17581D}"/>
                  </a:ext>
                </a:extLst>
              </p:cNvPr>
              <p:cNvSpPr/>
              <p:nvPr/>
            </p:nvSpPr>
            <p:spPr>
              <a:xfrm>
                <a:off x="3571959" y="1571134"/>
                <a:ext cx="2392181" cy="23921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29F1BD58-EB5D-4221-B9B2-CFB6CA31F2A2}"/>
                  </a:ext>
                </a:extLst>
              </p:cNvPr>
              <p:cNvSpPr/>
              <p:nvPr/>
            </p:nvSpPr>
            <p:spPr>
              <a:xfrm>
                <a:off x="3551703" y="1568606"/>
                <a:ext cx="2952201" cy="3058907"/>
              </a:xfrm>
              <a:custGeom>
                <a:avLst/>
                <a:gdLst>
                  <a:gd name="connsiteX0" fmla="*/ 3877491 w 3952875"/>
                  <a:gd name="connsiteY0" fmla="*/ 3295792 h 4095750"/>
                  <a:gd name="connsiteX1" fmla="*/ 3034528 w 3952875"/>
                  <a:gd name="connsiteY1" fmla="*/ 2520458 h 4095750"/>
                  <a:gd name="connsiteX2" fmla="*/ 2997381 w 3952875"/>
                  <a:gd name="connsiteY2" fmla="*/ 2485215 h 4095750"/>
                  <a:gd name="connsiteX3" fmla="*/ 3021193 w 3952875"/>
                  <a:gd name="connsiteY3" fmla="*/ 2444258 h 4095750"/>
                  <a:gd name="connsiteX4" fmla="*/ 3215503 w 3952875"/>
                  <a:gd name="connsiteY4" fmla="*/ 1302210 h 4095750"/>
                  <a:gd name="connsiteX5" fmla="*/ 1768656 w 3952875"/>
                  <a:gd name="connsiteY5" fmla="*/ 4905 h 4095750"/>
                  <a:gd name="connsiteX6" fmla="*/ 217986 w 3952875"/>
                  <a:gd name="connsiteY6" fmla="*/ 810720 h 4095750"/>
                  <a:gd name="connsiteX7" fmla="*/ 78921 w 3952875"/>
                  <a:gd name="connsiteY7" fmla="*/ 1110757 h 4095750"/>
                  <a:gd name="connsiteX8" fmla="*/ 325618 w 3952875"/>
                  <a:gd name="connsiteY8" fmla="*/ 2589037 h 4095750"/>
                  <a:gd name="connsiteX9" fmla="*/ 1662928 w 3952875"/>
                  <a:gd name="connsiteY9" fmla="*/ 3242452 h 4095750"/>
                  <a:gd name="connsiteX10" fmla="*/ 2351586 w 3952875"/>
                  <a:gd name="connsiteY10" fmla="*/ 3085290 h 4095750"/>
                  <a:gd name="connsiteX11" fmla="*/ 2367778 w 3952875"/>
                  <a:gd name="connsiteY11" fmla="*/ 3106245 h 4095750"/>
                  <a:gd name="connsiteX12" fmla="*/ 3026908 w 3952875"/>
                  <a:gd name="connsiteY12" fmla="*/ 4010167 h 4095750"/>
                  <a:gd name="connsiteX13" fmla="*/ 3383143 w 3952875"/>
                  <a:gd name="connsiteY13" fmla="*/ 4050173 h 4095750"/>
                  <a:gd name="connsiteX14" fmla="*/ 3854631 w 3952875"/>
                  <a:gd name="connsiteY14" fmla="*/ 3633930 h 4095750"/>
                  <a:gd name="connsiteX15" fmla="*/ 3892731 w 3952875"/>
                  <a:gd name="connsiteY15" fmla="*/ 3592020 h 4095750"/>
                  <a:gd name="connsiteX16" fmla="*/ 3957501 w 3952875"/>
                  <a:gd name="connsiteY16" fmla="*/ 3442477 h 4095750"/>
                  <a:gd name="connsiteX17" fmla="*/ 3877491 w 3952875"/>
                  <a:gd name="connsiteY17" fmla="*/ 3295792 h 4095750"/>
                  <a:gd name="connsiteX18" fmla="*/ 1598158 w 3952875"/>
                  <a:gd name="connsiteY18" fmla="*/ 3039570 h 4095750"/>
                  <a:gd name="connsiteX19" fmla="*/ 194173 w 3952875"/>
                  <a:gd name="connsiteY19" fmla="*/ 1613677 h 4095750"/>
                  <a:gd name="connsiteX20" fmla="*/ 1625781 w 3952875"/>
                  <a:gd name="connsiteY20" fmla="*/ 206835 h 4095750"/>
                  <a:gd name="connsiteX21" fmla="*/ 3028813 w 3952875"/>
                  <a:gd name="connsiteY21" fmla="*/ 1634632 h 4095750"/>
                  <a:gd name="connsiteX22" fmla="*/ 1598158 w 3952875"/>
                  <a:gd name="connsiteY22" fmla="*/ 3039570 h 409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952875" h="4095750">
                    <a:moveTo>
                      <a:pt x="3877491" y="3295792"/>
                    </a:moveTo>
                    <a:cubicBezTo>
                      <a:pt x="3595551" y="3038617"/>
                      <a:pt x="3315516" y="2778585"/>
                      <a:pt x="3034528" y="2520458"/>
                    </a:cubicBezTo>
                    <a:cubicBezTo>
                      <a:pt x="3022146" y="2509027"/>
                      <a:pt x="3009763" y="2496645"/>
                      <a:pt x="2997381" y="2485215"/>
                    </a:cubicBezTo>
                    <a:cubicBezTo>
                      <a:pt x="3006906" y="2469023"/>
                      <a:pt x="3013574" y="2456640"/>
                      <a:pt x="3021193" y="2444258"/>
                    </a:cubicBezTo>
                    <a:cubicBezTo>
                      <a:pt x="3227886" y="2088022"/>
                      <a:pt x="3294561" y="1706070"/>
                      <a:pt x="3215503" y="1302210"/>
                    </a:cubicBezTo>
                    <a:cubicBezTo>
                      <a:pt x="3077391" y="597360"/>
                      <a:pt x="2480174" y="53482"/>
                      <a:pt x="1768656" y="4905"/>
                    </a:cubicBezTo>
                    <a:cubicBezTo>
                      <a:pt x="1094286" y="-40815"/>
                      <a:pt x="574221" y="233505"/>
                      <a:pt x="217986" y="810720"/>
                    </a:cubicBezTo>
                    <a:cubicBezTo>
                      <a:pt x="196078" y="846915"/>
                      <a:pt x="104638" y="1035510"/>
                      <a:pt x="78921" y="1110757"/>
                    </a:cubicBezTo>
                    <a:cubicBezTo>
                      <a:pt x="-76337" y="1647967"/>
                      <a:pt x="-6804" y="2144220"/>
                      <a:pt x="325618" y="2589037"/>
                    </a:cubicBezTo>
                    <a:cubicBezTo>
                      <a:pt x="657088" y="3031950"/>
                      <a:pt x="1113336" y="3237690"/>
                      <a:pt x="1662928" y="3242452"/>
                    </a:cubicBezTo>
                    <a:cubicBezTo>
                      <a:pt x="1761036" y="3242452"/>
                      <a:pt x="2142036" y="3175777"/>
                      <a:pt x="2351586" y="3085290"/>
                    </a:cubicBezTo>
                    <a:cubicBezTo>
                      <a:pt x="2352538" y="3086242"/>
                      <a:pt x="2360158" y="3095767"/>
                      <a:pt x="2367778" y="3106245"/>
                    </a:cubicBezTo>
                    <a:cubicBezTo>
                      <a:pt x="2587806" y="3407235"/>
                      <a:pt x="2806881" y="3709177"/>
                      <a:pt x="3026908" y="4010167"/>
                    </a:cubicBezTo>
                    <a:cubicBezTo>
                      <a:pt x="3101203" y="4111133"/>
                      <a:pt x="3289799" y="4132087"/>
                      <a:pt x="3383143" y="4050173"/>
                    </a:cubicBezTo>
                    <a:cubicBezTo>
                      <a:pt x="3540306" y="3912060"/>
                      <a:pt x="3697468" y="3772995"/>
                      <a:pt x="3854631" y="3633930"/>
                    </a:cubicBezTo>
                    <a:cubicBezTo>
                      <a:pt x="3868918" y="3621548"/>
                      <a:pt x="3881301" y="3607260"/>
                      <a:pt x="3892731" y="3592020"/>
                    </a:cubicBezTo>
                    <a:cubicBezTo>
                      <a:pt x="3932736" y="3538680"/>
                      <a:pt x="3952738" y="3503437"/>
                      <a:pt x="3957501" y="3442477"/>
                    </a:cubicBezTo>
                    <a:cubicBezTo>
                      <a:pt x="3959406" y="3398662"/>
                      <a:pt x="3910828" y="3326273"/>
                      <a:pt x="3877491" y="3295792"/>
                    </a:cubicBezTo>
                    <a:close/>
                    <a:moveTo>
                      <a:pt x="1598158" y="3039570"/>
                    </a:moveTo>
                    <a:cubicBezTo>
                      <a:pt x="811393" y="3026235"/>
                      <a:pt x="181791" y="2387108"/>
                      <a:pt x="194173" y="1613677"/>
                    </a:cubicBezTo>
                    <a:cubicBezTo>
                      <a:pt x="206556" y="821197"/>
                      <a:pt x="845683" y="193500"/>
                      <a:pt x="1625781" y="206835"/>
                    </a:cubicBezTo>
                    <a:cubicBezTo>
                      <a:pt x="2411593" y="220170"/>
                      <a:pt x="3040243" y="860250"/>
                      <a:pt x="3028813" y="1634632"/>
                    </a:cubicBezTo>
                    <a:cubicBezTo>
                      <a:pt x="3016431" y="2420445"/>
                      <a:pt x="2373493" y="3052905"/>
                      <a:pt x="1598158" y="303957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4DB66D-5CD1-46F0-826F-B069CABF9A4B}"/>
                </a:ext>
              </a:extLst>
            </p:cNvPr>
            <p:cNvSpPr/>
            <p:nvPr/>
          </p:nvSpPr>
          <p:spPr>
            <a:xfrm>
              <a:off x="4518773" y="1878460"/>
              <a:ext cx="527010" cy="1645818"/>
            </a:xfrm>
            <a:custGeom>
              <a:avLst/>
              <a:gdLst>
                <a:gd name="connsiteX0" fmla="*/ 50093 w 527010"/>
                <a:gd name="connsiteY0" fmla="*/ 592985 h 1645818"/>
                <a:gd name="connsiteX1" fmla="*/ 481185 w 527010"/>
                <a:gd name="connsiteY1" fmla="*/ 592985 h 1645818"/>
                <a:gd name="connsiteX2" fmla="*/ 481185 w 527010"/>
                <a:gd name="connsiteY2" fmla="*/ 1645818 h 1645818"/>
                <a:gd name="connsiteX3" fmla="*/ 50093 w 527010"/>
                <a:gd name="connsiteY3" fmla="*/ 1645818 h 1645818"/>
                <a:gd name="connsiteX4" fmla="*/ 50093 w 527010"/>
                <a:gd name="connsiteY4" fmla="*/ 592985 h 1645818"/>
                <a:gd name="connsiteX5" fmla="*/ 263505 w 527010"/>
                <a:gd name="connsiteY5" fmla="*/ 0 h 1645818"/>
                <a:gd name="connsiteX6" fmla="*/ 527010 w 527010"/>
                <a:gd name="connsiteY6" fmla="*/ 263505 h 1645818"/>
                <a:gd name="connsiteX7" fmla="*/ 263505 w 527010"/>
                <a:gd name="connsiteY7" fmla="*/ 527010 h 1645818"/>
                <a:gd name="connsiteX8" fmla="*/ 0 w 527010"/>
                <a:gd name="connsiteY8" fmla="*/ 263505 h 1645818"/>
                <a:gd name="connsiteX9" fmla="*/ 263505 w 527010"/>
                <a:gd name="connsiteY9" fmla="*/ 0 h 164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7010" h="1645818">
                  <a:moveTo>
                    <a:pt x="50093" y="592985"/>
                  </a:moveTo>
                  <a:cubicBezTo>
                    <a:pt x="193791" y="592985"/>
                    <a:pt x="336065" y="592985"/>
                    <a:pt x="481185" y="592985"/>
                  </a:cubicBezTo>
                  <a:cubicBezTo>
                    <a:pt x="481185" y="943692"/>
                    <a:pt x="481185" y="1293688"/>
                    <a:pt x="481185" y="1645818"/>
                  </a:cubicBezTo>
                  <a:cubicBezTo>
                    <a:pt x="338911" y="1645818"/>
                    <a:pt x="195925" y="1645818"/>
                    <a:pt x="50093" y="1645818"/>
                  </a:cubicBezTo>
                  <a:cubicBezTo>
                    <a:pt x="50093" y="1292977"/>
                    <a:pt x="50093" y="944404"/>
                    <a:pt x="50093" y="592985"/>
                  </a:cubicBezTo>
                  <a:close/>
                  <a:moveTo>
                    <a:pt x="263505" y="0"/>
                  </a:moveTo>
                  <a:cubicBezTo>
                    <a:pt x="409035" y="0"/>
                    <a:pt x="527010" y="117975"/>
                    <a:pt x="527010" y="263505"/>
                  </a:cubicBezTo>
                  <a:cubicBezTo>
                    <a:pt x="527010" y="409035"/>
                    <a:pt x="409035" y="527010"/>
                    <a:pt x="263505" y="527010"/>
                  </a:cubicBezTo>
                  <a:cubicBezTo>
                    <a:pt x="117975" y="527010"/>
                    <a:pt x="0" y="409035"/>
                    <a:pt x="0" y="263505"/>
                  </a:cubicBezTo>
                  <a:cubicBezTo>
                    <a:pt x="0" y="117975"/>
                    <a:pt x="117975" y="0"/>
                    <a:pt x="263505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DEE7DCF-E451-46FD-8D00-EBD0DE9BA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9511" y="2423423"/>
              <a:ext cx="799244" cy="1190400"/>
            </a:xfrm>
            <a:custGeom>
              <a:avLst/>
              <a:gdLst>
                <a:gd name="connsiteX0" fmla="*/ 799244 w 799244"/>
                <a:gd name="connsiteY0" fmla="*/ 290618 h 1190400"/>
                <a:gd name="connsiteX1" fmla="*/ 797417 w 799244"/>
                <a:gd name="connsiteY1" fmla="*/ 297434 h 1190400"/>
                <a:gd name="connsiteX2" fmla="*/ 795560 w 799244"/>
                <a:gd name="connsiteY2" fmla="*/ 294569 h 1190400"/>
                <a:gd name="connsiteX3" fmla="*/ 208851 w 799244"/>
                <a:gd name="connsiteY3" fmla="*/ 244094 h 1190400"/>
                <a:gd name="connsiteX4" fmla="*/ 283732 w 799244"/>
                <a:gd name="connsiteY4" fmla="*/ 256281 h 1190400"/>
                <a:gd name="connsiteX5" fmla="*/ 548572 w 799244"/>
                <a:gd name="connsiteY5" fmla="*/ 714996 h 1190400"/>
                <a:gd name="connsiteX6" fmla="*/ 238294 w 799244"/>
                <a:gd name="connsiteY6" fmla="*/ 989139 h 1190400"/>
                <a:gd name="connsiteX7" fmla="*/ 203917 w 799244"/>
                <a:gd name="connsiteY7" fmla="*/ 990486 h 1190400"/>
                <a:gd name="connsiteX8" fmla="*/ 184626 w 799244"/>
                <a:gd name="connsiteY8" fmla="*/ 967105 h 1190400"/>
                <a:gd name="connsiteX9" fmla="*/ 130477 w 799244"/>
                <a:gd name="connsiteY9" fmla="*/ 877973 h 1190400"/>
                <a:gd name="connsiteX10" fmla="*/ 103899 w 799244"/>
                <a:gd name="connsiteY10" fmla="*/ 822800 h 1190400"/>
                <a:gd name="connsiteX11" fmla="*/ 129349 w 799244"/>
                <a:gd name="connsiteY11" fmla="*/ 832445 h 1190400"/>
                <a:gd name="connsiteX12" fmla="*/ 401181 w 799244"/>
                <a:gd name="connsiteY12" fmla="*/ 675504 h 1190400"/>
                <a:gd name="connsiteX13" fmla="*/ 244239 w 799244"/>
                <a:gd name="connsiteY13" fmla="*/ 403672 h 1190400"/>
                <a:gd name="connsiteX14" fmla="*/ 11615 w 799244"/>
                <a:gd name="connsiteY14" fmla="*/ 481679 h 1190400"/>
                <a:gd name="connsiteX15" fmla="*/ 7988 w 799244"/>
                <a:gd name="connsiteY15" fmla="*/ 488980 h 1190400"/>
                <a:gd name="connsiteX16" fmla="*/ 5582 w 799244"/>
                <a:gd name="connsiteY16" fmla="*/ 473213 h 1190400"/>
                <a:gd name="connsiteX17" fmla="*/ 0 w 799244"/>
                <a:gd name="connsiteY17" fmla="*/ 362682 h 1190400"/>
                <a:gd name="connsiteX18" fmla="*/ 3577 w 799244"/>
                <a:gd name="connsiteY18" fmla="*/ 291848 h 1190400"/>
                <a:gd name="connsiteX19" fmla="*/ 64903 w 799244"/>
                <a:gd name="connsiteY19" fmla="*/ 263867 h 1190400"/>
                <a:gd name="connsiteX20" fmla="*/ 208851 w 799244"/>
                <a:gd name="connsiteY20" fmla="*/ 244094 h 1190400"/>
                <a:gd name="connsiteX21" fmla="*/ 256604 w 799244"/>
                <a:gd name="connsiteY21" fmla="*/ 0 h 1190400"/>
                <a:gd name="connsiteX22" fmla="*/ 435367 w 799244"/>
                <a:gd name="connsiteY22" fmla="*/ 47899 h 1190400"/>
                <a:gd name="connsiteX23" fmla="*/ 432805 w 799244"/>
                <a:gd name="connsiteY23" fmla="*/ 200152 h 1190400"/>
                <a:gd name="connsiteX24" fmla="*/ 428129 w 799244"/>
                <a:gd name="connsiteY24" fmla="*/ 198899 h 1190400"/>
                <a:gd name="connsiteX25" fmla="*/ 529793 w 799244"/>
                <a:gd name="connsiteY25" fmla="*/ 277814 h 1190400"/>
                <a:gd name="connsiteX26" fmla="*/ 665336 w 799244"/>
                <a:gd name="connsiteY26" fmla="*/ 244111 h 1190400"/>
                <a:gd name="connsiteX27" fmla="*/ 752221 w 799244"/>
                <a:gd name="connsiteY27" fmla="*/ 407517 h 1190400"/>
                <a:gd name="connsiteX28" fmla="*/ 655642 w 799244"/>
                <a:gd name="connsiteY28" fmla="*/ 494588 h 1190400"/>
                <a:gd name="connsiteX29" fmla="*/ 671407 w 799244"/>
                <a:gd name="connsiteY29" fmla="*/ 631799 h 1190400"/>
                <a:gd name="connsiteX30" fmla="*/ 792040 w 799244"/>
                <a:gd name="connsiteY30" fmla="*/ 698766 h 1190400"/>
                <a:gd name="connsiteX31" fmla="*/ 744140 w 799244"/>
                <a:gd name="connsiteY31" fmla="*/ 877529 h 1190400"/>
                <a:gd name="connsiteX32" fmla="*/ 597759 w 799244"/>
                <a:gd name="connsiteY32" fmla="*/ 875067 h 1190400"/>
                <a:gd name="connsiteX33" fmla="*/ 531703 w 799244"/>
                <a:gd name="connsiteY33" fmla="*/ 958779 h 1190400"/>
                <a:gd name="connsiteX34" fmla="*/ 579776 w 799244"/>
                <a:gd name="connsiteY34" fmla="*/ 1084249 h 1190400"/>
                <a:gd name="connsiteX35" fmla="*/ 428177 w 799244"/>
                <a:gd name="connsiteY35" fmla="*/ 1190400 h 1190400"/>
                <a:gd name="connsiteX36" fmla="*/ 313190 w 799244"/>
                <a:gd name="connsiteY36" fmla="*/ 1090572 h 1190400"/>
                <a:gd name="connsiteX37" fmla="*/ 327183 w 799244"/>
                <a:gd name="connsiteY37" fmla="*/ 1080774 h 1190400"/>
                <a:gd name="connsiteX38" fmla="*/ 286308 w 799244"/>
                <a:gd name="connsiteY38" fmla="*/ 1090345 h 1190400"/>
                <a:gd name="connsiteX39" fmla="*/ 247794 w 799244"/>
                <a:gd name="connsiteY39" fmla="*/ 1043665 h 1190400"/>
                <a:gd name="connsiteX40" fmla="*/ 326743 w 799244"/>
                <a:gd name="connsiteY40" fmla="*/ 1024722 h 1190400"/>
                <a:gd name="connsiteX41" fmla="*/ 602169 w 799244"/>
                <a:gd name="connsiteY41" fmla="*/ 729358 h 1190400"/>
                <a:gd name="connsiteX42" fmla="*/ 298093 w 799244"/>
                <a:gd name="connsiteY42" fmla="*/ 202684 h 1190400"/>
                <a:gd name="connsiteX43" fmla="*/ 46845 w 799244"/>
                <a:gd name="connsiteY43" fmla="*/ 211394 h 1190400"/>
                <a:gd name="connsiteX44" fmla="*/ 9179 w 799244"/>
                <a:gd name="connsiteY44" fmla="*/ 228580 h 1190400"/>
                <a:gd name="connsiteX45" fmla="*/ 21963 w 799244"/>
                <a:gd name="connsiteY45" fmla="*/ 144814 h 1190400"/>
                <a:gd name="connsiteX46" fmla="*/ 26554 w 799244"/>
                <a:gd name="connsiteY46" fmla="*/ 126959 h 1190400"/>
                <a:gd name="connsiteX47" fmla="*/ 53569 w 799244"/>
                <a:gd name="connsiteY47" fmla="*/ 153014 h 1190400"/>
                <a:gd name="connsiteX48" fmla="*/ 52467 w 799244"/>
                <a:gd name="connsiteY48" fmla="*/ 153702 h 1190400"/>
                <a:gd name="connsiteX49" fmla="*/ 187371 w 799244"/>
                <a:gd name="connsiteY49" fmla="*/ 134388 h 1190400"/>
                <a:gd name="connsiteX50" fmla="*/ 182695 w 799244"/>
                <a:gd name="connsiteY50" fmla="*/ 133135 h 119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99244" h="1190400">
                  <a:moveTo>
                    <a:pt x="799244" y="290618"/>
                  </a:moveTo>
                  <a:lnTo>
                    <a:pt x="797417" y="297434"/>
                  </a:lnTo>
                  <a:lnTo>
                    <a:pt x="795560" y="294569"/>
                  </a:lnTo>
                  <a:close/>
                  <a:moveTo>
                    <a:pt x="208851" y="244094"/>
                  </a:moveTo>
                  <a:cubicBezTo>
                    <a:pt x="233694" y="245585"/>
                    <a:pt x="258756" y="249588"/>
                    <a:pt x="283732" y="256281"/>
                  </a:cubicBezTo>
                  <a:cubicBezTo>
                    <a:pt x="483536" y="309818"/>
                    <a:pt x="602109" y="515192"/>
                    <a:pt x="548572" y="714996"/>
                  </a:cubicBezTo>
                  <a:cubicBezTo>
                    <a:pt x="508419" y="864850"/>
                    <a:pt x="382857" y="969010"/>
                    <a:pt x="238294" y="989139"/>
                  </a:cubicBezTo>
                  <a:lnTo>
                    <a:pt x="203917" y="990486"/>
                  </a:lnTo>
                  <a:lnTo>
                    <a:pt x="184626" y="967105"/>
                  </a:lnTo>
                  <a:cubicBezTo>
                    <a:pt x="165199" y="938349"/>
                    <a:pt x="147119" y="908608"/>
                    <a:pt x="130477" y="877973"/>
                  </a:cubicBezTo>
                  <a:lnTo>
                    <a:pt x="103899" y="822800"/>
                  </a:lnTo>
                  <a:lnTo>
                    <a:pt x="129349" y="832445"/>
                  </a:lnTo>
                  <a:cubicBezTo>
                    <a:pt x="247752" y="864171"/>
                    <a:pt x="369455" y="793906"/>
                    <a:pt x="401181" y="675504"/>
                  </a:cubicBezTo>
                  <a:cubicBezTo>
                    <a:pt x="432907" y="557101"/>
                    <a:pt x="362642" y="435397"/>
                    <a:pt x="244239" y="403672"/>
                  </a:cubicBezTo>
                  <a:cubicBezTo>
                    <a:pt x="155437" y="379877"/>
                    <a:pt x="64778" y="413453"/>
                    <a:pt x="11615" y="481679"/>
                  </a:cubicBezTo>
                  <a:lnTo>
                    <a:pt x="7988" y="488980"/>
                  </a:lnTo>
                  <a:lnTo>
                    <a:pt x="5582" y="473213"/>
                  </a:lnTo>
                  <a:cubicBezTo>
                    <a:pt x="1891" y="436871"/>
                    <a:pt x="0" y="399997"/>
                    <a:pt x="0" y="362682"/>
                  </a:cubicBezTo>
                  <a:lnTo>
                    <a:pt x="3577" y="291848"/>
                  </a:lnTo>
                  <a:lnTo>
                    <a:pt x="64903" y="263867"/>
                  </a:lnTo>
                  <a:cubicBezTo>
                    <a:pt x="110365" y="248176"/>
                    <a:pt x="159167" y="241112"/>
                    <a:pt x="208851" y="244094"/>
                  </a:cubicBezTo>
                  <a:close/>
                  <a:moveTo>
                    <a:pt x="256604" y="0"/>
                  </a:moveTo>
                  <a:lnTo>
                    <a:pt x="435367" y="47899"/>
                  </a:lnTo>
                  <a:lnTo>
                    <a:pt x="432805" y="200152"/>
                  </a:lnTo>
                  <a:lnTo>
                    <a:pt x="428129" y="198899"/>
                  </a:lnTo>
                  <a:cubicBezTo>
                    <a:pt x="466230" y="220342"/>
                    <a:pt x="500666" y="246635"/>
                    <a:pt x="529793" y="277814"/>
                  </a:cubicBezTo>
                  <a:lnTo>
                    <a:pt x="665336" y="244111"/>
                  </a:lnTo>
                  <a:lnTo>
                    <a:pt x="752221" y="407517"/>
                  </a:lnTo>
                  <a:lnTo>
                    <a:pt x="655642" y="494588"/>
                  </a:lnTo>
                  <a:cubicBezTo>
                    <a:pt x="667749" y="538685"/>
                    <a:pt x="673455" y="584861"/>
                    <a:pt x="671407" y="631799"/>
                  </a:cubicBezTo>
                  <a:lnTo>
                    <a:pt x="792040" y="698766"/>
                  </a:lnTo>
                  <a:lnTo>
                    <a:pt x="744140" y="877529"/>
                  </a:lnTo>
                  <a:lnTo>
                    <a:pt x="597759" y="875067"/>
                  </a:lnTo>
                  <a:cubicBezTo>
                    <a:pt x="579252" y="905991"/>
                    <a:pt x="556828" y="933881"/>
                    <a:pt x="531703" y="958779"/>
                  </a:cubicBezTo>
                  <a:lnTo>
                    <a:pt x="579776" y="1084249"/>
                  </a:lnTo>
                  <a:lnTo>
                    <a:pt x="428177" y="1190400"/>
                  </a:lnTo>
                  <a:lnTo>
                    <a:pt x="313190" y="1090572"/>
                  </a:lnTo>
                  <a:lnTo>
                    <a:pt x="327183" y="1080774"/>
                  </a:lnTo>
                  <a:lnTo>
                    <a:pt x="286308" y="1090345"/>
                  </a:lnTo>
                  <a:lnTo>
                    <a:pt x="247794" y="1043665"/>
                  </a:lnTo>
                  <a:lnTo>
                    <a:pt x="326743" y="1024722"/>
                  </a:lnTo>
                  <a:cubicBezTo>
                    <a:pt x="457234" y="979682"/>
                    <a:pt x="563750" y="872736"/>
                    <a:pt x="602169" y="729358"/>
                  </a:cubicBezTo>
                  <a:cubicBezTo>
                    <a:pt x="663637" y="499952"/>
                    <a:pt x="527498" y="264153"/>
                    <a:pt x="298093" y="202684"/>
                  </a:cubicBezTo>
                  <a:cubicBezTo>
                    <a:pt x="212066" y="179633"/>
                    <a:pt x="125140" y="184371"/>
                    <a:pt x="46845" y="211394"/>
                  </a:cubicBezTo>
                  <a:lnTo>
                    <a:pt x="9179" y="228580"/>
                  </a:lnTo>
                  <a:lnTo>
                    <a:pt x="21963" y="144814"/>
                  </a:lnTo>
                  <a:lnTo>
                    <a:pt x="26554" y="126959"/>
                  </a:lnTo>
                  <a:lnTo>
                    <a:pt x="53569" y="153014"/>
                  </a:lnTo>
                  <a:lnTo>
                    <a:pt x="52467" y="153702"/>
                  </a:lnTo>
                  <a:cubicBezTo>
                    <a:pt x="95554" y="140146"/>
                    <a:pt x="141043" y="133879"/>
                    <a:pt x="187371" y="134388"/>
                  </a:cubicBezTo>
                  <a:lnTo>
                    <a:pt x="182695" y="13313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C2FA8-68B5-4A7B-8DAB-BA3B474EBD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5EDA5-062F-4B22-87D2-BADB8B00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Our Team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D8FC9-ED53-45A3-88FD-5019C762F2CC}"/>
              </a:ext>
            </a:extLst>
          </p:cNvPr>
          <p:cNvSpPr txBox="1"/>
          <p:nvPr/>
        </p:nvSpPr>
        <p:spPr>
          <a:xfrm>
            <a:off x="4105161" y="1476416"/>
            <a:ext cx="35757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2000" b="1" dirty="0">
                <a:solidFill>
                  <a:schemeClr val="accent1"/>
                </a:solidFill>
                <a:cs typeface="Arial" pitchFamily="34" charset="0"/>
              </a:rPr>
              <a:t>ALLPPT Layout</a:t>
            </a:r>
          </a:p>
          <a:p>
            <a:pPr algn="l"/>
            <a:r>
              <a:rPr lang="en-GB" altLang="ko-KR" sz="2000" b="1" dirty="0">
                <a:solidFill>
                  <a:schemeClr val="tx1"/>
                </a:solidFill>
                <a:cs typeface="Arial" pitchFamily="34" charset="0"/>
              </a:rPr>
              <a:t>Clean Text Slide for your Presentation</a:t>
            </a:r>
            <a:endParaRPr lang="ko-KR" altLang="en-US" sz="2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0ADE7-B287-45AD-B7F3-62D2A6F56861}"/>
              </a:ext>
            </a:extLst>
          </p:cNvPr>
          <p:cNvSpPr txBox="1"/>
          <p:nvPr/>
        </p:nvSpPr>
        <p:spPr>
          <a:xfrm flipH="1">
            <a:off x="4105160" y="2550420"/>
            <a:ext cx="357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/>
                </a:solidFill>
              </a:rPr>
              <a:t>I hope and I believe that this Template will your Time, Money and Reputation. </a:t>
            </a:r>
            <a:endParaRPr lang="ko-KR" altLang="en-US" sz="12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83EE9-2849-4E74-A5A2-FA16F5674AD0}"/>
              </a:ext>
            </a:extLst>
          </p:cNvPr>
          <p:cNvSpPr txBox="1"/>
          <p:nvPr/>
        </p:nvSpPr>
        <p:spPr>
          <a:xfrm>
            <a:off x="4105160" y="5216496"/>
            <a:ext cx="35758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i="1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800" i="1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800" i="1" dirty="0">
                <a:solidFill>
                  <a:schemeClr val="accent1"/>
                </a:solidFill>
                <a:cs typeface="Arial" pitchFamily="34" charset="0"/>
              </a:rPr>
              <a:t>DOLOR SIT AMET</a:t>
            </a:r>
            <a:endParaRPr lang="ko-KR" altLang="en-US" sz="2800" i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FC67E5-1455-4C4E-835A-1DCC5075AD13}"/>
              </a:ext>
            </a:extLst>
          </p:cNvPr>
          <p:cNvGrpSpPr/>
          <p:nvPr/>
        </p:nvGrpSpPr>
        <p:grpSpPr>
          <a:xfrm>
            <a:off x="8340167" y="1522582"/>
            <a:ext cx="3364154" cy="912984"/>
            <a:chOff x="827584" y="4922584"/>
            <a:chExt cx="1830680" cy="9129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0C29F5-88C4-4A1A-81FC-B9BF2F29E1CA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9E5934-21A8-461F-883E-BF7341C5D1A0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C1BBCD-3C3B-44FD-8213-156042CB37CD}"/>
              </a:ext>
            </a:extLst>
          </p:cNvPr>
          <p:cNvGrpSpPr/>
          <p:nvPr/>
        </p:nvGrpSpPr>
        <p:grpSpPr>
          <a:xfrm>
            <a:off x="8340167" y="2747076"/>
            <a:ext cx="3364154" cy="912984"/>
            <a:chOff x="827584" y="4922584"/>
            <a:chExt cx="1830680" cy="91298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192BDD-253D-4055-B9F5-D8A510D7A138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BDC5BA-D6AF-4C10-A9F5-886FD1AA93E3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B5125C-CF91-4BB7-BB92-B178BDD05C81}"/>
              </a:ext>
            </a:extLst>
          </p:cNvPr>
          <p:cNvGrpSpPr/>
          <p:nvPr/>
        </p:nvGrpSpPr>
        <p:grpSpPr>
          <a:xfrm>
            <a:off x="8340167" y="3971570"/>
            <a:ext cx="3364154" cy="912984"/>
            <a:chOff x="827584" y="4922584"/>
            <a:chExt cx="1830680" cy="91298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3BA7AF-D248-4CCB-8824-B6DDC1D67095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BCEB31-C5D2-42E7-A124-E3B12C3CB22C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261860-27F2-4364-9ED4-B417FC8F71F0}"/>
              </a:ext>
            </a:extLst>
          </p:cNvPr>
          <p:cNvGrpSpPr/>
          <p:nvPr/>
        </p:nvGrpSpPr>
        <p:grpSpPr>
          <a:xfrm>
            <a:off x="8340167" y="5196064"/>
            <a:ext cx="3364154" cy="912984"/>
            <a:chOff x="827584" y="4922584"/>
            <a:chExt cx="1830680" cy="91298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9ABDAB-1A63-47C2-8002-9D19FC2AA8B1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CB893C-9AD4-460D-BE35-7604987A90E8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512483-5E7A-41ED-B2C5-768E79BE80DD}"/>
              </a:ext>
            </a:extLst>
          </p:cNvPr>
          <p:cNvSpPr/>
          <p:nvPr/>
        </p:nvSpPr>
        <p:spPr>
          <a:xfrm>
            <a:off x="905523" y="4413744"/>
            <a:ext cx="2769493" cy="1616927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989A0BB-E81A-4C0F-9712-D12C56A8BE6D}"/>
              </a:ext>
            </a:extLst>
          </p:cNvPr>
          <p:cNvSpPr txBox="1">
            <a:spLocks/>
          </p:cNvSpPr>
          <p:nvPr/>
        </p:nvSpPr>
        <p:spPr>
          <a:xfrm>
            <a:off x="1034596" y="4547992"/>
            <a:ext cx="2499912" cy="402077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altLang="ko-KR" dirty="0"/>
              <a:t>MEMBER NAME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029AF10C-8AB1-4293-9819-F566471FCC27}"/>
              </a:ext>
            </a:extLst>
          </p:cNvPr>
          <p:cNvSpPr txBox="1">
            <a:spLocks/>
          </p:cNvSpPr>
          <p:nvPr/>
        </p:nvSpPr>
        <p:spPr>
          <a:xfrm>
            <a:off x="1034596" y="4943920"/>
            <a:ext cx="2499912" cy="28079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DIRECTOR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7D6167-04AD-4380-8845-26E40C78215C}"/>
              </a:ext>
            </a:extLst>
          </p:cNvPr>
          <p:cNvSpPr txBox="1"/>
          <p:nvPr/>
        </p:nvSpPr>
        <p:spPr>
          <a:xfrm>
            <a:off x="1740876" y="5475496"/>
            <a:ext cx="1869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40C826-8425-4C3A-BF46-D341DF5C908A}"/>
              </a:ext>
            </a:extLst>
          </p:cNvPr>
          <p:cNvGrpSpPr/>
          <p:nvPr/>
        </p:nvGrpSpPr>
        <p:grpSpPr>
          <a:xfrm>
            <a:off x="693683" y="5214105"/>
            <a:ext cx="2111215" cy="1358951"/>
            <a:chOff x="789750" y="1270608"/>
            <a:chExt cx="2256885" cy="14527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6B6CDE4-0DEC-4AA0-9E9F-8BAA4E140173}"/>
                </a:ext>
              </a:extLst>
            </p:cNvPr>
            <p:cNvGrpSpPr/>
            <p:nvPr/>
          </p:nvGrpSpPr>
          <p:grpSpPr>
            <a:xfrm>
              <a:off x="840828" y="1270608"/>
              <a:ext cx="2205807" cy="1452716"/>
              <a:chOff x="2096250" y="1972470"/>
              <a:chExt cx="2205807" cy="1452716"/>
            </a:xfrm>
            <a:solidFill>
              <a:schemeClr val="bg1"/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A4BE1B6E-12EC-4AAB-A263-2D2C40E94EE8}"/>
                  </a:ext>
                </a:extLst>
              </p:cNvPr>
              <p:cNvSpPr/>
              <p:nvPr/>
            </p:nvSpPr>
            <p:spPr>
              <a:xfrm>
                <a:off x="2096250" y="1972470"/>
                <a:ext cx="599480" cy="854274"/>
              </a:xfrm>
              <a:custGeom>
                <a:avLst/>
                <a:gdLst/>
                <a:ahLst/>
                <a:cxnLst/>
                <a:rect l="l" t="t" r="r" b="b"/>
                <a:pathLst>
                  <a:path w="599480" h="854274">
                    <a:moveTo>
                      <a:pt x="308967" y="0"/>
                    </a:moveTo>
                    <a:cubicBezTo>
                      <a:pt x="396676" y="0"/>
                      <a:pt x="482600" y="22027"/>
                      <a:pt x="566737" y="66080"/>
                    </a:cubicBezTo>
                    <a:lnTo>
                      <a:pt x="482203" y="230386"/>
                    </a:lnTo>
                    <a:cubicBezTo>
                      <a:pt x="436048" y="194271"/>
                      <a:pt x="389492" y="176213"/>
                      <a:pt x="342537" y="176213"/>
                    </a:cubicBezTo>
                    <a:cubicBezTo>
                      <a:pt x="319859" y="176213"/>
                      <a:pt x="299566" y="181989"/>
                      <a:pt x="281657" y="193542"/>
                    </a:cubicBezTo>
                    <a:cubicBezTo>
                      <a:pt x="261367" y="206688"/>
                      <a:pt x="251222" y="224216"/>
                      <a:pt x="251222" y="246125"/>
                    </a:cubicBezTo>
                    <a:cubicBezTo>
                      <a:pt x="251222" y="267630"/>
                      <a:pt x="264539" y="286150"/>
                      <a:pt x="291173" y="301684"/>
                    </a:cubicBezTo>
                    <a:cubicBezTo>
                      <a:pt x="303104" y="308859"/>
                      <a:pt x="338885" y="321209"/>
                      <a:pt x="398515" y="338733"/>
                    </a:cubicBezTo>
                    <a:cubicBezTo>
                      <a:pt x="473258" y="360586"/>
                      <a:pt x="526529" y="391579"/>
                      <a:pt x="558329" y="431713"/>
                    </a:cubicBezTo>
                    <a:cubicBezTo>
                      <a:pt x="585763" y="465882"/>
                      <a:pt x="599480" y="509786"/>
                      <a:pt x="599480" y="563426"/>
                    </a:cubicBezTo>
                    <a:cubicBezTo>
                      <a:pt x="599480" y="700900"/>
                      <a:pt x="539155" y="790498"/>
                      <a:pt x="418504" y="832219"/>
                    </a:cubicBezTo>
                    <a:cubicBezTo>
                      <a:pt x="376436" y="846922"/>
                      <a:pt x="331192" y="854274"/>
                      <a:pt x="282773" y="854274"/>
                    </a:cubicBezTo>
                    <a:cubicBezTo>
                      <a:pt x="181173" y="854274"/>
                      <a:pt x="86915" y="823516"/>
                      <a:pt x="0" y="762000"/>
                    </a:cubicBezTo>
                    <a:lnTo>
                      <a:pt x="90487" y="591741"/>
                    </a:lnTo>
                    <a:cubicBezTo>
                      <a:pt x="154118" y="649288"/>
                      <a:pt x="216356" y="678061"/>
                      <a:pt x="277201" y="678061"/>
                    </a:cubicBezTo>
                    <a:cubicBezTo>
                      <a:pt x="304642" y="678061"/>
                      <a:pt x="327908" y="671646"/>
                      <a:pt x="347002" y="658816"/>
                    </a:cubicBezTo>
                    <a:cubicBezTo>
                      <a:pt x="369270" y="644386"/>
                      <a:pt x="380404" y="623941"/>
                      <a:pt x="380404" y="597480"/>
                    </a:cubicBezTo>
                    <a:cubicBezTo>
                      <a:pt x="380404" y="573426"/>
                      <a:pt x="368080" y="553380"/>
                      <a:pt x="343430" y="537344"/>
                    </a:cubicBezTo>
                    <a:cubicBezTo>
                      <a:pt x="325143" y="525314"/>
                      <a:pt x="294332" y="513085"/>
                      <a:pt x="250998" y="500658"/>
                    </a:cubicBezTo>
                    <a:cubicBezTo>
                      <a:pt x="198524" y="485199"/>
                      <a:pt x="165528" y="474495"/>
                      <a:pt x="152009" y="468548"/>
                    </a:cubicBezTo>
                    <a:cubicBezTo>
                      <a:pt x="130541" y="459433"/>
                      <a:pt x="112253" y="448729"/>
                      <a:pt x="97147" y="436439"/>
                    </a:cubicBezTo>
                    <a:cubicBezTo>
                      <a:pt x="53814" y="400763"/>
                      <a:pt x="32147" y="346854"/>
                      <a:pt x="32147" y="274709"/>
                    </a:cubicBezTo>
                    <a:cubicBezTo>
                      <a:pt x="32147" y="199390"/>
                      <a:pt x="54570" y="136956"/>
                      <a:pt x="99417" y="87409"/>
                    </a:cubicBezTo>
                    <a:cubicBezTo>
                      <a:pt x="151805" y="29136"/>
                      <a:pt x="221654" y="0"/>
                      <a:pt x="3089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7E3D3228-BB7D-4B27-B479-EEC15395938D}"/>
                  </a:ext>
                </a:extLst>
              </p:cNvPr>
              <p:cNvSpPr/>
              <p:nvPr/>
            </p:nvSpPr>
            <p:spPr>
              <a:xfrm>
                <a:off x="2960277" y="1993307"/>
                <a:ext cx="462558" cy="812601"/>
              </a:xfrm>
              <a:custGeom>
                <a:avLst/>
                <a:gdLst/>
                <a:ahLst/>
                <a:cxnLst/>
                <a:rect l="l" t="t" r="r" b="b"/>
                <a:pathLst>
                  <a:path w="462558" h="812601">
                    <a:moveTo>
                      <a:pt x="0" y="0"/>
                    </a:moveTo>
                    <a:lnTo>
                      <a:pt x="462558" y="0"/>
                    </a:lnTo>
                    <a:lnTo>
                      <a:pt x="462558" y="176212"/>
                    </a:lnTo>
                    <a:lnTo>
                      <a:pt x="211336" y="176212"/>
                    </a:lnTo>
                    <a:lnTo>
                      <a:pt x="211336" y="314920"/>
                    </a:lnTo>
                    <a:lnTo>
                      <a:pt x="448866" y="314920"/>
                    </a:lnTo>
                    <a:lnTo>
                      <a:pt x="448866" y="491132"/>
                    </a:lnTo>
                    <a:lnTo>
                      <a:pt x="211336" y="491132"/>
                    </a:lnTo>
                    <a:lnTo>
                      <a:pt x="211336" y="636389"/>
                    </a:lnTo>
                    <a:lnTo>
                      <a:pt x="462558" y="636389"/>
                    </a:lnTo>
                    <a:lnTo>
                      <a:pt x="462558" y="812601"/>
                    </a:lnTo>
                    <a:lnTo>
                      <a:pt x="0" y="8126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D1A8D78B-678F-4C18-9D77-7DA8D7F7E5FF}"/>
                  </a:ext>
                </a:extLst>
              </p:cNvPr>
              <p:cNvSpPr/>
              <p:nvPr/>
            </p:nvSpPr>
            <p:spPr>
              <a:xfrm rot="1773228">
                <a:off x="3687381" y="2055816"/>
                <a:ext cx="614676" cy="1369370"/>
              </a:xfrm>
              <a:custGeom>
                <a:avLst/>
                <a:gdLst/>
                <a:ahLst/>
                <a:cxnLst/>
                <a:rect l="l" t="t" r="r" b="b"/>
                <a:pathLst>
                  <a:path w="154109" h="343323">
                    <a:moveTo>
                      <a:pt x="102909" y="313772"/>
                    </a:moveTo>
                    <a:lnTo>
                      <a:pt x="102909" y="328547"/>
                    </a:lnTo>
                    <a:cubicBezTo>
                      <a:pt x="102909" y="336708"/>
                      <a:pt x="96294" y="343322"/>
                      <a:pt x="88133" y="343323"/>
                    </a:cubicBezTo>
                    <a:lnTo>
                      <a:pt x="65975" y="343322"/>
                    </a:lnTo>
                    <a:cubicBezTo>
                      <a:pt x="57814" y="343322"/>
                      <a:pt x="51199" y="336708"/>
                      <a:pt x="51199" y="328547"/>
                    </a:cubicBezTo>
                    <a:cubicBezTo>
                      <a:pt x="51199" y="323622"/>
                      <a:pt x="51200" y="318696"/>
                      <a:pt x="51200" y="313771"/>
                    </a:cubicBezTo>
                    <a:close/>
                    <a:moveTo>
                      <a:pt x="123327" y="15459"/>
                    </a:moveTo>
                    <a:cubicBezTo>
                      <a:pt x="141678" y="29245"/>
                      <a:pt x="152926" y="50497"/>
                      <a:pt x="154008" y="73425"/>
                    </a:cubicBezTo>
                    <a:cubicBezTo>
                      <a:pt x="155089" y="96353"/>
                      <a:pt x="145890" y="118568"/>
                      <a:pt x="128916" y="134021"/>
                    </a:cubicBezTo>
                    <a:lnTo>
                      <a:pt x="119294" y="123450"/>
                    </a:lnTo>
                    <a:cubicBezTo>
                      <a:pt x="133118" y="110865"/>
                      <a:pt x="140611" y="92772"/>
                      <a:pt x="139730" y="74098"/>
                    </a:cubicBezTo>
                    <a:cubicBezTo>
                      <a:pt x="138850" y="55424"/>
                      <a:pt x="129689" y="38115"/>
                      <a:pt x="114743" y="26887"/>
                    </a:cubicBezTo>
                    <a:close/>
                    <a:moveTo>
                      <a:pt x="136698" y="17411"/>
                    </a:moveTo>
                    <a:cubicBezTo>
                      <a:pt x="103758" y="-15529"/>
                      <a:pt x="50351" y="-15529"/>
                      <a:pt x="17412" y="17411"/>
                    </a:cubicBezTo>
                    <a:cubicBezTo>
                      <a:pt x="-15528" y="50351"/>
                      <a:pt x="-15528" y="103757"/>
                      <a:pt x="17412" y="136697"/>
                    </a:cubicBezTo>
                    <a:cubicBezTo>
                      <a:pt x="50351" y="169637"/>
                      <a:pt x="103758" y="169637"/>
                      <a:pt x="136698" y="136697"/>
                    </a:cubicBezTo>
                    <a:cubicBezTo>
                      <a:pt x="169637" y="103757"/>
                      <a:pt x="169637" y="50351"/>
                      <a:pt x="136698" y="17411"/>
                    </a:cubicBezTo>
                    <a:close/>
                    <a:moveTo>
                      <a:pt x="154109" y="0"/>
                    </a:moveTo>
                    <a:cubicBezTo>
                      <a:pt x="196665" y="42556"/>
                      <a:pt x="196665" y="111552"/>
                      <a:pt x="154109" y="154108"/>
                    </a:cubicBezTo>
                    <a:cubicBezTo>
                      <a:pt x="139576" y="168641"/>
                      <a:pt x="121959" y="178211"/>
                      <a:pt x="102912" y="180994"/>
                    </a:cubicBezTo>
                    <a:lnTo>
                      <a:pt x="102912" y="308310"/>
                    </a:lnTo>
                    <a:lnTo>
                      <a:pt x="51197" y="308310"/>
                    </a:lnTo>
                    <a:lnTo>
                      <a:pt x="51197" y="180994"/>
                    </a:lnTo>
                    <a:cubicBezTo>
                      <a:pt x="32150" y="178211"/>
                      <a:pt x="14534" y="168641"/>
                      <a:pt x="0" y="154108"/>
                    </a:cubicBezTo>
                    <a:cubicBezTo>
                      <a:pt x="-42555" y="111552"/>
                      <a:pt x="-42555" y="42556"/>
                      <a:pt x="0" y="0"/>
                    </a:cubicBezTo>
                    <a:cubicBezTo>
                      <a:pt x="42556" y="-42556"/>
                      <a:pt x="111553" y="-42556"/>
                      <a:pt x="1541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6366F3-0AA4-44FF-9AC3-D92F51B25061}"/>
                </a:ext>
              </a:extLst>
            </p:cNvPr>
            <p:cNvSpPr/>
            <p:nvPr/>
          </p:nvSpPr>
          <p:spPr>
            <a:xfrm>
              <a:off x="789750" y="2282784"/>
              <a:ext cx="1490994" cy="124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8F19191-259F-46FD-80F2-53A5AF16BDEB}"/>
              </a:ext>
            </a:extLst>
          </p:cNvPr>
          <p:cNvSpPr/>
          <p:nvPr/>
        </p:nvSpPr>
        <p:spPr>
          <a:xfrm>
            <a:off x="0" y="767255"/>
            <a:ext cx="7378262" cy="275371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ED435-36B6-4A02-9285-0CCAF4E39CA9}"/>
              </a:ext>
            </a:extLst>
          </p:cNvPr>
          <p:cNvSpPr txBox="1"/>
          <p:nvPr/>
        </p:nvSpPr>
        <p:spPr>
          <a:xfrm>
            <a:off x="1596749" y="1643895"/>
            <a:ext cx="538037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altLang="ko-KR" sz="4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Architecture de l’application</a:t>
            </a:r>
            <a:endParaRPr lang="en-US" altLang="ko-KR" sz="4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1FD705C2-E3AE-48F5-8165-1D2604D8B081}"/>
              </a:ext>
            </a:extLst>
          </p:cNvPr>
          <p:cNvSpPr/>
          <p:nvPr/>
        </p:nvSpPr>
        <p:spPr>
          <a:xfrm rot="2700000">
            <a:off x="6260569" y="1659646"/>
            <a:ext cx="1028541" cy="28346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37F0C162-6938-44EC-94AE-4E317E062EE2}"/>
              </a:ext>
            </a:extLst>
          </p:cNvPr>
          <p:cNvSpPr/>
          <p:nvPr/>
        </p:nvSpPr>
        <p:spPr>
          <a:xfrm rot="13500000">
            <a:off x="4931143" y="2989072"/>
            <a:ext cx="1028541" cy="283464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03DAA0F4-6637-4B23-8FFF-281D2F275D5E}"/>
              </a:ext>
            </a:extLst>
          </p:cNvPr>
          <p:cNvSpPr/>
          <p:nvPr/>
        </p:nvSpPr>
        <p:spPr>
          <a:xfrm rot="18900000">
            <a:off x="4963473" y="1646256"/>
            <a:ext cx="1028541" cy="292608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19ECA345-CDD0-4F0A-A911-B3B3D882CBDF}"/>
              </a:ext>
            </a:extLst>
          </p:cNvPr>
          <p:cNvSpPr/>
          <p:nvPr/>
        </p:nvSpPr>
        <p:spPr>
          <a:xfrm rot="8100000">
            <a:off x="6228242" y="2911024"/>
            <a:ext cx="1028541" cy="292608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D7DC66-D993-459D-BB73-F8FBD28C6276}"/>
              </a:ext>
            </a:extLst>
          </p:cNvPr>
          <p:cNvSpPr/>
          <p:nvPr/>
        </p:nvSpPr>
        <p:spPr>
          <a:xfrm>
            <a:off x="5640977" y="3278777"/>
            <a:ext cx="910045" cy="9100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4" name="Oval 21">
            <a:extLst>
              <a:ext uri="{FF2B5EF4-FFF2-40B4-BE49-F238E27FC236}">
                <a16:creationId xmlns:a16="http://schemas.microsoft.com/office/drawing/2014/main" id="{4049FBAB-587C-4FD3-B901-8AF40ADA8A05}"/>
              </a:ext>
            </a:extLst>
          </p:cNvPr>
          <p:cNvSpPr>
            <a:spLocks noChangeAspect="1"/>
          </p:cNvSpPr>
          <p:nvPr/>
        </p:nvSpPr>
        <p:spPr>
          <a:xfrm>
            <a:off x="5845387" y="3466849"/>
            <a:ext cx="529480" cy="5339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5" name="그룹 2">
            <a:extLst>
              <a:ext uri="{FF2B5EF4-FFF2-40B4-BE49-F238E27FC236}">
                <a16:creationId xmlns:a16="http://schemas.microsoft.com/office/drawing/2014/main" id="{EC9551ED-3A4B-4CF7-9C76-5759FF6863EC}"/>
              </a:ext>
            </a:extLst>
          </p:cNvPr>
          <p:cNvGrpSpPr/>
          <p:nvPr/>
        </p:nvGrpSpPr>
        <p:grpSpPr>
          <a:xfrm>
            <a:off x="8105776" y="1970283"/>
            <a:ext cx="3217222" cy="897285"/>
            <a:chOff x="7483202" y="1970281"/>
            <a:chExt cx="2880320" cy="89728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79D324-4105-499B-BD00-A06112E6313B}"/>
                </a:ext>
              </a:extLst>
            </p:cNvPr>
            <p:cNvSpPr txBox="1"/>
            <p:nvPr/>
          </p:nvSpPr>
          <p:spPr>
            <a:xfrm>
              <a:off x="7483202" y="197028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17C604-DB61-41C4-AF7C-0A1C90BC5C63}"/>
                </a:ext>
              </a:extLst>
            </p:cNvPr>
            <p:cNvSpPr txBox="1"/>
            <p:nvPr/>
          </p:nvSpPr>
          <p:spPr>
            <a:xfrm>
              <a:off x="7483202" y="2221235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8" name="그룹 5">
            <a:extLst>
              <a:ext uri="{FF2B5EF4-FFF2-40B4-BE49-F238E27FC236}">
                <a16:creationId xmlns:a16="http://schemas.microsoft.com/office/drawing/2014/main" id="{F62C8EC0-27D0-4CAC-827C-DBC7978D7B54}"/>
              </a:ext>
            </a:extLst>
          </p:cNvPr>
          <p:cNvGrpSpPr/>
          <p:nvPr/>
        </p:nvGrpSpPr>
        <p:grpSpPr>
          <a:xfrm>
            <a:off x="8105776" y="5205627"/>
            <a:ext cx="3217222" cy="897285"/>
            <a:chOff x="7959859" y="5205624"/>
            <a:chExt cx="2880320" cy="89728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96B01-98A8-4DBE-8575-C5512DDF614D}"/>
                </a:ext>
              </a:extLst>
            </p:cNvPr>
            <p:cNvSpPr txBox="1"/>
            <p:nvPr/>
          </p:nvSpPr>
          <p:spPr>
            <a:xfrm>
              <a:off x="7959859" y="5205624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CDC637-8964-450D-ADD5-D655A4FB56C9}"/>
                </a:ext>
              </a:extLst>
            </p:cNvPr>
            <p:cNvSpPr txBox="1"/>
            <p:nvPr/>
          </p:nvSpPr>
          <p:spPr>
            <a:xfrm>
              <a:off x="7959859" y="545657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cxnSp>
        <p:nvCxnSpPr>
          <p:cNvPr id="21" name="Elbow Connector 56">
            <a:extLst>
              <a:ext uri="{FF2B5EF4-FFF2-40B4-BE49-F238E27FC236}">
                <a16:creationId xmlns:a16="http://schemas.microsoft.com/office/drawing/2014/main" id="{54B6212A-2649-4BFF-88F3-F144E8FDCDA7}"/>
              </a:ext>
            </a:extLst>
          </p:cNvPr>
          <p:cNvCxnSpPr>
            <a:cxnSpLocks/>
          </p:cNvCxnSpPr>
          <p:nvPr/>
        </p:nvCxnSpPr>
        <p:spPr>
          <a:xfrm>
            <a:off x="7620000" y="4323450"/>
            <a:ext cx="1109137" cy="798596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7">
            <a:extLst>
              <a:ext uri="{FF2B5EF4-FFF2-40B4-BE49-F238E27FC236}">
                <a16:creationId xmlns:a16="http://schemas.microsoft.com/office/drawing/2014/main" id="{8492C2EC-9858-40E8-B64C-5E10AF2077BC}"/>
              </a:ext>
            </a:extLst>
          </p:cNvPr>
          <p:cNvGrpSpPr/>
          <p:nvPr/>
        </p:nvGrpSpPr>
        <p:grpSpPr>
          <a:xfrm>
            <a:off x="846307" y="1816055"/>
            <a:ext cx="3223973" cy="897285"/>
            <a:chOff x="1919536" y="1816053"/>
            <a:chExt cx="2880320" cy="8972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A40E36-3A85-441D-A8F9-CD80A83D452C}"/>
                </a:ext>
              </a:extLst>
            </p:cNvPr>
            <p:cNvSpPr txBox="1"/>
            <p:nvPr/>
          </p:nvSpPr>
          <p:spPr>
            <a:xfrm>
              <a:off x="1919536" y="1816053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180FB5-30E6-4AE6-A105-78E6084E4E77}"/>
                </a:ext>
              </a:extLst>
            </p:cNvPr>
            <p:cNvSpPr txBox="1"/>
            <p:nvPr/>
          </p:nvSpPr>
          <p:spPr>
            <a:xfrm>
              <a:off x="1919536" y="2067007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cxnSp>
        <p:nvCxnSpPr>
          <p:cNvPr id="25" name="Elbow Connector 59">
            <a:extLst>
              <a:ext uri="{FF2B5EF4-FFF2-40B4-BE49-F238E27FC236}">
                <a16:creationId xmlns:a16="http://schemas.microsoft.com/office/drawing/2014/main" id="{1636640E-19CA-4866-B2A8-510EBA3DEC76}"/>
              </a:ext>
            </a:extLst>
          </p:cNvPr>
          <p:cNvCxnSpPr>
            <a:cxnSpLocks/>
          </p:cNvCxnSpPr>
          <p:nvPr/>
        </p:nvCxnSpPr>
        <p:spPr>
          <a:xfrm>
            <a:off x="3520969" y="2867570"/>
            <a:ext cx="1286819" cy="554909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2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60">
            <a:extLst>
              <a:ext uri="{FF2B5EF4-FFF2-40B4-BE49-F238E27FC236}">
                <a16:creationId xmlns:a16="http://schemas.microsoft.com/office/drawing/2014/main" id="{8E5837EA-E7CF-42D8-A9D2-5504EB89DC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05048" y="4042764"/>
            <a:ext cx="1150840" cy="70914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8">
            <a:extLst>
              <a:ext uri="{FF2B5EF4-FFF2-40B4-BE49-F238E27FC236}">
                <a16:creationId xmlns:a16="http://schemas.microsoft.com/office/drawing/2014/main" id="{FC62C57A-127C-459A-9404-51C8FA367142}"/>
              </a:ext>
            </a:extLst>
          </p:cNvPr>
          <p:cNvGrpSpPr/>
          <p:nvPr/>
        </p:nvGrpSpPr>
        <p:grpSpPr>
          <a:xfrm>
            <a:off x="846307" y="4871090"/>
            <a:ext cx="3223973" cy="897285"/>
            <a:chOff x="1991543" y="4871087"/>
            <a:chExt cx="2880320" cy="8972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759474-4437-46E7-8178-ACAF6FAD1A15}"/>
                </a:ext>
              </a:extLst>
            </p:cNvPr>
            <p:cNvSpPr txBox="1"/>
            <p:nvPr/>
          </p:nvSpPr>
          <p:spPr>
            <a:xfrm>
              <a:off x="1991543" y="4871087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D156DE-6FAC-43AA-B3B6-54A39A8A4E56}"/>
                </a:ext>
              </a:extLst>
            </p:cNvPr>
            <p:cNvSpPr txBox="1"/>
            <p:nvPr/>
          </p:nvSpPr>
          <p:spPr>
            <a:xfrm>
              <a:off x="1991543" y="5122041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cxnSp>
        <p:nvCxnSpPr>
          <p:cNvPr id="30" name="Elbow Connector 60">
            <a:extLst>
              <a:ext uri="{FF2B5EF4-FFF2-40B4-BE49-F238E27FC236}">
                <a16:creationId xmlns:a16="http://schemas.microsoft.com/office/drawing/2014/main" id="{6A24D418-91D4-4826-829F-6F29EC26AEBE}"/>
              </a:ext>
            </a:extLst>
          </p:cNvPr>
          <p:cNvCxnSpPr>
            <a:cxnSpLocks/>
          </p:cNvCxnSpPr>
          <p:nvPr/>
        </p:nvCxnSpPr>
        <p:spPr>
          <a:xfrm flipV="1">
            <a:off x="7496864" y="3040550"/>
            <a:ext cx="1142639" cy="327848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 Same Side Corner Rectangle 11">
            <a:extLst>
              <a:ext uri="{FF2B5EF4-FFF2-40B4-BE49-F238E27FC236}">
                <a16:creationId xmlns:a16="http://schemas.microsoft.com/office/drawing/2014/main" id="{67163DA5-F877-4786-A370-82C0614B4B20}"/>
              </a:ext>
            </a:extLst>
          </p:cNvPr>
          <p:cNvSpPr/>
          <p:nvPr/>
        </p:nvSpPr>
        <p:spPr>
          <a:xfrm rot="9900000">
            <a:off x="4657604" y="4875098"/>
            <a:ext cx="369897" cy="31415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/>
          </a:p>
        </p:txBody>
      </p:sp>
      <p:sp>
        <p:nvSpPr>
          <p:cNvPr id="41" name="Trapezoid 3">
            <a:extLst>
              <a:ext uri="{FF2B5EF4-FFF2-40B4-BE49-F238E27FC236}">
                <a16:creationId xmlns:a16="http://schemas.microsoft.com/office/drawing/2014/main" id="{615BFA87-4272-4FC4-B608-25BEE57B727D}"/>
              </a:ext>
            </a:extLst>
          </p:cNvPr>
          <p:cNvSpPr>
            <a:spLocks noChangeAspect="1"/>
          </p:cNvSpPr>
          <p:nvPr/>
        </p:nvSpPr>
        <p:spPr>
          <a:xfrm>
            <a:off x="7225920" y="2126403"/>
            <a:ext cx="478372" cy="487547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25B93791-7D1F-45A5-BE85-D72735BA928C}"/>
              </a:ext>
            </a:extLst>
          </p:cNvPr>
          <p:cNvSpPr>
            <a:spLocks noChangeAspect="1"/>
          </p:cNvSpPr>
          <p:nvPr/>
        </p:nvSpPr>
        <p:spPr>
          <a:xfrm rot="2648398">
            <a:off x="4706110" y="2181626"/>
            <a:ext cx="203355" cy="520087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3" name="Oval 7">
            <a:extLst>
              <a:ext uri="{FF2B5EF4-FFF2-40B4-BE49-F238E27FC236}">
                <a16:creationId xmlns:a16="http://schemas.microsoft.com/office/drawing/2014/main" id="{62428D5C-430B-4802-90BB-8D74E3D8B7BD}"/>
              </a:ext>
            </a:extLst>
          </p:cNvPr>
          <p:cNvSpPr/>
          <p:nvPr/>
        </p:nvSpPr>
        <p:spPr>
          <a:xfrm>
            <a:off x="7262428" y="4871090"/>
            <a:ext cx="423269" cy="42326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B9B5ED-AF5B-4EEE-AD74-68DADAC85B6E}"/>
              </a:ext>
            </a:extLst>
          </p:cNvPr>
          <p:cNvSpPr txBox="1"/>
          <p:nvPr/>
        </p:nvSpPr>
        <p:spPr>
          <a:xfrm rot="18900000">
            <a:off x="6294950" y="2825839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B5DA67-B904-4B7B-B89F-544B1B233DCB}"/>
              </a:ext>
            </a:extLst>
          </p:cNvPr>
          <p:cNvSpPr txBox="1"/>
          <p:nvPr/>
        </p:nvSpPr>
        <p:spPr>
          <a:xfrm rot="2700000">
            <a:off x="4753472" y="2745558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701505-A358-48B3-9E73-A2ECEFDBDD6F}"/>
              </a:ext>
            </a:extLst>
          </p:cNvPr>
          <p:cNvSpPr txBox="1"/>
          <p:nvPr/>
        </p:nvSpPr>
        <p:spPr>
          <a:xfrm rot="18900000">
            <a:off x="4810887" y="4330610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CC7DBC-441F-4D3A-982E-17C1F6870F1E}"/>
              </a:ext>
            </a:extLst>
          </p:cNvPr>
          <p:cNvSpPr txBox="1"/>
          <p:nvPr/>
        </p:nvSpPr>
        <p:spPr>
          <a:xfrm rot="2700000">
            <a:off x="6356181" y="4314011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Besoins</a:t>
            </a:r>
            <a:r>
              <a:rPr lang="en-US" dirty="0" smtClean="0"/>
              <a:t> </a:t>
            </a:r>
            <a:r>
              <a:rPr lang="en-US" dirty="0" err="1" smtClean="0"/>
              <a:t>Fonctionnel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410FB4-252E-4A68-8BCA-8800B6F92BE5}"/>
              </a:ext>
            </a:extLst>
          </p:cNvPr>
          <p:cNvSpPr/>
          <p:nvPr/>
        </p:nvSpPr>
        <p:spPr>
          <a:xfrm rot="16200000">
            <a:off x="5126524" y="-207478"/>
            <a:ext cx="1938954" cy="12191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23579E-484F-4DF0-B1B6-A57DF933B3B5}"/>
              </a:ext>
            </a:extLst>
          </p:cNvPr>
          <p:cNvSpPr/>
          <p:nvPr/>
        </p:nvSpPr>
        <p:spPr>
          <a:xfrm>
            <a:off x="4199711" y="5431511"/>
            <a:ext cx="671669" cy="671669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64DCB-B0F3-4CD3-904F-7EA77E98E8BA}"/>
              </a:ext>
            </a:extLst>
          </p:cNvPr>
          <p:cNvSpPr txBox="1"/>
          <p:nvPr/>
        </p:nvSpPr>
        <p:spPr>
          <a:xfrm>
            <a:off x="3758904" y="6154235"/>
            <a:ext cx="155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8A3F8-C769-4FB4-8127-458B780B931D}"/>
              </a:ext>
            </a:extLst>
          </p:cNvPr>
          <p:cNvSpPr/>
          <p:nvPr/>
        </p:nvSpPr>
        <p:spPr>
          <a:xfrm rot="16200000">
            <a:off x="5699962" y="-1548348"/>
            <a:ext cx="792088" cy="12192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A1827-D1FA-4FAD-AD69-0353FA400893}"/>
              </a:ext>
            </a:extLst>
          </p:cNvPr>
          <p:cNvSpPr txBox="1"/>
          <p:nvPr/>
        </p:nvSpPr>
        <p:spPr>
          <a:xfrm>
            <a:off x="3628635" y="1465426"/>
            <a:ext cx="7874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3F1CC5-3E45-4158-97D7-4093595E51A5}"/>
              </a:ext>
            </a:extLst>
          </p:cNvPr>
          <p:cNvGrpSpPr/>
          <p:nvPr/>
        </p:nvGrpSpPr>
        <p:grpSpPr>
          <a:xfrm>
            <a:off x="3628634" y="2099249"/>
            <a:ext cx="7874518" cy="941219"/>
            <a:chOff x="4716017" y="2486040"/>
            <a:chExt cx="4176463" cy="9412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47F746-B3C5-437F-8B5C-469076F79192}"/>
                </a:ext>
              </a:extLst>
            </p:cNvPr>
            <p:cNvSpPr txBox="1"/>
            <p:nvPr/>
          </p:nvSpPr>
          <p:spPr>
            <a:xfrm>
              <a:off x="4716017" y="2780928"/>
              <a:ext cx="4176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5515E3-8344-47DD-B208-A6302E78C842}"/>
                </a:ext>
              </a:extLst>
            </p:cNvPr>
            <p:cNvSpPr txBox="1"/>
            <p:nvPr/>
          </p:nvSpPr>
          <p:spPr>
            <a:xfrm>
              <a:off x="4716017" y="2486040"/>
              <a:ext cx="4176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71365B-1266-43BA-8FDB-1EB9C18A6B3B}"/>
              </a:ext>
            </a:extLst>
          </p:cNvPr>
          <p:cNvGrpSpPr/>
          <p:nvPr/>
        </p:nvGrpSpPr>
        <p:grpSpPr>
          <a:xfrm>
            <a:off x="3711532" y="4408403"/>
            <a:ext cx="7791616" cy="553998"/>
            <a:chOff x="3501010" y="4052101"/>
            <a:chExt cx="7791616" cy="5539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F0686C-A5E4-47FD-AA91-E87CFAA450A5}"/>
                </a:ext>
              </a:extLst>
            </p:cNvPr>
            <p:cNvSpPr txBox="1"/>
            <p:nvPr/>
          </p:nvSpPr>
          <p:spPr>
            <a:xfrm>
              <a:off x="5436095" y="4098268"/>
              <a:ext cx="585653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B26B09-6B4D-4D2E-A6F3-FB8C70C7E464}"/>
                </a:ext>
              </a:extLst>
            </p:cNvPr>
            <p:cNvSpPr txBox="1"/>
            <p:nvPr/>
          </p:nvSpPr>
          <p:spPr>
            <a:xfrm>
              <a:off x="3501010" y="4052101"/>
              <a:ext cx="1841306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$62,000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DB5F81E-15D7-409E-9867-E70A05DD9505}"/>
              </a:ext>
            </a:extLst>
          </p:cNvPr>
          <p:cNvSpPr txBox="1"/>
          <p:nvPr/>
        </p:nvSpPr>
        <p:spPr>
          <a:xfrm>
            <a:off x="3628634" y="3114215"/>
            <a:ext cx="7829807" cy="894732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A14206-2799-488E-8A88-01A53800ACF0}"/>
              </a:ext>
            </a:extLst>
          </p:cNvPr>
          <p:cNvSpPr/>
          <p:nvPr/>
        </p:nvSpPr>
        <p:spPr>
          <a:xfrm>
            <a:off x="7206932" y="5433134"/>
            <a:ext cx="671669" cy="671669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70343D-3F6C-49F9-93CE-E50C0AEA87AA}"/>
              </a:ext>
            </a:extLst>
          </p:cNvPr>
          <p:cNvSpPr txBox="1"/>
          <p:nvPr/>
        </p:nvSpPr>
        <p:spPr>
          <a:xfrm>
            <a:off x="6766126" y="6154235"/>
            <a:ext cx="155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D3F775-A64D-4503-994C-894066074D94}"/>
              </a:ext>
            </a:extLst>
          </p:cNvPr>
          <p:cNvSpPr/>
          <p:nvPr/>
        </p:nvSpPr>
        <p:spPr>
          <a:xfrm>
            <a:off x="10214153" y="5431511"/>
            <a:ext cx="671669" cy="671669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F9B9DE-857A-406E-8E92-C568D0BF42FE}"/>
              </a:ext>
            </a:extLst>
          </p:cNvPr>
          <p:cNvSpPr txBox="1"/>
          <p:nvPr/>
        </p:nvSpPr>
        <p:spPr>
          <a:xfrm>
            <a:off x="9773346" y="6154235"/>
            <a:ext cx="155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C9C929F0-A7EE-47D8-9ACD-7D78A06C8F32}"/>
              </a:ext>
            </a:extLst>
          </p:cNvPr>
          <p:cNvSpPr/>
          <p:nvPr/>
        </p:nvSpPr>
        <p:spPr>
          <a:xfrm>
            <a:off x="7370099" y="559506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0" name="Rounded Rectangle 3">
            <a:extLst>
              <a:ext uri="{FF2B5EF4-FFF2-40B4-BE49-F238E27FC236}">
                <a16:creationId xmlns:a16="http://schemas.microsoft.com/office/drawing/2014/main" id="{EDF5A7F3-45FF-486C-8CAD-7D77F0EBDA51}"/>
              </a:ext>
            </a:extLst>
          </p:cNvPr>
          <p:cNvSpPr/>
          <p:nvPr/>
        </p:nvSpPr>
        <p:spPr>
          <a:xfrm>
            <a:off x="4378333" y="559506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1" name="Rounded Rectangle 1">
            <a:extLst>
              <a:ext uri="{FF2B5EF4-FFF2-40B4-BE49-F238E27FC236}">
                <a16:creationId xmlns:a16="http://schemas.microsoft.com/office/drawing/2014/main" id="{B3DE623E-7C2C-45AD-8CFA-57423352C858}"/>
              </a:ext>
            </a:extLst>
          </p:cNvPr>
          <p:cNvSpPr/>
          <p:nvPr/>
        </p:nvSpPr>
        <p:spPr>
          <a:xfrm>
            <a:off x="10381976" y="5596174"/>
            <a:ext cx="361495" cy="361495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353873" y="744319"/>
                </a:moveTo>
                <a:cubicBezTo>
                  <a:pt x="1178332" y="744319"/>
                  <a:pt x="1087406" y="796788"/>
                  <a:pt x="1036028" y="1062163"/>
                </a:cubicBezTo>
                <a:lnTo>
                  <a:pt x="1045607" y="2336569"/>
                </a:lnTo>
                <a:cubicBezTo>
                  <a:pt x="1103001" y="2818885"/>
                  <a:pt x="1426013" y="3108291"/>
                  <a:pt x="1837234" y="3193792"/>
                </a:cubicBezTo>
                <a:cubicBezTo>
                  <a:pt x="1872334" y="3208215"/>
                  <a:pt x="1910797" y="3215681"/>
                  <a:pt x="1951004" y="3215681"/>
                </a:cubicBezTo>
                <a:lnTo>
                  <a:pt x="2606128" y="3215681"/>
                </a:lnTo>
                <a:cubicBezTo>
                  <a:pt x="2781668" y="3215681"/>
                  <a:pt x="2923972" y="3073377"/>
                  <a:pt x="2923972" y="2897837"/>
                </a:cubicBezTo>
                <a:cubicBezTo>
                  <a:pt x="2923972" y="2722297"/>
                  <a:pt x="2781668" y="2579993"/>
                  <a:pt x="2606128" y="2579993"/>
                </a:cubicBezTo>
                <a:lnTo>
                  <a:pt x="1988542" y="2579993"/>
                </a:lnTo>
                <a:cubicBezTo>
                  <a:pt x="1825168" y="2556513"/>
                  <a:pt x="1683745" y="2426764"/>
                  <a:pt x="1671717" y="2258106"/>
                </a:cubicBezTo>
                <a:lnTo>
                  <a:pt x="1671717" y="1984920"/>
                </a:lnTo>
                <a:lnTo>
                  <a:pt x="2606125" y="1984920"/>
                </a:lnTo>
                <a:cubicBezTo>
                  <a:pt x="2781665" y="1984920"/>
                  <a:pt x="2923969" y="1842616"/>
                  <a:pt x="2923969" y="1667076"/>
                </a:cubicBezTo>
                <a:cubicBezTo>
                  <a:pt x="2923969" y="1491536"/>
                  <a:pt x="2781665" y="1349232"/>
                  <a:pt x="2606125" y="1349232"/>
                </a:cubicBezTo>
                <a:lnTo>
                  <a:pt x="1671717" y="1349232"/>
                </a:lnTo>
                <a:lnTo>
                  <a:pt x="1671717" y="1062163"/>
                </a:lnTo>
                <a:cubicBezTo>
                  <a:pt x="1671717" y="886623"/>
                  <a:pt x="1529413" y="744319"/>
                  <a:pt x="1353873" y="744319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8CDC47-4F80-49AA-B0A9-28F6155566C2}"/>
              </a:ext>
            </a:extLst>
          </p:cNvPr>
          <p:cNvGrpSpPr/>
          <p:nvPr/>
        </p:nvGrpSpPr>
        <p:grpSpPr>
          <a:xfrm>
            <a:off x="866501" y="859239"/>
            <a:ext cx="2250926" cy="5702739"/>
            <a:chOff x="8501432" y="77155"/>
            <a:chExt cx="2685350" cy="680335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50C564-A9FF-476D-80FC-D2D1118051A7}"/>
                </a:ext>
              </a:extLst>
            </p:cNvPr>
            <p:cNvSpPr/>
            <p:nvPr/>
          </p:nvSpPr>
          <p:spPr>
            <a:xfrm>
              <a:off x="9594444" y="6200794"/>
              <a:ext cx="1005942" cy="467880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6F1C5CF-2B72-4AF9-9F9D-047672EE0370}"/>
                </a:ext>
              </a:extLst>
            </p:cNvPr>
            <p:cNvSpPr/>
            <p:nvPr/>
          </p:nvSpPr>
          <p:spPr>
            <a:xfrm>
              <a:off x="9061971" y="6285779"/>
              <a:ext cx="444486" cy="584850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8FD5DE7-74E0-4E0B-B421-346BF92FD415}"/>
                </a:ext>
              </a:extLst>
            </p:cNvPr>
            <p:cNvSpPr/>
            <p:nvPr/>
          </p:nvSpPr>
          <p:spPr>
            <a:xfrm>
              <a:off x="9229390" y="444935"/>
              <a:ext cx="652894" cy="1140679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" fmla="*/ 650223 w 654902"/>
                <a:gd name="connsiteY0" fmla="*/ 78590 h 1140678"/>
                <a:gd name="connsiteX1" fmla="*/ 654902 w 654902"/>
                <a:gd name="connsiteY1" fmla="*/ 123039 h 1140678"/>
                <a:gd name="connsiteX2" fmla="*/ 654902 w 654902"/>
                <a:gd name="connsiteY2" fmla="*/ 230651 h 1140678"/>
                <a:gd name="connsiteX3" fmla="*/ 612793 w 654902"/>
                <a:gd name="connsiteY3" fmla="*/ 413124 h 1140678"/>
                <a:gd name="connsiteX4" fmla="*/ 556647 w 654902"/>
                <a:gd name="connsiteY4" fmla="*/ 546470 h 1140678"/>
                <a:gd name="connsiteX5" fmla="*/ 500502 w 654902"/>
                <a:gd name="connsiteY5" fmla="*/ 623670 h 1140678"/>
                <a:gd name="connsiteX6" fmla="*/ 470090 w 654902"/>
                <a:gd name="connsiteY6" fmla="*/ 691513 h 1140678"/>
                <a:gd name="connsiteX7" fmla="*/ 409265 w 654902"/>
                <a:gd name="connsiteY7" fmla="*/ 707889 h 1140678"/>
                <a:gd name="connsiteX8" fmla="*/ 231471 w 654902"/>
                <a:gd name="connsiteY8" fmla="*/ 618992 h 1140678"/>
                <a:gd name="connsiteX9" fmla="*/ 458393 w 654902"/>
                <a:gd name="connsiteY9" fmla="*/ 721925 h 1140678"/>
                <a:gd name="connsiteX10" fmla="*/ 465411 w 654902"/>
                <a:gd name="connsiteY10" fmla="*/ 733622 h 1140678"/>
                <a:gd name="connsiteX11" fmla="*/ 432659 w 654902"/>
                <a:gd name="connsiteY11" fmla="*/ 1016690 h 1140678"/>
                <a:gd name="connsiteX12" fmla="*/ 413944 w 654902"/>
                <a:gd name="connsiteY12" fmla="*/ 1100908 h 1140678"/>
                <a:gd name="connsiteX13" fmla="*/ 395229 w 654902"/>
                <a:gd name="connsiteY13" fmla="*/ 1140678 h 1140678"/>
                <a:gd name="connsiteX14" fmla="*/ 210416 w 654902"/>
                <a:gd name="connsiteY14" fmla="*/ 883344 h 1140678"/>
                <a:gd name="connsiteX15" fmla="*/ 100465 w 654902"/>
                <a:gd name="connsiteY15" fmla="*/ 806144 h 1140678"/>
                <a:gd name="connsiteX16" fmla="*/ 16246 w 654902"/>
                <a:gd name="connsiteY16" fmla="*/ 562846 h 1140678"/>
                <a:gd name="connsiteX17" fmla="*/ 57735 w 654902"/>
                <a:gd name="connsiteY17" fmla="*/ 346242 h 1140678"/>
                <a:gd name="connsiteX18" fmla="*/ 149592 w 654902"/>
                <a:gd name="connsiteY18" fmla="*/ 368676 h 1140678"/>
                <a:gd name="connsiteX19" fmla="*/ 56016 w 654902"/>
                <a:gd name="connsiteY19" fmla="*/ 293815 h 1140678"/>
                <a:gd name="connsiteX20" fmla="*/ 23264 w 654902"/>
                <a:gd name="connsiteY20" fmla="*/ 218954 h 1140678"/>
                <a:gd name="connsiteX21" fmla="*/ 13907 w 654902"/>
                <a:gd name="connsiteY21" fmla="*/ 120700 h 1140678"/>
                <a:gd name="connsiteX22" fmla="*/ 161289 w 654902"/>
                <a:gd name="connsiteY22" fmla="*/ 254045 h 1140678"/>
                <a:gd name="connsiteX23" fmla="*/ 191701 w 654902"/>
                <a:gd name="connsiteY23" fmla="*/ 174506 h 1140678"/>
                <a:gd name="connsiteX24" fmla="*/ 236150 w 654902"/>
                <a:gd name="connsiteY24" fmla="*/ 127718 h 1140678"/>
                <a:gd name="connsiteX25" fmla="*/ 320368 w 654902"/>
                <a:gd name="connsiteY25" fmla="*/ 66893 h 1140678"/>
                <a:gd name="connsiteX26" fmla="*/ 463072 w 654902"/>
                <a:gd name="connsiteY26" fmla="*/ 20105 h 1140678"/>
                <a:gd name="connsiteX27" fmla="*/ 650223 w 654902"/>
                <a:gd name="connsiteY27" fmla="*/ 78590 h 1140678"/>
                <a:gd name="connsiteX0" fmla="*/ 648214 w 652893"/>
                <a:gd name="connsiteY0" fmla="*/ 78590 h 1140678"/>
                <a:gd name="connsiteX1" fmla="*/ 652893 w 652893"/>
                <a:gd name="connsiteY1" fmla="*/ 123039 h 1140678"/>
                <a:gd name="connsiteX2" fmla="*/ 652893 w 652893"/>
                <a:gd name="connsiteY2" fmla="*/ 230651 h 1140678"/>
                <a:gd name="connsiteX3" fmla="*/ 610784 w 652893"/>
                <a:gd name="connsiteY3" fmla="*/ 413124 h 1140678"/>
                <a:gd name="connsiteX4" fmla="*/ 554638 w 652893"/>
                <a:gd name="connsiteY4" fmla="*/ 546470 h 1140678"/>
                <a:gd name="connsiteX5" fmla="*/ 498493 w 652893"/>
                <a:gd name="connsiteY5" fmla="*/ 623670 h 1140678"/>
                <a:gd name="connsiteX6" fmla="*/ 468081 w 652893"/>
                <a:gd name="connsiteY6" fmla="*/ 691513 h 1140678"/>
                <a:gd name="connsiteX7" fmla="*/ 407256 w 652893"/>
                <a:gd name="connsiteY7" fmla="*/ 707889 h 1140678"/>
                <a:gd name="connsiteX8" fmla="*/ 229462 w 652893"/>
                <a:gd name="connsiteY8" fmla="*/ 618992 h 1140678"/>
                <a:gd name="connsiteX9" fmla="*/ 456384 w 652893"/>
                <a:gd name="connsiteY9" fmla="*/ 721925 h 1140678"/>
                <a:gd name="connsiteX10" fmla="*/ 463402 w 652893"/>
                <a:gd name="connsiteY10" fmla="*/ 733622 h 1140678"/>
                <a:gd name="connsiteX11" fmla="*/ 430650 w 652893"/>
                <a:gd name="connsiteY11" fmla="*/ 1016690 h 1140678"/>
                <a:gd name="connsiteX12" fmla="*/ 411935 w 652893"/>
                <a:gd name="connsiteY12" fmla="*/ 1100908 h 1140678"/>
                <a:gd name="connsiteX13" fmla="*/ 393220 w 652893"/>
                <a:gd name="connsiteY13" fmla="*/ 1140678 h 1140678"/>
                <a:gd name="connsiteX14" fmla="*/ 208407 w 652893"/>
                <a:gd name="connsiteY14" fmla="*/ 883344 h 1140678"/>
                <a:gd name="connsiteX15" fmla="*/ 98456 w 652893"/>
                <a:gd name="connsiteY15" fmla="*/ 806144 h 1140678"/>
                <a:gd name="connsiteX16" fmla="*/ 14237 w 652893"/>
                <a:gd name="connsiteY16" fmla="*/ 562846 h 1140678"/>
                <a:gd name="connsiteX17" fmla="*/ 55726 w 652893"/>
                <a:gd name="connsiteY17" fmla="*/ 346242 h 1140678"/>
                <a:gd name="connsiteX18" fmla="*/ 147583 w 652893"/>
                <a:gd name="connsiteY18" fmla="*/ 368676 h 1140678"/>
                <a:gd name="connsiteX19" fmla="*/ 54007 w 652893"/>
                <a:gd name="connsiteY19" fmla="*/ 293815 h 1140678"/>
                <a:gd name="connsiteX20" fmla="*/ 21255 w 652893"/>
                <a:gd name="connsiteY20" fmla="*/ 218954 h 1140678"/>
                <a:gd name="connsiteX21" fmla="*/ 11898 w 652893"/>
                <a:gd name="connsiteY21" fmla="*/ 111822 h 1140678"/>
                <a:gd name="connsiteX22" fmla="*/ 159280 w 652893"/>
                <a:gd name="connsiteY22" fmla="*/ 254045 h 1140678"/>
                <a:gd name="connsiteX23" fmla="*/ 189692 w 652893"/>
                <a:gd name="connsiteY23" fmla="*/ 174506 h 1140678"/>
                <a:gd name="connsiteX24" fmla="*/ 234141 w 652893"/>
                <a:gd name="connsiteY24" fmla="*/ 127718 h 1140678"/>
                <a:gd name="connsiteX25" fmla="*/ 318359 w 652893"/>
                <a:gd name="connsiteY25" fmla="*/ 66893 h 1140678"/>
                <a:gd name="connsiteX26" fmla="*/ 461063 w 652893"/>
                <a:gd name="connsiteY26" fmla="*/ 20105 h 1140678"/>
                <a:gd name="connsiteX27" fmla="*/ 648214 w 652893"/>
                <a:gd name="connsiteY27" fmla="*/ 78590 h 11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F1A927-B5A3-44B4-BA2C-FE0566AE2826}"/>
                </a:ext>
              </a:extLst>
            </p:cNvPr>
            <p:cNvSpPr/>
            <p:nvPr/>
          </p:nvSpPr>
          <p:spPr>
            <a:xfrm>
              <a:off x="8501432" y="926512"/>
              <a:ext cx="1777943" cy="156739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F363208-3B86-400C-9FA6-5E25A8C9E242}"/>
                </a:ext>
              </a:extLst>
            </p:cNvPr>
            <p:cNvSpPr/>
            <p:nvPr/>
          </p:nvSpPr>
          <p:spPr>
            <a:xfrm>
              <a:off x="10126872" y="2025953"/>
              <a:ext cx="655032" cy="561456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solidFill>
              <a:srgbClr val="6D6A6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651982F-E2B7-42AA-BC80-093F795EDC8D}"/>
                </a:ext>
              </a:extLst>
            </p:cNvPr>
            <p:cNvSpPr/>
            <p:nvPr/>
          </p:nvSpPr>
          <p:spPr>
            <a:xfrm>
              <a:off x="8876498" y="2106020"/>
              <a:ext cx="1427033" cy="4304495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AF89F98-CE64-425E-8AB1-D98C3FDAF27D}"/>
                </a:ext>
              </a:extLst>
            </p:cNvPr>
            <p:cNvSpPr/>
            <p:nvPr/>
          </p:nvSpPr>
          <p:spPr>
            <a:xfrm>
              <a:off x="9579449" y="6174010"/>
              <a:ext cx="1029336" cy="538062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AFF24B3-F191-47D0-A483-9BB8D1F28BCE}"/>
                </a:ext>
              </a:extLst>
            </p:cNvPr>
            <p:cNvSpPr/>
            <p:nvPr/>
          </p:nvSpPr>
          <p:spPr>
            <a:xfrm>
              <a:off x="9189890" y="77155"/>
              <a:ext cx="772002" cy="65503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215407C-F7BE-4376-89C6-E33F9421C373}"/>
                </a:ext>
              </a:extLst>
            </p:cNvPr>
            <p:cNvSpPr/>
            <p:nvPr/>
          </p:nvSpPr>
          <p:spPr>
            <a:xfrm>
              <a:off x="9178941" y="503306"/>
              <a:ext cx="233940" cy="51466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solidFill>
              <a:srgbClr val="9F9E9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B33D3B-D51B-4712-AAB5-907D4852F5B2}"/>
                </a:ext>
              </a:extLst>
            </p:cNvPr>
            <p:cNvSpPr/>
            <p:nvPr/>
          </p:nvSpPr>
          <p:spPr>
            <a:xfrm>
              <a:off x="8540922" y="2405238"/>
              <a:ext cx="467880" cy="210546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solidFill>
              <a:srgbClr val="706E6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5537CDD-FA06-4528-B4DE-00B04DF9D650}"/>
                </a:ext>
              </a:extLst>
            </p:cNvPr>
            <p:cNvSpPr/>
            <p:nvPr/>
          </p:nvSpPr>
          <p:spPr>
            <a:xfrm>
              <a:off x="9047229" y="6295659"/>
              <a:ext cx="491274" cy="584850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BDCB65-A00F-4A47-B5D5-1A05C047551D}"/>
                </a:ext>
              </a:extLst>
            </p:cNvPr>
            <p:cNvSpPr/>
            <p:nvPr/>
          </p:nvSpPr>
          <p:spPr>
            <a:xfrm>
              <a:off x="8559637" y="1946560"/>
              <a:ext cx="1660973" cy="655032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15F4B31-DF6B-4295-A5ED-44F49FB15102}"/>
                </a:ext>
              </a:extLst>
            </p:cNvPr>
            <p:cNvSpPr/>
            <p:nvPr/>
          </p:nvSpPr>
          <p:spPr>
            <a:xfrm>
              <a:off x="9989523" y="2036256"/>
              <a:ext cx="772002" cy="561456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D69C2A-CB24-4D3D-9164-8C89B33ACB00}"/>
                </a:ext>
              </a:extLst>
            </p:cNvPr>
            <p:cNvSpPr/>
            <p:nvPr/>
          </p:nvSpPr>
          <p:spPr>
            <a:xfrm>
              <a:off x="10218271" y="2115152"/>
              <a:ext cx="163758" cy="140364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solidFill>
              <a:srgbClr val="73717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A5C7A67-979E-44F1-9A7A-BD92ABDAC408}"/>
                </a:ext>
              </a:extLst>
            </p:cNvPr>
            <p:cNvSpPr/>
            <p:nvPr/>
          </p:nvSpPr>
          <p:spPr>
            <a:xfrm>
              <a:off x="10339920" y="2109185"/>
              <a:ext cx="163758" cy="140364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solidFill>
              <a:srgbClr val="6C696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52A0D1A-B83A-46AA-8ACB-2DCD6C345152}"/>
                </a:ext>
              </a:extLst>
            </p:cNvPr>
            <p:cNvSpPr/>
            <p:nvPr/>
          </p:nvSpPr>
          <p:spPr>
            <a:xfrm>
              <a:off x="10473266" y="2083394"/>
              <a:ext cx="140364" cy="116970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solidFill>
              <a:srgbClr val="6C696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BBB734F-F004-4631-A7A2-BB5806D95600}"/>
                </a:ext>
              </a:extLst>
            </p:cNvPr>
            <p:cNvGrpSpPr/>
            <p:nvPr/>
          </p:nvGrpSpPr>
          <p:grpSpPr>
            <a:xfrm>
              <a:off x="8963351" y="2835327"/>
              <a:ext cx="1121835" cy="315595"/>
              <a:chOff x="8963351" y="2835327"/>
              <a:chExt cx="1121835" cy="315595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E6B3A95-B532-476E-8ABB-94DD48AFE193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0CFA93F-D4F6-4D7C-96F1-4D8AECD40AD2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6AF1BC2-934C-493A-AFCD-5D2481B46874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A9EDCFB-8683-4271-B062-ED8748D299D5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5307DD7-5E2A-4B5A-9A8D-AA096940FF6B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1E52E487-540C-4906-949D-E25A6DB3E49E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4E2C14D-21B0-49F1-AB9B-EE03EA0972E1}"/>
                </a:ext>
              </a:extLst>
            </p:cNvPr>
            <p:cNvSpPr/>
            <p:nvPr/>
          </p:nvSpPr>
          <p:spPr>
            <a:xfrm>
              <a:off x="9763854" y="2540923"/>
              <a:ext cx="116970" cy="116970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solidFill>
              <a:srgbClr val="D6D6D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0E7F6C-5140-4DE7-B1D8-18122DBA2DB4}"/>
                </a:ext>
              </a:extLst>
            </p:cNvPr>
            <p:cNvSpPr/>
            <p:nvPr/>
          </p:nvSpPr>
          <p:spPr>
            <a:xfrm>
              <a:off x="9783143" y="2858633"/>
              <a:ext cx="116970" cy="116970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solidFill>
              <a:srgbClr val="CFCFCF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FB02A5F-4E96-45F8-BAA6-28F78C7EA83C}"/>
                </a:ext>
              </a:extLst>
            </p:cNvPr>
            <p:cNvSpPr/>
            <p:nvPr/>
          </p:nvSpPr>
          <p:spPr>
            <a:xfrm>
              <a:off x="9700816" y="2238692"/>
              <a:ext cx="116970" cy="116970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solidFill>
              <a:srgbClr val="D6D5D5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415E213-9C34-4625-8439-7899BC337602}"/>
                </a:ext>
              </a:extLst>
            </p:cNvPr>
            <p:cNvSpPr/>
            <p:nvPr/>
          </p:nvSpPr>
          <p:spPr>
            <a:xfrm>
              <a:off x="9371409" y="468215"/>
              <a:ext cx="561456" cy="725214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solidFill>
              <a:srgbClr val="94939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7B495B-B560-4153-8B9E-EEBED30B502F}"/>
                </a:ext>
              </a:extLst>
            </p:cNvPr>
            <p:cNvSpPr/>
            <p:nvPr/>
          </p:nvSpPr>
          <p:spPr>
            <a:xfrm>
              <a:off x="9783143" y="2049064"/>
              <a:ext cx="210546" cy="116970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solidFill>
              <a:srgbClr val="AFAEA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F230576-7F20-476B-80FF-D8807D7991AE}"/>
                </a:ext>
              </a:extLst>
            </p:cNvPr>
            <p:cNvSpPr/>
            <p:nvPr/>
          </p:nvSpPr>
          <p:spPr>
            <a:xfrm>
              <a:off x="9682264" y="2227159"/>
              <a:ext cx="163758" cy="772002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95D8F32-344B-4C26-A62B-F52A92531B8C}"/>
                </a:ext>
              </a:extLst>
            </p:cNvPr>
            <p:cNvSpPr/>
            <p:nvPr/>
          </p:nvSpPr>
          <p:spPr>
            <a:xfrm>
              <a:off x="9605064" y="1537036"/>
              <a:ext cx="70182" cy="538062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413B7C-2A7C-409C-9D95-FB1295EC8CB1}"/>
                </a:ext>
              </a:extLst>
            </p:cNvPr>
            <p:cNvSpPr/>
            <p:nvPr/>
          </p:nvSpPr>
          <p:spPr>
            <a:xfrm>
              <a:off x="9617046" y="1644933"/>
              <a:ext cx="116970" cy="116970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solidFill>
              <a:srgbClr val="CAC9C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1A17515-CE4A-4122-8F11-3BA3099F308A}"/>
                </a:ext>
              </a:extLst>
            </p:cNvPr>
            <p:cNvSpPr/>
            <p:nvPr/>
          </p:nvSpPr>
          <p:spPr>
            <a:xfrm>
              <a:off x="9881398" y="1998043"/>
              <a:ext cx="187152" cy="93576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solidFill>
              <a:srgbClr val="B4B3B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660035-A153-4F4B-A2FE-FDE17FA1C886}"/>
                </a:ext>
              </a:extLst>
            </p:cNvPr>
            <p:cNvSpPr/>
            <p:nvPr/>
          </p:nvSpPr>
          <p:spPr>
            <a:xfrm>
              <a:off x="9241610" y="610281"/>
              <a:ext cx="116970" cy="140364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7E2D806-B7DA-458B-8DB1-62B1C325CA99}"/>
                </a:ext>
              </a:extLst>
            </p:cNvPr>
            <p:cNvSpPr/>
            <p:nvPr/>
          </p:nvSpPr>
          <p:spPr>
            <a:xfrm>
              <a:off x="9502415" y="1027186"/>
              <a:ext cx="1684367" cy="1263276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accent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Specifications</a:t>
            </a:r>
            <a:r>
              <a:rPr lang="en-US" dirty="0" smtClean="0"/>
              <a:t> des Functionalities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4B1C653-5A36-4E77-9ED7-E44AB68645D3}"/>
              </a:ext>
            </a:extLst>
          </p:cNvPr>
          <p:cNvGrpSpPr/>
          <p:nvPr/>
        </p:nvGrpSpPr>
        <p:grpSpPr>
          <a:xfrm>
            <a:off x="4703100" y="2548378"/>
            <a:ext cx="2931576" cy="2442382"/>
            <a:chOff x="3690367" y="1823747"/>
            <a:chExt cx="5020109" cy="41824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7BAB1F-9B0A-438A-AAA5-3B3C536A9A12}"/>
                </a:ext>
              </a:extLst>
            </p:cNvPr>
            <p:cNvSpPr/>
            <p:nvPr/>
          </p:nvSpPr>
          <p:spPr>
            <a:xfrm>
              <a:off x="6083223" y="1823747"/>
              <a:ext cx="2627253" cy="4182400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6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7E21BD-3492-40D2-B673-580C17B68C73}"/>
                </a:ext>
              </a:extLst>
            </p:cNvPr>
            <p:cNvSpPr/>
            <p:nvPr/>
          </p:nvSpPr>
          <p:spPr>
            <a:xfrm>
              <a:off x="3690367" y="1839454"/>
              <a:ext cx="2336646" cy="4166693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chemeClr val="accent5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60E4F19-0B20-472D-986D-BFBD7EAB1171}"/>
              </a:ext>
            </a:extLst>
          </p:cNvPr>
          <p:cNvGrpSpPr/>
          <p:nvPr/>
        </p:nvGrpSpPr>
        <p:grpSpPr>
          <a:xfrm>
            <a:off x="300155" y="1781458"/>
            <a:ext cx="4511942" cy="4224689"/>
            <a:chOff x="29243" y="1819282"/>
            <a:chExt cx="4511942" cy="422468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BF9A1A0-ACED-4048-B955-E897E8BE33C2}"/>
                </a:ext>
              </a:extLst>
            </p:cNvPr>
            <p:cNvGrpSpPr/>
            <p:nvPr/>
          </p:nvGrpSpPr>
          <p:grpSpPr>
            <a:xfrm>
              <a:off x="29243" y="3499616"/>
              <a:ext cx="2336964" cy="923330"/>
              <a:chOff x="2254894" y="4283314"/>
              <a:chExt cx="2357001" cy="92333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EFA2F4-6D13-4033-B969-489F4842C8DE}"/>
                  </a:ext>
                </a:extLst>
              </p:cNvPr>
              <p:cNvSpPr txBox="1"/>
              <p:nvPr/>
            </p:nvSpPr>
            <p:spPr>
              <a:xfrm>
                <a:off x="2254894" y="4560313"/>
                <a:ext cx="23570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 hope and I believe that this Template will your Time, Money and Reputation.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EDDA6E-8395-4CB3-9E0D-13FAE9324816}"/>
                  </a:ext>
                </a:extLst>
              </p:cNvPr>
              <p:cNvSpPr txBox="1"/>
              <p:nvPr/>
            </p:nvSpPr>
            <p:spPr>
              <a:xfrm>
                <a:off x="2254897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CF7700-7CEF-4125-9B1E-61990A07D387}"/>
                </a:ext>
              </a:extLst>
            </p:cNvPr>
            <p:cNvSpPr/>
            <p:nvPr/>
          </p:nvSpPr>
          <p:spPr>
            <a:xfrm>
              <a:off x="3277450" y="1823747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B742A5A-FEF0-4305-9EED-2C46AEF05010}"/>
                </a:ext>
              </a:extLst>
            </p:cNvPr>
            <p:cNvSpPr/>
            <p:nvPr/>
          </p:nvSpPr>
          <p:spPr>
            <a:xfrm>
              <a:off x="2557931" y="3513507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F219CDA-EBB6-4E10-80E8-721811CF8D91}"/>
                </a:ext>
              </a:extLst>
            </p:cNvPr>
            <p:cNvSpPr/>
            <p:nvPr/>
          </p:nvSpPr>
          <p:spPr>
            <a:xfrm>
              <a:off x="3277450" y="5125106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72F386-8192-4C9D-85E8-80A9B4AEEAAC}"/>
                </a:ext>
              </a:extLst>
            </p:cNvPr>
            <p:cNvSpPr txBox="1"/>
            <p:nvPr/>
          </p:nvSpPr>
          <p:spPr>
            <a:xfrm>
              <a:off x="3307018" y="5338708"/>
              <a:ext cx="864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  F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DBE37D-5D31-41E1-850E-600883B8652B}"/>
                </a:ext>
              </a:extLst>
            </p:cNvPr>
            <p:cNvSpPr txBox="1"/>
            <p:nvPr/>
          </p:nvSpPr>
          <p:spPr>
            <a:xfrm>
              <a:off x="2583085" y="3727110"/>
              <a:ext cx="864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  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FA138E-6CBE-41BC-9A7F-F983BF67BDC1}"/>
                </a:ext>
              </a:extLst>
            </p:cNvPr>
            <p:cNvSpPr txBox="1"/>
            <p:nvPr/>
          </p:nvSpPr>
          <p:spPr>
            <a:xfrm>
              <a:off x="3307018" y="2037349"/>
              <a:ext cx="864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  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1DED47-1ECE-425E-A984-DD5C701588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952" y="2675752"/>
              <a:ext cx="405233" cy="648000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FDB6FA-228A-406D-A1AA-00B8D9B6B168}"/>
                </a:ext>
              </a:extLst>
            </p:cNvPr>
            <p:cNvCxnSpPr/>
            <p:nvPr/>
          </p:nvCxnSpPr>
          <p:spPr>
            <a:xfrm flipH="1">
              <a:off x="3515984" y="3970707"/>
              <a:ext cx="648000" cy="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434DD6B-5F23-4CC7-9E47-024A4962D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0483" y="4947528"/>
              <a:ext cx="380702" cy="31709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F76F4B0-6406-47A1-B4D3-BF1A63B59316}"/>
                </a:ext>
              </a:extLst>
            </p:cNvPr>
            <p:cNvGrpSpPr/>
            <p:nvPr/>
          </p:nvGrpSpPr>
          <p:grpSpPr>
            <a:xfrm>
              <a:off x="776883" y="1819282"/>
              <a:ext cx="2357003" cy="923330"/>
              <a:chOff x="2551705" y="4283314"/>
              <a:chExt cx="2357003" cy="92333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96F0AA-4C66-4C30-8749-5997E9E97E70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3570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 hope and I believe that this Template will your Time, Money and Reputation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4EDBAA-AF9B-4E43-961A-C364E0736B32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E45C7A8-61A6-4FFD-8304-6846FC691599}"/>
                </a:ext>
              </a:extLst>
            </p:cNvPr>
            <p:cNvGrpSpPr/>
            <p:nvPr/>
          </p:nvGrpSpPr>
          <p:grpSpPr>
            <a:xfrm>
              <a:off x="776883" y="5120641"/>
              <a:ext cx="2357003" cy="923330"/>
              <a:chOff x="2551705" y="4283314"/>
              <a:chExt cx="2357003" cy="92333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F43100-99D3-4318-B232-D60E8CCA8208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3570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 hope and I believe that this Template will your Time, Money and Reputation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736BA0-DE6B-4653-9D9A-BDD2810BBA1B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9366259-0F23-4B10-825D-444C9C7BDE6B}"/>
              </a:ext>
            </a:extLst>
          </p:cNvPr>
          <p:cNvGrpSpPr/>
          <p:nvPr/>
        </p:nvGrpSpPr>
        <p:grpSpPr>
          <a:xfrm>
            <a:off x="7270961" y="1781458"/>
            <a:ext cx="4543549" cy="4224689"/>
            <a:chOff x="6871568" y="1802665"/>
            <a:chExt cx="4543549" cy="422468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25A62DB-FA15-45E4-81C7-A16BBA07FFBB}"/>
                </a:ext>
              </a:extLst>
            </p:cNvPr>
            <p:cNvSpPr/>
            <p:nvPr/>
          </p:nvSpPr>
          <p:spPr>
            <a:xfrm>
              <a:off x="7983620" y="3508545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50A25F7-805C-4681-B95A-AE75E0E754F5}"/>
                </a:ext>
              </a:extLst>
            </p:cNvPr>
            <p:cNvSpPr/>
            <p:nvPr/>
          </p:nvSpPr>
          <p:spPr>
            <a:xfrm>
              <a:off x="7126134" y="1807130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5C29C7-B1AE-41E1-8DDC-9B7A76CA9039}"/>
                </a:ext>
              </a:extLst>
            </p:cNvPr>
            <p:cNvSpPr txBox="1"/>
            <p:nvPr/>
          </p:nvSpPr>
          <p:spPr>
            <a:xfrm>
              <a:off x="7151289" y="2020732"/>
              <a:ext cx="864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  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DEF202-D8B0-42B1-9CD1-F5458650D48D}"/>
                </a:ext>
              </a:extLst>
            </p:cNvPr>
            <p:cNvSpPr txBox="1"/>
            <p:nvPr/>
          </p:nvSpPr>
          <p:spPr>
            <a:xfrm>
              <a:off x="8008774" y="3713553"/>
              <a:ext cx="864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  B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79A4714-64D8-413B-B4E0-BED7B1E8CC93}"/>
                </a:ext>
              </a:extLst>
            </p:cNvPr>
            <p:cNvSpPr/>
            <p:nvPr/>
          </p:nvSpPr>
          <p:spPr>
            <a:xfrm>
              <a:off x="7126134" y="5108489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59A531-53F1-4D1D-97BD-120DC2122757}"/>
                </a:ext>
              </a:extLst>
            </p:cNvPr>
            <p:cNvSpPr txBox="1"/>
            <p:nvPr/>
          </p:nvSpPr>
          <p:spPr>
            <a:xfrm>
              <a:off x="7151289" y="5322091"/>
              <a:ext cx="864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  C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48BA501-0C4E-4F87-BCB3-F0462B9D5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8505" y="2657720"/>
              <a:ext cx="338080" cy="648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20B7FB-3CBD-41E5-B854-FA495457D448}"/>
                </a:ext>
              </a:extLst>
            </p:cNvPr>
            <p:cNvCxnSpPr/>
            <p:nvPr/>
          </p:nvCxnSpPr>
          <p:spPr>
            <a:xfrm>
              <a:off x="7283472" y="3956794"/>
              <a:ext cx="648000" cy="2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7D37E19-E43A-48ED-93A4-6CAD7263D6B7}"/>
                </a:ext>
              </a:extLst>
            </p:cNvPr>
            <p:cNvCxnSpPr>
              <a:cxnSpLocks/>
            </p:cNvCxnSpPr>
            <p:nvPr/>
          </p:nvCxnSpPr>
          <p:spPr>
            <a:xfrm>
              <a:off x="6871568" y="5037600"/>
              <a:ext cx="298306" cy="194553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49FDE0F-BA24-4931-BF13-A2F894617E82}"/>
                </a:ext>
              </a:extLst>
            </p:cNvPr>
            <p:cNvGrpSpPr/>
            <p:nvPr/>
          </p:nvGrpSpPr>
          <p:grpSpPr>
            <a:xfrm>
              <a:off x="8189080" y="1802665"/>
              <a:ext cx="2357003" cy="923330"/>
              <a:chOff x="2551705" y="4283314"/>
              <a:chExt cx="2357003" cy="92333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4F56D-C080-4588-8514-72C9E0591C6C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3570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 hope and I believe that this Template will your Time, Money and Reputation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EC49FB0-4B23-4236-90DC-0A1D1934DA6B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DFADCFE-697E-44DF-A214-FE4A16C7B554}"/>
                </a:ext>
              </a:extLst>
            </p:cNvPr>
            <p:cNvGrpSpPr/>
            <p:nvPr/>
          </p:nvGrpSpPr>
          <p:grpSpPr>
            <a:xfrm>
              <a:off x="9078151" y="3474372"/>
              <a:ext cx="2336966" cy="923330"/>
              <a:chOff x="2551705" y="4283314"/>
              <a:chExt cx="2357003" cy="92333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036224-AD22-4564-AD3B-FAC992BD67C2}"/>
                  </a:ext>
                </a:extLst>
              </p:cNvPr>
              <p:cNvSpPr txBox="1"/>
              <p:nvPr/>
            </p:nvSpPr>
            <p:spPr>
              <a:xfrm>
                <a:off x="2551707" y="4560313"/>
                <a:ext cx="23570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 hope and I believe that this Template will your Time, Money and Reputation.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5434942-66FD-41DE-A369-E1E7FFCE3712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A1B4DDD-097C-4BD7-B8C3-285BE6F03D0F}"/>
                </a:ext>
              </a:extLst>
            </p:cNvPr>
            <p:cNvGrpSpPr/>
            <p:nvPr/>
          </p:nvGrpSpPr>
          <p:grpSpPr>
            <a:xfrm>
              <a:off x="8189080" y="5104024"/>
              <a:ext cx="2357003" cy="923330"/>
              <a:chOff x="2551705" y="4283314"/>
              <a:chExt cx="2357003" cy="92333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8605A1-5C91-44BB-9682-1904472CA617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3570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 hope and I believe that this Template will your Time, Money and Reputation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B4440B3-BF30-4E06-8D8D-CB6BF01AD4CF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4226</Words>
  <Application>Microsoft Office PowerPoint</Application>
  <PresentationFormat>Widescreen</PresentationFormat>
  <Paragraphs>498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 Unicode MS</vt:lpstr>
      <vt:lpstr>Arial</vt:lpstr>
      <vt:lpstr>Calibri</vt:lpstr>
      <vt:lpstr>Dungeon</vt:lpstr>
      <vt:lpstr>FZShuTi</vt:lpstr>
      <vt:lpstr>HY견명조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Presentation Designed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Houssem Affi</cp:lastModifiedBy>
  <cp:revision>143</cp:revision>
  <dcterms:created xsi:type="dcterms:W3CDTF">2019-01-14T06:35:35Z</dcterms:created>
  <dcterms:modified xsi:type="dcterms:W3CDTF">2021-02-03T09:59:00Z</dcterms:modified>
</cp:coreProperties>
</file>