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i0SNHGSEBBsCSO3MK9J4FoWpP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99FF84-B5EF-4117-9AD6-88A789AA73A7}">
  <a:tblStyle styleId="{8699FF84-B5EF-4117-9AD6-88A789AA73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cologie.gouv.fr/gaspillage-alimentaire" TargetMode="External"/><Relationship Id="rId4" Type="http://schemas.openxmlformats.org/officeDocument/2006/relationships/hyperlink" Target="https://lapresse.tn/144890/gaspillage-alimentaire-de-quoi-salarmer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ecs.org/fr/qui-sommes-nous/structure-oeco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moltean/frui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d waste. [Taz/Flickr].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44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fr-FR">
                <a:solidFill>
                  <a:schemeClr val="lt1"/>
                </a:solidFill>
              </a:rPr>
              <a:t>GASPILLAGE ALIMENTAIRE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i="1" lang="fr-FR">
                <a:solidFill>
                  <a:schemeClr val="lt1"/>
                </a:solidFill>
              </a:rPr>
              <a:t>Eviter de jeter a la poubelle des ingrédients du frigidaire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Equipe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karinapopova87@gmail.com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frederic.lopes@gmail.com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ihebbennaceur6@gmail.com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douadichakib@gmail.com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Marché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2543175" y="1825625"/>
            <a:ext cx="88106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fr-FR" sz="2800">
                <a:solidFill>
                  <a:schemeClr val="accent2"/>
                </a:solidFill>
              </a:rPr>
              <a:t>FRANCE</a:t>
            </a:r>
            <a:endParaRPr>
              <a:solidFill>
                <a:schemeClr val="accent2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Marché de 67 millions d’habitants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Gaspillage alimentaire / an : 16 Mds/an, 10M de tonnes/an </a:t>
            </a:r>
            <a:r>
              <a:rPr i="1" lang="fr-FR" sz="1600"/>
              <a:t>(</a:t>
            </a:r>
            <a:r>
              <a:rPr i="1" lang="fr-FR" sz="1600" u="sng">
                <a:solidFill>
                  <a:schemeClr val="hlink"/>
                </a:solidFill>
                <a:hlinkClick r:id="rId3"/>
              </a:rPr>
              <a:t>chiffres du ministère de la transition écologique</a:t>
            </a:r>
            <a:r>
              <a:rPr i="1" lang="fr-FR" sz="1600"/>
              <a:t>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fr-FR" sz="2800">
                <a:solidFill>
                  <a:schemeClr val="accent2"/>
                </a:solidFill>
              </a:rPr>
              <a:t>TUNISIE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Marché de 12 millions d’habitants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Gaspillage alimentaire : 245 euros/hab/an, 2,9Mds/an </a:t>
            </a:r>
            <a:r>
              <a:rPr lang="fr-FR" sz="1600" u="sng">
                <a:solidFill>
                  <a:schemeClr val="hlink"/>
                </a:solidFill>
                <a:hlinkClick r:id="rId4"/>
              </a:rPr>
              <a:t>(* LaPresse.tn</a:t>
            </a:r>
            <a:r>
              <a:rPr lang="fr-FR" sz="1600"/>
              <a:t>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95 800+ Picto France Illustrations, graphiques vectoriels ..." id="99" name="Google Shape;9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892299"/>
            <a:ext cx="1404938" cy="1404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rapeau national tunisien sous forme de carte du pays" id="100" name="Google Shape;100;p3"/>
          <p:cNvPicPr preferRelativeResize="0"/>
          <p:nvPr/>
        </p:nvPicPr>
        <p:blipFill rotWithShape="1">
          <a:blip r:embed="rId6">
            <a:alphaModFix/>
          </a:blip>
          <a:srcRect b="16793" l="27688" r="25904" t="14396"/>
          <a:stretch/>
        </p:blipFill>
        <p:spPr>
          <a:xfrm>
            <a:off x="838199" y="3757613"/>
            <a:ext cx="1404939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Marché Caraïbe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986212" y="1825625"/>
            <a:ext cx="73675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Organisation des Etats de la Caraibe Occidentale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Passer par la représentation Guadeloupéenne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https://www.oecs.org/fr/qui-sommes-nous/structure-oeco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OECS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62125"/>
            <a:ext cx="2989018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PROJET</a:t>
            </a:r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>
            <a:off x="2218612" y="1719794"/>
            <a:ext cx="7798659" cy="5022013"/>
            <a:chOff x="2022670" y="29106"/>
            <a:chExt cx="7798659" cy="5022013"/>
          </a:xfrm>
        </p:grpSpPr>
        <p:sp>
          <p:nvSpPr>
            <p:cNvPr id="114" name="Google Shape;114;p5"/>
            <p:cNvSpPr/>
            <p:nvPr/>
          </p:nvSpPr>
          <p:spPr>
            <a:xfrm rot="5400000">
              <a:off x="2370461" y="1484285"/>
              <a:ext cx="1312722" cy="149448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022670" y="29106"/>
              <a:ext cx="2209851" cy="1546824"/>
            </a:xfrm>
            <a:prstGeom prst="roundRect">
              <a:avLst>
                <a:gd fmla="val 1667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2098193" y="104629"/>
              <a:ext cx="2058805" cy="1395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 liste d'ingrédients disponibles dans le frigo</a:t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387909" y="219488"/>
              <a:ext cx="2268002" cy="125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4387909" y="219488"/>
              <a:ext cx="2268002" cy="125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Je les photographie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Je scanne le code barre</a:t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rot="5400000">
              <a:off x="4361247" y="3221879"/>
              <a:ext cx="1312722" cy="1494488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BFC8E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013456" y="1766700"/>
              <a:ext cx="2209851" cy="1546824"/>
            </a:xfrm>
            <a:prstGeom prst="roundRect">
              <a:avLst>
                <a:gd fmla="val 16670" name="adj"/>
              </a:avLst>
            </a:prstGeom>
            <a:solidFill>
              <a:srgbClr val="54813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4088979" y="1842223"/>
              <a:ext cx="2058805" cy="1395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fr-FR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IDENTIFICATION DES INGRÉDIENTS</a:t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420234" y="1928515"/>
              <a:ext cx="3270772" cy="125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6420234" y="1928515"/>
              <a:ext cx="3270772" cy="125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fr-F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 code barre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fr-F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 www.Openfoodfacts.Org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fr-F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 photo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fr-FR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Dataset Moltean</a:t>
              </a:r>
              <a:r>
                <a:rPr b="0" i="0" lang="fr-F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131 Fruits et légumes, 90380 photos pour entrainement reconnaissance</a:t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6004242" y="3504295"/>
              <a:ext cx="2209851" cy="1546824"/>
            </a:xfrm>
            <a:prstGeom prst="roundRect">
              <a:avLst>
                <a:gd fmla="val 1667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6079765" y="3579818"/>
              <a:ext cx="2058805" cy="1395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fr-FR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Recettes de cuisine</a:t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214094" y="3651820"/>
              <a:ext cx="1607235" cy="125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8214094" y="3651820"/>
              <a:ext cx="1607235" cy="1250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-571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fr-FR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Renvoyer l'utilisateur (API) vers une liste de recettes</a:t>
              </a:r>
              <a:endParaRPr/>
            </a:p>
            <a:p>
              <a:pPr indent="-57150" lvl="2" marL="11430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fr-FR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 fonction des ingrédients</a:t>
              </a:r>
              <a:endParaRPr/>
            </a:p>
            <a:p>
              <a:pPr indent="-57150" lvl="2" marL="11430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fr-FR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 fonction de la localisation de l'utilisateur si plusieurs sites de recettes</a:t>
              </a:r>
              <a:endParaRPr/>
            </a:p>
            <a:p>
              <a:pPr indent="-57150" lvl="2" marL="11430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•"/>
              </a:pPr>
              <a:r>
                <a:rPr b="0" i="0" lang="fr-FR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Temps de recette (durée de préparation) / Coût de la recette</a:t>
              </a:r>
              <a:endParaRPr/>
            </a:p>
            <a:p>
              <a:pPr indent="-6350" lvl="2" marL="114300" marR="0" rtl="0" algn="l">
                <a:lnSpc>
                  <a:spcPct val="90000"/>
                </a:lnSpc>
                <a:spcBef>
                  <a:spcPts val="12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Acteurs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Cœur du projet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Militants anti-gaspillage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Site collaboratif openfoodfacts.org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Site de recettes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Relais médias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Journaux et tv spécialisés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Réseaux sociaux et Linkedin (références pour appui recherche d’emplois)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Institutionnels des marchés ciblés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591231" y="611642"/>
            <a:ext cx="10481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Photographiez vos ingrédients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591231" y="1257973"/>
            <a:ext cx="4364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les photographie avec mon téléphone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5701393" y="1257973"/>
            <a:ext cx="4364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photographie les codes barre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591231" y="2273636"/>
            <a:ext cx="4364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 liste d’ingrédients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5701393" y="2273636"/>
            <a:ext cx="4364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suis intéressé à d’autres ingrédientss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591231" y="2824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{8699FF84-B5EF-4117-9AD6-88A789AA73A7}</a:tableStyleId>
              </a:tblPr>
              <a:tblGrid>
                <a:gridCol w="1890375"/>
                <a:gridCol w="1890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Ingrédients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Quantité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800"/>
                        <a:t>Poire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Sucre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200g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Vanille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2023-05-28T16:03:45Z</dcterms:created>
  <dc:creator>Frédéric LOPES</dc:creator>
</cp:coreProperties>
</file>