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x="9144000" cy="5143500" type="screen16x9"/>
  <p:notesSz cx="6858000" cy="9144000"/>
  <p:defaultTextStyle>
    <a:defPPr>
      <a:defRPr lang="fr-T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02"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706680" y="980280"/>
            <a:ext cx="4254120" cy="86616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83" name="PlaceHolder 2"/>
          <p:cNvSpPr>
            <a:spLocks noGrp="1"/>
          </p:cNvSpPr>
          <p:nvPr>
            <p:ph type="body"/>
          </p:nvPr>
        </p:nvSpPr>
        <p:spPr>
          <a:xfrm>
            <a:off x="713160" y="1770480"/>
            <a:ext cx="4254120" cy="11772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4" name="PlaceHolder 3"/>
          <p:cNvSpPr>
            <a:spLocks noGrp="1"/>
          </p:cNvSpPr>
          <p:nvPr>
            <p:ph type="body"/>
          </p:nvPr>
        </p:nvSpPr>
        <p:spPr>
          <a:xfrm>
            <a:off x="713160" y="3060000"/>
            <a:ext cx="4254120" cy="11772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706680" y="980280"/>
            <a:ext cx="4254120" cy="86616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86" name="PlaceHolder 2"/>
          <p:cNvSpPr>
            <a:spLocks noGrp="1"/>
          </p:cNvSpPr>
          <p:nvPr>
            <p:ph type="body"/>
          </p:nvPr>
        </p:nvSpPr>
        <p:spPr>
          <a:xfrm>
            <a:off x="713160" y="1770480"/>
            <a:ext cx="2075760" cy="11772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7" name="PlaceHolder 3"/>
          <p:cNvSpPr>
            <a:spLocks noGrp="1"/>
          </p:cNvSpPr>
          <p:nvPr>
            <p:ph type="body"/>
          </p:nvPr>
        </p:nvSpPr>
        <p:spPr>
          <a:xfrm>
            <a:off x="2892960" y="1770480"/>
            <a:ext cx="2075760" cy="11772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8" name="PlaceHolder 4"/>
          <p:cNvSpPr>
            <a:spLocks noGrp="1"/>
          </p:cNvSpPr>
          <p:nvPr>
            <p:ph type="body"/>
          </p:nvPr>
        </p:nvSpPr>
        <p:spPr>
          <a:xfrm>
            <a:off x="713160" y="3060000"/>
            <a:ext cx="2075760" cy="11772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9" name="PlaceHolder 5"/>
          <p:cNvSpPr>
            <a:spLocks noGrp="1"/>
          </p:cNvSpPr>
          <p:nvPr>
            <p:ph type="body"/>
          </p:nvPr>
        </p:nvSpPr>
        <p:spPr>
          <a:xfrm>
            <a:off x="2892960" y="3060000"/>
            <a:ext cx="2075760" cy="11772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706680" y="980280"/>
            <a:ext cx="4254120" cy="86616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91" name="PlaceHolder 2"/>
          <p:cNvSpPr>
            <a:spLocks noGrp="1"/>
          </p:cNvSpPr>
          <p:nvPr>
            <p:ph type="body"/>
          </p:nvPr>
        </p:nvSpPr>
        <p:spPr>
          <a:xfrm>
            <a:off x="713160" y="1770480"/>
            <a:ext cx="1369440" cy="11772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2" name="PlaceHolder 3"/>
          <p:cNvSpPr>
            <a:spLocks noGrp="1"/>
          </p:cNvSpPr>
          <p:nvPr>
            <p:ph type="body"/>
          </p:nvPr>
        </p:nvSpPr>
        <p:spPr>
          <a:xfrm>
            <a:off x="2151360" y="1770480"/>
            <a:ext cx="1369440" cy="11772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3" name="PlaceHolder 4"/>
          <p:cNvSpPr>
            <a:spLocks noGrp="1"/>
          </p:cNvSpPr>
          <p:nvPr>
            <p:ph type="body"/>
          </p:nvPr>
        </p:nvSpPr>
        <p:spPr>
          <a:xfrm>
            <a:off x="3589920" y="1770480"/>
            <a:ext cx="1369440" cy="11772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4" name="PlaceHolder 5"/>
          <p:cNvSpPr>
            <a:spLocks noGrp="1"/>
          </p:cNvSpPr>
          <p:nvPr>
            <p:ph type="body"/>
          </p:nvPr>
        </p:nvSpPr>
        <p:spPr>
          <a:xfrm>
            <a:off x="713160" y="3060000"/>
            <a:ext cx="1369440" cy="11772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5" name="PlaceHolder 6"/>
          <p:cNvSpPr>
            <a:spLocks noGrp="1"/>
          </p:cNvSpPr>
          <p:nvPr>
            <p:ph type="body"/>
          </p:nvPr>
        </p:nvSpPr>
        <p:spPr>
          <a:xfrm>
            <a:off x="2151360" y="3060000"/>
            <a:ext cx="1369440" cy="11772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6" name="PlaceHolder 7"/>
          <p:cNvSpPr>
            <a:spLocks noGrp="1"/>
          </p:cNvSpPr>
          <p:nvPr>
            <p:ph type="body"/>
          </p:nvPr>
        </p:nvSpPr>
        <p:spPr>
          <a:xfrm>
            <a:off x="3589920" y="3060000"/>
            <a:ext cx="1369440" cy="11772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1" name="PlaceHolder 1"/>
          <p:cNvSpPr>
            <a:spLocks noGrp="1"/>
          </p:cNvSpPr>
          <p:nvPr>
            <p:ph type="title"/>
          </p:nvPr>
        </p:nvSpPr>
        <p:spPr>
          <a:xfrm>
            <a:off x="706680" y="980280"/>
            <a:ext cx="4254120" cy="86616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32" name="PlaceHolder 2"/>
          <p:cNvSpPr>
            <a:spLocks noGrp="1"/>
          </p:cNvSpPr>
          <p:nvPr>
            <p:ph type="subTitle"/>
          </p:nvPr>
        </p:nvSpPr>
        <p:spPr>
          <a:xfrm>
            <a:off x="713160" y="1770480"/>
            <a:ext cx="4254120" cy="24685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706680" y="980280"/>
            <a:ext cx="4254120" cy="86616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34" name="PlaceHolder 2"/>
          <p:cNvSpPr>
            <a:spLocks noGrp="1"/>
          </p:cNvSpPr>
          <p:nvPr>
            <p:ph type="body"/>
          </p:nvPr>
        </p:nvSpPr>
        <p:spPr>
          <a:xfrm>
            <a:off x="713160" y="1770480"/>
            <a:ext cx="4254120" cy="24685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706680" y="980280"/>
            <a:ext cx="4254120" cy="86616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36" name="PlaceHolder 2"/>
          <p:cNvSpPr>
            <a:spLocks noGrp="1"/>
          </p:cNvSpPr>
          <p:nvPr>
            <p:ph type="body"/>
          </p:nvPr>
        </p:nvSpPr>
        <p:spPr>
          <a:xfrm>
            <a:off x="713160" y="1770480"/>
            <a:ext cx="2075760" cy="24685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37" name="PlaceHolder 3"/>
          <p:cNvSpPr>
            <a:spLocks noGrp="1"/>
          </p:cNvSpPr>
          <p:nvPr>
            <p:ph type="body"/>
          </p:nvPr>
        </p:nvSpPr>
        <p:spPr>
          <a:xfrm>
            <a:off x="2892960" y="1770480"/>
            <a:ext cx="2075760" cy="24685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8" name="PlaceHolder 1"/>
          <p:cNvSpPr>
            <a:spLocks noGrp="1"/>
          </p:cNvSpPr>
          <p:nvPr>
            <p:ph type="title"/>
          </p:nvPr>
        </p:nvSpPr>
        <p:spPr>
          <a:xfrm>
            <a:off x="706680" y="980280"/>
            <a:ext cx="4254120" cy="866160"/>
          </a:xfrm>
          <a:prstGeom prst="rect">
            <a:avLst/>
          </a:prstGeom>
        </p:spPr>
        <p:txBody>
          <a:bodyPr lIns="0" tIns="0" rIns="0" bIns="0" anchor="ctr">
            <a:noAutofit/>
          </a:bodyPr>
          <a:lstStyle/>
          <a:p>
            <a:endParaRPr lang="en-US"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9" name="PlaceHolder 1"/>
          <p:cNvSpPr>
            <a:spLocks noGrp="1"/>
          </p:cNvSpPr>
          <p:nvPr>
            <p:ph type="subTitle"/>
          </p:nvPr>
        </p:nvSpPr>
        <p:spPr>
          <a:xfrm>
            <a:off x="706680" y="980280"/>
            <a:ext cx="4254120" cy="40161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706680" y="980280"/>
            <a:ext cx="4254120" cy="86616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41" name="PlaceHolder 2"/>
          <p:cNvSpPr>
            <a:spLocks noGrp="1"/>
          </p:cNvSpPr>
          <p:nvPr>
            <p:ph type="body"/>
          </p:nvPr>
        </p:nvSpPr>
        <p:spPr>
          <a:xfrm>
            <a:off x="713160" y="1770480"/>
            <a:ext cx="2075760" cy="11772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2" name="PlaceHolder 3"/>
          <p:cNvSpPr>
            <a:spLocks noGrp="1"/>
          </p:cNvSpPr>
          <p:nvPr>
            <p:ph type="body"/>
          </p:nvPr>
        </p:nvSpPr>
        <p:spPr>
          <a:xfrm>
            <a:off x="2892960" y="1770480"/>
            <a:ext cx="2075760" cy="24685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3" name="PlaceHolder 4"/>
          <p:cNvSpPr>
            <a:spLocks noGrp="1"/>
          </p:cNvSpPr>
          <p:nvPr>
            <p:ph type="body"/>
          </p:nvPr>
        </p:nvSpPr>
        <p:spPr>
          <a:xfrm>
            <a:off x="713160" y="3060000"/>
            <a:ext cx="2075760" cy="11772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1" name="PlaceHolder 1"/>
          <p:cNvSpPr>
            <a:spLocks noGrp="1"/>
          </p:cNvSpPr>
          <p:nvPr>
            <p:ph type="title"/>
          </p:nvPr>
        </p:nvSpPr>
        <p:spPr>
          <a:xfrm>
            <a:off x="706680" y="980280"/>
            <a:ext cx="4254120" cy="86616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62" name="PlaceHolder 2"/>
          <p:cNvSpPr>
            <a:spLocks noGrp="1"/>
          </p:cNvSpPr>
          <p:nvPr>
            <p:ph type="subTitle"/>
          </p:nvPr>
        </p:nvSpPr>
        <p:spPr>
          <a:xfrm>
            <a:off x="713160" y="1770480"/>
            <a:ext cx="4254120" cy="24685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706680" y="980280"/>
            <a:ext cx="4254120" cy="86616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45" name="PlaceHolder 2"/>
          <p:cNvSpPr>
            <a:spLocks noGrp="1"/>
          </p:cNvSpPr>
          <p:nvPr>
            <p:ph type="body"/>
          </p:nvPr>
        </p:nvSpPr>
        <p:spPr>
          <a:xfrm>
            <a:off x="713160" y="1770480"/>
            <a:ext cx="2075760" cy="24685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6" name="PlaceHolder 3"/>
          <p:cNvSpPr>
            <a:spLocks noGrp="1"/>
          </p:cNvSpPr>
          <p:nvPr>
            <p:ph type="body"/>
          </p:nvPr>
        </p:nvSpPr>
        <p:spPr>
          <a:xfrm>
            <a:off x="2892960" y="1770480"/>
            <a:ext cx="2075760" cy="11772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7" name="PlaceHolder 4"/>
          <p:cNvSpPr>
            <a:spLocks noGrp="1"/>
          </p:cNvSpPr>
          <p:nvPr>
            <p:ph type="body"/>
          </p:nvPr>
        </p:nvSpPr>
        <p:spPr>
          <a:xfrm>
            <a:off x="2892960" y="3060000"/>
            <a:ext cx="2075760" cy="11772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706680" y="980280"/>
            <a:ext cx="4254120" cy="86616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49" name="PlaceHolder 2"/>
          <p:cNvSpPr>
            <a:spLocks noGrp="1"/>
          </p:cNvSpPr>
          <p:nvPr>
            <p:ph type="body"/>
          </p:nvPr>
        </p:nvSpPr>
        <p:spPr>
          <a:xfrm>
            <a:off x="713160" y="1770480"/>
            <a:ext cx="2075760" cy="11772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0" name="PlaceHolder 3"/>
          <p:cNvSpPr>
            <a:spLocks noGrp="1"/>
          </p:cNvSpPr>
          <p:nvPr>
            <p:ph type="body"/>
          </p:nvPr>
        </p:nvSpPr>
        <p:spPr>
          <a:xfrm>
            <a:off x="2892960" y="1770480"/>
            <a:ext cx="2075760" cy="11772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1" name="PlaceHolder 4"/>
          <p:cNvSpPr>
            <a:spLocks noGrp="1"/>
          </p:cNvSpPr>
          <p:nvPr>
            <p:ph type="body"/>
          </p:nvPr>
        </p:nvSpPr>
        <p:spPr>
          <a:xfrm>
            <a:off x="713160" y="3060000"/>
            <a:ext cx="4254120" cy="11772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706680" y="980280"/>
            <a:ext cx="4254120" cy="86616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53" name="PlaceHolder 2"/>
          <p:cNvSpPr>
            <a:spLocks noGrp="1"/>
          </p:cNvSpPr>
          <p:nvPr>
            <p:ph type="body"/>
          </p:nvPr>
        </p:nvSpPr>
        <p:spPr>
          <a:xfrm>
            <a:off x="713160" y="1770480"/>
            <a:ext cx="4254120" cy="11772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4" name="PlaceHolder 3"/>
          <p:cNvSpPr>
            <a:spLocks noGrp="1"/>
          </p:cNvSpPr>
          <p:nvPr>
            <p:ph type="body"/>
          </p:nvPr>
        </p:nvSpPr>
        <p:spPr>
          <a:xfrm>
            <a:off x="713160" y="3060000"/>
            <a:ext cx="4254120" cy="11772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706680" y="980280"/>
            <a:ext cx="4254120" cy="86616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56" name="PlaceHolder 2"/>
          <p:cNvSpPr>
            <a:spLocks noGrp="1"/>
          </p:cNvSpPr>
          <p:nvPr>
            <p:ph type="body"/>
          </p:nvPr>
        </p:nvSpPr>
        <p:spPr>
          <a:xfrm>
            <a:off x="713160" y="1770480"/>
            <a:ext cx="2075760" cy="11772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7" name="PlaceHolder 3"/>
          <p:cNvSpPr>
            <a:spLocks noGrp="1"/>
          </p:cNvSpPr>
          <p:nvPr>
            <p:ph type="body"/>
          </p:nvPr>
        </p:nvSpPr>
        <p:spPr>
          <a:xfrm>
            <a:off x="2892960" y="1770480"/>
            <a:ext cx="2075760" cy="11772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8" name="PlaceHolder 4"/>
          <p:cNvSpPr>
            <a:spLocks noGrp="1"/>
          </p:cNvSpPr>
          <p:nvPr>
            <p:ph type="body"/>
          </p:nvPr>
        </p:nvSpPr>
        <p:spPr>
          <a:xfrm>
            <a:off x="713160" y="3060000"/>
            <a:ext cx="2075760" cy="11772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9" name="PlaceHolder 5"/>
          <p:cNvSpPr>
            <a:spLocks noGrp="1"/>
          </p:cNvSpPr>
          <p:nvPr>
            <p:ph type="body"/>
          </p:nvPr>
        </p:nvSpPr>
        <p:spPr>
          <a:xfrm>
            <a:off x="2892960" y="3060000"/>
            <a:ext cx="2075760" cy="11772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706680" y="980280"/>
            <a:ext cx="4254120" cy="86616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61" name="PlaceHolder 2"/>
          <p:cNvSpPr>
            <a:spLocks noGrp="1"/>
          </p:cNvSpPr>
          <p:nvPr>
            <p:ph type="body"/>
          </p:nvPr>
        </p:nvSpPr>
        <p:spPr>
          <a:xfrm>
            <a:off x="713160" y="1770480"/>
            <a:ext cx="1369440" cy="11772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2" name="PlaceHolder 3"/>
          <p:cNvSpPr>
            <a:spLocks noGrp="1"/>
          </p:cNvSpPr>
          <p:nvPr>
            <p:ph type="body"/>
          </p:nvPr>
        </p:nvSpPr>
        <p:spPr>
          <a:xfrm>
            <a:off x="2151360" y="1770480"/>
            <a:ext cx="1369440" cy="11772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3" name="PlaceHolder 4"/>
          <p:cNvSpPr>
            <a:spLocks noGrp="1"/>
          </p:cNvSpPr>
          <p:nvPr>
            <p:ph type="body"/>
          </p:nvPr>
        </p:nvSpPr>
        <p:spPr>
          <a:xfrm>
            <a:off x="3589920" y="1770480"/>
            <a:ext cx="1369440" cy="11772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4" name="PlaceHolder 5"/>
          <p:cNvSpPr>
            <a:spLocks noGrp="1"/>
          </p:cNvSpPr>
          <p:nvPr>
            <p:ph type="body"/>
          </p:nvPr>
        </p:nvSpPr>
        <p:spPr>
          <a:xfrm>
            <a:off x="713160" y="3060000"/>
            <a:ext cx="1369440" cy="11772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5" name="PlaceHolder 6"/>
          <p:cNvSpPr>
            <a:spLocks noGrp="1"/>
          </p:cNvSpPr>
          <p:nvPr>
            <p:ph type="body"/>
          </p:nvPr>
        </p:nvSpPr>
        <p:spPr>
          <a:xfrm>
            <a:off x="2151360" y="3060000"/>
            <a:ext cx="1369440" cy="11772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6" name="PlaceHolder 7"/>
          <p:cNvSpPr>
            <a:spLocks noGrp="1"/>
          </p:cNvSpPr>
          <p:nvPr>
            <p:ph type="body"/>
          </p:nvPr>
        </p:nvSpPr>
        <p:spPr>
          <a:xfrm>
            <a:off x="3589920" y="3060000"/>
            <a:ext cx="1369440" cy="11772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01" name="PlaceHolder 1"/>
          <p:cNvSpPr>
            <a:spLocks noGrp="1"/>
          </p:cNvSpPr>
          <p:nvPr>
            <p:ph type="title"/>
          </p:nvPr>
        </p:nvSpPr>
        <p:spPr>
          <a:xfrm>
            <a:off x="706680" y="980280"/>
            <a:ext cx="4254120" cy="86616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02" name="PlaceHolder 2"/>
          <p:cNvSpPr>
            <a:spLocks noGrp="1"/>
          </p:cNvSpPr>
          <p:nvPr>
            <p:ph type="subTitle"/>
          </p:nvPr>
        </p:nvSpPr>
        <p:spPr>
          <a:xfrm>
            <a:off x="713160" y="1770480"/>
            <a:ext cx="4254120" cy="24685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706680" y="980280"/>
            <a:ext cx="4254120" cy="86616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04" name="PlaceHolder 2"/>
          <p:cNvSpPr>
            <a:spLocks noGrp="1"/>
          </p:cNvSpPr>
          <p:nvPr>
            <p:ph type="body"/>
          </p:nvPr>
        </p:nvSpPr>
        <p:spPr>
          <a:xfrm>
            <a:off x="713160" y="1770480"/>
            <a:ext cx="4254120" cy="24685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706680" y="980280"/>
            <a:ext cx="4254120" cy="86616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06" name="PlaceHolder 2"/>
          <p:cNvSpPr>
            <a:spLocks noGrp="1"/>
          </p:cNvSpPr>
          <p:nvPr>
            <p:ph type="body"/>
          </p:nvPr>
        </p:nvSpPr>
        <p:spPr>
          <a:xfrm>
            <a:off x="713160" y="1770480"/>
            <a:ext cx="2075760" cy="24685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07" name="PlaceHolder 3"/>
          <p:cNvSpPr>
            <a:spLocks noGrp="1"/>
          </p:cNvSpPr>
          <p:nvPr>
            <p:ph type="body"/>
          </p:nvPr>
        </p:nvSpPr>
        <p:spPr>
          <a:xfrm>
            <a:off x="2892960" y="1770480"/>
            <a:ext cx="2075760" cy="24685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08" name="PlaceHolder 1"/>
          <p:cNvSpPr>
            <a:spLocks noGrp="1"/>
          </p:cNvSpPr>
          <p:nvPr>
            <p:ph type="title"/>
          </p:nvPr>
        </p:nvSpPr>
        <p:spPr>
          <a:xfrm>
            <a:off x="706680" y="980280"/>
            <a:ext cx="4254120" cy="866160"/>
          </a:xfrm>
          <a:prstGeom prst="rect">
            <a:avLst/>
          </a:prstGeom>
        </p:spPr>
        <p:txBody>
          <a:bodyPr lIns="0" tIns="0" rIns="0" bIns="0" anchor="ctr">
            <a:noAutofit/>
          </a:bodyPr>
          <a:lstStyle/>
          <a:p>
            <a:endParaRPr lang="en-US"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706680" y="980280"/>
            <a:ext cx="4254120" cy="86616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64" name="PlaceHolder 2"/>
          <p:cNvSpPr>
            <a:spLocks noGrp="1"/>
          </p:cNvSpPr>
          <p:nvPr>
            <p:ph type="body"/>
          </p:nvPr>
        </p:nvSpPr>
        <p:spPr>
          <a:xfrm>
            <a:off x="713160" y="1770480"/>
            <a:ext cx="4254120" cy="24685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9" name="PlaceHolder 1"/>
          <p:cNvSpPr>
            <a:spLocks noGrp="1"/>
          </p:cNvSpPr>
          <p:nvPr>
            <p:ph type="subTitle"/>
          </p:nvPr>
        </p:nvSpPr>
        <p:spPr>
          <a:xfrm>
            <a:off x="706680" y="980280"/>
            <a:ext cx="4254120" cy="40161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706680" y="980280"/>
            <a:ext cx="4254120" cy="86616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11" name="PlaceHolder 2"/>
          <p:cNvSpPr>
            <a:spLocks noGrp="1"/>
          </p:cNvSpPr>
          <p:nvPr>
            <p:ph type="body"/>
          </p:nvPr>
        </p:nvSpPr>
        <p:spPr>
          <a:xfrm>
            <a:off x="713160" y="1770480"/>
            <a:ext cx="2075760" cy="11772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12" name="PlaceHolder 3"/>
          <p:cNvSpPr>
            <a:spLocks noGrp="1"/>
          </p:cNvSpPr>
          <p:nvPr>
            <p:ph type="body"/>
          </p:nvPr>
        </p:nvSpPr>
        <p:spPr>
          <a:xfrm>
            <a:off x="2892960" y="1770480"/>
            <a:ext cx="2075760" cy="24685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13" name="PlaceHolder 4"/>
          <p:cNvSpPr>
            <a:spLocks noGrp="1"/>
          </p:cNvSpPr>
          <p:nvPr>
            <p:ph type="body"/>
          </p:nvPr>
        </p:nvSpPr>
        <p:spPr>
          <a:xfrm>
            <a:off x="713160" y="3060000"/>
            <a:ext cx="2075760" cy="11772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706680" y="980280"/>
            <a:ext cx="4254120" cy="86616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15" name="PlaceHolder 2"/>
          <p:cNvSpPr>
            <a:spLocks noGrp="1"/>
          </p:cNvSpPr>
          <p:nvPr>
            <p:ph type="body"/>
          </p:nvPr>
        </p:nvSpPr>
        <p:spPr>
          <a:xfrm>
            <a:off x="713160" y="1770480"/>
            <a:ext cx="2075760" cy="24685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16" name="PlaceHolder 3"/>
          <p:cNvSpPr>
            <a:spLocks noGrp="1"/>
          </p:cNvSpPr>
          <p:nvPr>
            <p:ph type="body"/>
          </p:nvPr>
        </p:nvSpPr>
        <p:spPr>
          <a:xfrm>
            <a:off x="2892960" y="1770480"/>
            <a:ext cx="2075760" cy="11772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17" name="PlaceHolder 4"/>
          <p:cNvSpPr>
            <a:spLocks noGrp="1"/>
          </p:cNvSpPr>
          <p:nvPr>
            <p:ph type="body"/>
          </p:nvPr>
        </p:nvSpPr>
        <p:spPr>
          <a:xfrm>
            <a:off x="2892960" y="3060000"/>
            <a:ext cx="2075760" cy="11772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706680" y="980280"/>
            <a:ext cx="4254120" cy="86616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19" name="PlaceHolder 2"/>
          <p:cNvSpPr>
            <a:spLocks noGrp="1"/>
          </p:cNvSpPr>
          <p:nvPr>
            <p:ph type="body"/>
          </p:nvPr>
        </p:nvSpPr>
        <p:spPr>
          <a:xfrm>
            <a:off x="713160" y="1770480"/>
            <a:ext cx="2075760" cy="11772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20" name="PlaceHolder 3"/>
          <p:cNvSpPr>
            <a:spLocks noGrp="1"/>
          </p:cNvSpPr>
          <p:nvPr>
            <p:ph type="body"/>
          </p:nvPr>
        </p:nvSpPr>
        <p:spPr>
          <a:xfrm>
            <a:off x="2892960" y="1770480"/>
            <a:ext cx="2075760" cy="11772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21" name="PlaceHolder 4"/>
          <p:cNvSpPr>
            <a:spLocks noGrp="1"/>
          </p:cNvSpPr>
          <p:nvPr>
            <p:ph type="body"/>
          </p:nvPr>
        </p:nvSpPr>
        <p:spPr>
          <a:xfrm>
            <a:off x="713160" y="3060000"/>
            <a:ext cx="4254120" cy="11772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706680" y="980280"/>
            <a:ext cx="4254120" cy="86616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23" name="PlaceHolder 2"/>
          <p:cNvSpPr>
            <a:spLocks noGrp="1"/>
          </p:cNvSpPr>
          <p:nvPr>
            <p:ph type="body"/>
          </p:nvPr>
        </p:nvSpPr>
        <p:spPr>
          <a:xfrm>
            <a:off x="713160" y="1770480"/>
            <a:ext cx="4254120" cy="11772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24" name="PlaceHolder 3"/>
          <p:cNvSpPr>
            <a:spLocks noGrp="1"/>
          </p:cNvSpPr>
          <p:nvPr>
            <p:ph type="body"/>
          </p:nvPr>
        </p:nvSpPr>
        <p:spPr>
          <a:xfrm>
            <a:off x="713160" y="3060000"/>
            <a:ext cx="4254120" cy="11772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706680" y="980280"/>
            <a:ext cx="4254120" cy="86616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26" name="PlaceHolder 2"/>
          <p:cNvSpPr>
            <a:spLocks noGrp="1"/>
          </p:cNvSpPr>
          <p:nvPr>
            <p:ph type="body"/>
          </p:nvPr>
        </p:nvSpPr>
        <p:spPr>
          <a:xfrm>
            <a:off x="713160" y="1770480"/>
            <a:ext cx="2075760" cy="11772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27" name="PlaceHolder 3"/>
          <p:cNvSpPr>
            <a:spLocks noGrp="1"/>
          </p:cNvSpPr>
          <p:nvPr>
            <p:ph type="body"/>
          </p:nvPr>
        </p:nvSpPr>
        <p:spPr>
          <a:xfrm>
            <a:off x="2892960" y="1770480"/>
            <a:ext cx="2075760" cy="11772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28" name="PlaceHolder 4"/>
          <p:cNvSpPr>
            <a:spLocks noGrp="1"/>
          </p:cNvSpPr>
          <p:nvPr>
            <p:ph type="body"/>
          </p:nvPr>
        </p:nvSpPr>
        <p:spPr>
          <a:xfrm>
            <a:off x="713160" y="3060000"/>
            <a:ext cx="2075760" cy="11772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29" name="PlaceHolder 5"/>
          <p:cNvSpPr>
            <a:spLocks noGrp="1"/>
          </p:cNvSpPr>
          <p:nvPr>
            <p:ph type="body"/>
          </p:nvPr>
        </p:nvSpPr>
        <p:spPr>
          <a:xfrm>
            <a:off x="2892960" y="3060000"/>
            <a:ext cx="2075760" cy="11772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706680" y="980280"/>
            <a:ext cx="4254120" cy="86616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31" name="PlaceHolder 2"/>
          <p:cNvSpPr>
            <a:spLocks noGrp="1"/>
          </p:cNvSpPr>
          <p:nvPr>
            <p:ph type="body"/>
          </p:nvPr>
        </p:nvSpPr>
        <p:spPr>
          <a:xfrm>
            <a:off x="713160" y="1770480"/>
            <a:ext cx="1369440" cy="11772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32" name="PlaceHolder 3"/>
          <p:cNvSpPr>
            <a:spLocks noGrp="1"/>
          </p:cNvSpPr>
          <p:nvPr>
            <p:ph type="body"/>
          </p:nvPr>
        </p:nvSpPr>
        <p:spPr>
          <a:xfrm>
            <a:off x="2151360" y="1770480"/>
            <a:ext cx="1369440" cy="11772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33" name="PlaceHolder 4"/>
          <p:cNvSpPr>
            <a:spLocks noGrp="1"/>
          </p:cNvSpPr>
          <p:nvPr>
            <p:ph type="body"/>
          </p:nvPr>
        </p:nvSpPr>
        <p:spPr>
          <a:xfrm>
            <a:off x="3589920" y="1770480"/>
            <a:ext cx="1369440" cy="11772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34" name="PlaceHolder 5"/>
          <p:cNvSpPr>
            <a:spLocks noGrp="1"/>
          </p:cNvSpPr>
          <p:nvPr>
            <p:ph type="body"/>
          </p:nvPr>
        </p:nvSpPr>
        <p:spPr>
          <a:xfrm>
            <a:off x="713160" y="3060000"/>
            <a:ext cx="1369440" cy="11772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35" name="PlaceHolder 6"/>
          <p:cNvSpPr>
            <a:spLocks noGrp="1"/>
          </p:cNvSpPr>
          <p:nvPr>
            <p:ph type="body"/>
          </p:nvPr>
        </p:nvSpPr>
        <p:spPr>
          <a:xfrm>
            <a:off x="2151360" y="3060000"/>
            <a:ext cx="1369440" cy="11772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36" name="PlaceHolder 7"/>
          <p:cNvSpPr>
            <a:spLocks noGrp="1"/>
          </p:cNvSpPr>
          <p:nvPr>
            <p:ph type="body"/>
          </p:nvPr>
        </p:nvSpPr>
        <p:spPr>
          <a:xfrm>
            <a:off x="3589920" y="3060000"/>
            <a:ext cx="1369440" cy="11772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66" name="PlaceHolder 1"/>
          <p:cNvSpPr>
            <a:spLocks noGrp="1"/>
          </p:cNvSpPr>
          <p:nvPr>
            <p:ph type="title"/>
          </p:nvPr>
        </p:nvSpPr>
        <p:spPr>
          <a:xfrm>
            <a:off x="706680" y="980280"/>
            <a:ext cx="4254120" cy="86616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67" name="PlaceHolder 2"/>
          <p:cNvSpPr>
            <a:spLocks noGrp="1"/>
          </p:cNvSpPr>
          <p:nvPr>
            <p:ph type="subTitle"/>
          </p:nvPr>
        </p:nvSpPr>
        <p:spPr>
          <a:xfrm>
            <a:off x="713160" y="1770480"/>
            <a:ext cx="4254120" cy="24685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68" name="PlaceHolder 1"/>
          <p:cNvSpPr>
            <a:spLocks noGrp="1"/>
          </p:cNvSpPr>
          <p:nvPr>
            <p:ph type="title"/>
          </p:nvPr>
        </p:nvSpPr>
        <p:spPr>
          <a:xfrm>
            <a:off x="706680" y="980280"/>
            <a:ext cx="4254120" cy="86616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69" name="PlaceHolder 2"/>
          <p:cNvSpPr>
            <a:spLocks noGrp="1"/>
          </p:cNvSpPr>
          <p:nvPr>
            <p:ph type="body"/>
          </p:nvPr>
        </p:nvSpPr>
        <p:spPr>
          <a:xfrm>
            <a:off x="713160" y="1770480"/>
            <a:ext cx="4254120" cy="24685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706680" y="980280"/>
            <a:ext cx="4254120" cy="86616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66" name="PlaceHolder 2"/>
          <p:cNvSpPr>
            <a:spLocks noGrp="1"/>
          </p:cNvSpPr>
          <p:nvPr>
            <p:ph type="body"/>
          </p:nvPr>
        </p:nvSpPr>
        <p:spPr>
          <a:xfrm>
            <a:off x="713160" y="1770480"/>
            <a:ext cx="2075760" cy="24685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7" name="PlaceHolder 3"/>
          <p:cNvSpPr>
            <a:spLocks noGrp="1"/>
          </p:cNvSpPr>
          <p:nvPr>
            <p:ph type="body"/>
          </p:nvPr>
        </p:nvSpPr>
        <p:spPr>
          <a:xfrm>
            <a:off x="2892960" y="1770480"/>
            <a:ext cx="2075760" cy="24685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70" name="PlaceHolder 1"/>
          <p:cNvSpPr>
            <a:spLocks noGrp="1"/>
          </p:cNvSpPr>
          <p:nvPr>
            <p:ph type="title"/>
          </p:nvPr>
        </p:nvSpPr>
        <p:spPr>
          <a:xfrm>
            <a:off x="706680" y="980280"/>
            <a:ext cx="4254120" cy="86616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71" name="PlaceHolder 2"/>
          <p:cNvSpPr>
            <a:spLocks noGrp="1"/>
          </p:cNvSpPr>
          <p:nvPr>
            <p:ph type="body"/>
          </p:nvPr>
        </p:nvSpPr>
        <p:spPr>
          <a:xfrm>
            <a:off x="713160" y="1770480"/>
            <a:ext cx="2075760" cy="24685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72" name="PlaceHolder 3"/>
          <p:cNvSpPr>
            <a:spLocks noGrp="1"/>
          </p:cNvSpPr>
          <p:nvPr>
            <p:ph type="body"/>
          </p:nvPr>
        </p:nvSpPr>
        <p:spPr>
          <a:xfrm>
            <a:off x="2892960" y="1770480"/>
            <a:ext cx="2075760" cy="24685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73" name="PlaceHolder 1"/>
          <p:cNvSpPr>
            <a:spLocks noGrp="1"/>
          </p:cNvSpPr>
          <p:nvPr>
            <p:ph type="title"/>
          </p:nvPr>
        </p:nvSpPr>
        <p:spPr>
          <a:xfrm>
            <a:off x="706680" y="980280"/>
            <a:ext cx="4254120" cy="866160"/>
          </a:xfrm>
          <a:prstGeom prst="rect">
            <a:avLst/>
          </a:prstGeom>
        </p:spPr>
        <p:txBody>
          <a:bodyPr lIns="0" tIns="0" rIns="0" bIns="0" anchor="ctr">
            <a:noAutofit/>
          </a:bodyPr>
          <a:lstStyle/>
          <a:p>
            <a:endParaRPr lang="en-US" sz="14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74" name="PlaceHolder 1"/>
          <p:cNvSpPr>
            <a:spLocks noGrp="1"/>
          </p:cNvSpPr>
          <p:nvPr>
            <p:ph type="subTitle"/>
          </p:nvPr>
        </p:nvSpPr>
        <p:spPr>
          <a:xfrm>
            <a:off x="706680" y="980280"/>
            <a:ext cx="4254120" cy="40161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75" name="PlaceHolder 1"/>
          <p:cNvSpPr>
            <a:spLocks noGrp="1"/>
          </p:cNvSpPr>
          <p:nvPr>
            <p:ph type="title"/>
          </p:nvPr>
        </p:nvSpPr>
        <p:spPr>
          <a:xfrm>
            <a:off x="706680" y="980280"/>
            <a:ext cx="4254120" cy="86616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76" name="PlaceHolder 2"/>
          <p:cNvSpPr>
            <a:spLocks noGrp="1"/>
          </p:cNvSpPr>
          <p:nvPr>
            <p:ph type="body"/>
          </p:nvPr>
        </p:nvSpPr>
        <p:spPr>
          <a:xfrm>
            <a:off x="713160" y="1770480"/>
            <a:ext cx="2075760" cy="11772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77" name="PlaceHolder 3"/>
          <p:cNvSpPr>
            <a:spLocks noGrp="1"/>
          </p:cNvSpPr>
          <p:nvPr>
            <p:ph type="body"/>
          </p:nvPr>
        </p:nvSpPr>
        <p:spPr>
          <a:xfrm>
            <a:off x="2892960" y="1770480"/>
            <a:ext cx="2075760" cy="24685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78" name="PlaceHolder 4"/>
          <p:cNvSpPr>
            <a:spLocks noGrp="1"/>
          </p:cNvSpPr>
          <p:nvPr>
            <p:ph type="body"/>
          </p:nvPr>
        </p:nvSpPr>
        <p:spPr>
          <a:xfrm>
            <a:off x="713160" y="3060000"/>
            <a:ext cx="2075760" cy="11772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79" name="PlaceHolder 1"/>
          <p:cNvSpPr>
            <a:spLocks noGrp="1"/>
          </p:cNvSpPr>
          <p:nvPr>
            <p:ph type="title"/>
          </p:nvPr>
        </p:nvSpPr>
        <p:spPr>
          <a:xfrm>
            <a:off x="706680" y="980280"/>
            <a:ext cx="4254120" cy="86616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80" name="PlaceHolder 2"/>
          <p:cNvSpPr>
            <a:spLocks noGrp="1"/>
          </p:cNvSpPr>
          <p:nvPr>
            <p:ph type="body"/>
          </p:nvPr>
        </p:nvSpPr>
        <p:spPr>
          <a:xfrm>
            <a:off x="713160" y="1770480"/>
            <a:ext cx="2075760" cy="24685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81" name="PlaceHolder 3"/>
          <p:cNvSpPr>
            <a:spLocks noGrp="1"/>
          </p:cNvSpPr>
          <p:nvPr>
            <p:ph type="body"/>
          </p:nvPr>
        </p:nvSpPr>
        <p:spPr>
          <a:xfrm>
            <a:off x="2892960" y="1770480"/>
            <a:ext cx="2075760" cy="11772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82" name="PlaceHolder 4"/>
          <p:cNvSpPr>
            <a:spLocks noGrp="1"/>
          </p:cNvSpPr>
          <p:nvPr>
            <p:ph type="body"/>
          </p:nvPr>
        </p:nvSpPr>
        <p:spPr>
          <a:xfrm>
            <a:off x="2892960" y="3060000"/>
            <a:ext cx="2075760" cy="11772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706680" y="980280"/>
            <a:ext cx="4254120" cy="86616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84" name="PlaceHolder 2"/>
          <p:cNvSpPr>
            <a:spLocks noGrp="1"/>
          </p:cNvSpPr>
          <p:nvPr>
            <p:ph type="body"/>
          </p:nvPr>
        </p:nvSpPr>
        <p:spPr>
          <a:xfrm>
            <a:off x="713160" y="1770480"/>
            <a:ext cx="2075760" cy="11772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85" name="PlaceHolder 3"/>
          <p:cNvSpPr>
            <a:spLocks noGrp="1"/>
          </p:cNvSpPr>
          <p:nvPr>
            <p:ph type="body"/>
          </p:nvPr>
        </p:nvSpPr>
        <p:spPr>
          <a:xfrm>
            <a:off x="2892960" y="1770480"/>
            <a:ext cx="2075760" cy="11772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86" name="PlaceHolder 4"/>
          <p:cNvSpPr>
            <a:spLocks noGrp="1"/>
          </p:cNvSpPr>
          <p:nvPr>
            <p:ph type="body"/>
          </p:nvPr>
        </p:nvSpPr>
        <p:spPr>
          <a:xfrm>
            <a:off x="713160" y="3060000"/>
            <a:ext cx="4254120" cy="11772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7" name="PlaceHolder 1"/>
          <p:cNvSpPr>
            <a:spLocks noGrp="1"/>
          </p:cNvSpPr>
          <p:nvPr>
            <p:ph type="title"/>
          </p:nvPr>
        </p:nvSpPr>
        <p:spPr>
          <a:xfrm>
            <a:off x="706680" y="980280"/>
            <a:ext cx="4254120" cy="86616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88" name="PlaceHolder 2"/>
          <p:cNvSpPr>
            <a:spLocks noGrp="1"/>
          </p:cNvSpPr>
          <p:nvPr>
            <p:ph type="body"/>
          </p:nvPr>
        </p:nvSpPr>
        <p:spPr>
          <a:xfrm>
            <a:off x="713160" y="1770480"/>
            <a:ext cx="4254120" cy="11772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89" name="PlaceHolder 3"/>
          <p:cNvSpPr>
            <a:spLocks noGrp="1"/>
          </p:cNvSpPr>
          <p:nvPr>
            <p:ph type="body"/>
          </p:nvPr>
        </p:nvSpPr>
        <p:spPr>
          <a:xfrm>
            <a:off x="713160" y="3060000"/>
            <a:ext cx="4254120" cy="11772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0" name="PlaceHolder 1"/>
          <p:cNvSpPr>
            <a:spLocks noGrp="1"/>
          </p:cNvSpPr>
          <p:nvPr>
            <p:ph type="title"/>
          </p:nvPr>
        </p:nvSpPr>
        <p:spPr>
          <a:xfrm>
            <a:off x="706680" y="980280"/>
            <a:ext cx="4254120" cy="86616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91" name="PlaceHolder 2"/>
          <p:cNvSpPr>
            <a:spLocks noGrp="1"/>
          </p:cNvSpPr>
          <p:nvPr>
            <p:ph type="body"/>
          </p:nvPr>
        </p:nvSpPr>
        <p:spPr>
          <a:xfrm>
            <a:off x="713160" y="1770480"/>
            <a:ext cx="2075760" cy="11772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92" name="PlaceHolder 3"/>
          <p:cNvSpPr>
            <a:spLocks noGrp="1"/>
          </p:cNvSpPr>
          <p:nvPr>
            <p:ph type="body"/>
          </p:nvPr>
        </p:nvSpPr>
        <p:spPr>
          <a:xfrm>
            <a:off x="2892960" y="1770480"/>
            <a:ext cx="2075760" cy="11772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93" name="PlaceHolder 4"/>
          <p:cNvSpPr>
            <a:spLocks noGrp="1"/>
          </p:cNvSpPr>
          <p:nvPr>
            <p:ph type="body"/>
          </p:nvPr>
        </p:nvSpPr>
        <p:spPr>
          <a:xfrm>
            <a:off x="713160" y="3060000"/>
            <a:ext cx="2075760" cy="11772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94" name="PlaceHolder 5"/>
          <p:cNvSpPr>
            <a:spLocks noGrp="1"/>
          </p:cNvSpPr>
          <p:nvPr>
            <p:ph type="body"/>
          </p:nvPr>
        </p:nvSpPr>
        <p:spPr>
          <a:xfrm>
            <a:off x="2892960" y="3060000"/>
            <a:ext cx="2075760" cy="11772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95" name="PlaceHolder 1"/>
          <p:cNvSpPr>
            <a:spLocks noGrp="1"/>
          </p:cNvSpPr>
          <p:nvPr>
            <p:ph type="title"/>
          </p:nvPr>
        </p:nvSpPr>
        <p:spPr>
          <a:xfrm>
            <a:off x="706680" y="980280"/>
            <a:ext cx="4254120" cy="86616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96" name="PlaceHolder 2"/>
          <p:cNvSpPr>
            <a:spLocks noGrp="1"/>
          </p:cNvSpPr>
          <p:nvPr>
            <p:ph type="body"/>
          </p:nvPr>
        </p:nvSpPr>
        <p:spPr>
          <a:xfrm>
            <a:off x="713160" y="1770480"/>
            <a:ext cx="1369440" cy="11772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97" name="PlaceHolder 3"/>
          <p:cNvSpPr>
            <a:spLocks noGrp="1"/>
          </p:cNvSpPr>
          <p:nvPr>
            <p:ph type="body"/>
          </p:nvPr>
        </p:nvSpPr>
        <p:spPr>
          <a:xfrm>
            <a:off x="2151360" y="1770480"/>
            <a:ext cx="1369440" cy="11772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98" name="PlaceHolder 4"/>
          <p:cNvSpPr>
            <a:spLocks noGrp="1"/>
          </p:cNvSpPr>
          <p:nvPr>
            <p:ph type="body"/>
          </p:nvPr>
        </p:nvSpPr>
        <p:spPr>
          <a:xfrm>
            <a:off x="3589920" y="1770480"/>
            <a:ext cx="1369440" cy="11772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99" name="PlaceHolder 5"/>
          <p:cNvSpPr>
            <a:spLocks noGrp="1"/>
          </p:cNvSpPr>
          <p:nvPr>
            <p:ph type="body"/>
          </p:nvPr>
        </p:nvSpPr>
        <p:spPr>
          <a:xfrm>
            <a:off x="713160" y="3060000"/>
            <a:ext cx="1369440" cy="11772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00" name="PlaceHolder 6"/>
          <p:cNvSpPr>
            <a:spLocks noGrp="1"/>
          </p:cNvSpPr>
          <p:nvPr>
            <p:ph type="body"/>
          </p:nvPr>
        </p:nvSpPr>
        <p:spPr>
          <a:xfrm>
            <a:off x="2151360" y="3060000"/>
            <a:ext cx="1369440" cy="11772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01" name="PlaceHolder 7"/>
          <p:cNvSpPr>
            <a:spLocks noGrp="1"/>
          </p:cNvSpPr>
          <p:nvPr>
            <p:ph type="body"/>
          </p:nvPr>
        </p:nvSpPr>
        <p:spPr>
          <a:xfrm>
            <a:off x="3589920" y="3060000"/>
            <a:ext cx="1369440" cy="11772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8" name="PlaceHolder 1"/>
          <p:cNvSpPr>
            <a:spLocks noGrp="1"/>
          </p:cNvSpPr>
          <p:nvPr>
            <p:ph type="title"/>
          </p:nvPr>
        </p:nvSpPr>
        <p:spPr>
          <a:xfrm>
            <a:off x="706680" y="980280"/>
            <a:ext cx="4254120" cy="866160"/>
          </a:xfrm>
          <a:prstGeom prst="rect">
            <a:avLst/>
          </a:prstGeom>
        </p:spPr>
        <p:txBody>
          <a:bodyPr lIns="0" tIns="0" rIns="0" bIns="0" anchor="ctr">
            <a:noAutofit/>
          </a:bodyPr>
          <a:lstStyle/>
          <a:p>
            <a:endParaRPr lang="en-US"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9" name="PlaceHolder 1"/>
          <p:cNvSpPr>
            <a:spLocks noGrp="1"/>
          </p:cNvSpPr>
          <p:nvPr>
            <p:ph type="subTitle"/>
          </p:nvPr>
        </p:nvSpPr>
        <p:spPr>
          <a:xfrm>
            <a:off x="706680" y="980280"/>
            <a:ext cx="4254120" cy="40161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706680" y="980280"/>
            <a:ext cx="4254120" cy="86616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71" name="PlaceHolder 2"/>
          <p:cNvSpPr>
            <a:spLocks noGrp="1"/>
          </p:cNvSpPr>
          <p:nvPr>
            <p:ph type="body"/>
          </p:nvPr>
        </p:nvSpPr>
        <p:spPr>
          <a:xfrm>
            <a:off x="713160" y="1770480"/>
            <a:ext cx="2075760" cy="11772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2" name="PlaceHolder 3"/>
          <p:cNvSpPr>
            <a:spLocks noGrp="1"/>
          </p:cNvSpPr>
          <p:nvPr>
            <p:ph type="body"/>
          </p:nvPr>
        </p:nvSpPr>
        <p:spPr>
          <a:xfrm>
            <a:off x="2892960" y="1770480"/>
            <a:ext cx="2075760" cy="24685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3" name="PlaceHolder 4"/>
          <p:cNvSpPr>
            <a:spLocks noGrp="1"/>
          </p:cNvSpPr>
          <p:nvPr>
            <p:ph type="body"/>
          </p:nvPr>
        </p:nvSpPr>
        <p:spPr>
          <a:xfrm>
            <a:off x="713160" y="3060000"/>
            <a:ext cx="2075760" cy="11772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706680" y="980280"/>
            <a:ext cx="4254120" cy="86616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75" name="PlaceHolder 2"/>
          <p:cNvSpPr>
            <a:spLocks noGrp="1"/>
          </p:cNvSpPr>
          <p:nvPr>
            <p:ph type="body"/>
          </p:nvPr>
        </p:nvSpPr>
        <p:spPr>
          <a:xfrm>
            <a:off x="713160" y="1770480"/>
            <a:ext cx="2075760" cy="24685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6" name="PlaceHolder 3"/>
          <p:cNvSpPr>
            <a:spLocks noGrp="1"/>
          </p:cNvSpPr>
          <p:nvPr>
            <p:ph type="body"/>
          </p:nvPr>
        </p:nvSpPr>
        <p:spPr>
          <a:xfrm>
            <a:off x="2892960" y="1770480"/>
            <a:ext cx="2075760" cy="11772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7" name="PlaceHolder 4"/>
          <p:cNvSpPr>
            <a:spLocks noGrp="1"/>
          </p:cNvSpPr>
          <p:nvPr>
            <p:ph type="body"/>
          </p:nvPr>
        </p:nvSpPr>
        <p:spPr>
          <a:xfrm>
            <a:off x="2892960" y="3060000"/>
            <a:ext cx="2075760" cy="11772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706680" y="980280"/>
            <a:ext cx="4254120" cy="86616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79" name="PlaceHolder 2"/>
          <p:cNvSpPr>
            <a:spLocks noGrp="1"/>
          </p:cNvSpPr>
          <p:nvPr>
            <p:ph type="body"/>
          </p:nvPr>
        </p:nvSpPr>
        <p:spPr>
          <a:xfrm>
            <a:off x="713160" y="1770480"/>
            <a:ext cx="2075760" cy="11772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0" name="PlaceHolder 3"/>
          <p:cNvSpPr>
            <a:spLocks noGrp="1"/>
          </p:cNvSpPr>
          <p:nvPr>
            <p:ph type="body"/>
          </p:nvPr>
        </p:nvSpPr>
        <p:spPr>
          <a:xfrm>
            <a:off x="2892960" y="1770480"/>
            <a:ext cx="2075760" cy="11772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1" name="PlaceHolder 4"/>
          <p:cNvSpPr>
            <a:spLocks noGrp="1"/>
          </p:cNvSpPr>
          <p:nvPr>
            <p:ph type="body"/>
          </p:nvPr>
        </p:nvSpPr>
        <p:spPr>
          <a:xfrm>
            <a:off x="713160" y="3060000"/>
            <a:ext cx="4254120" cy="11772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40E41"/>
            </a:gs>
            <a:gs pos="100000">
              <a:srgbClr val="303B72"/>
            </a:gs>
          </a:gsLst>
          <a:lin ang="5400000"/>
        </a:gradFill>
        <a:effectLst/>
      </p:bgPr>
    </p:bg>
    <p:spTree>
      <p:nvGrpSpPr>
        <p:cNvPr id="1" name=""/>
        <p:cNvGrpSpPr/>
        <p:nvPr/>
      </p:nvGrpSpPr>
      <p:grpSpPr>
        <a:xfrm>
          <a:off x="0" y="0"/>
          <a:ext cx="0" cy="0"/>
          <a:chOff x="0" y="0"/>
          <a:chExt cx="0" cy="0"/>
        </a:xfrm>
      </p:grpSpPr>
      <p:grpSp>
        <p:nvGrpSpPr>
          <p:cNvPr id="61" name="Group 1"/>
          <p:cNvGrpSpPr/>
          <p:nvPr/>
        </p:nvGrpSpPr>
        <p:grpSpPr>
          <a:xfrm>
            <a:off x="419760" y="2145960"/>
            <a:ext cx="289440" cy="851760"/>
            <a:chOff x="419760" y="2145960"/>
            <a:chExt cx="289440" cy="851760"/>
          </a:xfrm>
        </p:grpSpPr>
        <p:sp>
          <p:nvSpPr>
            <p:cNvPr id="62" name="CustomShape 2"/>
            <p:cNvSpPr/>
            <p:nvPr/>
          </p:nvSpPr>
          <p:spPr>
            <a:xfrm rot="16200000">
              <a:off x="551880" y="2634120"/>
              <a:ext cx="25200" cy="289080"/>
            </a:xfrm>
            <a:custGeom>
              <a:avLst/>
              <a:gdLst/>
              <a:ahLst/>
              <a:cxnLst/>
              <a:rect l="l" t="t" r="r" b="b"/>
              <a:pathLst>
                <a:path w="761" h="8648">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2" name="CustomShape 3"/>
            <p:cNvSpPr/>
            <p:nvPr/>
          </p:nvSpPr>
          <p:spPr>
            <a:xfrm rot="16200000">
              <a:off x="551880" y="2220480"/>
              <a:ext cx="25200" cy="289440"/>
            </a:xfrm>
            <a:custGeom>
              <a:avLst/>
              <a:gdLst/>
              <a:ahLst/>
              <a:cxnLst/>
              <a:rect l="l" t="t" r="r" b="b"/>
              <a:pathLst>
                <a:path w="761" h="8656">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3" name="CustomShape 4"/>
            <p:cNvSpPr/>
            <p:nvPr/>
          </p:nvSpPr>
          <p:spPr>
            <a:xfrm rot="16200000">
              <a:off x="539280" y="2886840"/>
              <a:ext cx="25200" cy="196560"/>
            </a:xfrm>
            <a:custGeom>
              <a:avLst/>
              <a:gdLst/>
              <a:ahLst/>
              <a:cxnLst/>
              <a:rect l="l" t="t" r="r" b="b"/>
              <a:pathLst>
                <a:path w="761" h="5883">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4" name="CustomShape 5"/>
            <p:cNvSpPr/>
            <p:nvPr/>
          </p:nvSpPr>
          <p:spPr>
            <a:xfrm rot="16200000">
              <a:off x="538920" y="2473560"/>
              <a:ext cx="26280" cy="196920"/>
            </a:xfrm>
            <a:custGeom>
              <a:avLst/>
              <a:gdLst/>
              <a:ahLst/>
              <a:cxnLst/>
              <a:rect l="l" t="t" r="r" b="b"/>
              <a:pathLst>
                <a:path w="791" h="589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5" name="CustomShape 6"/>
            <p:cNvSpPr/>
            <p:nvPr/>
          </p:nvSpPr>
          <p:spPr>
            <a:xfrm rot="16200000">
              <a:off x="539640" y="2060640"/>
              <a:ext cx="25200" cy="195840"/>
            </a:xfrm>
            <a:custGeom>
              <a:avLst/>
              <a:gdLst/>
              <a:ahLst/>
              <a:cxnLst/>
              <a:rect l="l" t="t" r="r" b="b"/>
              <a:pathLst>
                <a:path w="761" h="586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grpSp>
        <p:nvGrpSpPr>
          <p:cNvPr id="6" name="Group 7"/>
          <p:cNvGrpSpPr/>
          <p:nvPr/>
        </p:nvGrpSpPr>
        <p:grpSpPr>
          <a:xfrm>
            <a:off x="6514560" y="4556520"/>
            <a:ext cx="2808360" cy="1148760"/>
            <a:chOff x="6514560" y="4556520"/>
            <a:chExt cx="2808360" cy="1148760"/>
          </a:xfrm>
        </p:grpSpPr>
        <p:sp>
          <p:nvSpPr>
            <p:cNvPr id="7" name="CustomShape 8"/>
            <p:cNvSpPr/>
            <p:nvPr/>
          </p:nvSpPr>
          <p:spPr>
            <a:xfrm>
              <a:off x="6618600" y="4603680"/>
              <a:ext cx="2704320" cy="1101600"/>
            </a:xfrm>
            <a:custGeom>
              <a:avLst/>
              <a:gdLst/>
              <a:ahLst/>
              <a:cxnLst/>
              <a:rect l="l" t="t" r="r" b="b"/>
              <a:pathLst>
                <a:path w="50914" h="44075">
                  <a:moveTo>
                    <a:pt x="50913" y="44074"/>
                  </a:moveTo>
                  <a:lnTo>
                    <a:pt x="25442" y="44074"/>
                  </a:lnTo>
                  <a:lnTo>
                    <a:pt x="25442" y="1"/>
                  </a:lnTo>
                  <a:lnTo>
                    <a:pt x="1" y="1"/>
                  </a:lnTo>
                </a:path>
              </a:pathLst>
            </a:custGeom>
            <a:noFill/>
            <a:ln w="28440">
              <a:solidFill>
                <a:schemeClr val="dk1"/>
              </a:solidFill>
              <a:miter/>
            </a:ln>
          </p:spPr>
          <p:style>
            <a:lnRef idx="0">
              <a:scrgbClr r="0" g="0" b="0"/>
            </a:lnRef>
            <a:fillRef idx="0">
              <a:scrgbClr r="0" g="0" b="0"/>
            </a:fillRef>
            <a:effectRef idx="0">
              <a:scrgbClr r="0" g="0" b="0"/>
            </a:effectRef>
            <a:fontRef idx="minor"/>
          </p:style>
        </p:sp>
        <p:sp>
          <p:nvSpPr>
            <p:cNvPr id="8" name="CustomShape 9"/>
            <p:cNvSpPr/>
            <p:nvPr/>
          </p:nvSpPr>
          <p:spPr>
            <a:xfrm>
              <a:off x="6514560" y="4556520"/>
              <a:ext cx="118080" cy="118080"/>
            </a:xfrm>
            <a:custGeom>
              <a:avLst/>
              <a:gdLst/>
              <a:ahLst/>
              <a:cxnLst/>
              <a:rect l="l" t="t" r="r" b="b"/>
              <a:pathLst>
                <a:path w="4743" h="4742">
                  <a:moveTo>
                    <a:pt x="0" y="2037"/>
                  </a:moveTo>
                  <a:cubicBezTo>
                    <a:pt x="0" y="3830"/>
                    <a:pt x="2189" y="4742"/>
                    <a:pt x="3465" y="3465"/>
                  </a:cubicBezTo>
                  <a:cubicBezTo>
                    <a:pt x="4742" y="2189"/>
                    <a:pt x="3830" y="0"/>
                    <a:pt x="2037" y="30"/>
                  </a:cubicBezTo>
                  <a:cubicBezTo>
                    <a:pt x="912" y="30"/>
                    <a:pt x="0" y="912"/>
                    <a:pt x="0" y="2037"/>
                  </a:cubicBezTo>
                  <a:close/>
                </a:path>
              </a:pathLst>
            </a:custGeom>
            <a:noFill/>
            <a:ln w="28440">
              <a:solidFill>
                <a:schemeClr val="dk1"/>
              </a:solidFill>
              <a:miter/>
            </a:ln>
          </p:spPr>
          <p:style>
            <a:lnRef idx="0">
              <a:scrgbClr r="0" g="0" b="0"/>
            </a:lnRef>
            <a:fillRef idx="0">
              <a:scrgbClr r="0" g="0" b="0"/>
            </a:fillRef>
            <a:effectRef idx="0">
              <a:scrgbClr r="0" g="0" b="0"/>
            </a:effectRef>
            <a:fontRef idx="minor"/>
          </p:style>
        </p:sp>
      </p:grpSp>
      <p:grpSp>
        <p:nvGrpSpPr>
          <p:cNvPr id="9" name="Group 10"/>
          <p:cNvGrpSpPr/>
          <p:nvPr/>
        </p:nvGrpSpPr>
        <p:grpSpPr>
          <a:xfrm>
            <a:off x="2758680" y="4173840"/>
            <a:ext cx="3178800" cy="1439280"/>
            <a:chOff x="2758680" y="4173840"/>
            <a:chExt cx="3178800" cy="1439280"/>
          </a:xfrm>
        </p:grpSpPr>
        <p:grpSp>
          <p:nvGrpSpPr>
            <p:cNvPr id="10" name="Group 11"/>
            <p:cNvGrpSpPr/>
            <p:nvPr/>
          </p:nvGrpSpPr>
          <p:grpSpPr>
            <a:xfrm>
              <a:off x="2758680" y="4534920"/>
              <a:ext cx="1368000" cy="1077840"/>
              <a:chOff x="2758680" y="4534920"/>
              <a:chExt cx="1368000" cy="1077840"/>
            </a:xfrm>
          </p:grpSpPr>
          <p:sp>
            <p:nvSpPr>
              <p:cNvPr id="11" name="CustomShape 12"/>
              <p:cNvSpPr/>
              <p:nvPr/>
            </p:nvSpPr>
            <p:spPr>
              <a:xfrm flipV="1">
                <a:off x="2854800" y="4605840"/>
                <a:ext cx="1271880" cy="1006560"/>
              </a:xfrm>
              <a:custGeom>
                <a:avLst/>
                <a:gdLst/>
                <a:ahLst/>
                <a:cxnLst/>
                <a:rect l="l" t="t" r="r" b="b"/>
                <a:pathLst>
                  <a:path w="32677" h="40275">
                    <a:moveTo>
                      <a:pt x="1" y="40274"/>
                    </a:moveTo>
                    <a:lnTo>
                      <a:pt x="32676" y="40274"/>
                    </a:lnTo>
                    <a:lnTo>
                      <a:pt x="32676" y="0"/>
                    </a:lnTo>
                  </a:path>
                </a:pathLst>
              </a:custGeom>
              <a:noFill/>
              <a:ln w="28440">
                <a:solidFill>
                  <a:schemeClr val="dk1"/>
                </a:solidFill>
                <a:miter/>
              </a:ln>
            </p:spPr>
            <p:style>
              <a:lnRef idx="0">
                <a:scrgbClr r="0" g="0" b="0"/>
              </a:lnRef>
              <a:fillRef idx="0">
                <a:scrgbClr r="0" g="0" b="0"/>
              </a:fillRef>
              <a:effectRef idx="0">
                <a:scrgbClr r="0" g="0" b="0"/>
              </a:effectRef>
              <a:fontRef idx="minor"/>
            </p:style>
          </p:sp>
          <p:sp>
            <p:nvSpPr>
              <p:cNvPr id="12" name="CustomShape 13"/>
              <p:cNvSpPr/>
              <p:nvPr/>
            </p:nvSpPr>
            <p:spPr>
              <a:xfrm flipV="1">
                <a:off x="2758680" y="4534920"/>
                <a:ext cx="117360" cy="118080"/>
              </a:xfrm>
              <a:custGeom>
                <a:avLst/>
                <a:gdLst/>
                <a:ahLst/>
                <a:cxnLst/>
                <a:rect l="l" t="t" r="r" b="b"/>
                <a:pathLst>
                  <a:path w="4713" h="4743">
                    <a:moveTo>
                      <a:pt x="1" y="2037"/>
                    </a:moveTo>
                    <a:cubicBezTo>
                      <a:pt x="1" y="3830"/>
                      <a:pt x="2159" y="4742"/>
                      <a:pt x="3436" y="3466"/>
                    </a:cubicBezTo>
                    <a:cubicBezTo>
                      <a:pt x="4712" y="2189"/>
                      <a:pt x="3800" y="1"/>
                      <a:pt x="2007" y="31"/>
                    </a:cubicBezTo>
                    <a:cubicBezTo>
                      <a:pt x="882" y="31"/>
                      <a:pt x="1" y="912"/>
                      <a:pt x="1" y="2037"/>
                    </a:cubicBezTo>
                    <a:close/>
                  </a:path>
                </a:pathLst>
              </a:custGeom>
              <a:noFill/>
              <a:ln w="28440">
                <a:solidFill>
                  <a:schemeClr val="dk1"/>
                </a:solidFill>
                <a:miter/>
              </a:ln>
            </p:spPr>
            <p:style>
              <a:lnRef idx="0">
                <a:scrgbClr r="0" g="0" b="0"/>
              </a:lnRef>
              <a:fillRef idx="0">
                <a:scrgbClr r="0" g="0" b="0"/>
              </a:fillRef>
              <a:effectRef idx="0">
                <a:scrgbClr r="0" g="0" b="0"/>
              </a:effectRef>
              <a:fontRef idx="minor"/>
            </p:style>
          </p:sp>
        </p:grpSp>
        <p:grpSp>
          <p:nvGrpSpPr>
            <p:cNvPr id="13" name="Group 14"/>
            <p:cNvGrpSpPr/>
            <p:nvPr/>
          </p:nvGrpSpPr>
          <p:grpSpPr>
            <a:xfrm>
              <a:off x="3700440" y="4173840"/>
              <a:ext cx="1128960" cy="1439280"/>
              <a:chOff x="3700440" y="4173840"/>
              <a:chExt cx="1128960" cy="1439280"/>
            </a:xfrm>
          </p:grpSpPr>
          <p:sp>
            <p:nvSpPr>
              <p:cNvPr id="14" name="CustomShape 15"/>
              <p:cNvSpPr/>
              <p:nvPr/>
            </p:nvSpPr>
            <p:spPr>
              <a:xfrm flipV="1">
                <a:off x="3746880" y="4292640"/>
                <a:ext cx="1082520" cy="1320480"/>
              </a:xfrm>
              <a:custGeom>
                <a:avLst/>
                <a:gdLst/>
                <a:ahLst/>
                <a:cxnLst/>
                <a:rect l="l" t="t" r="r" b="b"/>
                <a:pathLst>
                  <a:path w="43315" h="52828">
                    <a:moveTo>
                      <a:pt x="0" y="52828"/>
                    </a:moveTo>
                    <a:lnTo>
                      <a:pt x="0" y="25836"/>
                    </a:lnTo>
                    <a:lnTo>
                      <a:pt x="43314" y="25836"/>
                    </a:lnTo>
                    <a:lnTo>
                      <a:pt x="43314" y="0"/>
                    </a:lnTo>
                  </a:path>
                </a:pathLst>
              </a:custGeom>
              <a:noFill/>
              <a:ln w="28440">
                <a:solidFill>
                  <a:schemeClr val="accent1"/>
                </a:solidFill>
                <a:miter/>
              </a:ln>
            </p:spPr>
            <p:style>
              <a:lnRef idx="0">
                <a:scrgbClr r="0" g="0" b="0"/>
              </a:lnRef>
              <a:fillRef idx="0">
                <a:scrgbClr r="0" g="0" b="0"/>
              </a:fillRef>
              <a:effectRef idx="0">
                <a:scrgbClr r="0" g="0" b="0"/>
              </a:effectRef>
              <a:fontRef idx="minor"/>
            </p:style>
          </p:sp>
          <p:sp>
            <p:nvSpPr>
              <p:cNvPr id="15" name="CustomShape 16"/>
              <p:cNvSpPr/>
              <p:nvPr/>
            </p:nvSpPr>
            <p:spPr>
              <a:xfrm flipV="1">
                <a:off x="3700440" y="4173840"/>
                <a:ext cx="117360" cy="118080"/>
              </a:xfrm>
              <a:custGeom>
                <a:avLst/>
                <a:gdLst/>
                <a:ahLst/>
                <a:cxnLst/>
                <a:rect l="l" t="t" r="r" b="b"/>
                <a:pathLst>
                  <a:path w="4712" h="4743">
                    <a:moveTo>
                      <a:pt x="0" y="2037"/>
                    </a:moveTo>
                    <a:cubicBezTo>
                      <a:pt x="0" y="3830"/>
                      <a:pt x="2158" y="4742"/>
                      <a:pt x="3435" y="3466"/>
                    </a:cubicBezTo>
                    <a:cubicBezTo>
                      <a:pt x="4711" y="2189"/>
                      <a:pt x="3800" y="1"/>
                      <a:pt x="2006" y="1"/>
                    </a:cubicBezTo>
                    <a:cubicBezTo>
                      <a:pt x="882" y="31"/>
                      <a:pt x="0" y="912"/>
                      <a:pt x="0" y="2037"/>
                    </a:cubicBezTo>
                    <a:close/>
                  </a:path>
                </a:pathLst>
              </a:custGeom>
              <a:noFill/>
              <a:ln w="28440">
                <a:solidFill>
                  <a:schemeClr val="accent1"/>
                </a:solidFill>
                <a:miter/>
              </a:ln>
            </p:spPr>
            <p:style>
              <a:lnRef idx="0">
                <a:scrgbClr r="0" g="0" b="0"/>
              </a:lnRef>
              <a:fillRef idx="0">
                <a:scrgbClr r="0" g="0" b="0"/>
              </a:fillRef>
              <a:effectRef idx="0">
                <a:scrgbClr r="0" g="0" b="0"/>
              </a:effectRef>
              <a:fontRef idx="minor"/>
            </p:style>
          </p:sp>
        </p:grpSp>
        <p:grpSp>
          <p:nvGrpSpPr>
            <p:cNvPr id="16" name="Group 17"/>
            <p:cNvGrpSpPr/>
            <p:nvPr/>
          </p:nvGrpSpPr>
          <p:grpSpPr>
            <a:xfrm>
              <a:off x="5017680" y="4535280"/>
              <a:ext cx="919800" cy="1077840"/>
              <a:chOff x="5017680" y="4535280"/>
              <a:chExt cx="919800" cy="1077840"/>
            </a:xfrm>
          </p:grpSpPr>
          <p:sp>
            <p:nvSpPr>
              <p:cNvPr id="17" name="CustomShape 18"/>
              <p:cNvSpPr/>
              <p:nvPr/>
            </p:nvSpPr>
            <p:spPr>
              <a:xfrm rot="10800000">
                <a:off x="5017680" y="4606560"/>
                <a:ext cx="816480" cy="1006560"/>
              </a:xfrm>
              <a:custGeom>
                <a:avLst/>
                <a:gdLst/>
                <a:ahLst/>
                <a:cxnLst/>
                <a:rect l="l" t="t" r="r" b="b"/>
                <a:pathLst>
                  <a:path w="32677" h="40275">
                    <a:moveTo>
                      <a:pt x="1" y="40274"/>
                    </a:moveTo>
                    <a:lnTo>
                      <a:pt x="32676" y="40274"/>
                    </a:lnTo>
                    <a:lnTo>
                      <a:pt x="32676" y="0"/>
                    </a:lnTo>
                  </a:path>
                </a:pathLst>
              </a:custGeom>
              <a:noFill/>
              <a:ln w="28440">
                <a:solidFill>
                  <a:schemeClr val="dk1"/>
                </a:solidFill>
                <a:miter/>
              </a:ln>
            </p:spPr>
            <p:style>
              <a:lnRef idx="0">
                <a:scrgbClr r="0" g="0" b="0"/>
              </a:lnRef>
              <a:fillRef idx="0">
                <a:scrgbClr r="0" g="0" b="0"/>
              </a:fillRef>
              <a:effectRef idx="0">
                <a:scrgbClr r="0" g="0" b="0"/>
              </a:effectRef>
              <a:fontRef idx="minor"/>
            </p:style>
          </p:sp>
          <p:sp>
            <p:nvSpPr>
              <p:cNvPr id="18" name="CustomShape 19"/>
              <p:cNvSpPr/>
              <p:nvPr/>
            </p:nvSpPr>
            <p:spPr>
              <a:xfrm rot="10800000">
                <a:off x="5820120" y="4535280"/>
                <a:ext cx="117360" cy="118080"/>
              </a:xfrm>
              <a:custGeom>
                <a:avLst/>
                <a:gdLst/>
                <a:ahLst/>
                <a:cxnLst/>
                <a:rect l="l" t="t" r="r" b="b"/>
                <a:pathLst>
                  <a:path w="4713" h="4743">
                    <a:moveTo>
                      <a:pt x="1" y="2037"/>
                    </a:moveTo>
                    <a:cubicBezTo>
                      <a:pt x="1" y="3830"/>
                      <a:pt x="2159" y="4742"/>
                      <a:pt x="3436" y="3466"/>
                    </a:cubicBezTo>
                    <a:cubicBezTo>
                      <a:pt x="4712" y="2189"/>
                      <a:pt x="3800" y="1"/>
                      <a:pt x="2007" y="31"/>
                    </a:cubicBezTo>
                    <a:cubicBezTo>
                      <a:pt x="882" y="31"/>
                      <a:pt x="1" y="912"/>
                      <a:pt x="1" y="2037"/>
                    </a:cubicBezTo>
                    <a:close/>
                  </a:path>
                </a:pathLst>
              </a:custGeom>
              <a:noFill/>
              <a:ln w="28440">
                <a:solidFill>
                  <a:schemeClr val="dk1"/>
                </a:solidFill>
                <a:miter/>
              </a:ln>
            </p:spPr>
            <p:style>
              <a:lnRef idx="0">
                <a:scrgbClr r="0" g="0" b="0"/>
              </a:lnRef>
              <a:fillRef idx="0">
                <a:scrgbClr r="0" g="0" b="0"/>
              </a:fillRef>
              <a:effectRef idx="0">
                <a:scrgbClr r="0" g="0" b="0"/>
              </a:effectRef>
              <a:fontRef idx="minor"/>
            </p:style>
          </p:sp>
        </p:grpSp>
        <p:grpSp>
          <p:nvGrpSpPr>
            <p:cNvPr id="19" name="Group 20"/>
            <p:cNvGrpSpPr/>
            <p:nvPr/>
          </p:nvGrpSpPr>
          <p:grpSpPr>
            <a:xfrm>
              <a:off x="4314600" y="4174560"/>
              <a:ext cx="1128960" cy="1438560"/>
              <a:chOff x="4314600" y="4174560"/>
              <a:chExt cx="1128960" cy="1438560"/>
            </a:xfrm>
          </p:grpSpPr>
          <p:sp>
            <p:nvSpPr>
              <p:cNvPr id="20" name="CustomShape 21"/>
              <p:cNvSpPr/>
              <p:nvPr/>
            </p:nvSpPr>
            <p:spPr>
              <a:xfrm rot="10800000">
                <a:off x="4314600" y="4292640"/>
                <a:ext cx="1082520" cy="1320480"/>
              </a:xfrm>
              <a:custGeom>
                <a:avLst/>
                <a:gdLst/>
                <a:ahLst/>
                <a:cxnLst/>
                <a:rect l="l" t="t" r="r" b="b"/>
                <a:pathLst>
                  <a:path w="43315" h="52828">
                    <a:moveTo>
                      <a:pt x="0" y="52828"/>
                    </a:moveTo>
                    <a:lnTo>
                      <a:pt x="0" y="25836"/>
                    </a:lnTo>
                    <a:lnTo>
                      <a:pt x="43314" y="25836"/>
                    </a:lnTo>
                    <a:lnTo>
                      <a:pt x="43314" y="0"/>
                    </a:lnTo>
                  </a:path>
                </a:pathLst>
              </a:custGeom>
              <a:noFill/>
              <a:ln w="28440">
                <a:solidFill>
                  <a:schemeClr val="accent1"/>
                </a:solidFill>
                <a:miter/>
              </a:ln>
            </p:spPr>
            <p:style>
              <a:lnRef idx="0">
                <a:scrgbClr r="0" g="0" b="0"/>
              </a:lnRef>
              <a:fillRef idx="0">
                <a:scrgbClr r="0" g="0" b="0"/>
              </a:fillRef>
              <a:effectRef idx="0">
                <a:scrgbClr r="0" g="0" b="0"/>
              </a:effectRef>
              <a:fontRef idx="minor"/>
            </p:style>
          </p:sp>
          <p:sp>
            <p:nvSpPr>
              <p:cNvPr id="21" name="CustomShape 22"/>
              <p:cNvSpPr/>
              <p:nvPr/>
            </p:nvSpPr>
            <p:spPr>
              <a:xfrm rot="10800000">
                <a:off x="5326200" y="4174560"/>
                <a:ext cx="117360" cy="118080"/>
              </a:xfrm>
              <a:custGeom>
                <a:avLst/>
                <a:gdLst/>
                <a:ahLst/>
                <a:cxnLst/>
                <a:rect l="l" t="t" r="r" b="b"/>
                <a:pathLst>
                  <a:path w="4712" h="4743">
                    <a:moveTo>
                      <a:pt x="0" y="2037"/>
                    </a:moveTo>
                    <a:cubicBezTo>
                      <a:pt x="0" y="3830"/>
                      <a:pt x="2158" y="4742"/>
                      <a:pt x="3435" y="3466"/>
                    </a:cubicBezTo>
                    <a:cubicBezTo>
                      <a:pt x="4711" y="2189"/>
                      <a:pt x="3800" y="1"/>
                      <a:pt x="2006" y="1"/>
                    </a:cubicBezTo>
                    <a:cubicBezTo>
                      <a:pt x="882" y="31"/>
                      <a:pt x="0" y="912"/>
                      <a:pt x="0" y="2037"/>
                    </a:cubicBezTo>
                    <a:close/>
                  </a:path>
                </a:pathLst>
              </a:custGeom>
              <a:noFill/>
              <a:ln w="28440">
                <a:solidFill>
                  <a:schemeClr val="accent1"/>
                </a:solidFill>
                <a:miter/>
              </a:ln>
            </p:spPr>
            <p:style>
              <a:lnRef idx="0">
                <a:scrgbClr r="0" g="0" b="0"/>
              </a:lnRef>
              <a:fillRef idx="0">
                <a:scrgbClr r="0" g="0" b="0"/>
              </a:fillRef>
              <a:effectRef idx="0">
                <a:scrgbClr r="0" g="0" b="0"/>
              </a:effectRef>
              <a:fontRef idx="minor"/>
            </p:style>
          </p:sp>
        </p:grpSp>
      </p:grpSp>
      <p:grpSp>
        <p:nvGrpSpPr>
          <p:cNvPr id="22" name="Group 23"/>
          <p:cNvGrpSpPr/>
          <p:nvPr/>
        </p:nvGrpSpPr>
        <p:grpSpPr>
          <a:xfrm>
            <a:off x="7154280" y="3924720"/>
            <a:ext cx="473760" cy="1504440"/>
            <a:chOff x="7154280" y="3924720"/>
            <a:chExt cx="473760" cy="1504440"/>
          </a:xfrm>
        </p:grpSpPr>
        <p:sp>
          <p:nvSpPr>
            <p:cNvPr id="23" name="CustomShape 24"/>
            <p:cNvSpPr/>
            <p:nvPr/>
          </p:nvSpPr>
          <p:spPr>
            <a:xfrm flipV="1">
              <a:off x="7200720" y="4042440"/>
              <a:ext cx="427320" cy="1386360"/>
            </a:xfrm>
            <a:custGeom>
              <a:avLst/>
              <a:gdLst/>
              <a:ahLst/>
              <a:cxnLst/>
              <a:rect l="l" t="t" r="r" b="b"/>
              <a:pathLst>
                <a:path w="17114" h="55472">
                  <a:moveTo>
                    <a:pt x="1" y="55472"/>
                  </a:moveTo>
                  <a:lnTo>
                    <a:pt x="1" y="40669"/>
                  </a:lnTo>
                  <a:lnTo>
                    <a:pt x="17114" y="40669"/>
                  </a:lnTo>
                  <a:lnTo>
                    <a:pt x="17114" y="0"/>
                  </a:lnTo>
                </a:path>
              </a:pathLst>
            </a:custGeom>
            <a:noFill/>
            <a:ln w="28440">
              <a:solidFill>
                <a:schemeClr val="dk1"/>
              </a:solidFill>
              <a:miter/>
            </a:ln>
          </p:spPr>
          <p:style>
            <a:lnRef idx="0">
              <a:scrgbClr r="0" g="0" b="0"/>
            </a:lnRef>
            <a:fillRef idx="0">
              <a:scrgbClr r="0" g="0" b="0"/>
            </a:fillRef>
            <a:effectRef idx="0">
              <a:scrgbClr r="0" g="0" b="0"/>
            </a:effectRef>
            <a:fontRef idx="minor"/>
          </p:style>
        </p:sp>
        <p:sp>
          <p:nvSpPr>
            <p:cNvPr id="24" name="CustomShape 25"/>
            <p:cNvSpPr/>
            <p:nvPr/>
          </p:nvSpPr>
          <p:spPr>
            <a:xfrm flipV="1">
              <a:off x="7154280" y="3924720"/>
              <a:ext cx="117360" cy="117360"/>
            </a:xfrm>
            <a:custGeom>
              <a:avLst/>
              <a:gdLst/>
              <a:ahLst/>
              <a:cxnLst/>
              <a:rect l="l" t="t" r="r" b="b"/>
              <a:pathLst>
                <a:path w="4713" h="4712">
                  <a:moveTo>
                    <a:pt x="1" y="2006"/>
                  </a:moveTo>
                  <a:cubicBezTo>
                    <a:pt x="1" y="3830"/>
                    <a:pt x="2159" y="4712"/>
                    <a:pt x="3435" y="3465"/>
                  </a:cubicBezTo>
                  <a:cubicBezTo>
                    <a:pt x="4712" y="2189"/>
                    <a:pt x="3800" y="0"/>
                    <a:pt x="2007" y="0"/>
                  </a:cubicBezTo>
                  <a:cubicBezTo>
                    <a:pt x="882" y="0"/>
                    <a:pt x="1" y="912"/>
                    <a:pt x="1" y="2006"/>
                  </a:cubicBezTo>
                  <a:close/>
                </a:path>
              </a:pathLst>
            </a:custGeom>
            <a:noFill/>
            <a:ln w="28440">
              <a:solidFill>
                <a:schemeClr val="dk1"/>
              </a:solidFill>
              <a:miter/>
            </a:ln>
          </p:spPr>
          <p:style>
            <a:lnRef idx="0">
              <a:scrgbClr r="0" g="0" b="0"/>
            </a:lnRef>
            <a:fillRef idx="0">
              <a:scrgbClr r="0" g="0" b="0"/>
            </a:fillRef>
            <a:effectRef idx="0">
              <a:scrgbClr r="0" g="0" b="0"/>
            </a:effectRef>
            <a:fontRef idx="minor"/>
          </p:style>
        </p:sp>
      </p:grpSp>
      <p:grpSp>
        <p:nvGrpSpPr>
          <p:cNvPr id="25" name="Group 26"/>
          <p:cNvGrpSpPr/>
          <p:nvPr/>
        </p:nvGrpSpPr>
        <p:grpSpPr>
          <a:xfrm>
            <a:off x="6612840" y="5760"/>
            <a:ext cx="1194840" cy="1077840"/>
            <a:chOff x="6612840" y="5760"/>
            <a:chExt cx="1194840" cy="1077840"/>
          </a:xfrm>
        </p:grpSpPr>
        <p:sp>
          <p:nvSpPr>
            <p:cNvPr id="26" name="CustomShape 27"/>
            <p:cNvSpPr/>
            <p:nvPr/>
          </p:nvSpPr>
          <p:spPr>
            <a:xfrm>
              <a:off x="6709320" y="5760"/>
              <a:ext cx="1098360" cy="1006560"/>
            </a:xfrm>
            <a:custGeom>
              <a:avLst/>
              <a:gdLst/>
              <a:ahLst/>
              <a:cxnLst/>
              <a:rect l="l" t="t" r="r" b="b"/>
              <a:pathLst>
                <a:path w="32677" h="40275">
                  <a:moveTo>
                    <a:pt x="1" y="40274"/>
                  </a:moveTo>
                  <a:lnTo>
                    <a:pt x="32676" y="40274"/>
                  </a:lnTo>
                  <a:lnTo>
                    <a:pt x="32676" y="0"/>
                  </a:lnTo>
                </a:path>
              </a:pathLst>
            </a:custGeom>
            <a:noFill/>
            <a:ln w="28440">
              <a:solidFill>
                <a:schemeClr val="dk1"/>
              </a:solidFill>
              <a:miter/>
            </a:ln>
          </p:spPr>
          <p:style>
            <a:lnRef idx="0">
              <a:scrgbClr r="0" g="0" b="0"/>
            </a:lnRef>
            <a:fillRef idx="0">
              <a:scrgbClr r="0" g="0" b="0"/>
            </a:fillRef>
            <a:effectRef idx="0">
              <a:scrgbClr r="0" g="0" b="0"/>
            </a:effectRef>
            <a:fontRef idx="minor"/>
          </p:style>
        </p:sp>
        <p:sp>
          <p:nvSpPr>
            <p:cNvPr id="27" name="CustomShape 28"/>
            <p:cNvSpPr/>
            <p:nvPr/>
          </p:nvSpPr>
          <p:spPr>
            <a:xfrm>
              <a:off x="6612840" y="965520"/>
              <a:ext cx="117360" cy="118080"/>
            </a:xfrm>
            <a:custGeom>
              <a:avLst/>
              <a:gdLst/>
              <a:ahLst/>
              <a:cxnLst/>
              <a:rect l="l" t="t" r="r" b="b"/>
              <a:pathLst>
                <a:path w="4713" h="4743">
                  <a:moveTo>
                    <a:pt x="1" y="2037"/>
                  </a:moveTo>
                  <a:cubicBezTo>
                    <a:pt x="1" y="3830"/>
                    <a:pt x="2159" y="4742"/>
                    <a:pt x="3436" y="3466"/>
                  </a:cubicBezTo>
                  <a:cubicBezTo>
                    <a:pt x="4712" y="2189"/>
                    <a:pt x="3800" y="1"/>
                    <a:pt x="2007" y="31"/>
                  </a:cubicBezTo>
                  <a:cubicBezTo>
                    <a:pt x="882" y="31"/>
                    <a:pt x="1" y="912"/>
                    <a:pt x="1" y="2037"/>
                  </a:cubicBezTo>
                  <a:close/>
                </a:path>
              </a:pathLst>
            </a:custGeom>
            <a:noFill/>
            <a:ln w="28440">
              <a:solidFill>
                <a:schemeClr val="dk1"/>
              </a:solidFill>
              <a:miter/>
            </a:ln>
          </p:spPr>
          <p:style>
            <a:lnRef idx="0">
              <a:scrgbClr r="0" g="0" b="0"/>
            </a:lnRef>
            <a:fillRef idx="0">
              <a:scrgbClr r="0" g="0" b="0"/>
            </a:fillRef>
            <a:effectRef idx="0">
              <a:scrgbClr r="0" g="0" b="0"/>
            </a:effectRef>
            <a:fontRef idx="minor"/>
          </p:style>
        </p:sp>
      </p:grpSp>
      <p:grpSp>
        <p:nvGrpSpPr>
          <p:cNvPr id="28" name="Group 29"/>
          <p:cNvGrpSpPr/>
          <p:nvPr/>
        </p:nvGrpSpPr>
        <p:grpSpPr>
          <a:xfrm>
            <a:off x="7429320" y="-104400"/>
            <a:ext cx="1128600" cy="1438920"/>
            <a:chOff x="7429320" y="-104400"/>
            <a:chExt cx="1128600" cy="1438920"/>
          </a:xfrm>
        </p:grpSpPr>
        <p:sp>
          <p:nvSpPr>
            <p:cNvPr id="29" name="CustomShape 30"/>
            <p:cNvSpPr/>
            <p:nvPr/>
          </p:nvSpPr>
          <p:spPr>
            <a:xfrm>
              <a:off x="7475400" y="-104400"/>
              <a:ext cx="1082520" cy="1320480"/>
            </a:xfrm>
            <a:custGeom>
              <a:avLst/>
              <a:gdLst/>
              <a:ahLst/>
              <a:cxnLst/>
              <a:rect l="l" t="t" r="r" b="b"/>
              <a:pathLst>
                <a:path w="43315" h="52828">
                  <a:moveTo>
                    <a:pt x="0" y="52828"/>
                  </a:moveTo>
                  <a:lnTo>
                    <a:pt x="0" y="25836"/>
                  </a:lnTo>
                  <a:lnTo>
                    <a:pt x="43314" y="25836"/>
                  </a:lnTo>
                  <a:lnTo>
                    <a:pt x="43314" y="0"/>
                  </a:lnTo>
                </a:path>
              </a:pathLst>
            </a:custGeom>
            <a:noFill/>
            <a:ln w="28440">
              <a:solidFill>
                <a:schemeClr val="accent1"/>
              </a:solidFill>
              <a:miter/>
            </a:ln>
          </p:spPr>
          <p:style>
            <a:lnRef idx="0">
              <a:scrgbClr r="0" g="0" b="0"/>
            </a:lnRef>
            <a:fillRef idx="0">
              <a:scrgbClr r="0" g="0" b="0"/>
            </a:fillRef>
            <a:effectRef idx="0">
              <a:scrgbClr r="0" g="0" b="0"/>
            </a:effectRef>
            <a:fontRef idx="minor"/>
          </p:style>
        </p:sp>
        <p:sp>
          <p:nvSpPr>
            <p:cNvPr id="30" name="CustomShape 31"/>
            <p:cNvSpPr/>
            <p:nvPr/>
          </p:nvSpPr>
          <p:spPr>
            <a:xfrm>
              <a:off x="7429320" y="1216440"/>
              <a:ext cx="117360" cy="118080"/>
            </a:xfrm>
            <a:custGeom>
              <a:avLst/>
              <a:gdLst/>
              <a:ahLst/>
              <a:cxnLst/>
              <a:rect l="l" t="t" r="r" b="b"/>
              <a:pathLst>
                <a:path w="4712" h="4743">
                  <a:moveTo>
                    <a:pt x="0" y="2037"/>
                  </a:moveTo>
                  <a:cubicBezTo>
                    <a:pt x="0" y="3830"/>
                    <a:pt x="2158" y="4742"/>
                    <a:pt x="3435" y="3466"/>
                  </a:cubicBezTo>
                  <a:cubicBezTo>
                    <a:pt x="4711" y="2189"/>
                    <a:pt x="3800" y="1"/>
                    <a:pt x="2006" y="1"/>
                  </a:cubicBezTo>
                  <a:cubicBezTo>
                    <a:pt x="882" y="31"/>
                    <a:pt x="0" y="912"/>
                    <a:pt x="0" y="2037"/>
                  </a:cubicBezTo>
                  <a:close/>
                </a:path>
              </a:pathLst>
            </a:custGeom>
            <a:noFill/>
            <a:ln w="28440">
              <a:solidFill>
                <a:schemeClr val="accent1"/>
              </a:solidFill>
              <a:miter/>
            </a:ln>
          </p:spPr>
          <p:style>
            <a:lnRef idx="0">
              <a:scrgbClr r="0" g="0" b="0"/>
            </a:lnRef>
            <a:fillRef idx="0">
              <a:scrgbClr r="0" g="0" b="0"/>
            </a:fillRef>
            <a:effectRef idx="0">
              <a:scrgbClr r="0" g="0" b="0"/>
            </a:effectRef>
            <a:fontRef idx="minor"/>
          </p:style>
        </p:sp>
      </p:grpSp>
      <p:grpSp>
        <p:nvGrpSpPr>
          <p:cNvPr id="31" name="Group 32"/>
          <p:cNvGrpSpPr/>
          <p:nvPr/>
        </p:nvGrpSpPr>
        <p:grpSpPr>
          <a:xfrm>
            <a:off x="3121200" y="-475200"/>
            <a:ext cx="482040" cy="1504800"/>
            <a:chOff x="3121200" y="-475200"/>
            <a:chExt cx="482040" cy="1504800"/>
          </a:xfrm>
        </p:grpSpPr>
        <p:sp>
          <p:nvSpPr>
            <p:cNvPr id="32" name="CustomShape 33"/>
            <p:cNvSpPr/>
            <p:nvPr/>
          </p:nvSpPr>
          <p:spPr>
            <a:xfrm>
              <a:off x="3121200" y="-475200"/>
              <a:ext cx="426600" cy="1386360"/>
            </a:xfrm>
            <a:custGeom>
              <a:avLst/>
              <a:gdLst/>
              <a:ahLst/>
              <a:cxnLst/>
              <a:rect l="l" t="t" r="r" b="b"/>
              <a:pathLst>
                <a:path w="17083" h="55472">
                  <a:moveTo>
                    <a:pt x="17083" y="55472"/>
                  </a:moveTo>
                  <a:lnTo>
                    <a:pt x="17083" y="40669"/>
                  </a:lnTo>
                  <a:lnTo>
                    <a:pt x="0" y="40669"/>
                  </a:lnTo>
                  <a:lnTo>
                    <a:pt x="0" y="0"/>
                  </a:lnTo>
                </a:path>
              </a:pathLst>
            </a:custGeom>
            <a:noFill/>
            <a:ln w="28440">
              <a:solidFill>
                <a:schemeClr val="dk1"/>
              </a:solidFill>
              <a:miter/>
            </a:ln>
          </p:spPr>
          <p:style>
            <a:lnRef idx="0">
              <a:scrgbClr r="0" g="0" b="0"/>
            </a:lnRef>
            <a:fillRef idx="0">
              <a:scrgbClr r="0" g="0" b="0"/>
            </a:fillRef>
            <a:effectRef idx="0">
              <a:scrgbClr r="0" g="0" b="0"/>
            </a:effectRef>
            <a:fontRef idx="minor"/>
          </p:style>
        </p:sp>
        <p:sp>
          <p:nvSpPr>
            <p:cNvPr id="33" name="CustomShape 34"/>
            <p:cNvSpPr/>
            <p:nvPr/>
          </p:nvSpPr>
          <p:spPr>
            <a:xfrm>
              <a:off x="3485160" y="912240"/>
              <a:ext cx="118080" cy="117360"/>
            </a:xfrm>
            <a:custGeom>
              <a:avLst/>
              <a:gdLst/>
              <a:ahLst/>
              <a:cxnLst/>
              <a:rect l="l" t="t" r="r" b="b"/>
              <a:pathLst>
                <a:path w="4743" h="4712">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440">
              <a:solidFill>
                <a:schemeClr val="dk1"/>
              </a:solidFill>
              <a:miter/>
            </a:ln>
          </p:spPr>
          <p:style>
            <a:lnRef idx="0">
              <a:scrgbClr r="0" g="0" b="0"/>
            </a:lnRef>
            <a:fillRef idx="0">
              <a:scrgbClr r="0" g="0" b="0"/>
            </a:fillRef>
            <a:effectRef idx="0">
              <a:scrgbClr r="0" g="0" b="0"/>
            </a:effectRef>
            <a:fontRef idx="minor"/>
          </p:style>
        </p:sp>
      </p:grpSp>
      <p:grpSp>
        <p:nvGrpSpPr>
          <p:cNvPr id="34" name="Group 35"/>
          <p:cNvGrpSpPr/>
          <p:nvPr/>
        </p:nvGrpSpPr>
        <p:grpSpPr>
          <a:xfrm>
            <a:off x="1990440" y="-467280"/>
            <a:ext cx="928800" cy="1077840"/>
            <a:chOff x="1990440" y="-467280"/>
            <a:chExt cx="928800" cy="1077840"/>
          </a:xfrm>
        </p:grpSpPr>
        <p:sp>
          <p:nvSpPr>
            <p:cNvPr id="35" name="CustomShape 36"/>
            <p:cNvSpPr/>
            <p:nvPr/>
          </p:nvSpPr>
          <p:spPr>
            <a:xfrm>
              <a:off x="1990440" y="-467280"/>
              <a:ext cx="826560" cy="1006560"/>
            </a:xfrm>
            <a:custGeom>
              <a:avLst/>
              <a:gdLst/>
              <a:ahLst/>
              <a:cxnLst/>
              <a:rect l="l" t="t" r="r" b="b"/>
              <a:pathLst>
                <a:path w="33072" h="40275">
                  <a:moveTo>
                    <a:pt x="33071" y="40274"/>
                  </a:moveTo>
                  <a:lnTo>
                    <a:pt x="0" y="40274"/>
                  </a:lnTo>
                  <a:lnTo>
                    <a:pt x="0" y="0"/>
                  </a:lnTo>
                </a:path>
              </a:pathLst>
            </a:custGeom>
            <a:noFill/>
            <a:ln w="28440">
              <a:solidFill>
                <a:schemeClr val="dk1"/>
              </a:solidFill>
              <a:miter/>
            </a:ln>
          </p:spPr>
          <p:style>
            <a:lnRef idx="0">
              <a:scrgbClr r="0" g="0" b="0"/>
            </a:lnRef>
            <a:fillRef idx="0">
              <a:scrgbClr r="0" g="0" b="0"/>
            </a:fillRef>
            <a:effectRef idx="0">
              <a:scrgbClr r="0" g="0" b="0"/>
            </a:effectRef>
            <a:fontRef idx="minor"/>
          </p:style>
        </p:sp>
        <p:sp>
          <p:nvSpPr>
            <p:cNvPr id="36" name="CustomShape 37"/>
            <p:cNvSpPr/>
            <p:nvPr/>
          </p:nvSpPr>
          <p:spPr>
            <a:xfrm>
              <a:off x="2801160" y="492480"/>
              <a:ext cx="118080" cy="118080"/>
            </a:xfrm>
            <a:custGeom>
              <a:avLst/>
              <a:gdLst/>
              <a:ahLst/>
              <a:cxnLst/>
              <a:rect l="l" t="t" r="r" b="b"/>
              <a:pathLst>
                <a:path w="4743" h="4743">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440">
              <a:solidFill>
                <a:schemeClr val="dk1"/>
              </a:solidFill>
              <a:miter/>
            </a:ln>
          </p:spPr>
          <p:style>
            <a:lnRef idx="0">
              <a:scrgbClr r="0" g="0" b="0"/>
            </a:lnRef>
            <a:fillRef idx="0">
              <a:scrgbClr r="0" g="0" b="0"/>
            </a:fillRef>
            <a:effectRef idx="0">
              <a:scrgbClr r="0" g="0" b="0"/>
            </a:effectRef>
            <a:fontRef idx="minor"/>
          </p:style>
        </p:sp>
      </p:grpSp>
      <p:grpSp>
        <p:nvGrpSpPr>
          <p:cNvPr id="37" name="Group 38"/>
          <p:cNvGrpSpPr/>
          <p:nvPr/>
        </p:nvGrpSpPr>
        <p:grpSpPr>
          <a:xfrm>
            <a:off x="1287360" y="-467280"/>
            <a:ext cx="1137960" cy="1438560"/>
            <a:chOff x="1287360" y="-467280"/>
            <a:chExt cx="1137960" cy="1438560"/>
          </a:xfrm>
        </p:grpSpPr>
        <p:sp>
          <p:nvSpPr>
            <p:cNvPr id="38" name="CustomShape 39"/>
            <p:cNvSpPr/>
            <p:nvPr/>
          </p:nvSpPr>
          <p:spPr>
            <a:xfrm>
              <a:off x="1287360" y="-467280"/>
              <a:ext cx="1082520" cy="1320480"/>
            </a:xfrm>
            <a:custGeom>
              <a:avLst/>
              <a:gdLst/>
              <a:ahLst/>
              <a:cxnLst/>
              <a:rect l="l" t="t" r="r" b="b"/>
              <a:pathLst>
                <a:path w="43315" h="52828">
                  <a:moveTo>
                    <a:pt x="43314" y="52828"/>
                  </a:moveTo>
                  <a:lnTo>
                    <a:pt x="43314" y="25836"/>
                  </a:lnTo>
                  <a:lnTo>
                    <a:pt x="0" y="25836"/>
                  </a:lnTo>
                  <a:lnTo>
                    <a:pt x="0" y="0"/>
                  </a:lnTo>
                </a:path>
              </a:pathLst>
            </a:custGeom>
            <a:noFill/>
            <a:ln w="28440">
              <a:solidFill>
                <a:schemeClr val="dk1"/>
              </a:solidFill>
              <a:miter/>
            </a:ln>
          </p:spPr>
          <p:style>
            <a:lnRef idx="0">
              <a:scrgbClr r="0" g="0" b="0"/>
            </a:lnRef>
            <a:fillRef idx="0">
              <a:scrgbClr r="0" g="0" b="0"/>
            </a:fillRef>
            <a:effectRef idx="0">
              <a:scrgbClr r="0" g="0" b="0"/>
            </a:effectRef>
            <a:fontRef idx="minor"/>
          </p:style>
        </p:sp>
        <p:sp>
          <p:nvSpPr>
            <p:cNvPr id="39" name="CustomShape 40"/>
            <p:cNvSpPr/>
            <p:nvPr/>
          </p:nvSpPr>
          <p:spPr>
            <a:xfrm>
              <a:off x="2307240" y="853200"/>
              <a:ext cx="118080" cy="118080"/>
            </a:xfrm>
            <a:custGeom>
              <a:avLst/>
              <a:gdLst/>
              <a:ahLst/>
              <a:cxnLst/>
              <a:rect l="l" t="t" r="r" b="b"/>
              <a:pathLst>
                <a:path w="4743" h="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440">
              <a:solidFill>
                <a:schemeClr val="dk1"/>
              </a:solidFill>
              <a:miter/>
            </a:ln>
          </p:spPr>
          <p:style>
            <a:lnRef idx="0">
              <a:scrgbClr r="0" g="0" b="0"/>
            </a:lnRef>
            <a:fillRef idx="0">
              <a:scrgbClr r="0" g="0" b="0"/>
            </a:fillRef>
            <a:effectRef idx="0">
              <a:scrgbClr r="0" g="0" b="0"/>
            </a:effectRef>
            <a:fontRef idx="minor"/>
          </p:style>
        </p:sp>
      </p:grpSp>
      <p:grpSp>
        <p:nvGrpSpPr>
          <p:cNvPr id="40" name="Group 41"/>
          <p:cNvGrpSpPr/>
          <p:nvPr/>
        </p:nvGrpSpPr>
        <p:grpSpPr>
          <a:xfrm>
            <a:off x="-241920" y="488880"/>
            <a:ext cx="1374840" cy="572400"/>
            <a:chOff x="-241920" y="488880"/>
            <a:chExt cx="1374840" cy="572400"/>
          </a:xfrm>
        </p:grpSpPr>
        <p:sp>
          <p:nvSpPr>
            <p:cNvPr id="41" name="CustomShape 42"/>
            <p:cNvSpPr/>
            <p:nvPr/>
          </p:nvSpPr>
          <p:spPr>
            <a:xfrm>
              <a:off x="-241920" y="536040"/>
              <a:ext cx="1272600" cy="525240"/>
            </a:xfrm>
            <a:custGeom>
              <a:avLst/>
              <a:gdLst/>
              <a:ahLst/>
              <a:cxnLst/>
              <a:rect l="l" t="t" r="r" b="b"/>
              <a:pathLst>
                <a:path w="50914" h="44075">
                  <a:moveTo>
                    <a:pt x="0" y="44074"/>
                  </a:moveTo>
                  <a:lnTo>
                    <a:pt x="25077" y="44074"/>
                  </a:lnTo>
                  <a:lnTo>
                    <a:pt x="25077" y="1"/>
                  </a:lnTo>
                  <a:lnTo>
                    <a:pt x="50913" y="1"/>
                  </a:lnTo>
                </a:path>
              </a:pathLst>
            </a:custGeom>
            <a:noFill/>
            <a:ln w="28440">
              <a:solidFill>
                <a:schemeClr val="accent1"/>
              </a:solidFill>
              <a:miter/>
            </a:ln>
          </p:spPr>
          <p:style>
            <a:lnRef idx="0">
              <a:scrgbClr r="0" g="0" b="0"/>
            </a:lnRef>
            <a:fillRef idx="0">
              <a:scrgbClr r="0" g="0" b="0"/>
            </a:fillRef>
            <a:effectRef idx="0">
              <a:scrgbClr r="0" g="0" b="0"/>
            </a:effectRef>
            <a:fontRef idx="minor"/>
          </p:style>
        </p:sp>
        <p:sp>
          <p:nvSpPr>
            <p:cNvPr id="42" name="CustomShape 43"/>
            <p:cNvSpPr/>
            <p:nvPr/>
          </p:nvSpPr>
          <p:spPr>
            <a:xfrm>
              <a:off x="1015560" y="488880"/>
              <a:ext cx="117360" cy="118080"/>
            </a:xfrm>
            <a:custGeom>
              <a:avLst/>
              <a:gdLst/>
              <a:ahLst/>
              <a:cxnLst/>
              <a:rect l="l" t="t" r="r" b="b"/>
              <a:pathLst>
                <a:path w="4712" h="4742">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440">
              <a:solidFill>
                <a:schemeClr val="accent1"/>
              </a:solidFill>
              <a:miter/>
            </a:ln>
          </p:spPr>
          <p:style>
            <a:lnRef idx="0">
              <a:scrgbClr r="0" g="0" b="0"/>
            </a:lnRef>
            <a:fillRef idx="0">
              <a:scrgbClr r="0" g="0" b="0"/>
            </a:fillRef>
            <a:effectRef idx="0">
              <a:scrgbClr r="0" g="0" b="0"/>
            </a:effectRef>
            <a:fontRef idx="minor"/>
          </p:style>
        </p:sp>
      </p:grpSp>
      <p:grpSp>
        <p:nvGrpSpPr>
          <p:cNvPr id="43" name="Group 44"/>
          <p:cNvGrpSpPr/>
          <p:nvPr/>
        </p:nvGrpSpPr>
        <p:grpSpPr>
          <a:xfrm>
            <a:off x="3995640" y="-475200"/>
            <a:ext cx="473760" cy="1504800"/>
            <a:chOff x="3995640" y="-475200"/>
            <a:chExt cx="473760" cy="1504800"/>
          </a:xfrm>
        </p:grpSpPr>
        <p:sp>
          <p:nvSpPr>
            <p:cNvPr id="44" name="CustomShape 45"/>
            <p:cNvSpPr/>
            <p:nvPr/>
          </p:nvSpPr>
          <p:spPr>
            <a:xfrm>
              <a:off x="4042080" y="-475200"/>
              <a:ext cx="427320" cy="1386360"/>
            </a:xfrm>
            <a:custGeom>
              <a:avLst/>
              <a:gdLst/>
              <a:ahLst/>
              <a:cxnLst/>
              <a:rect l="l" t="t" r="r" b="b"/>
              <a:pathLst>
                <a:path w="17114" h="55472">
                  <a:moveTo>
                    <a:pt x="1" y="55472"/>
                  </a:moveTo>
                  <a:lnTo>
                    <a:pt x="1" y="40669"/>
                  </a:lnTo>
                  <a:lnTo>
                    <a:pt x="17114" y="40669"/>
                  </a:lnTo>
                  <a:lnTo>
                    <a:pt x="17114" y="0"/>
                  </a:lnTo>
                </a:path>
              </a:pathLst>
            </a:custGeom>
            <a:noFill/>
            <a:ln w="28440">
              <a:solidFill>
                <a:schemeClr val="dk1"/>
              </a:solidFill>
              <a:miter/>
            </a:ln>
          </p:spPr>
          <p:style>
            <a:lnRef idx="0">
              <a:scrgbClr r="0" g="0" b="0"/>
            </a:lnRef>
            <a:fillRef idx="0">
              <a:scrgbClr r="0" g="0" b="0"/>
            </a:fillRef>
            <a:effectRef idx="0">
              <a:scrgbClr r="0" g="0" b="0"/>
            </a:effectRef>
            <a:fontRef idx="minor"/>
          </p:style>
        </p:sp>
        <p:sp>
          <p:nvSpPr>
            <p:cNvPr id="45" name="CustomShape 46"/>
            <p:cNvSpPr/>
            <p:nvPr/>
          </p:nvSpPr>
          <p:spPr>
            <a:xfrm>
              <a:off x="3995640" y="912240"/>
              <a:ext cx="117360" cy="117360"/>
            </a:xfrm>
            <a:custGeom>
              <a:avLst/>
              <a:gdLst/>
              <a:ahLst/>
              <a:cxnLst/>
              <a:rect l="l" t="t" r="r" b="b"/>
              <a:pathLst>
                <a:path w="4713" h="4712">
                  <a:moveTo>
                    <a:pt x="1" y="2006"/>
                  </a:moveTo>
                  <a:cubicBezTo>
                    <a:pt x="1" y="3830"/>
                    <a:pt x="2159" y="4712"/>
                    <a:pt x="3435" y="3465"/>
                  </a:cubicBezTo>
                  <a:cubicBezTo>
                    <a:pt x="4712" y="2189"/>
                    <a:pt x="3800" y="0"/>
                    <a:pt x="2007" y="0"/>
                  </a:cubicBezTo>
                  <a:cubicBezTo>
                    <a:pt x="882" y="0"/>
                    <a:pt x="1" y="912"/>
                    <a:pt x="1" y="2006"/>
                  </a:cubicBezTo>
                  <a:close/>
                </a:path>
              </a:pathLst>
            </a:custGeom>
            <a:noFill/>
            <a:ln w="28440">
              <a:solidFill>
                <a:schemeClr val="dk1"/>
              </a:solidFill>
              <a:miter/>
            </a:ln>
          </p:spPr>
          <p:style>
            <a:lnRef idx="0">
              <a:scrgbClr r="0" g="0" b="0"/>
            </a:lnRef>
            <a:fillRef idx="0">
              <a:scrgbClr r="0" g="0" b="0"/>
            </a:fillRef>
            <a:effectRef idx="0">
              <a:scrgbClr r="0" g="0" b="0"/>
            </a:effectRef>
            <a:fontRef idx="minor"/>
          </p:style>
        </p:sp>
      </p:grpSp>
      <p:grpSp>
        <p:nvGrpSpPr>
          <p:cNvPr id="46" name="Group 47"/>
          <p:cNvGrpSpPr/>
          <p:nvPr/>
        </p:nvGrpSpPr>
        <p:grpSpPr>
          <a:xfrm>
            <a:off x="4679640" y="-467280"/>
            <a:ext cx="919800" cy="1077840"/>
            <a:chOff x="4679640" y="-467280"/>
            <a:chExt cx="919800" cy="1077840"/>
          </a:xfrm>
        </p:grpSpPr>
        <p:sp>
          <p:nvSpPr>
            <p:cNvPr id="47" name="CustomShape 48"/>
            <p:cNvSpPr/>
            <p:nvPr/>
          </p:nvSpPr>
          <p:spPr>
            <a:xfrm>
              <a:off x="4782960" y="-467280"/>
              <a:ext cx="816480" cy="1006560"/>
            </a:xfrm>
            <a:custGeom>
              <a:avLst/>
              <a:gdLst/>
              <a:ahLst/>
              <a:cxnLst/>
              <a:rect l="l" t="t" r="r" b="b"/>
              <a:pathLst>
                <a:path w="32677" h="40275">
                  <a:moveTo>
                    <a:pt x="1" y="40274"/>
                  </a:moveTo>
                  <a:lnTo>
                    <a:pt x="32676" y="40274"/>
                  </a:lnTo>
                  <a:lnTo>
                    <a:pt x="32676" y="0"/>
                  </a:lnTo>
                </a:path>
              </a:pathLst>
            </a:custGeom>
            <a:noFill/>
            <a:ln w="28440">
              <a:solidFill>
                <a:schemeClr val="dk1"/>
              </a:solidFill>
              <a:miter/>
            </a:ln>
          </p:spPr>
          <p:style>
            <a:lnRef idx="0">
              <a:scrgbClr r="0" g="0" b="0"/>
            </a:lnRef>
            <a:fillRef idx="0">
              <a:scrgbClr r="0" g="0" b="0"/>
            </a:fillRef>
            <a:effectRef idx="0">
              <a:scrgbClr r="0" g="0" b="0"/>
            </a:effectRef>
            <a:fontRef idx="minor"/>
          </p:style>
        </p:sp>
        <p:sp>
          <p:nvSpPr>
            <p:cNvPr id="48" name="CustomShape 49"/>
            <p:cNvSpPr/>
            <p:nvPr/>
          </p:nvSpPr>
          <p:spPr>
            <a:xfrm>
              <a:off x="4679640" y="492480"/>
              <a:ext cx="117360" cy="118080"/>
            </a:xfrm>
            <a:custGeom>
              <a:avLst/>
              <a:gdLst/>
              <a:ahLst/>
              <a:cxnLst/>
              <a:rect l="l" t="t" r="r" b="b"/>
              <a:pathLst>
                <a:path w="4713" h="4743">
                  <a:moveTo>
                    <a:pt x="1" y="2037"/>
                  </a:moveTo>
                  <a:cubicBezTo>
                    <a:pt x="1" y="3830"/>
                    <a:pt x="2159" y="4742"/>
                    <a:pt x="3436" y="3466"/>
                  </a:cubicBezTo>
                  <a:cubicBezTo>
                    <a:pt x="4712" y="2189"/>
                    <a:pt x="3800" y="1"/>
                    <a:pt x="2007" y="31"/>
                  </a:cubicBezTo>
                  <a:cubicBezTo>
                    <a:pt x="882" y="31"/>
                    <a:pt x="1" y="912"/>
                    <a:pt x="1" y="2037"/>
                  </a:cubicBezTo>
                  <a:close/>
                </a:path>
              </a:pathLst>
            </a:custGeom>
            <a:noFill/>
            <a:ln w="28440">
              <a:solidFill>
                <a:schemeClr val="dk1"/>
              </a:solidFill>
              <a:miter/>
            </a:ln>
          </p:spPr>
          <p:style>
            <a:lnRef idx="0">
              <a:scrgbClr r="0" g="0" b="0"/>
            </a:lnRef>
            <a:fillRef idx="0">
              <a:scrgbClr r="0" g="0" b="0"/>
            </a:fillRef>
            <a:effectRef idx="0">
              <a:scrgbClr r="0" g="0" b="0"/>
            </a:effectRef>
            <a:fontRef idx="minor"/>
          </p:style>
        </p:sp>
      </p:grpSp>
      <p:grpSp>
        <p:nvGrpSpPr>
          <p:cNvPr id="49" name="Group 50"/>
          <p:cNvGrpSpPr/>
          <p:nvPr/>
        </p:nvGrpSpPr>
        <p:grpSpPr>
          <a:xfrm>
            <a:off x="5173560" y="-467280"/>
            <a:ext cx="1128960" cy="1438560"/>
            <a:chOff x="5173560" y="-467280"/>
            <a:chExt cx="1128960" cy="1438560"/>
          </a:xfrm>
        </p:grpSpPr>
        <p:sp>
          <p:nvSpPr>
            <p:cNvPr id="50" name="CustomShape 51"/>
            <p:cNvSpPr/>
            <p:nvPr/>
          </p:nvSpPr>
          <p:spPr>
            <a:xfrm>
              <a:off x="5220000" y="-467280"/>
              <a:ext cx="1082520" cy="1320480"/>
            </a:xfrm>
            <a:custGeom>
              <a:avLst/>
              <a:gdLst/>
              <a:ahLst/>
              <a:cxnLst/>
              <a:rect l="l" t="t" r="r" b="b"/>
              <a:pathLst>
                <a:path w="43315" h="52828">
                  <a:moveTo>
                    <a:pt x="0" y="52828"/>
                  </a:moveTo>
                  <a:lnTo>
                    <a:pt x="0" y="25836"/>
                  </a:lnTo>
                  <a:lnTo>
                    <a:pt x="43314" y="25836"/>
                  </a:lnTo>
                  <a:lnTo>
                    <a:pt x="43314" y="0"/>
                  </a:lnTo>
                </a:path>
              </a:pathLst>
            </a:custGeom>
            <a:noFill/>
            <a:ln w="28440">
              <a:solidFill>
                <a:schemeClr val="dk1"/>
              </a:solidFill>
              <a:miter/>
            </a:ln>
          </p:spPr>
          <p:style>
            <a:lnRef idx="0">
              <a:scrgbClr r="0" g="0" b="0"/>
            </a:lnRef>
            <a:fillRef idx="0">
              <a:scrgbClr r="0" g="0" b="0"/>
            </a:fillRef>
            <a:effectRef idx="0">
              <a:scrgbClr r="0" g="0" b="0"/>
            </a:effectRef>
            <a:fontRef idx="minor"/>
          </p:style>
        </p:sp>
        <p:sp>
          <p:nvSpPr>
            <p:cNvPr id="51" name="CustomShape 52"/>
            <p:cNvSpPr/>
            <p:nvPr/>
          </p:nvSpPr>
          <p:spPr>
            <a:xfrm>
              <a:off x="5173560" y="853200"/>
              <a:ext cx="117360" cy="118080"/>
            </a:xfrm>
            <a:custGeom>
              <a:avLst/>
              <a:gdLst/>
              <a:ahLst/>
              <a:cxnLst/>
              <a:rect l="l" t="t" r="r" b="b"/>
              <a:pathLst>
                <a:path w="4712" h="4743">
                  <a:moveTo>
                    <a:pt x="0" y="2037"/>
                  </a:moveTo>
                  <a:cubicBezTo>
                    <a:pt x="0" y="3830"/>
                    <a:pt x="2158" y="4742"/>
                    <a:pt x="3435" y="3466"/>
                  </a:cubicBezTo>
                  <a:cubicBezTo>
                    <a:pt x="4711" y="2189"/>
                    <a:pt x="3800" y="1"/>
                    <a:pt x="2006" y="1"/>
                  </a:cubicBezTo>
                  <a:cubicBezTo>
                    <a:pt x="882" y="31"/>
                    <a:pt x="0" y="912"/>
                    <a:pt x="0" y="2037"/>
                  </a:cubicBezTo>
                  <a:close/>
                </a:path>
              </a:pathLst>
            </a:custGeom>
            <a:noFill/>
            <a:ln w="28440">
              <a:solidFill>
                <a:schemeClr val="dk1"/>
              </a:solidFill>
              <a:miter/>
            </a:ln>
          </p:spPr>
          <p:style>
            <a:lnRef idx="0">
              <a:scrgbClr r="0" g="0" b="0"/>
            </a:lnRef>
            <a:fillRef idx="0">
              <a:scrgbClr r="0" g="0" b="0"/>
            </a:fillRef>
            <a:effectRef idx="0">
              <a:scrgbClr r="0" g="0" b="0"/>
            </a:effectRef>
            <a:fontRef idx="minor"/>
          </p:style>
        </p:sp>
      </p:grpSp>
      <p:grpSp>
        <p:nvGrpSpPr>
          <p:cNvPr id="52" name="Group 53"/>
          <p:cNvGrpSpPr/>
          <p:nvPr/>
        </p:nvGrpSpPr>
        <p:grpSpPr>
          <a:xfrm>
            <a:off x="8128080" y="4064400"/>
            <a:ext cx="720000" cy="2014560"/>
            <a:chOff x="8128080" y="4064400"/>
            <a:chExt cx="720000" cy="2014560"/>
          </a:xfrm>
        </p:grpSpPr>
        <p:grpSp>
          <p:nvGrpSpPr>
            <p:cNvPr id="53" name="Group 54"/>
            <p:cNvGrpSpPr/>
            <p:nvPr/>
          </p:nvGrpSpPr>
          <p:grpSpPr>
            <a:xfrm>
              <a:off x="8128080" y="4064400"/>
              <a:ext cx="469440" cy="2014560"/>
              <a:chOff x="8128080" y="4064400"/>
              <a:chExt cx="469440" cy="2014560"/>
            </a:xfrm>
          </p:grpSpPr>
          <p:sp>
            <p:nvSpPr>
              <p:cNvPr id="54" name="CustomShape 55"/>
              <p:cNvSpPr/>
              <p:nvPr/>
            </p:nvSpPr>
            <p:spPr>
              <a:xfrm rot="10800000">
                <a:off x="8172360" y="4157640"/>
                <a:ext cx="425160" cy="1921320"/>
              </a:xfrm>
              <a:custGeom>
                <a:avLst/>
                <a:gdLst/>
                <a:ahLst/>
                <a:cxnLst/>
                <a:rect l="l" t="t" r="r" b="b"/>
                <a:pathLst>
                  <a:path w="11430" h="51613">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360">
                <a:solidFill>
                  <a:schemeClr val="dk1"/>
                </a:solidFill>
                <a:round/>
              </a:ln>
            </p:spPr>
            <p:style>
              <a:lnRef idx="0">
                <a:scrgbClr r="0" g="0" b="0"/>
              </a:lnRef>
              <a:fillRef idx="0">
                <a:scrgbClr r="0" g="0" b="0"/>
              </a:fillRef>
              <a:effectRef idx="0">
                <a:scrgbClr r="0" g="0" b="0"/>
              </a:effectRef>
              <a:fontRef idx="minor"/>
            </p:style>
          </p:sp>
          <p:sp>
            <p:nvSpPr>
              <p:cNvPr id="55" name="CustomShape 56"/>
              <p:cNvSpPr/>
              <p:nvPr/>
            </p:nvSpPr>
            <p:spPr>
              <a:xfrm rot="16200000">
                <a:off x="8128080" y="4064400"/>
                <a:ext cx="118080" cy="118080"/>
              </a:xfrm>
              <a:custGeom>
                <a:avLst/>
                <a:gdLst/>
                <a:ahLst/>
                <a:cxnLst/>
                <a:rect l="l" t="t" r="r" b="b"/>
                <a:pathLst>
                  <a:path w="4743" h="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440">
                <a:solidFill>
                  <a:schemeClr val="dk1"/>
                </a:solidFill>
                <a:miter/>
              </a:ln>
            </p:spPr>
            <p:style>
              <a:lnRef idx="0">
                <a:scrgbClr r="0" g="0" b="0"/>
              </a:lnRef>
              <a:fillRef idx="0">
                <a:scrgbClr r="0" g="0" b="0"/>
              </a:fillRef>
              <a:effectRef idx="0">
                <a:scrgbClr r="0" g="0" b="0"/>
              </a:effectRef>
              <a:fontRef idx="minor"/>
            </p:style>
          </p:sp>
        </p:grpSp>
        <p:grpSp>
          <p:nvGrpSpPr>
            <p:cNvPr id="56" name="Group 57"/>
            <p:cNvGrpSpPr/>
            <p:nvPr/>
          </p:nvGrpSpPr>
          <p:grpSpPr>
            <a:xfrm>
              <a:off x="8378640" y="4064400"/>
              <a:ext cx="469440" cy="2014560"/>
              <a:chOff x="8378640" y="4064400"/>
              <a:chExt cx="469440" cy="2014560"/>
            </a:xfrm>
          </p:grpSpPr>
          <p:sp>
            <p:nvSpPr>
              <p:cNvPr id="57" name="CustomShape 58"/>
              <p:cNvSpPr/>
              <p:nvPr/>
            </p:nvSpPr>
            <p:spPr>
              <a:xfrm rot="10800000">
                <a:off x="8422920" y="4157640"/>
                <a:ext cx="425160" cy="1921320"/>
              </a:xfrm>
              <a:custGeom>
                <a:avLst/>
                <a:gdLst/>
                <a:ahLst/>
                <a:cxnLst/>
                <a:rect l="l" t="t" r="r" b="b"/>
                <a:pathLst>
                  <a:path w="11430" h="51613">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360">
                <a:solidFill>
                  <a:schemeClr val="dk1"/>
                </a:solidFill>
                <a:round/>
              </a:ln>
            </p:spPr>
            <p:style>
              <a:lnRef idx="0">
                <a:scrgbClr r="0" g="0" b="0"/>
              </a:lnRef>
              <a:fillRef idx="0">
                <a:scrgbClr r="0" g="0" b="0"/>
              </a:fillRef>
              <a:effectRef idx="0">
                <a:scrgbClr r="0" g="0" b="0"/>
              </a:effectRef>
              <a:fontRef idx="minor"/>
            </p:style>
          </p:sp>
          <p:sp>
            <p:nvSpPr>
              <p:cNvPr id="58" name="CustomShape 59"/>
              <p:cNvSpPr/>
              <p:nvPr/>
            </p:nvSpPr>
            <p:spPr>
              <a:xfrm rot="16200000">
                <a:off x="8378640" y="4064400"/>
                <a:ext cx="118080" cy="118080"/>
              </a:xfrm>
              <a:custGeom>
                <a:avLst/>
                <a:gdLst/>
                <a:ahLst/>
                <a:cxnLst/>
                <a:rect l="l" t="t" r="r" b="b"/>
                <a:pathLst>
                  <a:path w="4743" h="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440">
                <a:solidFill>
                  <a:schemeClr val="dk1"/>
                </a:solidFill>
                <a:miter/>
              </a:ln>
            </p:spPr>
            <p:style>
              <a:lnRef idx="0">
                <a:scrgbClr r="0" g="0" b="0"/>
              </a:lnRef>
              <a:fillRef idx="0">
                <a:scrgbClr r="0" g="0" b="0"/>
              </a:fillRef>
              <a:effectRef idx="0">
                <a:scrgbClr r="0" g="0" b="0"/>
              </a:effectRef>
              <a:fontRef idx="minor"/>
            </p:style>
          </p:sp>
        </p:grpSp>
      </p:grpSp>
      <p:sp>
        <p:nvSpPr>
          <p:cNvPr id="59" name="PlaceHolder 60"/>
          <p:cNvSpPr>
            <a:spLocks noGrp="1"/>
          </p:cNvSpPr>
          <p:nvPr>
            <p:ph type="title"/>
          </p:nvPr>
        </p:nvSpPr>
        <p:spPr>
          <a:xfrm>
            <a:off x="929160" y="1472040"/>
            <a:ext cx="5411160" cy="1863360"/>
          </a:xfrm>
          <a:prstGeom prst="rect">
            <a:avLst/>
          </a:prstGeom>
        </p:spPr>
        <p:txBody>
          <a:bodyPr tIns="91440" bIns="91440" anchor="ctr">
            <a:noAutofit/>
          </a:bodyPr>
          <a:lstStyle/>
          <a:p>
            <a:r>
              <a:rPr lang="en-US" sz="5200" b="0" strike="noStrike" spc="-1">
                <a:solidFill>
                  <a:srgbClr val="000000"/>
                </a:solidFill>
                <a:latin typeface="Arial"/>
              </a:rPr>
              <a:t>Click to edit the title text format</a:t>
            </a:r>
          </a:p>
        </p:txBody>
      </p:sp>
      <p:sp>
        <p:nvSpPr>
          <p:cNvPr id="60" name="PlaceHolder 61"/>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T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40E41"/>
            </a:gs>
            <a:gs pos="100000">
              <a:srgbClr val="303B72"/>
            </a:gs>
          </a:gsLst>
          <a:lin ang="5400000"/>
        </a:gradFill>
        <a:effectLst/>
      </p:bgPr>
    </p:bg>
    <p:spTree>
      <p:nvGrpSpPr>
        <p:cNvPr id="1" name=""/>
        <p:cNvGrpSpPr/>
        <p:nvPr/>
      </p:nvGrpSpPr>
      <p:grpSpPr>
        <a:xfrm>
          <a:off x="0" y="0"/>
          <a:ext cx="0" cy="0"/>
          <a:chOff x="0" y="0"/>
          <a:chExt cx="0" cy="0"/>
        </a:xfrm>
      </p:grpSpPr>
      <p:sp>
        <p:nvSpPr>
          <p:cNvPr id="97" name="PlaceHolder 1"/>
          <p:cNvSpPr>
            <a:spLocks noGrp="1"/>
          </p:cNvSpPr>
          <p:nvPr>
            <p:ph type="title"/>
          </p:nvPr>
        </p:nvSpPr>
        <p:spPr>
          <a:xfrm>
            <a:off x="713160" y="1958040"/>
            <a:ext cx="2200320" cy="477720"/>
          </a:xfrm>
          <a:prstGeom prst="rect">
            <a:avLst/>
          </a:prstGeom>
        </p:spPr>
        <p:txBody>
          <a:bodyPr tIns="91440" bIns="91440" anchor="ctr">
            <a:noAutofit/>
          </a:bodyPr>
          <a:lstStyle/>
          <a:p>
            <a:r>
              <a:rPr lang="en-US" sz="2000" b="0" strike="noStrike" spc="-1">
                <a:solidFill>
                  <a:srgbClr val="000000"/>
                </a:solidFill>
                <a:latin typeface="Arial"/>
              </a:rPr>
              <a:t>Click to edit the title text format</a:t>
            </a:r>
          </a:p>
        </p:txBody>
      </p:sp>
      <p:sp>
        <p:nvSpPr>
          <p:cNvPr id="98" name="PlaceHolder 2"/>
          <p:cNvSpPr>
            <a:spLocks noGrp="1"/>
          </p:cNvSpPr>
          <p:nvPr>
            <p:ph type="title"/>
          </p:nvPr>
        </p:nvSpPr>
        <p:spPr>
          <a:xfrm>
            <a:off x="713160" y="1425240"/>
            <a:ext cx="907920" cy="527400"/>
          </a:xfrm>
          <a:prstGeom prst="rect">
            <a:avLst/>
          </a:prstGeom>
        </p:spPr>
        <p:txBody>
          <a:bodyPr tIns="91440" bIns="91440" anchor="ctr">
            <a:noAutofit/>
          </a:bodyPr>
          <a:lstStyle/>
          <a:p>
            <a:pPr>
              <a:lnSpc>
                <a:spcPct val="100000"/>
              </a:lnSpc>
            </a:pPr>
            <a:r>
              <a:rPr lang="en-US" sz="3500" b="1" strike="noStrike" spc="-1">
                <a:solidFill>
                  <a:srgbClr val="F5DE34"/>
                </a:solidFill>
                <a:latin typeface="Montserrat"/>
                <a:ea typeface="Montserrat"/>
              </a:rPr>
              <a:t>xx%</a:t>
            </a:r>
            <a:endParaRPr lang="en-US" sz="3500" b="0" strike="noStrike" spc="-1">
              <a:solidFill>
                <a:srgbClr val="000000"/>
              </a:solidFill>
              <a:latin typeface="Arial"/>
            </a:endParaRPr>
          </a:p>
        </p:txBody>
      </p:sp>
      <p:sp>
        <p:nvSpPr>
          <p:cNvPr id="99" name="PlaceHolder 3"/>
          <p:cNvSpPr>
            <a:spLocks noGrp="1"/>
          </p:cNvSpPr>
          <p:nvPr>
            <p:ph type="title"/>
          </p:nvPr>
        </p:nvSpPr>
        <p:spPr>
          <a:xfrm>
            <a:off x="3878280" y="1958040"/>
            <a:ext cx="2200320" cy="477720"/>
          </a:xfrm>
          <a:prstGeom prst="rect">
            <a:avLst/>
          </a:prstGeom>
        </p:spPr>
        <p:txBody>
          <a:bodyPr tIns="91440" bIns="91440" anchor="ctr">
            <a:noAutofit/>
          </a:bodyPr>
          <a:lstStyle/>
          <a:p>
            <a:r>
              <a:rPr lang="en-US" sz="2000" b="0" strike="noStrike" spc="-1">
                <a:solidFill>
                  <a:srgbClr val="000000"/>
                </a:solidFill>
                <a:latin typeface="Arial"/>
              </a:rPr>
              <a:t>Click to edit the title text format</a:t>
            </a:r>
          </a:p>
        </p:txBody>
      </p:sp>
      <p:sp>
        <p:nvSpPr>
          <p:cNvPr id="100" name="PlaceHolder 4"/>
          <p:cNvSpPr>
            <a:spLocks noGrp="1"/>
          </p:cNvSpPr>
          <p:nvPr>
            <p:ph type="title"/>
          </p:nvPr>
        </p:nvSpPr>
        <p:spPr>
          <a:xfrm>
            <a:off x="3878280" y="1425240"/>
            <a:ext cx="907920" cy="527400"/>
          </a:xfrm>
          <a:prstGeom prst="rect">
            <a:avLst/>
          </a:prstGeom>
        </p:spPr>
        <p:txBody>
          <a:bodyPr tIns="91440" bIns="91440" anchor="ctr">
            <a:noAutofit/>
          </a:bodyPr>
          <a:lstStyle/>
          <a:p>
            <a:pPr>
              <a:lnSpc>
                <a:spcPct val="100000"/>
              </a:lnSpc>
            </a:pPr>
            <a:r>
              <a:rPr lang="en-US" sz="3500" b="1" strike="noStrike" spc="-1">
                <a:solidFill>
                  <a:srgbClr val="F5DE34"/>
                </a:solidFill>
                <a:latin typeface="Montserrat"/>
                <a:ea typeface="Montserrat"/>
              </a:rPr>
              <a:t>xx%</a:t>
            </a:r>
            <a:endParaRPr lang="en-US" sz="3500" b="0" strike="noStrike" spc="-1">
              <a:solidFill>
                <a:srgbClr val="000000"/>
              </a:solidFill>
              <a:latin typeface="Arial"/>
            </a:endParaRPr>
          </a:p>
        </p:txBody>
      </p:sp>
      <p:sp>
        <p:nvSpPr>
          <p:cNvPr id="101" name="PlaceHolder 5"/>
          <p:cNvSpPr>
            <a:spLocks noGrp="1"/>
          </p:cNvSpPr>
          <p:nvPr>
            <p:ph type="title"/>
          </p:nvPr>
        </p:nvSpPr>
        <p:spPr>
          <a:xfrm>
            <a:off x="720000" y="539640"/>
            <a:ext cx="5365440" cy="477720"/>
          </a:xfrm>
          <a:prstGeom prst="rect">
            <a:avLst/>
          </a:prstGeom>
        </p:spPr>
        <p:txBody>
          <a:bodyPr tIns="91440" bIns="91440" anchor="ctr">
            <a:noAutofit/>
          </a:bodyPr>
          <a:lstStyle/>
          <a:p>
            <a:r>
              <a:rPr lang="en-US" sz="2700" b="0" strike="noStrike" spc="-1">
                <a:solidFill>
                  <a:srgbClr val="000000"/>
                </a:solidFill>
                <a:latin typeface="Arial"/>
              </a:rPr>
              <a:t>Click to edit the title text format</a:t>
            </a:r>
          </a:p>
        </p:txBody>
      </p:sp>
      <p:sp>
        <p:nvSpPr>
          <p:cNvPr id="102" name="PlaceHolder 6"/>
          <p:cNvSpPr>
            <a:spLocks noGrp="1"/>
          </p:cNvSpPr>
          <p:nvPr>
            <p:ph type="title"/>
          </p:nvPr>
        </p:nvSpPr>
        <p:spPr>
          <a:xfrm>
            <a:off x="720000" y="3622680"/>
            <a:ext cx="2200320" cy="477720"/>
          </a:xfrm>
          <a:prstGeom prst="rect">
            <a:avLst/>
          </a:prstGeom>
        </p:spPr>
        <p:txBody>
          <a:bodyPr tIns="91440" bIns="91440" anchor="ctr">
            <a:noAutofit/>
          </a:bodyPr>
          <a:lstStyle/>
          <a:p>
            <a:r>
              <a:rPr lang="en-US" sz="2000" b="0" strike="noStrike" spc="-1">
                <a:solidFill>
                  <a:srgbClr val="000000"/>
                </a:solidFill>
                <a:latin typeface="Arial"/>
              </a:rPr>
              <a:t>Click to edit the title text format</a:t>
            </a:r>
          </a:p>
        </p:txBody>
      </p:sp>
      <p:sp>
        <p:nvSpPr>
          <p:cNvPr id="103" name="PlaceHolder 7"/>
          <p:cNvSpPr>
            <a:spLocks noGrp="1"/>
          </p:cNvSpPr>
          <p:nvPr>
            <p:ph type="title"/>
          </p:nvPr>
        </p:nvSpPr>
        <p:spPr>
          <a:xfrm>
            <a:off x="720000" y="3089520"/>
            <a:ext cx="907920" cy="527400"/>
          </a:xfrm>
          <a:prstGeom prst="rect">
            <a:avLst/>
          </a:prstGeom>
        </p:spPr>
        <p:txBody>
          <a:bodyPr tIns="91440" bIns="91440" anchor="ctr">
            <a:noAutofit/>
          </a:bodyPr>
          <a:lstStyle/>
          <a:p>
            <a:pPr>
              <a:lnSpc>
                <a:spcPct val="100000"/>
              </a:lnSpc>
            </a:pPr>
            <a:r>
              <a:rPr lang="en-US" sz="3500" b="1" strike="noStrike" spc="-1">
                <a:solidFill>
                  <a:srgbClr val="F5DE34"/>
                </a:solidFill>
                <a:latin typeface="Montserrat"/>
                <a:ea typeface="Montserrat"/>
              </a:rPr>
              <a:t>xx%</a:t>
            </a:r>
            <a:endParaRPr lang="en-US" sz="3500" b="0" strike="noStrike" spc="-1">
              <a:solidFill>
                <a:srgbClr val="000000"/>
              </a:solidFill>
              <a:latin typeface="Arial"/>
            </a:endParaRPr>
          </a:p>
        </p:txBody>
      </p:sp>
      <p:sp>
        <p:nvSpPr>
          <p:cNvPr id="104" name="PlaceHolder 8"/>
          <p:cNvSpPr>
            <a:spLocks noGrp="1"/>
          </p:cNvSpPr>
          <p:nvPr>
            <p:ph type="title"/>
          </p:nvPr>
        </p:nvSpPr>
        <p:spPr>
          <a:xfrm>
            <a:off x="3884760" y="3622680"/>
            <a:ext cx="2200320" cy="477720"/>
          </a:xfrm>
          <a:prstGeom prst="rect">
            <a:avLst/>
          </a:prstGeom>
        </p:spPr>
        <p:txBody>
          <a:bodyPr tIns="91440" bIns="91440" anchor="ctr">
            <a:noAutofit/>
          </a:bodyPr>
          <a:lstStyle/>
          <a:p>
            <a:r>
              <a:rPr lang="en-US" sz="2000" b="0" strike="noStrike" spc="-1">
                <a:solidFill>
                  <a:srgbClr val="000000"/>
                </a:solidFill>
                <a:latin typeface="Arial"/>
              </a:rPr>
              <a:t>Click to edit the title text format</a:t>
            </a:r>
          </a:p>
        </p:txBody>
      </p:sp>
      <p:sp>
        <p:nvSpPr>
          <p:cNvPr id="105" name="PlaceHolder 9"/>
          <p:cNvSpPr>
            <a:spLocks noGrp="1"/>
          </p:cNvSpPr>
          <p:nvPr>
            <p:ph type="title"/>
          </p:nvPr>
        </p:nvSpPr>
        <p:spPr>
          <a:xfrm>
            <a:off x="3884760" y="3089520"/>
            <a:ext cx="907920" cy="527400"/>
          </a:xfrm>
          <a:prstGeom prst="rect">
            <a:avLst/>
          </a:prstGeom>
        </p:spPr>
        <p:txBody>
          <a:bodyPr tIns="91440" bIns="91440" anchor="ctr">
            <a:noAutofit/>
          </a:bodyPr>
          <a:lstStyle/>
          <a:p>
            <a:pPr>
              <a:lnSpc>
                <a:spcPct val="100000"/>
              </a:lnSpc>
            </a:pPr>
            <a:r>
              <a:rPr lang="en-US" sz="3500" b="1" strike="noStrike" spc="-1">
                <a:solidFill>
                  <a:srgbClr val="F5DE34"/>
                </a:solidFill>
                <a:latin typeface="Montserrat"/>
                <a:ea typeface="Montserrat"/>
              </a:rPr>
              <a:t>xx%</a:t>
            </a:r>
            <a:endParaRPr lang="en-US" sz="3500" b="0" strike="noStrike" spc="-1">
              <a:solidFill>
                <a:srgbClr val="000000"/>
              </a:solidFill>
              <a:latin typeface="Arial"/>
            </a:endParaRPr>
          </a:p>
        </p:txBody>
      </p:sp>
      <p:grpSp>
        <p:nvGrpSpPr>
          <p:cNvPr id="106" name="Group 10"/>
          <p:cNvGrpSpPr/>
          <p:nvPr/>
        </p:nvGrpSpPr>
        <p:grpSpPr>
          <a:xfrm>
            <a:off x="7731000" y="2876760"/>
            <a:ext cx="1696320" cy="1382040"/>
            <a:chOff x="7731000" y="2876760"/>
            <a:chExt cx="1696320" cy="1382040"/>
          </a:xfrm>
        </p:grpSpPr>
        <p:grpSp>
          <p:nvGrpSpPr>
            <p:cNvPr id="107" name="Group 11"/>
            <p:cNvGrpSpPr/>
            <p:nvPr/>
          </p:nvGrpSpPr>
          <p:grpSpPr>
            <a:xfrm>
              <a:off x="7731000" y="3678120"/>
              <a:ext cx="1696320" cy="580680"/>
              <a:chOff x="7731000" y="3678120"/>
              <a:chExt cx="1696320" cy="580680"/>
            </a:xfrm>
          </p:grpSpPr>
          <p:grpSp>
            <p:nvGrpSpPr>
              <p:cNvPr id="108" name="Group 12"/>
              <p:cNvGrpSpPr/>
              <p:nvPr/>
            </p:nvGrpSpPr>
            <p:grpSpPr>
              <a:xfrm>
                <a:off x="7813440" y="3678120"/>
                <a:ext cx="1613880" cy="423360"/>
                <a:chOff x="7813440" y="3678120"/>
                <a:chExt cx="1613880" cy="423360"/>
              </a:xfrm>
            </p:grpSpPr>
            <p:sp>
              <p:nvSpPr>
                <p:cNvPr id="109" name="CustomShape 13"/>
                <p:cNvSpPr/>
                <p:nvPr/>
              </p:nvSpPr>
              <p:spPr>
                <a:xfrm rot="16200000">
                  <a:off x="8458920" y="3175560"/>
                  <a:ext cx="333720" cy="1407600"/>
                </a:xfrm>
                <a:custGeom>
                  <a:avLst/>
                  <a:gdLst/>
                  <a:ahLst/>
                  <a:cxnLst/>
                  <a:rect l="l" t="t" r="r" b="b"/>
                  <a:pathLst>
                    <a:path w="7478" h="31521">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110" name="CustomShape 14"/>
                <p:cNvSpPr/>
                <p:nvPr/>
              </p:nvSpPr>
              <p:spPr>
                <a:xfrm rot="16200000">
                  <a:off x="7813080" y="3678480"/>
                  <a:ext cx="118080" cy="117360"/>
                </a:xfrm>
                <a:custGeom>
                  <a:avLst/>
                  <a:gdLst/>
                  <a:ahLst/>
                  <a:cxnLst/>
                  <a:rect l="l" t="t" r="r" b="b"/>
                  <a:pathLst>
                    <a:path w="4743" h="4713">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440">
                  <a:solidFill>
                    <a:schemeClr val="dk1"/>
                  </a:solidFill>
                  <a:miter/>
                </a:ln>
              </p:spPr>
              <p:style>
                <a:lnRef idx="0">
                  <a:scrgbClr r="0" g="0" b="0"/>
                </a:lnRef>
                <a:fillRef idx="0">
                  <a:scrgbClr r="0" g="0" b="0"/>
                </a:fillRef>
                <a:effectRef idx="0">
                  <a:scrgbClr r="0" g="0" b="0"/>
                </a:effectRef>
                <a:fontRef idx="minor"/>
              </p:style>
            </p:sp>
            <p:sp>
              <p:nvSpPr>
                <p:cNvPr id="111" name="CustomShape 15"/>
                <p:cNvSpPr/>
                <p:nvPr/>
              </p:nvSpPr>
              <p:spPr>
                <a:xfrm rot="16200000">
                  <a:off x="9309600" y="3983760"/>
                  <a:ext cx="118080" cy="117360"/>
                </a:xfrm>
                <a:custGeom>
                  <a:avLst/>
                  <a:gdLst/>
                  <a:ahLst/>
                  <a:cxnLst/>
                  <a:rect l="l" t="t" r="r" b="b"/>
                  <a:pathLst>
                    <a:path w="4743" h="4713">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440">
                  <a:solidFill>
                    <a:schemeClr val="dk1"/>
                  </a:solidFill>
                  <a:miter/>
                </a:ln>
              </p:spPr>
              <p:style>
                <a:lnRef idx="0">
                  <a:scrgbClr r="0" g="0" b="0"/>
                </a:lnRef>
                <a:fillRef idx="0">
                  <a:scrgbClr r="0" g="0" b="0"/>
                </a:fillRef>
                <a:effectRef idx="0">
                  <a:scrgbClr r="0" g="0" b="0"/>
                </a:effectRef>
                <a:fontRef idx="minor"/>
              </p:style>
            </p:sp>
          </p:grpSp>
          <p:grpSp>
            <p:nvGrpSpPr>
              <p:cNvPr id="112" name="Group 16"/>
              <p:cNvGrpSpPr/>
              <p:nvPr/>
            </p:nvGrpSpPr>
            <p:grpSpPr>
              <a:xfrm>
                <a:off x="7731000" y="3830760"/>
                <a:ext cx="1696320" cy="428040"/>
                <a:chOff x="7731000" y="3830760"/>
                <a:chExt cx="1696320" cy="428040"/>
              </a:xfrm>
            </p:grpSpPr>
            <p:sp>
              <p:nvSpPr>
                <p:cNvPr id="113" name="CustomShape 17"/>
                <p:cNvSpPr/>
                <p:nvPr/>
              </p:nvSpPr>
              <p:spPr>
                <a:xfrm rot="16200000">
                  <a:off x="8422200" y="3292200"/>
                  <a:ext cx="333720" cy="1481040"/>
                </a:xfrm>
                <a:custGeom>
                  <a:avLst/>
                  <a:gdLst/>
                  <a:ahLst/>
                  <a:cxnLst/>
                  <a:rect l="l" t="t" r="r" b="b"/>
                  <a:pathLst>
                    <a:path w="7479" h="33163">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114" name="CustomShape 18"/>
                <p:cNvSpPr/>
                <p:nvPr/>
              </p:nvSpPr>
              <p:spPr>
                <a:xfrm rot="16200000">
                  <a:off x="7730640" y="3831120"/>
                  <a:ext cx="118080" cy="117360"/>
                </a:xfrm>
                <a:custGeom>
                  <a:avLst/>
                  <a:gdLst/>
                  <a:ahLst/>
                  <a:cxnLst/>
                  <a:rect l="l" t="t" r="r" b="b"/>
                  <a:pathLst>
                    <a:path w="4743" h="4713">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440">
                  <a:solidFill>
                    <a:schemeClr val="dk1"/>
                  </a:solidFill>
                  <a:miter/>
                </a:ln>
              </p:spPr>
              <p:style>
                <a:lnRef idx="0">
                  <a:scrgbClr r="0" g="0" b="0"/>
                </a:lnRef>
                <a:fillRef idx="0">
                  <a:scrgbClr r="0" g="0" b="0"/>
                </a:fillRef>
                <a:effectRef idx="0">
                  <a:scrgbClr r="0" g="0" b="0"/>
                </a:effectRef>
                <a:fontRef idx="minor"/>
              </p:style>
            </p:sp>
            <p:sp>
              <p:nvSpPr>
                <p:cNvPr id="115" name="CustomShape 19"/>
                <p:cNvSpPr/>
                <p:nvPr/>
              </p:nvSpPr>
              <p:spPr>
                <a:xfrm rot="16200000">
                  <a:off x="9309600" y="4141080"/>
                  <a:ext cx="118080" cy="117360"/>
                </a:xfrm>
                <a:custGeom>
                  <a:avLst/>
                  <a:gdLst/>
                  <a:ahLst/>
                  <a:cxnLst/>
                  <a:rect l="l" t="t" r="r" b="b"/>
                  <a:pathLst>
                    <a:path w="4743" h="4713">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440">
                  <a:solidFill>
                    <a:schemeClr val="dk1"/>
                  </a:solidFill>
                  <a:miter/>
                </a:ln>
              </p:spPr>
              <p:style>
                <a:lnRef idx="0">
                  <a:scrgbClr r="0" g="0" b="0"/>
                </a:lnRef>
                <a:fillRef idx="0">
                  <a:scrgbClr r="0" g="0" b="0"/>
                </a:fillRef>
                <a:effectRef idx="0">
                  <a:scrgbClr r="0" g="0" b="0"/>
                </a:effectRef>
                <a:fontRef idx="minor"/>
              </p:style>
            </p:sp>
          </p:grpSp>
        </p:grpSp>
        <p:grpSp>
          <p:nvGrpSpPr>
            <p:cNvPr id="116" name="Group 20"/>
            <p:cNvGrpSpPr/>
            <p:nvPr/>
          </p:nvGrpSpPr>
          <p:grpSpPr>
            <a:xfrm>
              <a:off x="7731000" y="2876760"/>
              <a:ext cx="1696320" cy="580680"/>
              <a:chOff x="7731000" y="2876760"/>
              <a:chExt cx="1696320" cy="580680"/>
            </a:xfrm>
          </p:grpSpPr>
          <p:grpSp>
            <p:nvGrpSpPr>
              <p:cNvPr id="117" name="Group 21"/>
              <p:cNvGrpSpPr/>
              <p:nvPr/>
            </p:nvGrpSpPr>
            <p:grpSpPr>
              <a:xfrm>
                <a:off x="7813440" y="3034080"/>
                <a:ext cx="1613880" cy="423360"/>
                <a:chOff x="7813440" y="3034080"/>
                <a:chExt cx="1613880" cy="423360"/>
              </a:xfrm>
            </p:grpSpPr>
            <p:sp>
              <p:nvSpPr>
                <p:cNvPr id="118" name="CustomShape 22"/>
                <p:cNvSpPr/>
                <p:nvPr/>
              </p:nvSpPr>
              <p:spPr>
                <a:xfrm rot="5400000" flipV="1">
                  <a:off x="8458920" y="2551320"/>
                  <a:ext cx="333720" cy="1407600"/>
                </a:xfrm>
                <a:custGeom>
                  <a:avLst/>
                  <a:gdLst/>
                  <a:ahLst/>
                  <a:cxnLst/>
                  <a:rect l="l" t="t" r="r" b="b"/>
                  <a:pathLst>
                    <a:path w="7478" h="31521">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119" name="CustomShape 23"/>
                <p:cNvSpPr/>
                <p:nvPr/>
              </p:nvSpPr>
              <p:spPr>
                <a:xfrm rot="5400000" flipV="1">
                  <a:off x="7813080" y="3339720"/>
                  <a:ext cx="118080" cy="117360"/>
                </a:xfrm>
                <a:custGeom>
                  <a:avLst/>
                  <a:gdLst/>
                  <a:ahLst/>
                  <a:cxnLst/>
                  <a:rect l="l" t="t" r="r" b="b"/>
                  <a:pathLst>
                    <a:path w="4743" h="4713">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440">
                  <a:solidFill>
                    <a:schemeClr val="dk1"/>
                  </a:solidFill>
                  <a:miter/>
                </a:ln>
              </p:spPr>
              <p:style>
                <a:lnRef idx="0">
                  <a:scrgbClr r="0" g="0" b="0"/>
                </a:lnRef>
                <a:fillRef idx="0">
                  <a:scrgbClr r="0" g="0" b="0"/>
                </a:fillRef>
                <a:effectRef idx="0">
                  <a:scrgbClr r="0" g="0" b="0"/>
                </a:effectRef>
                <a:fontRef idx="minor"/>
              </p:style>
            </p:sp>
            <p:sp>
              <p:nvSpPr>
                <p:cNvPr id="120" name="CustomShape 24"/>
                <p:cNvSpPr/>
                <p:nvPr/>
              </p:nvSpPr>
              <p:spPr>
                <a:xfrm rot="5400000" flipV="1">
                  <a:off x="9309600" y="3034440"/>
                  <a:ext cx="118080" cy="117360"/>
                </a:xfrm>
                <a:custGeom>
                  <a:avLst/>
                  <a:gdLst/>
                  <a:ahLst/>
                  <a:cxnLst/>
                  <a:rect l="l" t="t" r="r" b="b"/>
                  <a:pathLst>
                    <a:path w="4743" h="4713">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440">
                  <a:solidFill>
                    <a:schemeClr val="dk1"/>
                  </a:solidFill>
                  <a:miter/>
                </a:ln>
              </p:spPr>
              <p:style>
                <a:lnRef idx="0">
                  <a:scrgbClr r="0" g="0" b="0"/>
                </a:lnRef>
                <a:fillRef idx="0">
                  <a:scrgbClr r="0" g="0" b="0"/>
                </a:fillRef>
                <a:effectRef idx="0">
                  <a:scrgbClr r="0" g="0" b="0"/>
                </a:effectRef>
                <a:fontRef idx="minor"/>
              </p:style>
            </p:sp>
          </p:grpSp>
          <p:grpSp>
            <p:nvGrpSpPr>
              <p:cNvPr id="121" name="Group 25"/>
              <p:cNvGrpSpPr/>
              <p:nvPr/>
            </p:nvGrpSpPr>
            <p:grpSpPr>
              <a:xfrm>
                <a:off x="7731000" y="2876760"/>
                <a:ext cx="1696320" cy="428400"/>
                <a:chOff x="7731000" y="2876760"/>
                <a:chExt cx="1696320" cy="428400"/>
              </a:xfrm>
            </p:grpSpPr>
            <p:sp>
              <p:nvSpPr>
                <p:cNvPr id="122" name="CustomShape 26"/>
                <p:cNvSpPr/>
                <p:nvPr/>
              </p:nvSpPr>
              <p:spPr>
                <a:xfrm rot="5400000" flipV="1">
                  <a:off x="8422200" y="2361240"/>
                  <a:ext cx="333720" cy="1481040"/>
                </a:xfrm>
                <a:custGeom>
                  <a:avLst/>
                  <a:gdLst/>
                  <a:ahLst/>
                  <a:cxnLst/>
                  <a:rect l="l" t="t" r="r" b="b"/>
                  <a:pathLst>
                    <a:path w="7479" h="33163">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123" name="CustomShape 27"/>
                <p:cNvSpPr/>
                <p:nvPr/>
              </p:nvSpPr>
              <p:spPr>
                <a:xfrm rot="5400000" flipV="1">
                  <a:off x="7730640" y="3187440"/>
                  <a:ext cx="118080" cy="117360"/>
                </a:xfrm>
                <a:custGeom>
                  <a:avLst/>
                  <a:gdLst/>
                  <a:ahLst/>
                  <a:cxnLst/>
                  <a:rect l="l" t="t" r="r" b="b"/>
                  <a:pathLst>
                    <a:path w="4743" h="4713">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440">
                  <a:solidFill>
                    <a:schemeClr val="dk1"/>
                  </a:solidFill>
                  <a:miter/>
                </a:ln>
              </p:spPr>
              <p:style>
                <a:lnRef idx="0">
                  <a:scrgbClr r="0" g="0" b="0"/>
                </a:lnRef>
                <a:fillRef idx="0">
                  <a:scrgbClr r="0" g="0" b="0"/>
                </a:fillRef>
                <a:effectRef idx="0">
                  <a:scrgbClr r="0" g="0" b="0"/>
                </a:effectRef>
                <a:fontRef idx="minor"/>
              </p:style>
            </p:sp>
            <p:sp>
              <p:nvSpPr>
                <p:cNvPr id="124" name="CustomShape 28"/>
                <p:cNvSpPr/>
                <p:nvPr/>
              </p:nvSpPr>
              <p:spPr>
                <a:xfrm rot="5400000" flipV="1">
                  <a:off x="9309600" y="2877120"/>
                  <a:ext cx="118080" cy="117360"/>
                </a:xfrm>
                <a:custGeom>
                  <a:avLst/>
                  <a:gdLst/>
                  <a:ahLst/>
                  <a:cxnLst/>
                  <a:rect l="l" t="t" r="r" b="b"/>
                  <a:pathLst>
                    <a:path w="4743" h="4713">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440">
                  <a:solidFill>
                    <a:schemeClr val="dk1"/>
                  </a:solidFill>
                  <a:miter/>
                </a:ln>
              </p:spPr>
              <p:style>
                <a:lnRef idx="0">
                  <a:scrgbClr r="0" g="0" b="0"/>
                </a:lnRef>
                <a:fillRef idx="0">
                  <a:scrgbClr r="0" g="0" b="0"/>
                </a:fillRef>
                <a:effectRef idx="0">
                  <a:scrgbClr r="0" g="0" b="0"/>
                </a:effectRef>
                <a:fontRef idx="minor"/>
              </p:style>
            </p:sp>
          </p:grpSp>
        </p:grpSp>
        <p:sp>
          <p:nvSpPr>
            <p:cNvPr id="125" name="CustomShape 29"/>
            <p:cNvSpPr/>
            <p:nvPr/>
          </p:nvSpPr>
          <p:spPr>
            <a:xfrm>
              <a:off x="8603280" y="3326400"/>
              <a:ext cx="640440" cy="136440"/>
            </a:xfrm>
            <a:custGeom>
              <a:avLst/>
              <a:gdLst/>
              <a:ahLst/>
              <a:cxnLst/>
              <a:rect l="l" t="t" r="r" b="b"/>
              <a:pathLst>
                <a:path w="14682" h="3131">
                  <a:moveTo>
                    <a:pt x="426" y="0"/>
                  </a:moveTo>
                  <a:lnTo>
                    <a:pt x="0" y="395"/>
                  </a:lnTo>
                  <a:lnTo>
                    <a:pt x="2736" y="3131"/>
                  </a:lnTo>
                  <a:lnTo>
                    <a:pt x="14681" y="3131"/>
                  </a:lnTo>
                  <a:lnTo>
                    <a:pt x="14681" y="2553"/>
                  </a:lnTo>
                  <a:lnTo>
                    <a:pt x="2979" y="2553"/>
                  </a:lnTo>
                  <a:lnTo>
                    <a:pt x="426" y="0"/>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26" name="CustomShape 30"/>
            <p:cNvSpPr/>
            <p:nvPr/>
          </p:nvSpPr>
          <p:spPr>
            <a:xfrm>
              <a:off x="8613720" y="3742560"/>
              <a:ext cx="629640" cy="127080"/>
            </a:xfrm>
            <a:custGeom>
              <a:avLst/>
              <a:gdLst/>
              <a:ahLst/>
              <a:cxnLst/>
              <a:rect l="l" t="t" r="r" b="b"/>
              <a:pathLst>
                <a:path w="14439" h="2919">
                  <a:moveTo>
                    <a:pt x="2493" y="0"/>
                  </a:moveTo>
                  <a:lnTo>
                    <a:pt x="0" y="2493"/>
                  </a:lnTo>
                  <a:lnTo>
                    <a:pt x="395" y="2918"/>
                  </a:lnTo>
                  <a:lnTo>
                    <a:pt x="2736" y="578"/>
                  </a:lnTo>
                  <a:lnTo>
                    <a:pt x="14438" y="578"/>
                  </a:lnTo>
                  <a:lnTo>
                    <a:pt x="14438" y="0"/>
                  </a:lnTo>
                  <a:close/>
                </a:path>
              </a:pathLst>
            </a:custGeom>
            <a:solidFill>
              <a:schemeClr val="accent1"/>
            </a:solidFill>
            <a:ln>
              <a:noFill/>
            </a:ln>
          </p:spPr>
          <p:style>
            <a:lnRef idx="0">
              <a:scrgbClr r="0" g="0" b="0"/>
            </a:lnRef>
            <a:fillRef idx="0">
              <a:scrgbClr r="0" g="0" b="0"/>
            </a:fillRef>
            <a:effectRef idx="0">
              <a:scrgbClr r="0" g="0" b="0"/>
            </a:effectRef>
            <a:fontRef idx="minor"/>
          </p:style>
        </p:sp>
      </p:grpSp>
      <p:grpSp>
        <p:nvGrpSpPr>
          <p:cNvPr id="127" name="Group 31"/>
          <p:cNvGrpSpPr/>
          <p:nvPr/>
        </p:nvGrpSpPr>
        <p:grpSpPr>
          <a:xfrm>
            <a:off x="8620920" y="604440"/>
            <a:ext cx="640440" cy="543600"/>
            <a:chOff x="8620920" y="604440"/>
            <a:chExt cx="640440" cy="543600"/>
          </a:xfrm>
        </p:grpSpPr>
        <p:sp>
          <p:nvSpPr>
            <p:cNvPr id="128" name="CustomShape 32"/>
            <p:cNvSpPr/>
            <p:nvPr/>
          </p:nvSpPr>
          <p:spPr>
            <a:xfrm>
              <a:off x="8620920" y="604440"/>
              <a:ext cx="640440" cy="136440"/>
            </a:xfrm>
            <a:custGeom>
              <a:avLst/>
              <a:gdLst/>
              <a:ahLst/>
              <a:cxnLst/>
              <a:rect l="l" t="t" r="r" b="b"/>
              <a:pathLst>
                <a:path w="14682" h="3131">
                  <a:moveTo>
                    <a:pt x="426" y="0"/>
                  </a:moveTo>
                  <a:lnTo>
                    <a:pt x="0" y="395"/>
                  </a:lnTo>
                  <a:lnTo>
                    <a:pt x="2736" y="3131"/>
                  </a:lnTo>
                  <a:lnTo>
                    <a:pt x="14681" y="3131"/>
                  </a:lnTo>
                  <a:lnTo>
                    <a:pt x="14681" y="2553"/>
                  </a:lnTo>
                  <a:lnTo>
                    <a:pt x="2979" y="2553"/>
                  </a:lnTo>
                  <a:lnTo>
                    <a:pt x="426" y="0"/>
                  </a:ln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29" name="CustomShape 33"/>
            <p:cNvSpPr/>
            <p:nvPr/>
          </p:nvSpPr>
          <p:spPr>
            <a:xfrm>
              <a:off x="8631360" y="1020960"/>
              <a:ext cx="629640" cy="127080"/>
            </a:xfrm>
            <a:custGeom>
              <a:avLst/>
              <a:gdLst/>
              <a:ahLst/>
              <a:cxnLst/>
              <a:rect l="l" t="t" r="r" b="b"/>
              <a:pathLst>
                <a:path w="14439" h="2919">
                  <a:moveTo>
                    <a:pt x="2493" y="0"/>
                  </a:moveTo>
                  <a:lnTo>
                    <a:pt x="0" y="2493"/>
                  </a:lnTo>
                  <a:lnTo>
                    <a:pt x="395" y="2918"/>
                  </a:lnTo>
                  <a:lnTo>
                    <a:pt x="2736" y="578"/>
                  </a:lnTo>
                  <a:lnTo>
                    <a:pt x="14438" y="578"/>
                  </a:lnTo>
                  <a:lnTo>
                    <a:pt x="14438" y="0"/>
                  </a:lnTo>
                  <a:close/>
                </a:path>
              </a:pathLst>
            </a:custGeom>
            <a:solidFill>
              <a:schemeClr val="accent2"/>
            </a:solidFill>
            <a:ln>
              <a:noFill/>
            </a:ln>
          </p:spPr>
          <p:style>
            <a:lnRef idx="0">
              <a:scrgbClr r="0" g="0" b="0"/>
            </a:lnRef>
            <a:fillRef idx="0">
              <a:scrgbClr r="0" g="0" b="0"/>
            </a:fillRef>
            <a:effectRef idx="0">
              <a:scrgbClr r="0" g="0" b="0"/>
            </a:effectRef>
            <a:fontRef idx="minor"/>
          </p:style>
        </p:sp>
      </p:grpSp>
      <p:sp>
        <p:nvSpPr>
          <p:cNvPr id="130" name="PlaceHolder 34"/>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T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40E41"/>
            </a:gs>
            <a:gs pos="100000">
              <a:srgbClr val="303B72"/>
            </a:gs>
          </a:gsLst>
          <a:lin ang="5400000"/>
        </a:gradFill>
        <a:effectLst/>
      </p:bgPr>
    </p:bg>
    <p:spTree>
      <p:nvGrpSpPr>
        <p:cNvPr id="1" name=""/>
        <p:cNvGrpSpPr/>
        <p:nvPr/>
      </p:nvGrpSpPr>
      <p:grpSpPr>
        <a:xfrm>
          <a:off x="0" y="0"/>
          <a:ext cx="0" cy="0"/>
          <a:chOff x="0" y="0"/>
          <a:chExt cx="0" cy="0"/>
        </a:xfrm>
      </p:grpSpPr>
      <p:sp>
        <p:nvSpPr>
          <p:cNvPr id="167" name="PlaceHolder 1"/>
          <p:cNvSpPr>
            <a:spLocks noGrp="1"/>
          </p:cNvSpPr>
          <p:nvPr>
            <p:ph type="title"/>
          </p:nvPr>
        </p:nvSpPr>
        <p:spPr>
          <a:xfrm>
            <a:off x="2450880" y="3072960"/>
            <a:ext cx="4242240" cy="616320"/>
          </a:xfrm>
          <a:prstGeom prst="rect">
            <a:avLst/>
          </a:prstGeom>
        </p:spPr>
        <p:txBody>
          <a:bodyPr tIns="91440" bIns="91440" anchor="ctr">
            <a:noAutofit/>
          </a:bodyPr>
          <a:lstStyle/>
          <a:p>
            <a:r>
              <a:rPr lang="en-US" sz="3600" b="0" strike="noStrike" spc="-1">
                <a:solidFill>
                  <a:srgbClr val="000000"/>
                </a:solidFill>
                <a:latin typeface="Arial"/>
              </a:rPr>
              <a:t>Click to edit the title text format</a:t>
            </a:r>
          </a:p>
        </p:txBody>
      </p:sp>
      <p:sp>
        <p:nvSpPr>
          <p:cNvPr id="168" name="PlaceHolder 2"/>
          <p:cNvSpPr>
            <a:spLocks noGrp="1"/>
          </p:cNvSpPr>
          <p:nvPr>
            <p:ph type="title"/>
          </p:nvPr>
        </p:nvSpPr>
        <p:spPr>
          <a:xfrm>
            <a:off x="3995280" y="1227600"/>
            <a:ext cx="1157040" cy="1157040"/>
          </a:xfrm>
          <a:prstGeom prst="rect">
            <a:avLst/>
          </a:prstGeom>
        </p:spPr>
        <p:txBody>
          <a:bodyPr tIns="91440" bIns="91440" anchor="ctr">
            <a:noAutofit/>
          </a:bodyPr>
          <a:lstStyle/>
          <a:p>
            <a:pPr algn="ctr">
              <a:lnSpc>
                <a:spcPct val="100000"/>
              </a:lnSpc>
            </a:pPr>
            <a:r>
              <a:rPr lang="en-US" sz="6500" b="1" strike="noStrike" spc="-1">
                <a:solidFill>
                  <a:srgbClr val="F5DE34"/>
                </a:solidFill>
                <a:latin typeface="Montserrat"/>
                <a:ea typeface="Montserrat"/>
              </a:rPr>
              <a:t>xx%</a:t>
            </a:r>
            <a:endParaRPr lang="en-US" sz="6500" b="0" strike="noStrike" spc="-1">
              <a:solidFill>
                <a:srgbClr val="000000"/>
              </a:solidFill>
              <a:latin typeface="Arial"/>
            </a:endParaRPr>
          </a:p>
        </p:txBody>
      </p:sp>
      <p:grpSp>
        <p:nvGrpSpPr>
          <p:cNvPr id="169" name="Group 3"/>
          <p:cNvGrpSpPr/>
          <p:nvPr/>
        </p:nvGrpSpPr>
        <p:grpSpPr>
          <a:xfrm>
            <a:off x="7153920" y="4056840"/>
            <a:ext cx="2074320" cy="962280"/>
            <a:chOff x="7153920" y="4056840"/>
            <a:chExt cx="2074320" cy="962280"/>
          </a:xfrm>
        </p:grpSpPr>
        <p:grpSp>
          <p:nvGrpSpPr>
            <p:cNvPr id="170" name="Group 4"/>
            <p:cNvGrpSpPr/>
            <p:nvPr/>
          </p:nvGrpSpPr>
          <p:grpSpPr>
            <a:xfrm>
              <a:off x="7153920" y="4056840"/>
              <a:ext cx="2032920" cy="459000"/>
              <a:chOff x="7153920" y="4056840"/>
              <a:chExt cx="2032920" cy="459000"/>
            </a:xfrm>
          </p:grpSpPr>
          <p:sp>
            <p:nvSpPr>
              <p:cNvPr id="171" name="CustomShape 5"/>
              <p:cNvSpPr/>
              <p:nvPr/>
            </p:nvSpPr>
            <p:spPr>
              <a:xfrm rot="5400000" flipH="1">
                <a:off x="8013240" y="3342600"/>
                <a:ext cx="425160" cy="1921320"/>
              </a:xfrm>
              <a:custGeom>
                <a:avLst/>
                <a:gdLst/>
                <a:ahLst/>
                <a:cxnLst/>
                <a:rect l="l" t="t" r="r" b="b"/>
                <a:pathLst>
                  <a:path w="11430" h="51613">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72" name="CustomShape 6"/>
              <p:cNvSpPr/>
              <p:nvPr/>
            </p:nvSpPr>
            <p:spPr>
              <a:xfrm flipH="1">
                <a:off x="7153920" y="4056840"/>
                <a:ext cx="118080" cy="118080"/>
              </a:xfrm>
              <a:custGeom>
                <a:avLst/>
                <a:gdLst/>
                <a:ahLst/>
                <a:cxnLst/>
                <a:rect l="l" t="t" r="r" b="b"/>
                <a:pathLst>
                  <a:path w="4743" h="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440">
                <a:solidFill>
                  <a:schemeClr val="accent2"/>
                </a:solidFill>
                <a:miter/>
              </a:ln>
            </p:spPr>
            <p:style>
              <a:lnRef idx="0">
                <a:scrgbClr r="0" g="0" b="0"/>
              </a:lnRef>
              <a:fillRef idx="0">
                <a:scrgbClr r="0" g="0" b="0"/>
              </a:fillRef>
              <a:effectRef idx="0">
                <a:scrgbClr r="0" g="0" b="0"/>
              </a:effectRef>
              <a:fontRef idx="minor"/>
            </p:style>
          </p:sp>
        </p:grpSp>
        <p:grpSp>
          <p:nvGrpSpPr>
            <p:cNvPr id="173" name="Group 7"/>
            <p:cNvGrpSpPr/>
            <p:nvPr/>
          </p:nvGrpSpPr>
          <p:grpSpPr>
            <a:xfrm>
              <a:off x="7214040" y="4299480"/>
              <a:ext cx="2014200" cy="469080"/>
              <a:chOff x="7214040" y="4299480"/>
              <a:chExt cx="2014200" cy="469080"/>
            </a:xfrm>
          </p:grpSpPr>
          <p:sp>
            <p:nvSpPr>
              <p:cNvPr id="174" name="CustomShape 8"/>
              <p:cNvSpPr/>
              <p:nvPr/>
            </p:nvSpPr>
            <p:spPr>
              <a:xfrm rot="5400000" flipH="1">
                <a:off x="8054640" y="3595320"/>
                <a:ext cx="425160" cy="1921320"/>
              </a:xfrm>
              <a:custGeom>
                <a:avLst/>
                <a:gdLst/>
                <a:ahLst/>
                <a:cxnLst/>
                <a:rect l="l" t="t" r="r" b="b"/>
                <a:pathLst>
                  <a:path w="11430" h="51613">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360">
                <a:solidFill>
                  <a:schemeClr val="dk1"/>
                </a:solidFill>
                <a:round/>
              </a:ln>
            </p:spPr>
            <p:style>
              <a:lnRef idx="0">
                <a:scrgbClr r="0" g="0" b="0"/>
              </a:lnRef>
              <a:fillRef idx="0">
                <a:scrgbClr r="0" g="0" b="0"/>
              </a:fillRef>
              <a:effectRef idx="0">
                <a:scrgbClr r="0" g="0" b="0"/>
              </a:effectRef>
              <a:fontRef idx="minor"/>
            </p:style>
          </p:sp>
          <p:sp>
            <p:nvSpPr>
              <p:cNvPr id="175" name="CustomShape 9"/>
              <p:cNvSpPr/>
              <p:nvPr/>
            </p:nvSpPr>
            <p:spPr>
              <a:xfrm flipH="1">
                <a:off x="7214040" y="4299480"/>
                <a:ext cx="118080" cy="118080"/>
              </a:xfrm>
              <a:custGeom>
                <a:avLst/>
                <a:gdLst/>
                <a:ahLst/>
                <a:cxnLst/>
                <a:rect l="l" t="t" r="r" b="b"/>
                <a:pathLst>
                  <a:path w="4743" h="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440">
                <a:solidFill>
                  <a:schemeClr val="dk1"/>
                </a:solidFill>
                <a:miter/>
              </a:ln>
            </p:spPr>
            <p:style>
              <a:lnRef idx="0">
                <a:scrgbClr r="0" g="0" b="0"/>
              </a:lnRef>
              <a:fillRef idx="0">
                <a:scrgbClr r="0" g="0" b="0"/>
              </a:fillRef>
              <a:effectRef idx="0">
                <a:scrgbClr r="0" g="0" b="0"/>
              </a:effectRef>
              <a:fontRef idx="minor"/>
            </p:style>
          </p:sp>
        </p:grpSp>
        <p:grpSp>
          <p:nvGrpSpPr>
            <p:cNvPr id="176" name="Group 10"/>
            <p:cNvGrpSpPr/>
            <p:nvPr/>
          </p:nvGrpSpPr>
          <p:grpSpPr>
            <a:xfrm>
              <a:off x="7214040" y="4550040"/>
              <a:ext cx="2014200" cy="469080"/>
              <a:chOff x="7214040" y="4550040"/>
              <a:chExt cx="2014200" cy="469080"/>
            </a:xfrm>
          </p:grpSpPr>
          <p:sp>
            <p:nvSpPr>
              <p:cNvPr id="177" name="CustomShape 11"/>
              <p:cNvSpPr/>
              <p:nvPr/>
            </p:nvSpPr>
            <p:spPr>
              <a:xfrm rot="5400000" flipH="1">
                <a:off x="8054640" y="3845880"/>
                <a:ext cx="425160" cy="1921320"/>
              </a:xfrm>
              <a:custGeom>
                <a:avLst/>
                <a:gdLst/>
                <a:ahLst/>
                <a:cxnLst/>
                <a:rect l="l" t="t" r="r" b="b"/>
                <a:pathLst>
                  <a:path w="11430" h="51613">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360">
                <a:solidFill>
                  <a:schemeClr val="dk1"/>
                </a:solidFill>
                <a:round/>
              </a:ln>
            </p:spPr>
            <p:style>
              <a:lnRef idx="0">
                <a:scrgbClr r="0" g="0" b="0"/>
              </a:lnRef>
              <a:fillRef idx="0">
                <a:scrgbClr r="0" g="0" b="0"/>
              </a:fillRef>
              <a:effectRef idx="0">
                <a:scrgbClr r="0" g="0" b="0"/>
              </a:effectRef>
              <a:fontRef idx="minor"/>
            </p:style>
          </p:sp>
          <p:sp>
            <p:nvSpPr>
              <p:cNvPr id="178" name="CustomShape 12"/>
              <p:cNvSpPr/>
              <p:nvPr/>
            </p:nvSpPr>
            <p:spPr>
              <a:xfrm flipH="1">
                <a:off x="7214040" y="4550040"/>
                <a:ext cx="118080" cy="118080"/>
              </a:xfrm>
              <a:custGeom>
                <a:avLst/>
                <a:gdLst/>
                <a:ahLst/>
                <a:cxnLst/>
                <a:rect l="l" t="t" r="r" b="b"/>
                <a:pathLst>
                  <a:path w="4743" h="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440">
                <a:solidFill>
                  <a:schemeClr val="dk1"/>
                </a:solidFill>
                <a:miter/>
              </a:ln>
            </p:spPr>
            <p:style>
              <a:lnRef idx="0">
                <a:scrgbClr r="0" g="0" b="0"/>
              </a:lnRef>
              <a:fillRef idx="0">
                <a:scrgbClr r="0" g="0" b="0"/>
              </a:fillRef>
              <a:effectRef idx="0">
                <a:scrgbClr r="0" g="0" b="0"/>
              </a:effectRef>
              <a:fontRef idx="minor"/>
            </p:style>
          </p:sp>
        </p:grpSp>
      </p:grpSp>
      <p:grpSp>
        <p:nvGrpSpPr>
          <p:cNvPr id="179" name="Group 13"/>
          <p:cNvGrpSpPr/>
          <p:nvPr/>
        </p:nvGrpSpPr>
        <p:grpSpPr>
          <a:xfrm>
            <a:off x="323640" y="3807720"/>
            <a:ext cx="1137600" cy="1418040"/>
            <a:chOff x="323640" y="3807720"/>
            <a:chExt cx="1137600" cy="1418040"/>
          </a:xfrm>
        </p:grpSpPr>
        <p:sp>
          <p:nvSpPr>
            <p:cNvPr id="180" name="CustomShape 14"/>
            <p:cNvSpPr/>
            <p:nvPr/>
          </p:nvSpPr>
          <p:spPr>
            <a:xfrm flipH="1">
              <a:off x="378360" y="3915360"/>
              <a:ext cx="1082520" cy="1310400"/>
            </a:xfrm>
            <a:custGeom>
              <a:avLst/>
              <a:gdLst/>
              <a:ahLst/>
              <a:cxnLst/>
              <a:rect l="l" t="t" r="r" b="b"/>
              <a:pathLst>
                <a:path w="43315" h="52434">
                  <a:moveTo>
                    <a:pt x="43314" y="1"/>
                  </a:moveTo>
                  <a:lnTo>
                    <a:pt x="43314" y="27357"/>
                  </a:lnTo>
                  <a:lnTo>
                    <a:pt x="0" y="27357"/>
                  </a:lnTo>
                  <a:lnTo>
                    <a:pt x="0" y="52433"/>
                  </a:lnTo>
                </a:path>
              </a:pathLst>
            </a:custGeom>
            <a:noFill/>
            <a:ln w="28440">
              <a:solidFill>
                <a:schemeClr val="dk1"/>
              </a:solidFill>
              <a:miter/>
            </a:ln>
          </p:spPr>
          <p:style>
            <a:lnRef idx="0">
              <a:scrgbClr r="0" g="0" b="0"/>
            </a:lnRef>
            <a:fillRef idx="0">
              <a:scrgbClr r="0" g="0" b="0"/>
            </a:fillRef>
            <a:effectRef idx="0">
              <a:scrgbClr r="0" g="0" b="0"/>
            </a:effectRef>
            <a:fontRef idx="minor"/>
          </p:style>
        </p:sp>
        <p:sp>
          <p:nvSpPr>
            <p:cNvPr id="181" name="CustomShape 15"/>
            <p:cNvSpPr/>
            <p:nvPr/>
          </p:nvSpPr>
          <p:spPr>
            <a:xfrm flipH="1">
              <a:off x="323640" y="3807720"/>
              <a:ext cx="118080" cy="117360"/>
            </a:xfrm>
            <a:custGeom>
              <a:avLst/>
              <a:gdLst/>
              <a:ahLst/>
              <a:cxnLst/>
              <a:rect l="l" t="t" r="r" b="b"/>
              <a:pathLst>
                <a:path w="4743" h="4713">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440">
              <a:solidFill>
                <a:schemeClr val="dk1"/>
              </a:solidFill>
              <a:miter/>
            </a:ln>
          </p:spPr>
          <p:style>
            <a:lnRef idx="0">
              <a:scrgbClr r="0" g="0" b="0"/>
            </a:lnRef>
            <a:fillRef idx="0">
              <a:scrgbClr r="0" g="0" b="0"/>
            </a:fillRef>
            <a:effectRef idx="0">
              <a:scrgbClr r="0" g="0" b="0"/>
            </a:effectRef>
            <a:fontRef idx="minor"/>
          </p:style>
        </p:sp>
      </p:grpSp>
      <p:grpSp>
        <p:nvGrpSpPr>
          <p:cNvPr id="182" name="Group 16"/>
          <p:cNvGrpSpPr/>
          <p:nvPr/>
        </p:nvGrpSpPr>
        <p:grpSpPr>
          <a:xfrm>
            <a:off x="210600" y="4159800"/>
            <a:ext cx="929160" cy="1057320"/>
            <a:chOff x="210600" y="4159800"/>
            <a:chExt cx="929160" cy="1057320"/>
          </a:xfrm>
        </p:grpSpPr>
        <p:sp>
          <p:nvSpPr>
            <p:cNvPr id="183" name="CustomShape 17"/>
            <p:cNvSpPr/>
            <p:nvPr/>
          </p:nvSpPr>
          <p:spPr>
            <a:xfrm>
              <a:off x="210600" y="4229640"/>
              <a:ext cx="826560" cy="987480"/>
            </a:xfrm>
            <a:custGeom>
              <a:avLst/>
              <a:gdLst/>
              <a:ahLst/>
              <a:cxnLst/>
              <a:rect l="l" t="t" r="r" b="b"/>
              <a:pathLst>
                <a:path w="33072" h="39515">
                  <a:moveTo>
                    <a:pt x="33071" y="0"/>
                  </a:moveTo>
                  <a:lnTo>
                    <a:pt x="0" y="0"/>
                  </a:lnTo>
                  <a:lnTo>
                    <a:pt x="0" y="39514"/>
                  </a:lnTo>
                </a:path>
              </a:pathLst>
            </a:custGeom>
            <a:noFill/>
            <a:ln w="28440">
              <a:solidFill>
                <a:schemeClr val="dk1"/>
              </a:solidFill>
              <a:miter/>
            </a:ln>
          </p:spPr>
          <p:style>
            <a:lnRef idx="0">
              <a:scrgbClr r="0" g="0" b="0"/>
            </a:lnRef>
            <a:fillRef idx="0">
              <a:scrgbClr r="0" g="0" b="0"/>
            </a:fillRef>
            <a:effectRef idx="0">
              <a:scrgbClr r="0" g="0" b="0"/>
            </a:effectRef>
            <a:fontRef idx="minor"/>
          </p:style>
        </p:sp>
        <p:sp>
          <p:nvSpPr>
            <p:cNvPr id="184" name="CustomShape 18"/>
            <p:cNvSpPr/>
            <p:nvPr/>
          </p:nvSpPr>
          <p:spPr>
            <a:xfrm>
              <a:off x="1021680" y="4159800"/>
              <a:ext cx="118080" cy="117360"/>
            </a:xfrm>
            <a:custGeom>
              <a:avLst/>
              <a:gdLst/>
              <a:ahLst/>
              <a:cxnLst/>
              <a:rect l="l" t="t" r="r" b="b"/>
              <a:pathLst>
                <a:path w="4743" h="4713">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w="28440">
              <a:solidFill>
                <a:schemeClr val="dk1"/>
              </a:solidFill>
              <a:miter/>
            </a:ln>
          </p:spPr>
          <p:style>
            <a:lnRef idx="0">
              <a:scrgbClr r="0" g="0" b="0"/>
            </a:lnRef>
            <a:fillRef idx="0">
              <a:scrgbClr r="0" g="0" b="0"/>
            </a:fillRef>
            <a:effectRef idx="0">
              <a:scrgbClr r="0" g="0" b="0"/>
            </a:effectRef>
            <a:fontRef idx="minor"/>
          </p:style>
        </p:sp>
      </p:grpSp>
      <p:grpSp>
        <p:nvGrpSpPr>
          <p:cNvPr id="185" name="Group 19"/>
          <p:cNvGrpSpPr/>
          <p:nvPr/>
        </p:nvGrpSpPr>
        <p:grpSpPr>
          <a:xfrm>
            <a:off x="6994080" y="5760"/>
            <a:ext cx="1194840" cy="1077840"/>
            <a:chOff x="6994080" y="5760"/>
            <a:chExt cx="1194840" cy="1077840"/>
          </a:xfrm>
        </p:grpSpPr>
        <p:sp>
          <p:nvSpPr>
            <p:cNvPr id="186" name="CustomShape 20"/>
            <p:cNvSpPr/>
            <p:nvPr/>
          </p:nvSpPr>
          <p:spPr>
            <a:xfrm>
              <a:off x="7090560" y="5760"/>
              <a:ext cx="1098360" cy="1006560"/>
            </a:xfrm>
            <a:custGeom>
              <a:avLst/>
              <a:gdLst/>
              <a:ahLst/>
              <a:cxnLst/>
              <a:rect l="l" t="t" r="r" b="b"/>
              <a:pathLst>
                <a:path w="32677" h="40275">
                  <a:moveTo>
                    <a:pt x="1" y="40274"/>
                  </a:moveTo>
                  <a:lnTo>
                    <a:pt x="32676" y="40274"/>
                  </a:lnTo>
                  <a:lnTo>
                    <a:pt x="32676" y="0"/>
                  </a:lnTo>
                </a:path>
              </a:pathLst>
            </a:custGeom>
            <a:noFill/>
            <a:ln w="28440">
              <a:solidFill>
                <a:schemeClr val="dk1"/>
              </a:solidFill>
              <a:miter/>
            </a:ln>
          </p:spPr>
          <p:style>
            <a:lnRef idx="0">
              <a:scrgbClr r="0" g="0" b="0"/>
            </a:lnRef>
            <a:fillRef idx="0">
              <a:scrgbClr r="0" g="0" b="0"/>
            </a:fillRef>
            <a:effectRef idx="0">
              <a:scrgbClr r="0" g="0" b="0"/>
            </a:effectRef>
            <a:fontRef idx="minor"/>
          </p:style>
        </p:sp>
        <p:sp>
          <p:nvSpPr>
            <p:cNvPr id="187" name="CustomShape 21"/>
            <p:cNvSpPr/>
            <p:nvPr/>
          </p:nvSpPr>
          <p:spPr>
            <a:xfrm>
              <a:off x="6994080" y="965520"/>
              <a:ext cx="117360" cy="118080"/>
            </a:xfrm>
            <a:custGeom>
              <a:avLst/>
              <a:gdLst/>
              <a:ahLst/>
              <a:cxnLst/>
              <a:rect l="l" t="t" r="r" b="b"/>
              <a:pathLst>
                <a:path w="4713" h="4743">
                  <a:moveTo>
                    <a:pt x="1" y="2037"/>
                  </a:moveTo>
                  <a:cubicBezTo>
                    <a:pt x="1" y="3830"/>
                    <a:pt x="2159" y="4742"/>
                    <a:pt x="3436" y="3466"/>
                  </a:cubicBezTo>
                  <a:cubicBezTo>
                    <a:pt x="4712" y="2189"/>
                    <a:pt x="3800" y="1"/>
                    <a:pt x="2007" y="31"/>
                  </a:cubicBezTo>
                  <a:cubicBezTo>
                    <a:pt x="882" y="31"/>
                    <a:pt x="1" y="912"/>
                    <a:pt x="1" y="2037"/>
                  </a:cubicBezTo>
                  <a:close/>
                </a:path>
              </a:pathLst>
            </a:custGeom>
            <a:noFill/>
            <a:ln w="28440">
              <a:solidFill>
                <a:schemeClr val="dk1"/>
              </a:solidFill>
              <a:miter/>
            </a:ln>
          </p:spPr>
          <p:style>
            <a:lnRef idx="0">
              <a:scrgbClr r="0" g="0" b="0"/>
            </a:lnRef>
            <a:fillRef idx="0">
              <a:scrgbClr r="0" g="0" b="0"/>
            </a:fillRef>
            <a:effectRef idx="0">
              <a:scrgbClr r="0" g="0" b="0"/>
            </a:effectRef>
            <a:fontRef idx="minor"/>
          </p:style>
        </p:sp>
      </p:grpSp>
      <p:grpSp>
        <p:nvGrpSpPr>
          <p:cNvPr id="188" name="Group 22"/>
          <p:cNvGrpSpPr/>
          <p:nvPr/>
        </p:nvGrpSpPr>
        <p:grpSpPr>
          <a:xfrm>
            <a:off x="7810200" y="-104400"/>
            <a:ext cx="1128960" cy="1438920"/>
            <a:chOff x="7810200" y="-104400"/>
            <a:chExt cx="1128960" cy="1438920"/>
          </a:xfrm>
        </p:grpSpPr>
        <p:sp>
          <p:nvSpPr>
            <p:cNvPr id="189" name="CustomShape 23"/>
            <p:cNvSpPr/>
            <p:nvPr/>
          </p:nvSpPr>
          <p:spPr>
            <a:xfrm>
              <a:off x="7856640" y="-104400"/>
              <a:ext cx="1082520" cy="1320480"/>
            </a:xfrm>
            <a:custGeom>
              <a:avLst/>
              <a:gdLst/>
              <a:ahLst/>
              <a:cxnLst/>
              <a:rect l="l" t="t" r="r" b="b"/>
              <a:pathLst>
                <a:path w="43315" h="52828">
                  <a:moveTo>
                    <a:pt x="0" y="52828"/>
                  </a:moveTo>
                  <a:lnTo>
                    <a:pt x="0" y="25836"/>
                  </a:lnTo>
                  <a:lnTo>
                    <a:pt x="43314" y="25836"/>
                  </a:lnTo>
                  <a:lnTo>
                    <a:pt x="43314" y="0"/>
                  </a:lnTo>
                </a:path>
              </a:pathLst>
            </a:custGeom>
            <a:noFill/>
            <a:ln w="28440">
              <a:solidFill>
                <a:schemeClr val="dk1"/>
              </a:solidFill>
              <a:miter/>
            </a:ln>
          </p:spPr>
          <p:style>
            <a:lnRef idx="0">
              <a:scrgbClr r="0" g="0" b="0"/>
            </a:lnRef>
            <a:fillRef idx="0">
              <a:scrgbClr r="0" g="0" b="0"/>
            </a:fillRef>
            <a:effectRef idx="0">
              <a:scrgbClr r="0" g="0" b="0"/>
            </a:effectRef>
            <a:fontRef idx="minor"/>
          </p:style>
        </p:sp>
        <p:sp>
          <p:nvSpPr>
            <p:cNvPr id="190" name="CustomShape 24"/>
            <p:cNvSpPr/>
            <p:nvPr/>
          </p:nvSpPr>
          <p:spPr>
            <a:xfrm>
              <a:off x="7810200" y="1216440"/>
              <a:ext cx="117360" cy="118080"/>
            </a:xfrm>
            <a:custGeom>
              <a:avLst/>
              <a:gdLst/>
              <a:ahLst/>
              <a:cxnLst/>
              <a:rect l="l" t="t" r="r" b="b"/>
              <a:pathLst>
                <a:path w="4712" h="4743">
                  <a:moveTo>
                    <a:pt x="0" y="2037"/>
                  </a:moveTo>
                  <a:cubicBezTo>
                    <a:pt x="0" y="3830"/>
                    <a:pt x="2158" y="4742"/>
                    <a:pt x="3435" y="3466"/>
                  </a:cubicBezTo>
                  <a:cubicBezTo>
                    <a:pt x="4711" y="2189"/>
                    <a:pt x="3800" y="1"/>
                    <a:pt x="2006" y="1"/>
                  </a:cubicBezTo>
                  <a:cubicBezTo>
                    <a:pt x="882" y="31"/>
                    <a:pt x="0" y="912"/>
                    <a:pt x="0" y="2037"/>
                  </a:cubicBezTo>
                  <a:close/>
                </a:path>
              </a:pathLst>
            </a:custGeom>
            <a:noFill/>
            <a:ln w="28440">
              <a:solidFill>
                <a:schemeClr val="dk1"/>
              </a:solidFill>
              <a:miter/>
            </a:ln>
          </p:spPr>
          <p:style>
            <a:lnRef idx="0">
              <a:scrgbClr r="0" g="0" b="0"/>
            </a:lnRef>
            <a:fillRef idx="0">
              <a:scrgbClr r="0" g="0" b="0"/>
            </a:fillRef>
            <a:effectRef idx="0">
              <a:scrgbClr r="0" g="0" b="0"/>
            </a:effectRef>
            <a:fontRef idx="minor"/>
          </p:style>
        </p:sp>
      </p:grpSp>
      <p:grpSp>
        <p:nvGrpSpPr>
          <p:cNvPr id="191" name="Group 25"/>
          <p:cNvGrpSpPr/>
          <p:nvPr/>
        </p:nvGrpSpPr>
        <p:grpSpPr>
          <a:xfrm>
            <a:off x="-784080" y="147240"/>
            <a:ext cx="1137960" cy="1418400"/>
            <a:chOff x="-784080" y="147240"/>
            <a:chExt cx="1137960" cy="1418400"/>
          </a:xfrm>
        </p:grpSpPr>
        <p:sp>
          <p:nvSpPr>
            <p:cNvPr id="192" name="CustomShape 26"/>
            <p:cNvSpPr/>
            <p:nvPr/>
          </p:nvSpPr>
          <p:spPr>
            <a:xfrm flipV="1">
              <a:off x="-783720" y="146880"/>
              <a:ext cx="1082520" cy="1310400"/>
            </a:xfrm>
            <a:custGeom>
              <a:avLst/>
              <a:gdLst/>
              <a:ahLst/>
              <a:cxnLst/>
              <a:rect l="l" t="t" r="r" b="b"/>
              <a:pathLst>
                <a:path w="43315" h="52434">
                  <a:moveTo>
                    <a:pt x="43314" y="1"/>
                  </a:moveTo>
                  <a:lnTo>
                    <a:pt x="43314" y="27357"/>
                  </a:lnTo>
                  <a:lnTo>
                    <a:pt x="0" y="27357"/>
                  </a:lnTo>
                  <a:lnTo>
                    <a:pt x="0" y="52433"/>
                  </a:lnTo>
                </a:path>
              </a:pathLst>
            </a:custGeom>
            <a:noFill/>
            <a:ln w="28440">
              <a:solidFill>
                <a:schemeClr val="dk1"/>
              </a:solidFill>
              <a:miter/>
            </a:ln>
          </p:spPr>
          <p:style>
            <a:lnRef idx="0">
              <a:scrgbClr r="0" g="0" b="0"/>
            </a:lnRef>
            <a:fillRef idx="0">
              <a:scrgbClr r="0" g="0" b="0"/>
            </a:fillRef>
            <a:effectRef idx="0">
              <a:scrgbClr r="0" g="0" b="0"/>
            </a:effectRef>
            <a:fontRef idx="minor"/>
          </p:style>
        </p:sp>
        <p:sp>
          <p:nvSpPr>
            <p:cNvPr id="193" name="CustomShape 27"/>
            <p:cNvSpPr/>
            <p:nvPr/>
          </p:nvSpPr>
          <p:spPr>
            <a:xfrm flipV="1">
              <a:off x="235800" y="1448280"/>
              <a:ext cx="118080" cy="117360"/>
            </a:xfrm>
            <a:custGeom>
              <a:avLst/>
              <a:gdLst/>
              <a:ahLst/>
              <a:cxnLst/>
              <a:rect l="l" t="t" r="r" b="b"/>
              <a:pathLst>
                <a:path w="4743" h="4713">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440">
              <a:solidFill>
                <a:schemeClr val="dk1"/>
              </a:solidFill>
              <a:miter/>
            </a:ln>
          </p:spPr>
          <p:style>
            <a:lnRef idx="0">
              <a:scrgbClr r="0" g="0" b="0"/>
            </a:lnRef>
            <a:fillRef idx="0">
              <a:scrgbClr r="0" g="0" b="0"/>
            </a:fillRef>
            <a:effectRef idx="0">
              <a:scrgbClr r="0" g="0" b="0"/>
            </a:effectRef>
            <a:fontRef idx="minor"/>
          </p:style>
        </p:sp>
      </p:grpSp>
      <p:grpSp>
        <p:nvGrpSpPr>
          <p:cNvPr id="194" name="Group 28"/>
          <p:cNvGrpSpPr/>
          <p:nvPr/>
        </p:nvGrpSpPr>
        <p:grpSpPr>
          <a:xfrm>
            <a:off x="-370080" y="-96120"/>
            <a:ext cx="1137960" cy="1418040"/>
            <a:chOff x="-370080" y="-96120"/>
            <a:chExt cx="1137960" cy="1418040"/>
          </a:xfrm>
        </p:grpSpPr>
        <p:sp>
          <p:nvSpPr>
            <p:cNvPr id="195" name="CustomShape 29"/>
            <p:cNvSpPr/>
            <p:nvPr/>
          </p:nvSpPr>
          <p:spPr>
            <a:xfrm flipV="1">
              <a:off x="-369720" y="-96120"/>
              <a:ext cx="1082520" cy="1310400"/>
            </a:xfrm>
            <a:custGeom>
              <a:avLst/>
              <a:gdLst/>
              <a:ahLst/>
              <a:cxnLst/>
              <a:rect l="l" t="t" r="r" b="b"/>
              <a:pathLst>
                <a:path w="43315" h="52434">
                  <a:moveTo>
                    <a:pt x="43314" y="1"/>
                  </a:moveTo>
                  <a:lnTo>
                    <a:pt x="43314" y="27357"/>
                  </a:lnTo>
                  <a:lnTo>
                    <a:pt x="0" y="27357"/>
                  </a:lnTo>
                  <a:lnTo>
                    <a:pt x="0" y="52433"/>
                  </a:lnTo>
                </a:path>
              </a:pathLst>
            </a:custGeom>
            <a:noFill/>
            <a:ln w="28440">
              <a:solidFill>
                <a:schemeClr val="accent1"/>
              </a:solidFill>
              <a:miter/>
            </a:ln>
          </p:spPr>
          <p:style>
            <a:lnRef idx="0">
              <a:scrgbClr r="0" g="0" b="0"/>
            </a:lnRef>
            <a:fillRef idx="0">
              <a:scrgbClr r="0" g="0" b="0"/>
            </a:fillRef>
            <a:effectRef idx="0">
              <a:scrgbClr r="0" g="0" b="0"/>
            </a:effectRef>
            <a:fontRef idx="minor"/>
          </p:style>
        </p:sp>
        <p:sp>
          <p:nvSpPr>
            <p:cNvPr id="196" name="CustomShape 30"/>
            <p:cNvSpPr/>
            <p:nvPr/>
          </p:nvSpPr>
          <p:spPr>
            <a:xfrm flipV="1">
              <a:off x="649800" y="1204560"/>
              <a:ext cx="118080" cy="117360"/>
            </a:xfrm>
            <a:custGeom>
              <a:avLst/>
              <a:gdLst/>
              <a:ahLst/>
              <a:cxnLst/>
              <a:rect l="l" t="t" r="r" b="b"/>
              <a:pathLst>
                <a:path w="4743" h="4713">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440">
              <a:solidFill>
                <a:schemeClr val="accent1"/>
              </a:solidFill>
              <a:miter/>
            </a:ln>
          </p:spPr>
          <p:style>
            <a:lnRef idx="0">
              <a:scrgbClr r="0" g="0" b="0"/>
            </a:lnRef>
            <a:fillRef idx="0">
              <a:scrgbClr r="0" g="0" b="0"/>
            </a:fillRef>
            <a:effectRef idx="0">
              <a:scrgbClr r="0" g="0" b="0"/>
            </a:effectRef>
            <a:fontRef idx="minor"/>
          </p:style>
        </p:sp>
      </p:grpSp>
      <p:grpSp>
        <p:nvGrpSpPr>
          <p:cNvPr id="197" name="Group 31"/>
          <p:cNvGrpSpPr/>
          <p:nvPr/>
        </p:nvGrpSpPr>
        <p:grpSpPr>
          <a:xfrm>
            <a:off x="70200" y="-395280"/>
            <a:ext cx="1137600" cy="1418400"/>
            <a:chOff x="70200" y="-395280"/>
            <a:chExt cx="1137600" cy="1418400"/>
          </a:xfrm>
        </p:grpSpPr>
        <p:sp>
          <p:nvSpPr>
            <p:cNvPr id="198" name="CustomShape 32"/>
            <p:cNvSpPr/>
            <p:nvPr/>
          </p:nvSpPr>
          <p:spPr>
            <a:xfrm flipV="1">
              <a:off x="70200" y="-395280"/>
              <a:ext cx="1082520" cy="1310400"/>
            </a:xfrm>
            <a:custGeom>
              <a:avLst/>
              <a:gdLst/>
              <a:ahLst/>
              <a:cxnLst/>
              <a:rect l="l" t="t" r="r" b="b"/>
              <a:pathLst>
                <a:path w="43315" h="52434">
                  <a:moveTo>
                    <a:pt x="43314" y="1"/>
                  </a:moveTo>
                  <a:lnTo>
                    <a:pt x="43314" y="27357"/>
                  </a:lnTo>
                  <a:lnTo>
                    <a:pt x="0" y="27357"/>
                  </a:lnTo>
                  <a:lnTo>
                    <a:pt x="0" y="52433"/>
                  </a:lnTo>
                </a:path>
              </a:pathLst>
            </a:custGeom>
            <a:noFill/>
            <a:ln w="28440">
              <a:solidFill>
                <a:schemeClr val="dk1"/>
              </a:solidFill>
              <a:miter/>
            </a:ln>
          </p:spPr>
          <p:style>
            <a:lnRef idx="0">
              <a:scrgbClr r="0" g="0" b="0"/>
            </a:lnRef>
            <a:fillRef idx="0">
              <a:scrgbClr r="0" g="0" b="0"/>
            </a:fillRef>
            <a:effectRef idx="0">
              <a:scrgbClr r="0" g="0" b="0"/>
            </a:effectRef>
            <a:fontRef idx="minor"/>
          </p:style>
        </p:sp>
        <p:sp>
          <p:nvSpPr>
            <p:cNvPr id="199" name="CustomShape 33"/>
            <p:cNvSpPr/>
            <p:nvPr/>
          </p:nvSpPr>
          <p:spPr>
            <a:xfrm flipV="1">
              <a:off x="1089720" y="905760"/>
              <a:ext cx="118080" cy="117360"/>
            </a:xfrm>
            <a:custGeom>
              <a:avLst/>
              <a:gdLst/>
              <a:ahLst/>
              <a:cxnLst/>
              <a:rect l="l" t="t" r="r" b="b"/>
              <a:pathLst>
                <a:path w="4743" h="4713">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440">
              <a:solidFill>
                <a:schemeClr val="dk1"/>
              </a:solidFill>
              <a:miter/>
            </a:ln>
          </p:spPr>
          <p:style>
            <a:lnRef idx="0">
              <a:scrgbClr r="0" g="0" b="0"/>
            </a:lnRef>
            <a:fillRef idx="0">
              <a:scrgbClr r="0" g="0" b="0"/>
            </a:fillRef>
            <a:effectRef idx="0">
              <a:scrgbClr r="0" g="0" b="0"/>
            </a:effectRef>
            <a:fontRef idx="minor"/>
          </p:style>
        </p:sp>
      </p:grpSp>
      <p:sp>
        <p:nvSpPr>
          <p:cNvPr id="200" name="PlaceHolder 34"/>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T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40E41"/>
            </a:gs>
            <a:gs pos="100000">
              <a:srgbClr val="303B72"/>
            </a:gs>
          </a:gsLst>
          <a:lin ang="5400000"/>
        </a:gradFill>
        <a:effectLst/>
      </p:bgPr>
    </p:bg>
    <p:spTree>
      <p:nvGrpSpPr>
        <p:cNvPr id="1" name=""/>
        <p:cNvGrpSpPr/>
        <p:nvPr/>
      </p:nvGrpSpPr>
      <p:grpSpPr>
        <a:xfrm>
          <a:off x="0" y="0"/>
          <a:ext cx="0" cy="0"/>
          <a:chOff x="0" y="0"/>
          <a:chExt cx="0" cy="0"/>
        </a:xfrm>
      </p:grpSpPr>
      <p:grpSp>
        <p:nvGrpSpPr>
          <p:cNvPr id="237" name="Group 1"/>
          <p:cNvGrpSpPr/>
          <p:nvPr/>
        </p:nvGrpSpPr>
        <p:grpSpPr>
          <a:xfrm>
            <a:off x="-240840" y="4543920"/>
            <a:ext cx="2014200" cy="473040"/>
            <a:chOff x="-240840" y="4543920"/>
            <a:chExt cx="2014200" cy="473040"/>
          </a:xfrm>
        </p:grpSpPr>
        <p:sp>
          <p:nvSpPr>
            <p:cNvPr id="238" name="CustomShape 2"/>
            <p:cNvSpPr/>
            <p:nvPr/>
          </p:nvSpPr>
          <p:spPr>
            <a:xfrm rot="16200000">
              <a:off x="507240" y="3843720"/>
              <a:ext cx="425160" cy="1921320"/>
            </a:xfrm>
            <a:custGeom>
              <a:avLst/>
              <a:gdLst/>
              <a:ahLst/>
              <a:cxnLst/>
              <a:rect l="l" t="t" r="r" b="b"/>
              <a:pathLst>
                <a:path w="11430" h="51613">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360">
              <a:solidFill>
                <a:schemeClr val="dk1"/>
              </a:solidFill>
              <a:round/>
            </a:ln>
          </p:spPr>
          <p:style>
            <a:lnRef idx="0">
              <a:scrgbClr r="0" g="0" b="0"/>
            </a:lnRef>
            <a:fillRef idx="0">
              <a:scrgbClr r="0" g="0" b="0"/>
            </a:fillRef>
            <a:effectRef idx="0">
              <a:scrgbClr r="0" g="0" b="0"/>
            </a:effectRef>
            <a:fontRef idx="minor"/>
          </p:style>
        </p:sp>
        <p:sp>
          <p:nvSpPr>
            <p:cNvPr id="239" name="CustomShape 3"/>
            <p:cNvSpPr/>
            <p:nvPr/>
          </p:nvSpPr>
          <p:spPr>
            <a:xfrm>
              <a:off x="1655280" y="4543920"/>
              <a:ext cx="118080" cy="118080"/>
            </a:xfrm>
            <a:custGeom>
              <a:avLst/>
              <a:gdLst/>
              <a:ahLst/>
              <a:cxnLst/>
              <a:rect l="l" t="t" r="r" b="b"/>
              <a:pathLst>
                <a:path w="4743" h="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440">
              <a:solidFill>
                <a:schemeClr val="dk1"/>
              </a:solidFill>
              <a:miter/>
            </a:ln>
          </p:spPr>
          <p:style>
            <a:lnRef idx="0">
              <a:scrgbClr r="0" g="0" b="0"/>
            </a:lnRef>
            <a:fillRef idx="0">
              <a:scrgbClr r="0" g="0" b="0"/>
            </a:fillRef>
            <a:effectRef idx="0">
              <a:scrgbClr r="0" g="0" b="0"/>
            </a:effectRef>
            <a:fontRef idx="minor"/>
          </p:style>
        </p:sp>
      </p:grpSp>
      <p:grpSp>
        <p:nvGrpSpPr>
          <p:cNvPr id="240" name="Group 4"/>
          <p:cNvGrpSpPr/>
          <p:nvPr/>
        </p:nvGrpSpPr>
        <p:grpSpPr>
          <a:xfrm>
            <a:off x="-186120" y="4793760"/>
            <a:ext cx="2014560" cy="473040"/>
            <a:chOff x="-186120" y="4793760"/>
            <a:chExt cx="2014560" cy="473040"/>
          </a:xfrm>
        </p:grpSpPr>
        <p:sp>
          <p:nvSpPr>
            <p:cNvPr id="241" name="CustomShape 5"/>
            <p:cNvSpPr/>
            <p:nvPr/>
          </p:nvSpPr>
          <p:spPr>
            <a:xfrm rot="16200000">
              <a:off x="561960" y="4093560"/>
              <a:ext cx="425160" cy="1921320"/>
            </a:xfrm>
            <a:custGeom>
              <a:avLst/>
              <a:gdLst/>
              <a:ahLst/>
              <a:cxnLst/>
              <a:rect l="l" t="t" r="r" b="b"/>
              <a:pathLst>
                <a:path w="11430" h="51613">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360">
              <a:solidFill>
                <a:schemeClr val="accent2"/>
              </a:solidFill>
              <a:round/>
            </a:ln>
          </p:spPr>
          <p:style>
            <a:lnRef idx="0">
              <a:scrgbClr r="0" g="0" b="0"/>
            </a:lnRef>
            <a:fillRef idx="0">
              <a:scrgbClr r="0" g="0" b="0"/>
            </a:fillRef>
            <a:effectRef idx="0">
              <a:scrgbClr r="0" g="0" b="0"/>
            </a:effectRef>
            <a:fontRef idx="minor"/>
          </p:style>
        </p:sp>
        <p:sp>
          <p:nvSpPr>
            <p:cNvPr id="242" name="CustomShape 6"/>
            <p:cNvSpPr/>
            <p:nvPr/>
          </p:nvSpPr>
          <p:spPr>
            <a:xfrm>
              <a:off x="1710360" y="4793760"/>
              <a:ext cx="118080" cy="118080"/>
            </a:xfrm>
            <a:custGeom>
              <a:avLst/>
              <a:gdLst/>
              <a:ahLst/>
              <a:cxnLst/>
              <a:rect l="l" t="t" r="r" b="b"/>
              <a:pathLst>
                <a:path w="4743" h="4743">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2"/>
            </a:solidFill>
            <a:ln w="28440">
              <a:solidFill>
                <a:schemeClr val="accent2"/>
              </a:solidFill>
              <a:miter/>
            </a:ln>
          </p:spPr>
          <p:style>
            <a:lnRef idx="0">
              <a:scrgbClr r="0" g="0" b="0"/>
            </a:lnRef>
            <a:fillRef idx="0">
              <a:scrgbClr r="0" g="0" b="0"/>
            </a:fillRef>
            <a:effectRef idx="0">
              <a:scrgbClr r="0" g="0" b="0"/>
            </a:effectRef>
            <a:fontRef idx="minor"/>
          </p:style>
        </p:sp>
      </p:grpSp>
      <p:grpSp>
        <p:nvGrpSpPr>
          <p:cNvPr id="243" name="Group 7"/>
          <p:cNvGrpSpPr/>
          <p:nvPr/>
        </p:nvGrpSpPr>
        <p:grpSpPr>
          <a:xfrm>
            <a:off x="-26640" y="9720"/>
            <a:ext cx="1696680" cy="575640"/>
            <a:chOff x="-26640" y="9720"/>
            <a:chExt cx="1696680" cy="575640"/>
          </a:xfrm>
        </p:grpSpPr>
        <p:grpSp>
          <p:nvGrpSpPr>
            <p:cNvPr id="244" name="Group 8"/>
            <p:cNvGrpSpPr/>
            <p:nvPr/>
          </p:nvGrpSpPr>
          <p:grpSpPr>
            <a:xfrm>
              <a:off x="-26640" y="162000"/>
              <a:ext cx="1613880" cy="423360"/>
              <a:chOff x="-26640" y="162000"/>
              <a:chExt cx="1613880" cy="423360"/>
            </a:xfrm>
          </p:grpSpPr>
          <p:sp>
            <p:nvSpPr>
              <p:cNvPr id="245" name="CustomShape 9"/>
              <p:cNvSpPr/>
              <p:nvPr/>
            </p:nvSpPr>
            <p:spPr>
              <a:xfrm rot="5400000">
                <a:off x="608040" y="-319680"/>
                <a:ext cx="333720" cy="1407600"/>
              </a:xfrm>
              <a:custGeom>
                <a:avLst/>
                <a:gdLst/>
                <a:ahLst/>
                <a:cxnLst/>
                <a:rect l="l" t="t" r="r" b="b"/>
                <a:pathLst>
                  <a:path w="7478" h="31521">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246" name="CustomShape 10"/>
              <p:cNvSpPr/>
              <p:nvPr/>
            </p:nvSpPr>
            <p:spPr>
              <a:xfrm rot="5400000">
                <a:off x="1469520" y="467640"/>
                <a:ext cx="118080" cy="117360"/>
              </a:xfrm>
              <a:custGeom>
                <a:avLst/>
                <a:gdLst/>
                <a:ahLst/>
                <a:cxnLst/>
                <a:rect l="l" t="t" r="r" b="b"/>
                <a:pathLst>
                  <a:path w="4743" h="4713">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440">
                <a:solidFill>
                  <a:schemeClr val="dk1"/>
                </a:solidFill>
                <a:miter/>
              </a:ln>
            </p:spPr>
            <p:style>
              <a:lnRef idx="0">
                <a:scrgbClr r="0" g="0" b="0"/>
              </a:lnRef>
              <a:fillRef idx="0">
                <a:scrgbClr r="0" g="0" b="0"/>
              </a:fillRef>
              <a:effectRef idx="0">
                <a:scrgbClr r="0" g="0" b="0"/>
              </a:effectRef>
              <a:fontRef idx="minor"/>
            </p:style>
          </p:sp>
          <p:sp>
            <p:nvSpPr>
              <p:cNvPr id="247" name="CustomShape 11"/>
              <p:cNvSpPr/>
              <p:nvPr/>
            </p:nvSpPr>
            <p:spPr>
              <a:xfrm rot="5400000">
                <a:off x="-27000" y="162360"/>
                <a:ext cx="118080" cy="117360"/>
              </a:xfrm>
              <a:custGeom>
                <a:avLst/>
                <a:gdLst/>
                <a:ahLst/>
                <a:cxnLst/>
                <a:rect l="l" t="t" r="r" b="b"/>
                <a:pathLst>
                  <a:path w="4743" h="4713">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440">
                <a:solidFill>
                  <a:schemeClr val="dk1"/>
                </a:solidFill>
                <a:miter/>
              </a:ln>
            </p:spPr>
            <p:style>
              <a:lnRef idx="0">
                <a:scrgbClr r="0" g="0" b="0"/>
              </a:lnRef>
              <a:fillRef idx="0">
                <a:scrgbClr r="0" g="0" b="0"/>
              </a:fillRef>
              <a:effectRef idx="0">
                <a:scrgbClr r="0" g="0" b="0"/>
              </a:effectRef>
              <a:fontRef idx="minor"/>
            </p:style>
          </p:sp>
        </p:grpSp>
        <p:grpSp>
          <p:nvGrpSpPr>
            <p:cNvPr id="248" name="Group 12"/>
            <p:cNvGrpSpPr/>
            <p:nvPr/>
          </p:nvGrpSpPr>
          <p:grpSpPr>
            <a:xfrm>
              <a:off x="-26640" y="9720"/>
              <a:ext cx="1696680" cy="428400"/>
              <a:chOff x="-26640" y="9720"/>
              <a:chExt cx="1696680" cy="428400"/>
            </a:xfrm>
          </p:grpSpPr>
          <p:sp>
            <p:nvSpPr>
              <p:cNvPr id="249" name="CustomShape 13"/>
              <p:cNvSpPr/>
              <p:nvPr/>
            </p:nvSpPr>
            <p:spPr>
              <a:xfrm rot="5400000">
                <a:off x="644760" y="-504360"/>
                <a:ext cx="333720" cy="1481040"/>
              </a:xfrm>
              <a:custGeom>
                <a:avLst/>
                <a:gdLst/>
                <a:ahLst/>
                <a:cxnLst/>
                <a:rect l="l" t="t" r="r" b="b"/>
                <a:pathLst>
                  <a:path w="7479" h="33163">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250" name="CustomShape 14"/>
              <p:cNvSpPr/>
              <p:nvPr/>
            </p:nvSpPr>
            <p:spPr>
              <a:xfrm rot="5400000">
                <a:off x="1552320" y="320400"/>
                <a:ext cx="118080" cy="117360"/>
              </a:xfrm>
              <a:custGeom>
                <a:avLst/>
                <a:gdLst/>
                <a:ahLst/>
                <a:cxnLst/>
                <a:rect l="l" t="t" r="r" b="b"/>
                <a:pathLst>
                  <a:path w="4743" h="4713">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440">
                <a:solidFill>
                  <a:schemeClr val="dk1"/>
                </a:solidFill>
                <a:miter/>
              </a:ln>
            </p:spPr>
            <p:style>
              <a:lnRef idx="0">
                <a:scrgbClr r="0" g="0" b="0"/>
              </a:lnRef>
              <a:fillRef idx="0">
                <a:scrgbClr r="0" g="0" b="0"/>
              </a:fillRef>
              <a:effectRef idx="0">
                <a:scrgbClr r="0" g="0" b="0"/>
              </a:effectRef>
              <a:fontRef idx="minor"/>
            </p:style>
          </p:sp>
          <p:sp>
            <p:nvSpPr>
              <p:cNvPr id="251" name="CustomShape 15"/>
              <p:cNvSpPr/>
              <p:nvPr/>
            </p:nvSpPr>
            <p:spPr>
              <a:xfrm rot="5400000">
                <a:off x="-27000" y="9720"/>
                <a:ext cx="118080" cy="117360"/>
              </a:xfrm>
              <a:custGeom>
                <a:avLst/>
                <a:gdLst/>
                <a:ahLst/>
                <a:cxnLst/>
                <a:rect l="l" t="t" r="r" b="b"/>
                <a:pathLst>
                  <a:path w="4743" h="4713">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440">
                <a:solidFill>
                  <a:schemeClr val="dk1"/>
                </a:solidFill>
                <a:miter/>
              </a:ln>
            </p:spPr>
            <p:style>
              <a:lnRef idx="0">
                <a:scrgbClr r="0" g="0" b="0"/>
              </a:lnRef>
              <a:fillRef idx="0">
                <a:scrgbClr r="0" g="0" b="0"/>
              </a:fillRef>
              <a:effectRef idx="0">
                <a:scrgbClr r="0" g="0" b="0"/>
              </a:effectRef>
              <a:fontRef idx="minor"/>
            </p:style>
          </p:sp>
        </p:grpSp>
      </p:grpSp>
      <p:grpSp>
        <p:nvGrpSpPr>
          <p:cNvPr id="252" name="Group 16"/>
          <p:cNvGrpSpPr/>
          <p:nvPr/>
        </p:nvGrpSpPr>
        <p:grpSpPr>
          <a:xfrm>
            <a:off x="7374600" y="76680"/>
            <a:ext cx="2014200" cy="473400"/>
            <a:chOff x="7374600" y="76680"/>
            <a:chExt cx="2014200" cy="473400"/>
          </a:xfrm>
        </p:grpSpPr>
        <p:sp>
          <p:nvSpPr>
            <p:cNvPr id="253" name="CustomShape 17"/>
            <p:cNvSpPr/>
            <p:nvPr/>
          </p:nvSpPr>
          <p:spPr>
            <a:xfrm rot="5400000" flipH="1">
              <a:off x="8215200" y="-623160"/>
              <a:ext cx="425160" cy="1921320"/>
            </a:xfrm>
            <a:custGeom>
              <a:avLst/>
              <a:gdLst/>
              <a:ahLst/>
              <a:cxnLst/>
              <a:rect l="l" t="t" r="r" b="b"/>
              <a:pathLst>
                <a:path w="11430" h="51613">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360">
              <a:solidFill>
                <a:schemeClr val="dk1"/>
              </a:solidFill>
              <a:round/>
            </a:ln>
          </p:spPr>
          <p:style>
            <a:lnRef idx="0">
              <a:scrgbClr r="0" g="0" b="0"/>
            </a:lnRef>
            <a:fillRef idx="0">
              <a:scrgbClr r="0" g="0" b="0"/>
            </a:fillRef>
            <a:effectRef idx="0">
              <a:scrgbClr r="0" g="0" b="0"/>
            </a:effectRef>
            <a:fontRef idx="minor"/>
          </p:style>
        </p:sp>
        <p:sp>
          <p:nvSpPr>
            <p:cNvPr id="254" name="CustomShape 18"/>
            <p:cNvSpPr/>
            <p:nvPr/>
          </p:nvSpPr>
          <p:spPr>
            <a:xfrm flipH="1">
              <a:off x="7374600" y="76680"/>
              <a:ext cx="118080" cy="118080"/>
            </a:xfrm>
            <a:custGeom>
              <a:avLst/>
              <a:gdLst/>
              <a:ahLst/>
              <a:cxnLst/>
              <a:rect l="l" t="t" r="r" b="b"/>
              <a:pathLst>
                <a:path w="4743" h="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440">
              <a:solidFill>
                <a:schemeClr val="dk1"/>
              </a:solidFill>
              <a:miter/>
            </a:ln>
          </p:spPr>
          <p:style>
            <a:lnRef idx="0">
              <a:scrgbClr r="0" g="0" b="0"/>
            </a:lnRef>
            <a:fillRef idx="0">
              <a:scrgbClr r="0" g="0" b="0"/>
            </a:fillRef>
            <a:effectRef idx="0">
              <a:scrgbClr r="0" g="0" b="0"/>
            </a:effectRef>
            <a:fontRef idx="minor"/>
          </p:style>
        </p:sp>
      </p:grpSp>
      <p:grpSp>
        <p:nvGrpSpPr>
          <p:cNvPr id="255" name="Group 19"/>
          <p:cNvGrpSpPr/>
          <p:nvPr/>
        </p:nvGrpSpPr>
        <p:grpSpPr>
          <a:xfrm>
            <a:off x="7472160" y="479160"/>
            <a:ext cx="2014200" cy="473040"/>
            <a:chOff x="7472160" y="479160"/>
            <a:chExt cx="2014200" cy="473040"/>
          </a:xfrm>
        </p:grpSpPr>
        <p:sp>
          <p:nvSpPr>
            <p:cNvPr id="256" name="CustomShape 20"/>
            <p:cNvSpPr/>
            <p:nvPr/>
          </p:nvSpPr>
          <p:spPr>
            <a:xfrm rot="5400000" flipH="1">
              <a:off x="8312760" y="-221040"/>
              <a:ext cx="425160" cy="1921320"/>
            </a:xfrm>
            <a:custGeom>
              <a:avLst/>
              <a:gdLst/>
              <a:ahLst/>
              <a:cxnLst/>
              <a:rect l="l" t="t" r="r" b="b"/>
              <a:pathLst>
                <a:path w="11430" h="51613">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360">
              <a:solidFill>
                <a:schemeClr val="dk1"/>
              </a:solidFill>
              <a:round/>
            </a:ln>
          </p:spPr>
          <p:style>
            <a:lnRef idx="0">
              <a:scrgbClr r="0" g="0" b="0"/>
            </a:lnRef>
            <a:fillRef idx="0">
              <a:scrgbClr r="0" g="0" b="0"/>
            </a:fillRef>
            <a:effectRef idx="0">
              <a:scrgbClr r="0" g="0" b="0"/>
            </a:effectRef>
            <a:fontRef idx="minor"/>
          </p:style>
        </p:sp>
        <p:sp>
          <p:nvSpPr>
            <p:cNvPr id="257" name="CustomShape 21"/>
            <p:cNvSpPr/>
            <p:nvPr/>
          </p:nvSpPr>
          <p:spPr>
            <a:xfrm flipH="1">
              <a:off x="7472160" y="479160"/>
              <a:ext cx="118080" cy="118080"/>
            </a:xfrm>
            <a:custGeom>
              <a:avLst/>
              <a:gdLst/>
              <a:ahLst/>
              <a:cxnLst/>
              <a:rect l="l" t="t" r="r" b="b"/>
              <a:pathLst>
                <a:path w="4743" h="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440">
              <a:solidFill>
                <a:schemeClr val="dk1"/>
              </a:solidFill>
              <a:miter/>
            </a:ln>
          </p:spPr>
          <p:style>
            <a:lnRef idx="0">
              <a:scrgbClr r="0" g="0" b="0"/>
            </a:lnRef>
            <a:fillRef idx="0">
              <a:scrgbClr r="0" g="0" b="0"/>
            </a:fillRef>
            <a:effectRef idx="0">
              <a:scrgbClr r="0" g="0" b="0"/>
            </a:effectRef>
            <a:fontRef idx="minor"/>
          </p:style>
        </p:sp>
      </p:grpSp>
      <p:grpSp>
        <p:nvGrpSpPr>
          <p:cNvPr id="258" name="Group 22"/>
          <p:cNvGrpSpPr/>
          <p:nvPr/>
        </p:nvGrpSpPr>
        <p:grpSpPr>
          <a:xfrm>
            <a:off x="6230160" y="4537440"/>
            <a:ext cx="919800" cy="1077840"/>
            <a:chOff x="6230160" y="4537440"/>
            <a:chExt cx="919800" cy="1077840"/>
          </a:xfrm>
        </p:grpSpPr>
        <p:sp>
          <p:nvSpPr>
            <p:cNvPr id="259" name="CustomShape 23"/>
            <p:cNvSpPr/>
            <p:nvPr/>
          </p:nvSpPr>
          <p:spPr>
            <a:xfrm flipV="1">
              <a:off x="6333480" y="4608720"/>
              <a:ext cx="816480" cy="1006560"/>
            </a:xfrm>
            <a:custGeom>
              <a:avLst/>
              <a:gdLst/>
              <a:ahLst/>
              <a:cxnLst/>
              <a:rect l="l" t="t" r="r" b="b"/>
              <a:pathLst>
                <a:path w="32677" h="40275">
                  <a:moveTo>
                    <a:pt x="1" y="40274"/>
                  </a:moveTo>
                  <a:lnTo>
                    <a:pt x="32676" y="40274"/>
                  </a:lnTo>
                  <a:lnTo>
                    <a:pt x="32676" y="0"/>
                  </a:lnTo>
                </a:path>
              </a:pathLst>
            </a:custGeom>
            <a:noFill/>
            <a:ln w="28440">
              <a:solidFill>
                <a:schemeClr val="dk1"/>
              </a:solidFill>
              <a:miter/>
            </a:ln>
          </p:spPr>
          <p:style>
            <a:lnRef idx="0">
              <a:scrgbClr r="0" g="0" b="0"/>
            </a:lnRef>
            <a:fillRef idx="0">
              <a:scrgbClr r="0" g="0" b="0"/>
            </a:fillRef>
            <a:effectRef idx="0">
              <a:scrgbClr r="0" g="0" b="0"/>
            </a:effectRef>
            <a:fontRef idx="minor"/>
          </p:style>
        </p:sp>
        <p:sp>
          <p:nvSpPr>
            <p:cNvPr id="260" name="CustomShape 24"/>
            <p:cNvSpPr/>
            <p:nvPr/>
          </p:nvSpPr>
          <p:spPr>
            <a:xfrm flipV="1">
              <a:off x="6230160" y="4537440"/>
              <a:ext cx="117360" cy="118080"/>
            </a:xfrm>
            <a:custGeom>
              <a:avLst/>
              <a:gdLst/>
              <a:ahLst/>
              <a:cxnLst/>
              <a:rect l="l" t="t" r="r" b="b"/>
              <a:pathLst>
                <a:path w="4713" h="4743">
                  <a:moveTo>
                    <a:pt x="1" y="2037"/>
                  </a:moveTo>
                  <a:cubicBezTo>
                    <a:pt x="1" y="3830"/>
                    <a:pt x="2159" y="4742"/>
                    <a:pt x="3436" y="3466"/>
                  </a:cubicBezTo>
                  <a:cubicBezTo>
                    <a:pt x="4712" y="2189"/>
                    <a:pt x="3800" y="1"/>
                    <a:pt x="2007" y="31"/>
                  </a:cubicBezTo>
                  <a:cubicBezTo>
                    <a:pt x="882" y="31"/>
                    <a:pt x="1" y="912"/>
                    <a:pt x="1" y="2037"/>
                  </a:cubicBezTo>
                  <a:close/>
                </a:path>
              </a:pathLst>
            </a:custGeom>
            <a:noFill/>
            <a:ln w="28440">
              <a:solidFill>
                <a:schemeClr val="dk1"/>
              </a:solidFill>
              <a:miter/>
            </a:ln>
          </p:spPr>
          <p:style>
            <a:lnRef idx="0">
              <a:scrgbClr r="0" g="0" b="0"/>
            </a:lnRef>
            <a:fillRef idx="0">
              <a:scrgbClr r="0" g="0" b="0"/>
            </a:fillRef>
            <a:effectRef idx="0">
              <a:scrgbClr r="0" g="0" b="0"/>
            </a:effectRef>
            <a:fontRef idx="minor"/>
          </p:style>
        </p:sp>
      </p:grpSp>
      <p:grpSp>
        <p:nvGrpSpPr>
          <p:cNvPr id="261" name="Group 25"/>
          <p:cNvGrpSpPr/>
          <p:nvPr/>
        </p:nvGrpSpPr>
        <p:grpSpPr>
          <a:xfrm>
            <a:off x="6724080" y="4140360"/>
            <a:ext cx="1128960" cy="1438920"/>
            <a:chOff x="6724080" y="4140360"/>
            <a:chExt cx="1128960" cy="1438920"/>
          </a:xfrm>
        </p:grpSpPr>
        <p:sp>
          <p:nvSpPr>
            <p:cNvPr id="262" name="CustomShape 26"/>
            <p:cNvSpPr/>
            <p:nvPr/>
          </p:nvSpPr>
          <p:spPr>
            <a:xfrm flipV="1">
              <a:off x="6770520" y="4258800"/>
              <a:ext cx="1082520" cy="1320480"/>
            </a:xfrm>
            <a:custGeom>
              <a:avLst/>
              <a:gdLst/>
              <a:ahLst/>
              <a:cxnLst/>
              <a:rect l="l" t="t" r="r" b="b"/>
              <a:pathLst>
                <a:path w="43315" h="52828">
                  <a:moveTo>
                    <a:pt x="0" y="52828"/>
                  </a:moveTo>
                  <a:lnTo>
                    <a:pt x="0" y="25836"/>
                  </a:lnTo>
                  <a:lnTo>
                    <a:pt x="43314" y="25836"/>
                  </a:lnTo>
                  <a:lnTo>
                    <a:pt x="43314" y="0"/>
                  </a:lnTo>
                </a:path>
              </a:pathLst>
            </a:custGeom>
            <a:noFill/>
            <a:ln w="28440">
              <a:solidFill>
                <a:schemeClr val="accent1"/>
              </a:solidFill>
              <a:miter/>
            </a:ln>
          </p:spPr>
          <p:style>
            <a:lnRef idx="0">
              <a:scrgbClr r="0" g="0" b="0"/>
            </a:lnRef>
            <a:fillRef idx="0">
              <a:scrgbClr r="0" g="0" b="0"/>
            </a:fillRef>
            <a:effectRef idx="0">
              <a:scrgbClr r="0" g="0" b="0"/>
            </a:effectRef>
            <a:fontRef idx="minor"/>
          </p:style>
        </p:sp>
        <p:sp>
          <p:nvSpPr>
            <p:cNvPr id="263" name="CustomShape 27"/>
            <p:cNvSpPr/>
            <p:nvPr/>
          </p:nvSpPr>
          <p:spPr>
            <a:xfrm flipV="1">
              <a:off x="6724080" y="4140360"/>
              <a:ext cx="117360" cy="118080"/>
            </a:xfrm>
            <a:custGeom>
              <a:avLst/>
              <a:gdLst/>
              <a:ahLst/>
              <a:cxnLst/>
              <a:rect l="l" t="t" r="r" b="b"/>
              <a:pathLst>
                <a:path w="4712" h="4743">
                  <a:moveTo>
                    <a:pt x="0" y="2037"/>
                  </a:moveTo>
                  <a:cubicBezTo>
                    <a:pt x="0" y="3830"/>
                    <a:pt x="2158" y="4742"/>
                    <a:pt x="3435" y="3466"/>
                  </a:cubicBezTo>
                  <a:cubicBezTo>
                    <a:pt x="4711" y="2189"/>
                    <a:pt x="3800" y="1"/>
                    <a:pt x="2006" y="1"/>
                  </a:cubicBezTo>
                  <a:cubicBezTo>
                    <a:pt x="882" y="31"/>
                    <a:pt x="0" y="912"/>
                    <a:pt x="0" y="2037"/>
                  </a:cubicBezTo>
                  <a:close/>
                </a:path>
              </a:pathLst>
            </a:custGeom>
            <a:noFill/>
            <a:ln w="28440">
              <a:solidFill>
                <a:schemeClr val="accent1"/>
              </a:solidFill>
              <a:miter/>
            </a:ln>
          </p:spPr>
          <p:style>
            <a:lnRef idx="0">
              <a:scrgbClr r="0" g="0" b="0"/>
            </a:lnRef>
            <a:fillRef idx="0">
              <a:scrgbClr r="0" g="0" b="0"/>
            </a:fillRef>
            <a:effectRef idx="0">
              <a:scrgbClr r="0" g="0" b="0"/>
            </a:effectRef>
            <a:fontRef idx="minor"/>
          </p:style>
        </p:sp>
      </p:grpSp>
      <p:sp>
        <p:nvSpPr>
          <p:cNvPr id="264" name="PlaceHolder 28"/>
          <p:cNvSpPr>
            <a:spLocks noGrp="1"/>
          </p:cNvSpPr>
          <p:nvPr>
            <p:ph type="title"/>
          </p:nvPr>
        </p:nvSpPr>
        <p:spPr>
          <a:xfrm>
            <a:off x="706680" y="980280"/>
            <a:ext cx="4254120" cy="866160"/>
          </a:xfrm>
          <a:prstGeom prst="rect">
            <a:avLst/>
          </a:prstGeom>
        </p:spPr>
        <p:txBody>
          <a:bodyPr tIns="91440" bIns="91440" anchor="ctr">
            <a:noAutofit/>
          </a:bodyPr>
          <a:lstStyle/>
          <a:p>
            <a:r>
              <a:rPr lang="en-US" sz="2700" b="0" strike="noStrike" spc="-1">
                <a:solidFill>
                  <a:srgbClr val="000000"/>
                </a:solidFill>
                <a:latin typeface="Arial"/>
              </a:rPr>
              <a:t>Click to edit the title text format</a:t>
            </a:r>
          </a:p>
        </p:txBody>
      </p:sp>
      <p:sp>
        <p:nvSpPr>
          <p:cNvPr id="265" name="PlaceHolder 29"/>
          <p:cNvSpPr>
            <a:spLocks noGrp="1"/>
          </p:cNvSpPr>
          <p:nvPr>
            <p:ph type="body"/>
          </p:nvPr>
        </p:nvSpPr>
        <p:spPr>
          <a:xfrm>
            <a:off x="713160" y="1770480"/>
            <a:ext cx="4254120" cy="2468520"/>
          </a:xfrm>
          <a:prstGeom prst="rect">
            <a:avLst/>
          </a:prstGeom>
        </p:spPr>
        <p:txBody>
          <a:bodyPr tIns="91440" bIns="91440" anchor="ctr">
            <a:noAutofit/>
          </a:bodyPr>
          <a:lstStyle/>
          <a:p>
            <a:pPr marL="432000" indent="-324000">
              <a:spcBef>
                <a:spcPts val="1417"/>
              </a:spcBef>
              <a:buClr>
                <a:srgbClr val="FFFFFF"/>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14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14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14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T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www.eagle-robotics.com/accueil/233-sim900-module-gsm-gprs.html" TargetMode="External"/><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TextShape 1"/>
          <p:cNvSpPr txBox="1"/>
          <p:nvPr/>
        </p:nvSpPr>
        <p:spPr>
          <a:xfrm>
            <a:off x="929160" y="1472040"/>
            <a:ext cx="5411160" cy="1863360"/>
          </a:xfrm>
          <a:prstGeom prst="rect">
            <a:avLst/>
          </a:prstGeom>
          <a:noFill/>
          <a:ln>
            <a:noFill/>
          </a:ln>
        </p:spPr>
        <p:txBody>
          <a:bodyPr tIns="91440" bIns="91440" anchor="ctr">
            <a:noAutofit/>
          </a:bodyPr>
          <a:lstStyle/>
          <a:p>
            <a:pPr>
              <a:lnSpc>
                <a:spcPct val="100000"/>
              </a:lnSpc>
              <a:tabLst>
                <a:tab pos="0" algn="l"/>
              </a:tabLst>
            </a:pPr>
            <a:r>
              <a:rPr lang="en" sz="3200" b="1" strike="noStrike" spc="-1">
                <a:solidFill>
                  <a:srgbClr val="FFFFFF"/>
                </a:solidFill>
                <a:latin typeface="Montserrat"/>
                <a:ea typeface="Montserrat"/>
              </a:rPr>
              <a:t>RF Power detector with mobile data transfer for antenna outdoor test setup</a:t>
            </a:r>
            <a:endParaRPr lang="en-US" sz="3200" b="0" strike="noStrike" spc="-1">
              <a:solidFill>
                <a:srgbClr val="000000"/>
              </a:solidFill>
              <a:latin typeface="Arial"/>
            </a:endParaRPr>
          </a:p>
        </p:txBody>
      </p:sp>
      <p:sp>
        <p:nvSpPr>
          <p:cNvPr id="303" name="TextShape 2"/>
          <p:cNvSpPr txBox="1"/>
          <p:nvPr/>
        </p:nvSpPr>
        <p:spPr>
          <a:xfrm>
            <a:off x="4900320" y="3242520"/>
            <a:ext cx="1978560" cy="489960"/>
          </a:xfrm>
          <a:prstGeom prst="rect">
            <a:avLst/>
          </a:prstGeom>
          <a:noFill/>
          <a:ln>
            <a:noFill/>
          </a:ln>
        </p:spPr>
        <p:txBody>
          <a:bodyPr tIns="91440" bIns="91440" anchor="ctr">
            <a:noAutofit/>
          </a:bodyPr>
          <a:lstStyle/>
          <a:p>
            <a:pPr algn="ctr">
              <a:lnSpc>
                <a:spcPct val="100000"/>
              </a:lnSpc>
              <a:tabLst>
                <a:tab pos="0" algn="l"/>
              </a:tabLst>
            </a:pPr>
            <a:r>
              <a:rPr lang="en" sz="1700" b="1" strike="noStrike" spc="-1">
                <a:solidFill>
                  <a:srgbClr val="EFEFEF"/>
                </a:solidFill>
                <a:latin typeface="Source Sans Pro"/>
                <a:ea typeface="Source Sans Pro"/>
              </a:rPr>
              <a:t>CHAARI Malek</a:t>
            </a:r>
            <a:endParaRPr lang="en-US" sz="1700" b="0" strike="noStrike" spc="-1">
              <a:latin typeface="Arial"/>
            </a:endParaRPr>
          </a:p>
          <a:p>
            <a:pPr algn="ctr">
              <a:lnSpc>
                <a:spcPct val="100000"/>
              </a:lnSpc>
              <a:tabLst>
                <a:tab pos="0" algn="l"/>
              </a:tabLst>
            </a:pPr>
            <a:r>
              <a:rPr lang="en" sz="1700" b="1" strike="noStrike" spc="-1">
                <a:solidFill>
                  <a:srgbClr val="EFEFEF"/>
                </a:solidFill>
                <a:latin typeface="Source Sans Pro"/>
                <a:ea typeface="Source Sans Pro"/>
              </a:rPr>
              <a:t>SIFAOUI Iheb</a:t>
            </a:r>
            <a:endParaRPr lang="en-US" sz="1700" b="0" strike="noStrike" spc="-1">
              <a:latin typeface="Arial"/>
            </a:endParaRPr>
          </a:p>
          <a:p>
            <a:pPr algn="ctr">
              <a:lnSpc>
                <a:spcPct val="100000"/>
              </a:lnSpc>
              <a:tabLst>
                <a:tab pos="0" algn="l"/>
              </a:tabLst>
            </a:pPr>
            <a:r>
              <a:rPr lang="en" sz="1700" b="1" strike="noStrike" spc="-1">
                <a:solidFill>
                  <a:srgbClr val="EFEFEF"/>
                </a:solidFill>
                <a:latin typeface="Source Sans Pro"/>
                <a:ea typeface="Source Sans Pro"/>
              </a:rPr>
              <a:t>KROUMI Hatem</a:t>
            </a:r>
            <a:endParaRPr lang="en-US" sz="1700" b="0" strike="noStrike" spc="-1">
              <a:latin typeface="Arial"/>
            </a:endParaRPr>
          </a:p>
        </p:txBody>
      </p:sp>
      <p:grpSp>
        <p:nvGrpSpPr>
          <p:cNvPr id="304" name="Group 3"/>
          <p:cNvGrpSpPr/>
          <p:nvPr/>
        </p:nvGrpSpPr>
        <p:grpSpPr>
          <a:xfrm>
            <a:off x="-85320" y="4056840"/>
            <a:ext cx="2074680" cy="962280"/>
            <a:chOff x="-85320" y="4056840"/>
            <a:chExt cx="2074680" cy="962280"/>
          </a:xfrm>
        </p:grpSpPr>
        <p:grpSp>
          <p:nvGrpSpPr>
            <p:cNvPr id="305" name="Group 4"/>
            <p:cNvGrpSpPr/>
            <p:nvPr/>
          </p:nvGrpSpPr>
          <p:grpSpPr>
            <a:xfrm>
              <a:off x="-44280" y="4056840"/>
              <a:ext cx="2033640" cy="459000"/>
              <a:chOff x="-44280" y="4056840"/>
              <a:chExt cx="2033640" cy="459000"/>
            </a:xfrm>
          </p:grpSpPr>
          <p:sp>
            <p:nvSpPr>
              <p:cNvPr id="306" name="CustomShape 5"/>
              <p:cNvSpPr/>
              <p:nvPr/>
            </p:nvSpPr>
            <p:spPr>
              <a:xfrm rot="16200000">
                <a:off x="703800" y="3342600"/>
                <a:ext cx="425160" cy="1921320"/>
              </a:xfrm>
              <a:custGeom>
                <a:avLst/>
                <a:gdLst/>
                <a:ahLst/>
                <a:cxnLst/>
                <a:rect l="l" t="t" r="r" b="b"/>
                <a:pathLst>
                  <a:path w="11430" h="51613">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307" name="CustomShape 6"/>
              <p:cNvSpPr/>
              <p:nvPr/>
            </p:nvSpPr>
            <p:spPr>
              <a:xfrm>
                <a:off x="1871280" y="4056840"/>
                <a:ext cx="118080" cy="118080"/>
              </a:xfrm>
              <a:custGeom>
                <a:avLst/>
                <a:gdLst/>
                <a:ahLst/>
                <a:cxnLst/>
                <a:rect l="l" t="t" r="r" b="b"/>
                <a:pathLst>
                  <a:path w="4743" h="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440">
                <a:solidFill>
                  <a:schemeClr val="accent2"/>
                </a:solidFill>
                <a:miter/>
              </a:ln>
            </p:spPr>
            <p:style>
              <a:lnRef idx="0">
                <a:scrgbClr r="0" g="0" b="0"/>
              </a:lnRef>
              <a:fillRef idx="0">
                <a:scrgbClr r="0" g="0" b="0"/>
              </a:fillRef>
              <a:effectRef idx="0">
                <a:scrgbClr r="0" g="0" b="0"/>
              </a:effectRef>
              <a:fontRef idx="minor"/>
            </p:style>
          </p:sp>
        </p:grpSp>
        <p:grpSp>
          <p:nvGrpSpPr>
            <p:cNvPr id="308" name="Group 7"/>
            <p:cNvGrpSpPr/>
            <p:nvPr/>
          </p:nvGrpSpPr>
          <p:grpSpPr>
            <a:xfrm>
              <a:off x="-85320" y="4299480"/>
              <a:ext cx="2014200" cy="469080"/>
              <a:chOff x="-85320" y="4299480"/>
              <a:chExt cx="2014200" cy="469080"/>
            </a:xfrm>
          </p:grpSpPr>
          <p:sp>
            <p:nvSpPr>
              <p:cNvPr id="309" name="CustomShape 8"/>
              <p:cNvSpPr/>
              <p:nvPr/>
            </p:nvSpPr>
            <p:spPr>
              <a:xfrm rot="16200000">
                <a:off x="662760" y="3595320"/>
                <a:ext cx="425160" cy="1921320"/>
              </a:xfrm>
              <a:custGeom>
                <a:avLst/>
                <a:gdLst/>
                <a:ahLst/>
                <a:cxnLst/>
                <a:rect l="l" t="t" r="r" b="b"/>
                <a:pathLst>
                  <a:path w="11430" h="51613">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360">
                <a:solidFill>
                  <a:schemeClr val="dk1"/>
                </a:solidFill>
                <a:round/>
              </a:ln>
            </p:spPr>
            <p:style>
              <a:lnRef idx="0">
                <a:scrgbClr r="0" g="0" b="0"/>
              </a:lnRef>
              <a:fillRef idx="0">
                <a:scrgbClr r="0" g="0" b="0"/>
              </a:fillRef>
              <a:effectRef idx="0">
                <a:scrgbClr r="0" g="0" b="0"/>
              </a:effectRef>
              <a:fontRef idx="minor"/>
            </p:style>
          </p:sp>
          <p:sp>
            <p:nvSpPr>
              <p:cNvPr id="310" name="CustomShape 9"/>
              <p:cNvSpPr/>
              <p:nvPr/>
            </p:nvSpPr>
            <p:spPr>
              <a:xfrm>
                <a:off x="1810800" y="4299480"/>
                <a:ext cx="118080" cy="118080"/>
              </a:xfrm>
              <a:custGeom>
                <a:avLst/>
                <a:gdLst/>
                <a:ahLst/>
                <a:cxnLst/>
                <a:rect l="l" t="t" r="r" b="b"/>
                <a:pathLst>
                  <a:path w="4743" h="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440">
                <a:solidFill>
                  <a:schemeClr val="dk1"/>
                </a:solidFill>
                <a:miter/>
              </a:ln>
            </p:spPr>
            <p:style>
              <a:lnRef idx="0">
                <a:scrgbClr r="0" g="0" b="0"/>
              </a:lnRef>
              <a:fillRef idx="0">
                <a:scrgbClr r="0" g="0" b="0"/>
              </a:fillRef>
              <a:effectRef idx="0">
                <a:scrgbClr r="0" g="0" b="0"/>
              </a:effectRef>
              <a:fontRef idx="minor"/>
            </p:style>
          </p:sp>
        </p:grpSp>
        <p:grpSp>
          <p:nvGrpSpPr>
            <p:cNvPr id="311" name="Group 10"/>
            <p:cNvGrpSpPr/>
            <p:nvPr/>
          </p:nvGrpSpPr>
          <p:grpSpPr>
            <a:xfrm>
              <a:off x="-85320" y="4550040"/>
              <a:ext cx="2014200" cy="469080"/>
              <a:chOff x="-85320" y="4550040"/>
              <a:chExt cx="2014200" cy="469080"/>
            </a:xfrm>
          </p:grpSpPr>
          <p:sp>
            <p:nvSpPr>
              <p:cNvPr id="312" name="CustomShape 11"/>
              <p:cNvSpPr/>
              <p:nvPr/>
            </p:nvSpPr>
            <p:spPr>
              <a:xfrm rot="16200000">
                <a:off x="662760" y="3845880"/>
                <a:ext cx="425160" cy="1921320"/>
              </a:xfrm>
              <a:custGeom>
                <a:avLst/>
                <a:gdLst/>
                <a:ahLst/>
                <a:cxnLst/>
                <a:rect l="l" t="t" r="r" b="b"/>
                <a:pathLst>
                  <a:path w="11430" h="51613">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360">
                <a:solidFill>
                  <a:schemeClr val="dk1"/>
                </a:solidFill>
                <a:round/>
              </a:ln>
            </p:spPr>
            <p:style>
              <a:lnRef idx="0">
                <a:scrgbClr r="0" g="0" b="0"/>
              </a:lnRef>
              <a:fillRef idx="0">
                <a:scrgbClr r="0" g="0" b="0"/>
              </a:fillRef>
              <a:effectRef idx="0">
                <a:scrgbClr r="0" g="0" b="0"/>
              </a:effectRef>
              <a:fontRef idx="minor"/>
            </p:style>
          </p:sp>
          <p:sp>
            <p:nvSpPr>
              <p:cNvPr id="313" name="CustomShape 12"/>
              <p:cNvSpPr/>
              <p:nvPr/>
            </p:nvSpPr>
            <p:spPr>
              <a:xfrm>
                <a:off x="1810800" y="4550040"/>
                <a:ext cx="118080" cy="118080"/>
              </a:xfrm>
              <a:custGeom>
                <a:avLst/>
                <a:gdLst/>
                <a:ahLst/>
                <a:cxnLst/>
                <a:rect l="l" t="t" r="r" b="b"/>
                <a:pathLst>
                  <a:path w="4743" h="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440">
                <a:solidFill>
                  <a:schemeClr val="dk1"/>
                </a:solidFill>
                <a:miter/>
              </a:ln>
            </p:spPr>
            <p:style>
              <a:lnRef idx="0">
                <a:scrgbClr r="0" g="0" b="0"/>
              </a:lnRef>
              <a:fillRef idx="0">
                <a:scrgbClr r="0" g="0" b="0"/>
              </a:fillRef>
              <a:effectRef idx="0">
                <a:scrgbClr r="0" g="0" b="0"/>
              </a:effectRef>
              <a:fontRef idx="minor"/>
            </p:style>
          </p:sp>
        </p:grpSp>
      </p:grpSp>
      <p:grpSp>
        <p:nvGrpSpPr>
          <p:cNvPr id="314" name="Group 13"/>
          <p:cNvGrpSpPr/>
          <p:nvPr/>
        </p:nvGrpSpPr>
        <p:grpSpPr>
          <a:xfrm>
            <a:off x="746640" y="-467280"/>
            <a:ext cx="2248560" cy="1656720"/>
            <a:chOff x="746640" y="-467280"/>
            <a:chExt cx="2248560" cy="1656720"/>
          </a:xfrm>
        </p:grpSpPr>
        <p:sp>
          <p:nvSpPr>
            <p:cNvPr id="315" name="CustomShape 14"/>
            <p:cNvSpPr/>
            <p:nvPr/>
          </p:nvSpPr>
          <p:spPr>
            <a:xfrm>
              <a:off x="746640" y="-467280"/>
              <a:ext cx="2158560" cy="1560600"/>
            </a:xfrm>
            <a:custGeom>
              <a:avLst/>
              <a:gdLst/>
              <a:ahLst/>
              <a:cxnLst/>
              <a:rect l="l" t="t" r="r" b="b"/>
              <a:pathLst>
                <a:path w="86355" h="62433">
                  <a:moveTo>
                    <a:pt x="86355" y="62433"/>
                  </a:moveTo>
                  <a:lnTo>
                    <a:pt x="34621" y="14833"/>
                  </a:lnTo>
                  <a:lnTo>
                    <a:pt x="1" y="14833"/>
                  </a:lnTo>
                  <a:lnTo>
                    <a:pt x="1" y="0"/>
                  </a:lnTo>
                </a:path>
              </a:pathLst>
            </a:custGeom>
            <a:noFill/>
            <a:ln w="28440">
              <a:solidFill>
                <a:schemeClr val="accent2"/>
              </a:solidFill>
              <a:miter/>
            </a:ln>
          </p:spPr>
          <p:style>
            <a:lnRef idx="0">
              <a:scrgbClr r="0" g="0" b="0"/>
            </a:lnRef>
            <a:fillRef idx="0">
              <a:scrgbClr r="0" g="0" b="0"/>
            </a:fillRef>
            <a:effectRef idx="0">
              <a:scrgbClr r="0" g="0" b="0"/>
            </a:effectRef>
            <a:fontRef idx="minor"/>
          </p:style>
        </p:sp>
        <p:sp>
          <p:nvSpPr>
            <p:cNvPr id="316" name="CustomShape 15"/>
            <p:cNvSpPr/>
            <p:nvPr/>
          </p:nvSpPr>
          <p:spPr>
            <a:xfrm>
              <a:off x="2877120" y="1072080"/>
              <a:ext cx="118080" cy="117360"/>
            </a:xfrm>
            <a:custGeom>
              <a:avLst/>
              <a:gdLst/>
              <a:ahLst/>
              <a:cxnLst/>
              <a:rect l="l" t="t" r="r" b="b"/>
              <a:pathLst>
                <a:path w="4743" h="4712">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440">
              <a:solidFill>
                <a:schemeClr val="accent2"/>
              </a:solidFill>
              <a:miter/>
            </a:ln>
          </p:spPr>
          <p:style>
            <a:lnRef idx="0">
              <a:scrgbClr r="0" g="0" b="0"/>
            </a:lnRef>
            <a:fillRef idx="0">
              <a:scrgbClr r="0" g="0" b="0"/>
            </a:fillRef>
            <a:effectRef idx="0">
              <a:scrgbClr r="0" g="0" b="0"/>
            </a:effectRef>
            <a:fontRef idx="minor"/>
          </p:style>
        </p:sp>
      </p:grpSp>
      <p:grpSp>
        <p:nvGrpSpPr>
          <p:cNvPr id="317" name="Group 16"/>
          <p:cNvGrpSpPr/>
          <p:nvPr/>
        </p:nvGrpSpPr>
        <p:grpSpPr>
          <a:xfrm>
            <a:off x="4603680" y="-467280"/>
            <a:ext cx="2240640" cy="1656720"/>
            <a:chOff x="4603680" y="-467280"/>
            <a:chExt cx="2240640" cy="1656720"/>
          </a:xfrm>
        </p:grpSpPr>
        <p:sp>
          <p:nvSpPr>
            <p:cNvPr id="318" name="CustomShape 17"/>
            <p:cNvSpPr/>
            <p:nvPr/>
          </p:nvSpPr>
          <p:spPr>
            <a:xfrm>
              <a:off x="4689720" y="-467280"/>
              <a:ext cx="2154600" cy="1560600"/>
            </a:xfrm>
            <a:custGeom>
              <a:avLst/>
              <a:gdLst/>
              <a:ahLst/>
              <a:cxnLst/>
              <a:rect l="l" t="t" r="r" b="b"/>
              <a:pathLst>
                <a:path w="86203" h="62433">
                  <a:moveTo>
                    <a:pt x="0" y="62433"/>
                  </a:moveTo>
                  <a:lnTo>
                    <a:pt x="51916" y="14833"/>
                  </a:lnTo>
                  <a:lnTo>
                    <a:pt x="86202" y="14833"/>
                  </a:lnTo>
                  <a:lnTo>
                    <a:pt x="86202" y="0"/>
                  </a:lnTo>
                </a:path>
              </a:pathLst>
            </a:custGeom>
            <a:noFill/>
            <a:ln w="28440">
              <a:solidFill>
                <a:schemeClr val="accent2"/>
              </a:solidFill>
              <a:miter/>
            </a:ln>
          </p:spPr>
          <p:style>
            <a:lnRef idx="0">
              <a:scrgbClr r="0" g="0" b="0"/>
            </a:lnRef>
            <a:fillRef idx="0">
              <a:scrgbClr r="0" g="0" b="0"/>
            </a:fillRef>
            <a:effectRef idx="0">
              <a:scrgbClr r="0" g="0" b="0"/>
            </a:effectRef>
            <a:fontRef idx="minor"/>
          </p:style>
        </p:sp>
        <p:sp>
          <p:nvSpPr>
            <p:cNvPr id="319" name="CustomShape 18"/>
            <p:cNvSpPr/>
            <p:nvPr/>
          </p:nvSpPr>
          <p:spPr>
            <a:xfrm>
              <a:off x="4603680" y="1072080"/>
              <a:ext cx="117360" cy="117360"/>
            </a:xfrm>
            <a:custGeom>
              <a:avLst/>
              <a:gdLst/>
              <a:ahLst/>
              <a:cxnLst/>
              <a:rect l="l" t="t" r="r" b="b"/>
              <a:pathLst>
                <a:path w="4712" h="4712">
                  <a:moveTo>
                    <a:pt x="0" y="2007"/>
                  </a:moveTo>
                  <a:cubicBezTo>
                    <a:pt x="0" y="3830"/>
                    <a:pt x="2158" y="4712"/>
                    <a:pt x="3435" y="3466"/>
                  </a:cubicBezTo>
                  <a:cubicBezTo>
                    <a:pt x="4712" y="2189"/>
                    <a:pt x="3800" y="0"/>
                    <a:pt x="2006" y="0"/>
                  </a:cubicBezTo>
                  <a:cubicBezTo>
                    <a:pt x="882" y="0"/>
                    <a:pt x="0" y="912"/>
                    <a:pt x="0" y="2007"/>
                  </a:cubicBezTo>
                  <a:close/>
                </a:path>
              </a:pathLst>
            </a:custGeom>
            <a:noFill/>
            <a:ln w="28440">
              <a:solidFill>
                <a:schemeClr val="accent2"/>
              </a:solidFill>
              <a:miter/>
            </a:ln>
          </p:spPr>
          <p:style>
            <a:lnRef idx="0">
              <a:scrgbClr r="0" g="0" b="0"/>
            </a:lnRef>
            <a:fillRef idx="0">
              <a:scrgbClr r="0" g="0" b="0"/>
            </a:fillRef>
            <a:effectRef idx="0">
              <a:scrgbClr r="0" g="0" b="0"/>
            </a:effectRef>
            <a:fontRef idx="minor"/>
          </p:style>
        </p:sp>
      </p:grpSp>
      <p:grpSp>
        <p:nvGrpSpPr>
          <p:cNvPr id="320" name="Group 19"/>
          <p:cNvGrpSpPr/>
          <p:nvPr/>
        </p:nvGrpSpPr>
        <p:grpSpPr>
          <a:xfrm>
            <a:off x="6301080" y="-241920"/>
            <a:ext cx="3667320" cy="4649760"/>
            <a:chOff x="6301080" y="-241920"/>
            <a:chExt cx="3667320" cy="4649760"/>
          </a:xfrm>
        </p:grpSpPr>
        <p:grpSp>
          <p:nvGrpSpPr>
            <p:cNvPr id="321" name="Group 20"/>
            <p:cNvGrpSpPr/>
            <p:nvPr/>
          </p:nvGrpSpPr>
          <p:grpSpPr>
            <a:xfrm>
              <a:off x="6301080" y="740880"/>
              <a:ext cx="3667320" cy="3666960"/>
              <a:chOff x="6301080" y="740880"/>
              <a:chExt cx="3667320" cy="3666960"/>
            </a:xfrm>
          </p:grpSpPr>
          <p:sp>
            <p:nvSpPr>
              <p:cNvPr id="322" name="CustomShape 21"/>
              <p:cNvSpPr/>
              <p:nvPr/>
            </p:nvSpPr>
            <p:spPr>
              <a:xfrm rot="18900000">
                <a:off x="6791760" y="1729080"/>
                <a:ext cx="1983960" cy="991800"/>
              </a:xfrm>
              <a:custGeom>
                <a:avLst/>
                <a:gdLst/>
                <a:ahLst/>
                <a:cxnLst/>
                <a:rect l="l" t="t" r="r" b="b"/>
                <a:pathLst>
                  <a:path w="60185" h="30092">
                    <a:moveTo>
                      <a:pt x="1" y="9727"/>
                    </a:moveTo>
                    <a:lnTo>
                      <a:pt x="11673" y="21368"/>
                    </a:lnTo>
                    <a:lnTo>
                      <a:pt x="22159" y="21368"/>
                    </a:lnTo>
                    <a:lnTo>
                      <a:pt x="30093" y="13435"/>
                    </a:lnTo>
                    <a:lnTo>
                      <a:pt x="30093" y="30092"/>
                    </a:lnTo>
                    <a:lnTo>
                      <a:pt x="60184" y="0"/>
                    </a:lnTo>
                  </a:path>
                </a:pathLst>
              </a:custGeom>
              <a:noFill/>
              <a:ln w="28440">
                <a:solidFill>
                  <a:schemeClr val="dk1"/>
                </a:solidFill>
                <a:miter/>
              </a:ln>
            </p:spPr>
            <p:style>
              <a:lnRef idx="0">
                <a:scrgbClr r="0" g="0" b="0"/>
              </a:lnRef>
              <a:fillRef idx="0">
                <a:scrgbClr r="0" g="0" b="0"/>
              </a:fillRef>
              <a:effectRef idx="0">
                <a:scrgbClr r="0" g="0" b="0"/>
              </a:effectRef>
              <a:fontRef idx="minor"/>
            </p:style>
          </p:sp>
          <p:sp>
            <p:nvSpPr>
              <p:cNvPr id="323" name="CustomShape 22"/>
              <p:cNvSpPr/>
              <p:nvPr/>
            </p:nvSpPr>
            <p:spPr>
              <a:xfrm rot="18900000">
                <a:off x="7532280" y="1959120"/>
                <a:ext cx="394560" cy="374400"/>
              </a:xfrm>
              <a:custGeom>
                <a:avLst/>
                <a:gdLst/>
                <a:ahLst/>
                <a:cxnLst/>
                <a:rect l="l" t="t" r="r" b="b"/>
                <a:pathLst>
                  <a:path w="11977" h="11369">
                    <a:moveTo>
                      <a:pt x="5472" y="6809"/>
                    </a:moveTo>
                    <a:lnTo>
                      <a:pt x="8511" y="11369"/>
                    </a:lnTo>
                    <a:cubicBezTo>
                      <a:pt x="11976" y="9089"/>
                      <a:pt x="11733" y="3952"/>
                      <a:pt x="8086" y="1976"/>
                    </a:cubicBezTo>
                    <a:cubicBezTo>
                      <a:pt x="4408" y="1"/>
                      <a:pt x="0" y="2676"/>
                      <a:pt x="0" y="6809"/>
                    </a:cubicBezTo>
                    <a:cubicBezTo>
                      <a:pt x="0" y="7204"/>
                      <a:pt x="31" y="7600"/>
                      <a:pt x="122" y="7964"/>
                    </a:cubicBezTo>
                    <a:close/>
                  </a:path>
                </a:pathLst>
              </a:custGeom>
              <a:solidFill>
                <a:schemeClr val="dk1"/>
              </a:solidFill>
              <a:ln w="28440">
                <a:solidFill>
                  <a:schemeClr val="dk1"/>
                </a:solidFill>
                <a:miter/>
              </a:ln>
            </p:spPr>
            <p:style>
              <a:lnRef idx="0">
                <a:scrgbClr r="0" g="0" b="0"/>
              </a:lnRef>
              <a:fillRef idx="0">
                <a:scrgbClr r="0" g="0" b="0"/>
              </a:fillRef>
              <a:effectRef idx="0">
                <a:scrgbClr r="0" g="0" b="0"/>
              </a:effectRef>
              <a:fontRef idx="minor"/>
            </p:style>
          </p:sp>
          <p:sp>
            <p:nvSpPr>
              <p:cNvPr id="324" name="CustomShape 23"/>
              <p:cNvSpPr/>
              <p:nvPr/>
            </p:nvSpPr>
            <p:spPr>
              <a:xfrm rot="18900000">
                <a:off x="7461720" y="2769120"/>
                <a:ext cx="78480" cy="65160"/>
              </a:xfrm>
              <a:custGeom>
                <a:avLst/>
                <a:gdLst/>
                <a:ahLst/>
                <a:cxnLst/>
                <a:rect l="l" t="t" r="r" b="b"/>
                <a:pathLst>
                  <a:path w="2390" h="1984">
                    <a:moveTo>
                      <a:pt x="1275" y="1"/>
                    </a:moveTo>
                    <a:cubicBezTo>
                      <a:pt x="1094" y="1"/>
                      <a:pt x="907" y="52"/>
                      <a:pt x="730" y="165"/>
                    </a:cubicBezTo>
                    <a:cubicBezTo>
                      <a:pt x="0" y="651"/>
                      <a:pt x="213" y="1776"/>
                      <a:pt x="1064" y="1958"/>
                    </a:cubicBezTo>
                    <a:cubicBezTo>
                      <a:pt x="1140" y="1975"/>
                      <a:pt x="1215" y="1983"/>
                      <a:pt x="1288" y="1983"/>
                    </a:cubicBezTo>
                    <a:cubicBezTo>
                      <a:pt x="1747" y="1983"/>
                      <a:pt x="2145" y="1670"/>
                      <a:pt x="2249" y="1199"/>
                    </a:cubicBezTo>
                    <a:cubicBezTo>
                      <a:pt x="2389" y="546"/>
                      <a:pt x="1868" y="1"/>
                      <a:pt x="1275" y="1"/>
                    </a:cubicBezTo>
                    <a:close/>
                  </a:path>
                </a:pathLst>
              </a:custGeom>
              <a:solidFill>
                <a:schemeClr val="lt1"/>
              </a:solidFill>
              <a:ln>
                <a:noFill/>
              </a:ln>
            </p:spPr>
            <p:style>
              <a:lnRef idx="0">
                <a:scrgbClr r="0" g="0" b="0"/>
              </a:lnRef>
              <a:fillRef idx="0">
                <a:scrgbClr r="0" g="0" b="0"/>
              </a:fillRef>
              <a:effectRef idx="0">
                <a:scrgbClr r="0" g="0" b="0"/>
              </a:effectRef>
              <a:fontRef idx="minor"/>
            </p:style>
          </p:sp>
          <p:sp>
            <p:nvSpPr>
              <p:cNvPr id="325" name="CustomShape 24"/>
              <p:cNvSpPr/>
              <p:nvPr/>
            </p:nvSpPr>
            <p:spPr>
              <a:xfrm rot="18900000">
                <a:off x="7705800" y="2524320"/>
                <a:ext cx="79560" cy="65160"/>
              </a:xfrm>
              <a:custGeom>
                <a:avLst/>
                <a:gdLst/>
                <a:ahLst/>
                <a:cxnLst/>
                <a:rect l="l" t="t" r="r" b="b"/>
                <a:pathLst>
                  <a:path w="2421" h="1984">
                    <a:moveTo>
                      <a:pt x="1293" y="1"/>
                    </a:moveTo>
                    <a:cubicBezTo>
                      <a:pt x="1114" y="1"/>
                      <a:pt x="931" y="52"/>
                      <a:pt x="760" y="165"/>
                    </a:cubicBezTo>
                    <a:cubicBezTo>
                      <a:pt x="1" y="651"/>
                      <a:pt x="244" y="1776"/>
                      <a:pt x="1095" y="1958"/>
                    </a:cubicBezTo>
                    <a:cubicBezTo>
                      <a:pt x="1171" y="1975"/>
                      <a:pt x="1246" y="1983"/>
                      <a:pt x="1319" y="1983"/>
                    </a:cubicBezTo>
                    <a:cubicBezTo>
                      <a:pt x="1777" y="1983"/>
                      <a:pt x="2176" y="1670"/>
                      <a:pt x="2280" y="1199"/>
                    </a:cubicBezTo>
                    <a:cubicBezTo>
                      <a:pt x="2420" y="546"/>
                      <a:pt x="1881" y="1"/>
                      <a:pt x="1293" y="1"/>
                    </a:cubicBezTo>
                    <a:close/>
                  </a:path>
                </a:pathLst>
              </a:custGeom>
              <a:solidFill>
                <a:schemeClr val="lt1"/>
              </a:solidFill>
              <a:ln>
                <a:noFill/>
              </a:ln>
            </p:spPr>
            <p:style>
              <a:lnRef idx="0">
                <a:scrgbClr r="0" g="0" b="0"/>
              </a:lnRef>
              <a:fillRef idx="0">
                <a:scrgbClr r="0" g="0" b="0"/>
              </a:fillRef>
              <a:effectRef idx="0">
                <a:scrgbClr r="0" g="0" b="0"/>
              </a:effectRef>
              <a:fontRef idx="minor"/>
            </p:style>
          </p:sp>
          <p:sp>
            <p:nvSpPr>
              <p:cNvPr id="326" name="CustomShape 25"/>
              <p:cNvSpPr/>
              <p:nvPr/>
            </p:nvSpPr>
            <p:spPr>
              <a:xfrm rot="18900000">
                <a:off x="8093160" y="2543040"/>
                <a:ext cx="78480" cy="65520"/>
              </a:xfrm>
              <a:custGeom>
                <a:avLst/>
                <a:gdLst/>
                <a:ahLst/>
                <a:cxnLst/>
                <a:rect l="l" t="t" r="r" b="b"/>
                <a:pathLst>
                  <a:path w="2390" h="2003">
                    <a:moveTo>
                      <a:pt x="1273" y="0"/>
                    </a:moveTo>
                    <a:cubicBezTo>
                      <a:pt x="1093" y="0"/>
                      <a:pt x="907" y="51"/>
                      <a:pt x="730" y="164"/>
                    </a:cubicBezTo>
                    <a:cubicBezTo>
                      <a:pt x="0" y="651"/>
                      <a:pt x="213" y="1806"/>
                      <a:pt x="1095" y="1988"/>
                    </a:cubicBezTo>
                    <a:cubicBezTo>
                      <a:pt x="1152" y="1998"/>
                      <a:pt x="1209" y="2003"/>
                      <a:pt x="1266" y="2003"/>
                    </a:cubicBezTo>
                    <a:cubicBezTo>
                      <a:pt x="1721" y="2003"/>
                      <a:pt x="2142" y="1688"/>
                      <a:pt x="2250" y="1228"/>
                    </a:cubicBezTo>
                    <a:cubicBezTo>
                      <a:pt x="2390" y="552"/>
                      <a:pt x="1867" y="0"/>
                      <a:pt x="1273" y="0"/>
                    </a:cubicBezTo>
                    <a:close/>
                  </a:path>
                </a:pathLst>
              </a:custGeom>
              <a:solidFill>
                <a:schemeClr val="dk1"/>
              </a:solidFill>
              <a:ln w="9360">
                <a:solidFill>
                  <a:schemeClr val="dk1"/>
                </a:solidFill>
                <a:round/>
              </a:ln>
            </p:spPr>
            <p:style>
              <a:lnRef idx="0">
                <a:scrgbClr r="0" g="0" b="0"/>
              </a:lnRef>
              <a:fillRef idx="0">
                <a:scrgbClr r="0" g="0" b="0"/>
              </a:fillRef>
              <a:effectRef idx="0">
                <a:scrgbClr r="0" g="0" b="0"/>
              </a:effectRef>
              <a:fontRef idx="minor"/>
            </p:style>
          </p:sp>
          <p:sp>
            <p:nvSpPr>
              <p:cNvPr id="327" name="CustomShape 26"/>
              <p:cNvSpPr/>
              <p:nvPr/>
            </p:nvSpPr>
            <p:spPr>
              <a:xfrm rot="18900000">
                <a:off x="6837840" y="1277640"/>
                <a:ext cx="2593080" cy="2593080"/>
              </a:xfrm>
              <a:custGeom>
                <a:avLst/>
                <a:gdLst/>
                <a:ahLst/>
                <a:cxnLst/>
                <a:rect l="l" t="t" r="r" b="b"/>
                <a:pathLst>
                  <a:path w="78665" h="78665">
                    <a:moveTo>
                      <a:pt x="64682" y="14013"/>
                    </a:moveTo>
                    <a:cubicBezTo>
                      <a:pt x="78664" y="27995"/>
                      <a:pt x="78664" y="50670"/>
                      <a:pt x="64682" y="64682"/>
                    </a:cubicBezTo>
                    <a:cubicBezTo>
                      <a:pt x="50670" y="78664"/>
                      <a:pt x="27994" y="78664"/>
                      <a:pt x="14012" y="64682"/>
                    </a:cubicBezTo>
                    <a:cubicBezTo>
                      <a:pt x="0" y="50670"/>
                      <a:pt x="0" y="27995"/>
                      <a:pt x="14012" y="14013"/>
                    </a:cubicBezTo>
                    <a:cubicBezTo>
                      <a:pt x="27994" y="0"/>
                      <a:pt x="50670" y="0"/>
                      <a:pt x="64682" y="14013"/>
                    </a:cubicBezTo>
                    <a:close/>
                  </a:path>
                </a:pathLst>
              </a:custGeom>
              <a:solidFill>
                <a:schemeClr val="dk1"/>
              </a:solidFill>
              <a:ln w="28440">
                <a:solidFill>
                  <a:schemeClr val="dk1"/>
                </a:solidFill>
                <a:miter/>
              </a:ln>
            </p:spPr>
            <p:style>
              <a:lnRef idx="0">
                <a:scrgbClr r="0" g="0" b="0"/>
              </a:lnRef>
              <a:fillRef idx="0">
                <a:scrgbClr r="0" g="0" b="0"/>
              </a:fillRef>
              <a:effectRef idx="0">
                <a:scrgbClr r="0" g="0" b="0"/>
              </a:effectRef>
              <a:fontRef idx="minor"/>
            </p:style>
          </p:sp>
          <p:sp>
            <p:nvSpPr>
              <p:cNvPr id="328" name="CustomShape 27"/>
              <p:cNvSpPr/>
              <p:nvPr/>
            </p:nvSpPr>
            <p:spPr>
              <a:xfrm rot="18900000">
                <a:off x="7228080" y="1667520"/>
                <a:ext cx="1813680" cy="1813320"/>
              </a:xfrm>
              <a:custGeom>
                <a:avLst/>
                <a:gdLst/>
                <a:ahLst/>
                <a:cxnLst/>
                <a:rect l="l" t="t" r="r" b="b"/>
                <a:pathLst>
                  <a:path w="55018" h="55017">
                    <a:moveTo>
                      <a:pt x="45230" y="9788"/>
                    </a:moveTo>
                    <a:cubicBezTo>
                      <a:pt x="55017" y="19575"/>
                      <a:pt x="55017" y="35442"/>
                      <a:pt x="45230" y="45229"/>
                    </a:cubicBezTo>
                    <a:cubicBezTo>
                      <a:pt x="35442" y="55016"/>
                      <a:pt x="19576" y="55016"/>
                      <a:pt x="9788" y="45229"/>
                    </a:cubicBezTo>
                    <a:cubicBezTo>
                      <a:pt x="1" y="35442"/>
                      <a:pt x="1" y="19575"/>
                      <a:pt x="9788" y="9788"/>
                    </a:cubicBezTo>
                    <a:cubicBezTo>
                      <a:pt x="19576" y="0"/>
                      <a:pt x="35442" y="0"/>
                      <a:pt x="45230" y="9788"/>
                    </a:cubicBezTo>
                    <a:close/>
                  </a:path>
                </a:pathLst>
              </a:custGeom>
              <a:solidFill>
                <a:schemeClr val="dk1"/>
              </a:solidFill>
              <a:ln w="28440">
                <a:solidFill>
                  <a:schemeClr val="dk1"/>
                </a:solidFill>
                <a:miter/>
              </a:ln>
            </p:spPr>
            <p:style>
              <a:lnRef idx="0">
                <a:scrgbClr r="0" g="0" b="0"/>
              </a:lnRef>
              <a:fillRef idx="0">
                <a:scrgbClr r="0" g="0" b="0"/>
              </a:fillRef>
              <a:effectRef idx="0">
                <a:scrgbClr r="0" g="0" b="0"/>
              </a:effectRef>
              <a:fontRef idx="minor"/>
            </p:style>
          </p:sp>
          <p:sp>
            <p:nvSpPr>
              <p:cNvPr id="329" name="CustomShape 28"/>
              <p:cNvSpPr/>
              <p:nvPr/>
            </p:nvSpPr>
            <p:spPr>
              <a:xfrm rot="18900000">
                <a:off x="7105680" y="1545120"/>
                <a:ext cx="2058120" cy="2058120"/>
              </a:xfrm>
              <a:custGeom>
                <a:avLst/>
                <a:gdLst/>
                <a:ahLst/>
                <a:cxnLst/>
                <a:rect l="l" t="t" r="r" b="b"/>
                <a:pathLst>
                  <a:path w="62434" h="62433">
                    <a:moveTo>
                      <a:pt x="62433" y="31216"/>
                    </a:moveTo>
                    <a:cubicBezTo>
                      <a:pt x="62433" y="48451"/>
                      <a:pt x="48451" y="62433"/>
                      <a:pt x="31217" y="62433"/>
                    </a:cubicBezTo>
                    <a:cubicBezTo>
                      <a:pt x="13983" y="62433"/>
                      <a:pt x="1" y="48451"/>
                      <a:pt x="1" y="31216"/>
                    </a:cubicBezTo>
                    <a:cubicBezTo>
                      <a:pt x="1" y="13982"/>
                      <a:pt x="13983" y="0"/>
                      <a:pt x="31217" y="0"/>
                    </a:cubicBezTo>
                    <a:cubicBezTo>
                      <a:pt x="48451" y="0"/>
                      <a:pt x="62433" y="13982"/>
                      <a:pt x="62433" y="31216"/>
                    </a:cubicBezTo>
                    <a:close/>
                  </a:path>
                </a:pathLst>
              </a:custGeom>
              <a:noFill/>
              <a:ln w="28440">
                <a:solidFill>
                  <a:schemeClr val="accent2"/>
                </a:solidFill>
                <a:miter/>
              </a:ln>
            </p:spPr>
            <p:style>
              <a:lnRef idx="0">
                <a:scrgbClr r="0" g="0" b="0"/>
              </a:lnRef>
              <a:fillRef idx="0">
                <a:scrgbClr r="0" g="0" b="0"/>
              </a:fillRef>
              <a:effectRef idx="0">
                <a:scrgbClr r="0" g="0" b="0"/>
              </a:effectRef>
              <a:fontRef idx="minor"/>
            </p:style>
          </p:sp>
          <p:sp>
            <p:nvSpPr>
              <p:cNvPr id="330" name="CustomShape 29"/>
              <p:cNvSpPr/>
              <p:nvPr/>
            </p:nvSpPr>
            <p:spPr>
              <a:xfrm rot="18900000">
                <a:off x="7976520" y="2457720"/>
                <a:ext cx="299160" cy="249120"/>
              </a:xfrm>
              <a:custGeom>
                <a:avLst/>
                <a:gdLst/>
                <a:ahLst/>
                <a:cxnLst/>
                <a:rect l="l" t="t" r="r" b="b"/>
                <a:pathLst>
                  <a:path w="9088" h="7564">
                    <a:moveTo>
                      <a:pt x="4888" y="0"/>
                    </a:moveTo>
                    <a:cubicBezTo>
                      <a:pt x="4189" y="0"/>
                      <a:pt x="3468" y="202"/>
                      <a:pt x="2797" y="655"/>
                    </a:cubicBezTo>
                    <a:cubicBezTo>
                      <a:pt x="0" y="2509"/>
                      <a:pt x="851" y="6825"/>
                      <a:pt x="4165" y="7494"/>
                    </a:cubicBezTo>
                    <a:cubicBezTo>
                      <a:pt x="4409" y="7541"/>
                      <a:pt x="4653" y="7564"/>
                      <a:pt x="4893" y="7564"/>
                    </a:cubicBezTo>
                    <a:cubicBezTo>
                      <a:pt x="6653" y="7564"/>
                      <a:pt x="8228" y="6334"/>
                      <a:pt x="8602" y="4515"/>
                    </a:cubicBezTo>
                    <a:cubicBezTo>
                      <a:pt x="9087" y="2021"/>
                      <a:pt x="7098" y="0"/>
                      <a:pt x="4888" y="0"/>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331" name="CustomShape 30"/>
              <p:cNvSpPr/>
              <p:nvPr/>
            </p:nvSpPr>
            <p:spPr>
              <a:xfrm rot="18900000">
                <a:off x="7934040" y="2373120"/>
                <a:ext cx="400680" cy="401400"/>
              </a:xfrm>
              <a:custGeom>
                <a:avLst/>
                <a:gdLst/>
                <a:ahLst/>
                <a:cxnLst/>
                <a:rect l="l" t="t" r="r" b="b"/>
                <a:pathLst>
                  <a:path w="12160" h="12190">
                    <a:moveTo>
                      <a:pt x="10518" y="3132"/>
                    </a:moveTo>
                    <a:cubicBezTo>
                      <a:pt x="12159" y="5594"/>
                      <a:pt x="11491" y="8907"/>
                      <a:pt x="9059" y="10548"/>
                    </a:cubicBezTo>
                    <a:cubicBezTo>
                      <a:pt x="6597" y="12189"/>
                      <a:pt x="3284" y="11521"/>
                      <a:pt x="1642" y="9059"/>
                    </a:cubicBezTo>
                    <a:cubicBezTo>
                      <a:pt x="1" y="6597"/>
                      <a:pt x="670" y="3284"/>
                      <a:pt x="3101" y="1642"/>
                    </a:cubicBezTo>
                    <a:cubicBezTo>
                      <a:pt x="5563" y="1"/>
                      <a:pt x="8876" y="669"/>
                      <a:pt x="10518" y="3132"/>
                    </a:cubicBezTo>
                    <a:close/>
                  </a:path>
                </a:pathLst>
              </a:custGeom>
              <a:solidFill>
                <a:schemeClr val="dk1"/>
              </a:solidFill>
              <a:ln w="28440">
                <a:solidFill>
                  <a:schemeClr val="accent1"/>
                </a:solidFill>
                <a:miter/>
              </a:ln>
            </p:spPr>
            <p:style>
              <a:lnRef idx="0">
                <a:scrgbClr r="0" g="0" b="0"/>
              </a:lnRef>
              <a:fillRef idx="0">
                <a:scrgbClr r="0" g="0" b="0"/>
              </a:fillRef>
              <a:effectRef idx="0">
                <a:scrgbClr r="0" g="0" b="0"/>
              </a:effectRef>
              <a:fontRef idx="minor"/>
            </p:style>
          </p:sp>
          <p:sp>
            <p:nvSpPr>
              <p:cNvPr id="332" name="CustomShape 31"/>
              <p:cNvSpPr/>
              <p:nvPr/>
            </p:nvSpPr>
            <p:spPr>
              <a:xfrm rot="18900000">
                <a:off x="8098560" y="2544840"/>
                <a:ext cx="69840" cy="65160"/>
              </a:xfrm>
              <a:custGeom>
                <a:avLst/>
                <a:gdLst/>
                <a:ahLst/>
                <a:cxnLst/>
                <a:rect l="l" t="t" r="r" b="b"/>
                <a:pathLst>
                  <a:path w="2128" h="1990">
                    <a:moveTo>
                      <a:pt x="1031" y="0"/>
                    </a:moveTo>
                    <a:cubicBezTo>
                      <a:pt x="992" y="0"/>
                      <a:pt x="952" y="3"/>
                      <a:pt x="912" y="7"/>
                    </a:cubicBezTo>
                    <a:cubicBezTo>
                      <a:pt x="365" y="98"/>
                      <a:pt x="0" y="585"/>
                      <a:pt x="91" y="1132"/>
                    </a:cubicBezTo>
                    <a:cubicBezTo>
                      <a:pt x="148" y="1639"/>
                      <a:pt x="596" y="1989"/>
                      <a:pt x="1073" y="1989"/>
                    </a:cubicBezTo>
                    <a:cubicBezTo>
                      <a:pt x="1110" y="1989"/>
                      <a:pt x="1148" y="1987"/>
                      <a:pt x="1185" y="1983"/>
                    </a:cubicBezTo>
                    <a:cubicBezTo>
                      <a:pt x="1733" y="1892"/>
                      <a:pt x="2128" y="1405"/>
                      <a:pt x="2037" y="858"/>
                    </a:cubicBezTo>
                    <a:cubicBezTo>
                      <a:pt x="1980" y="351"/>
                      <a:pt x="1532" y="0"/>
                      <a:pt x="1031" y="0"/>
                    </a:cubicBezTo>
                    <a:close/>
                  </a:path>
                </a:pathLst>
              </a:custGeom>
              <a:solidFill>
                <a:schemeClr val="lt1"/>
              </a:solidFill>
              <a:ln>
                <a:noFill/>
              </a:ln>
            </p:spPr>
            <p:style>
              <a:lnRef idx="0">
                <a:scrgbClr r="0" g="0" b="0"/>
              </a:lnRef>
              <a:fillRef idx="0">
                <a:scrgbClr r="0" g="0" b="0"/>
              </a:fillRef>
              <a:effectRef idx="0">
                <a:scrgbClr r="0" g="0" b="0"/>
              </a:effectRef>
              <a:fontRef idx="minor"/>
            </p:style>
          </p:sp>
          <p:sp>
            <p:nvSpPr>
              <p:cNvPr id="333" name="CustomShape 32"/>
              <p:cNvSpPr/>
              <p:nvPr/>
            </p:nvSpPr>
            <p:spPr>
              <a:xfrm rot="18900000">
                <a:off x="7691400" y="2137320"/>
                <a:ext cx="78480" cy="65160"/>
              </a:xfrm>
              <a:custGeom>
                <a:avLst/>
                <a:gdLst/>
                <a:ahLst/>
                <a:cxnLst/>
                <a:rect l="l" t="t" r="r" b="b"/>
                <a:pathLst>
                  <a:path w="2390" h="1984">
                    <a:moveTo>
                      <a:pt x="1275" y="1"/>
                    </a:moveTo>
                    <a:cubicBezTo>
                      <a:pt x="1094" y="1"/>
                      <a:pt x="907" y="52"/>
                      <a:pt x="730" y="165"/>
                    </a:cubicBezTo>
                    <a:cubicBezTo>
                      <a:pt x="0" y="651"/>
                      <a:pt x="213" y="1776"/>
                      <a:pt x="1064" y="1958"/>
                    </a:cubicBezTo>
                    <a:cubicBezTo>
                      <a:pt x="1140" y="1975"/>
                      <a:pt x="1215" y="1983"/>
                      <a:pt x="1288" y="1983"/>
                    </a:cubicBezTo>
                    <a:cubicBezTo>
                      <a:pt x="1747" y="1983"/>
                      <a:pt x="2145" y="1670"/>
                      <a:pt x="2249" y="1199"/>
                    </a:cubicBezTo>
                    <a:cubicBezTo>
                      <a:pt x="2389" y="546"/>
                      <a:pt x="1868" y="1"/>
                      <a:pt x="1275" y="1"/>
                    </a:cubicBezTo>
                    <a:close/>
                  </a:path>
                </a:pathLst>
              </a:custGeom>
              <a:solidFill>
                <a:schemeClr val="lt1"/>
              </a:solidFill>
              <a:ln>
                <a:noFill/>
              </a:ln>
            </p:spPr>
            <p:style>
              <a:lnRef idx="0">
                <a:scrgbClr r="0" g="0" b="0"/>
              </a:lnRef>
              <a:fillRef idx="0">
                <a:scrgbClr r="0" g="0" b="0"/>
              </a:fillRef>
              <a:effectRef idx="0">
                <a:scrgbClr r="0" g="0" b="0"/>
              </a:effectRef>
              <a:fontRef idx="minor"/>
            </p:style>
          </p:sp>
        </p:grpSp>
        <p:sp>
          <p:nvSpPr>
            <p:cNvPr id="334" name="CustomShape 33"/>
            <p:cNvSpPr/>
            <p:nvPr/>
          </p:nvSpPr>
          <p:spPr>
            <a:xfrm rot="8100000" flipH="1">
              <a:off x="7534080" y="6840"/>
              <a:ext cx="1202400" cy="1202760"/>
            </a:xfrm>
            <a:custGeom>
              <a:avLst/>
              <a:gdLst/>
              <a:ahLst/>
              <a:cxnLst/>
              <a:rect l="l" t="t" r="r" b="b"/>
              <a:pathLst>
                <a:path w="21600" h="21600">
                  <a:moveTo>
                    <a:pt x="0" y="0"/>
                  </a:moveTo>
                  <a:lnTo>
                    <a:pt x="21600" y="21600"/>
                  </a:lnTo>
                </a:path>
              </a:pathLst>
            </a:custGeom>
            <a:noFill/>
            <a:ln w="28440">
              <a:solidFill>
                <a:schemeClr val="dk1"/>
              </a:solidFill>
              <a:round/>
            </a:ln>
          </p:spPr>
          <p:style>
            <a:lnRef idx="0">
              <a:scrgbClr r="0" g="0" b="0"/>
            </a:lnRef>
            <a:fillRef idx="0">
              <a:scrgbClr r="0" g="0" b="0"/>
            </a:fillRef>
            <a:effectRef idx="0">
              <a:scrgbClr r="0" g="0" b="0"/>
            </a:effectRef>
            <a:fontRef idx="minor"/>
          </p:style>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 name="TextShape 1"/>
          <p:cNvSpPr txBox="1"/>
          <p:nvPr/>
        </p:nvSpPr>
        <p:spPr>
          <a:xfrm>
            <a:off x="2479320" y="93240"/>
            <a:ext cx="4254120" cy="866160"/>
          </a:xfrm>
          <a:prstGeom prst="rect">
            <a:avLst/>
          </a:prstGeom>
          <a:noFill/>
          <a:ln>
            <a:noFill/>
          </a:ln>
        </p:spPr>
        <p:txBody>
          <a:bodyPr tIns="91440" bIns="91440" anchor="ctr">
            <a:noAutofit/>
          </a:bodyPr>
          <a:lstStyle/>
          <a:p>
            <a:pPr>
              <a:lnSpc>
                <a:spcPct val="100000"/>
              </a:lnSpc>
              <a:tabLst>
                <a:tab pos="0" algn="l"/>
              </a:tabLst>
            </a:pPr>
            <a:r>
              <a:rPr lang="en" sz="2700" b="1" strike="noStrike" spc="-1">
                <a:solidFill>
                  <a:srgbClr val="FFFFFF"/>
                </a:solidFill>
                <a:latin typeface="Montserrat"/>
                <a:ea typeface="Montserrat"/>
              </a:rPr>
              <a:t>Module de stockage</a:t>
            </a:r>
            <a:endParaRPr lang="en-US" sz="2700" b="0" strike="noStrike" spc="-1">
              <a:solidFill>
                <a:srgbClr val="000000"/>
              </a:solidFill>
              <a:latin typeface="Arial"/>
            </a:endParaRPr>
          </a:p>
        </p:txBody>
      </p:sp>
      <p:sp>
        <p:nvSpPr>
          <p:cNvPr id="518" name="TextShape 2"/>
          <p:cNvSpPr txBox="1"/>
          <p:nvPr/>
        </p:nvSpPr>
        <p:spPr>
          <a:xfrm>
            <a:off x="606600" y="1846800"/>
            <a:ext cx="4254120" cy="2468520"/>
          </a:xfrm>
          <a:prstGeom prst="rect">
            <a:avLst/>
          </a:prstGeom>
          <a:noFill/>
          <a:ln>
            <a:noFill/>
          </a:ln>
        </p:spPr>
        <p:txBody>
          <a:bodyPr tIns="91440" bIns="91440">
            <a:noAutofit/>
          </a:bodyPr>
          <a:lstStyle/>
          <a:p>
            <a:pPr algn="just">
              <a:lnSpc>
                <a:spcPct val="100000"/>
              </a:lnSpc>
              <a:spcAft>
                <a:spcPts val="1599"/>
              </a:spcAft>
              <a:tabLst>
                <a:tab pos="0" algn="l"/>
              </a:tabLst>
            </a:pPr>
            <a:r>
              <a:rPr lang="en-US" sz="1800" b="0" strike="noStrike" spc="-1" dirty="0">
                <a:solidFill>
                  <a:srgbClr val="EFEFEF"/>
                </a:solidFill>
                <a:latin typeface="Source Sans Pro"/>
                <a:ea typeface="Source Sans Pro"/>
              </a:rPr>
              <a:t>V</a:t>
            </a:r>
            <a:r>
              <a:rPr lang="en" sz="1800" b="0" strike="noStrike" spc="-1" dirty="0">
                <a:solidFill>
                  <a:srgbClr val="EFEFEF"/>
                </a:solidFill>
                <a:latin typeface="Source Sans Pro"/>
                <a:ea typeface="Source Sans Pro"/>
              </a:rPr>
              <a:t>u que le stockage de la carte arduino est insuffisant “</a:t>
            </a:r>
            <a:r>
              <a:rPr lang="en-US" sz="1400" b="1" strike="noStrike" spc="-1" dirty="0">
                <a:solidFill>
                  <a:srgbClr val="EFEFEF"/>
                </a:solidFill>
                <a:latin typeface="Source Sans Pro"/>
                <a:ea typeface="Source Sans Pro"/>
              </a:rPr>
              <a:t>32Kb</a:t>
            </a:r>
            <a:r>
              <a:rPr lang="en" sz="1800" b="0" strike="noStrike" spc="-1" dirty="0">
                <a:solidFill>
                  <a:srgbClr val="EFEFEF"/>
                </a:solidFill>
                <a:latin typeface="Source Sans Pro"/>
                <a:ea typeface="Source Sans Pro"/>
              </a:rPr>
              <a:t>” on va utiliser un module de stockage “</a:t>
            </a:r>
            <a:r>
              <a:rPr lang="en-US" sz="1800" b="1" strike="noStrike" spc="-1" dirty="0">
                <a:solidFill>
                  <a:srgbClr val="EFEFEF"/>
                </a:solidFill>
                <a:latin typeface="Source Sans Pro"/>
                <a:ea typeface="Source Sans Pro"/>
              </a:rPr>
              <a:t>Micro SD TF Card Memory Shield Module</a:t>
            </a:r>
            <a:r>
              <a:rPr lang="en" sz="1800" b="0" strike="noStrike" spc="-1" dirty="0">
                <a:solidFill>
                  <a:srgbClr val="EFEFEF"/>
                </a:solidFill>
                <a:latin typeface="Source Sans Pro"/>
                <a:ea typeface="Source Sans Pro"/>
              </a:rPr>
              <a:t>”  pour stocker les valeurs de puissance mesurées</a:t>
            </a:r>
            <a:endParaRPr lang="en-US" sz="1800" b="0" strike="noStrike" spc="-1" dirty="0">
              <a:solidFill>
                <a:srgbClr val="000000"/>
              </a:solidFill>
              <a:latin typeface="Arial"/>
            </a:endParaRPr>
          </a:p>
        </p:txBody>
      </p:sp>
      <p:grpSp>
        <p:nvGrpSpPr>
          <p:cNvPr id="519" name="Group 3"/>
          <p:cNvGrpSpPr/>
          <p:nvPr/>
        </p:nvGrpSpPr>
        <p:grpSpPr>
          <a:xfrm>
            <a:off x="5634360" y="2316240"/>
            <a:ext cx="289440" cy="851760"/>
            <a:chOff x="5634360" y="2316240"/>
            <a:chExt cx="289440" cy="851760"/>
          </a:xfrm>
        </p:grpSpPr>
        <p:sp>
          <p:nvSpPr>
            <p:cNvPr id="520" name="CustomShape 4"/>
            <p:cNvSpPr/>
            <p:nvPr/>
          </p:nvSpPr>
          <p:spPr>
            <a:xfrm rot="16200000">
              <a:off x="5766480" y="2804400"/>
              <a:ext cx="25200" cy="289080"/>
            </a:xfrm>
            <a:custGeom>
              <a:avLst/>
              <a:gdLst/>
              <a:ahLst/>
              <a:cxnLst/>
              <a:rect l="l" t="t" r="r" b="b"/>
              <a:pathLst>
                <a:path w="761" h="8648">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521" name="CustomShape 5"/>
            <p:cNvSpPr/>
            <p:nvPr/>
          </p:nvSpPr>
          <p:spPr>
            <a:xfrm rot="16200000">
              <a:off x="5766480" y="2390400"/>
              <a:ext cx="25200" cy="289440"/>
            </a:xfrm>
            <a:custGeom>
              <a:avLst/>
              <a:gdLst/>
              <a:ahLst/>
              <a:cxnLst/>
              <a:rect l="l" t="t" r="r" b="b"/>
              <a:pathLst>
                <a:path w="761" h="8656">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522" name="CustomShape 6"/>
            <p:cNvSpPr/>
            <p:nvPr/>
          </p:nvSpPr>
          <p:spPr>
            <a:xfrm rot="16200000">
              <a:off x="5753880" y="3057120"/>
              <a:ext cx="25200" cy="196560"/>
            </a:xfrm>
            <a:custGeom>
              <a:avLst/>
              <a:gdLst/>
              <a:ahLst/>
              <a:cxnLst/>
              <a:rect l="l" t="t" r="r" b="b"/>
              <a:pathLst>
                <a:path w="761" h="5883">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523" name="CustomShape 7"/>
            <p:cNvSpPr/>
            <p:nvPr/>
          </p:nvSpPr>
          <p:spPr>
            <a:xfrm rot="16200000">
              <a:off x="5753880" y="2643480"/>
              <a:ext cx="26280" cy="196920"/>
            </a:xfrm>
            <a:custGeom>
              <a:avLst/>
              <a:gdLst/>
              <a:ahLst/>
              <a:cxnLst/>
              <a:rect l="l" t="t" r="r" b="b"/>
              <a:pathLst>
                <a:path w="791" h="589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524" name="CustomShape 8"/>
            <p:cNvSpPr/>
            <p:nvPr/>
          </p:nvSpPr>
          <p:spPr>
            <a:xfrm rot="16200000">
              <a:off x="5754600" y="2230920"/>
              <a:ext cx="25200" cy="195840"/>
            </a:xfrm>
            <a:custGeom>
              <a:avLst/>
              <a:gdLst/>
              <a:ahLst/>
              <a:cxnLst/>
              <a:rect l="l" t="t" r="r" b="b"/>
              <a:pathLst>
                <a:path w="761" h="586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grpSp>
        <p:nvGrpSpPr>
          <p:cNvPr id="525" name="Group 9"/>
          <p:cNvGrpSpPr/>
          <p:nvPr/>
        </p:nvGrpSpPr>
        <p:grpSpPr>
          <a:xfrm>
            <a:off x="8322840" y="2290680"/>
            <a:ext cx="289440" cy="851760"/>
            <a:chOff x="8322840" y="2290680"/>
            <a:chExt cx="289440" cy="851760"/>
          </a:xfrm>
        </p:grpSpPr>
        <p:sp>
          <p:nvSpPr>
            <p:cNvPr id="526" name="CustomShape 10"/>
            <p:cNvSpPr/>
            <p:nvPr/>
          </p:nvSpPr>
          <p:spPr>
            <a:xfrm rot="16200000">
              <a:off x="8454600" y="2778840"/>
              <a:ext cx="25200" cy="289080"/>
            </a:xfrm>
            <a:custGeom>
              <a:avLst/>
              <a:gdLst/>
              <a:ahLst/>
              <a:cxnLst/>
              <a:rect l="l" t="t" r="r" b="b"/>
              <a:pathLst>
                <a:path w="761" h="8648">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527" name="CustomShape 11"/>
            <p:cNvSpPr/>
            <p:nvPr/>
          </p:nvSpPr>
          <p:spPr>
            <a:xfrm rot="16200000">
              <a:off x="8454960" y="2364840"/>
              <a:ext cx="25200" cy="289440"/>
            </a:xfrm>
            <a:custGeom>
              <a:avLst/>
              <a:gdLst/>
              <a:ahLst/>
              <a:cxnLst/>
              <a:rect l="l" t="t" r="r" b="b"/>
              <a:pathLst>
                <a:path w="761" h="8656">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528" name="CustomShape 12"/>
            <p:cNvSpPr/>
            <p:nvPr/>
          </p:nvSpPr>
          <p:spPr>
            <a:xfrm rot="16200000">
              <a:off x="8442360" y="3031560"/>
              <a:ext cx="25200" cy="196560"/>
            </a:xfrm>
            <a:custGeom>
              <a:avLst/>
              <a:gdLst/>
              <a:ahLst/>
              <a:cxnLst/>
              <a:rect l="l" t="t" r="r" b="b"/>
              <a:pathLst>
                <a:path w="761" h="5883">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529" name="CustomShape 13"/>
            <p:cNvSpPr/>
            <p:nvPr/>
          </p:nvSpPr>
          <p:spPr>
            <a:xfrm rot="16200000">
              <a:off x="8442000" y="2617920"/>
              <a:ext cx="26280" cy="196920"/>
            </a:xfrm>
            <a:custGeom>
              <a:avLst/>
              <a:gdLst/>
              <a:ahLst/>
              <a:cxnLst/>
              <a:rect l="l" t="t" r="r" b="b"/>
              <a:pathLst>
                <a:path w="791" h="589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530" name="CustomShape 14"/>
            <p:cNvSpPr/>
            <p:nvPr/>
          </p:nvSpPr>
          <p:spPr>
            <a:xfrm rot="16200000">
              <a:off x="8442720" y="2205360"/>
              <a:ext cx="25200" cy="195840"/>
            </a:xfrm>
            <a:custGeom>
              <a:avLst/>
              <a:gdLst/>
              <a:ahLst/>
              <a:cxnLst/>
              <a:rect l="l" t="t" r="r" b="b"/>
              <a:pathLst>
                <a:path w="761" h="586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grpSp>
        <p:nvGrpSpPr>
          <p:cNvPr id="531" name="Group 15"/>
          <p:cNvGrpSpPr/>
          <p:nvPr/>
        </p:nvGrpSpPr>
        <p:grpSpPr>
          <a:xfrm>
            <a:off x="6721200" y="1413720"/>
            <a:ext cx="851760" cy="289440"/>
            <a:chOff x="6721200" y="1413720"/>
            <a:chExt cx="851760" cy="289440"/>
          </a:xfrm>
        </p:grpSpPr>
        <p:sp>
          <p:nvSpPr>
            <p:cNvPr id="532" name="CustomShape 16"/>
            <p:cNvSpPr/>
            <p:nvPr/>
          </p:nvSpPr>
          <p:spPr>
            <a:xfrm>
              <a:off x="6927480" y="1413720"/>
              <a:ext cx="25200" cy="289080"/>
            </a:xfrm>
            <a:custGeom>
              <a:avLst/>
              <a:gdLst/>
              <a:ahLst/>
              <a:cxnLst/>
              <a:rect l="l" t="t" r="r" b="b"/>
              <a:pathLst>
                <a:path w="761" h="8648">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533" name="CustomShape 17"/>
            <p:cNvSpPr/>
            <p:nvPr/>
          </p:nvSpPr>
          <p:spPr>
            <a:xfrm>
              <a:off x="7341480" y="1413720"/>
              <a:ext cx="25200" cy="289440"/>
            </a:xfrm>
            <a:custGeom>
              <a:avLst/>
              <a:gdLst/>
              <a:ahLst/>
              <a:cxnLst/>
              <a:rect l="l" t="t" r="r" b="b"/>
              <a:pathLst>
                <a:path w="761" h="8656">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534" name="CustomShape 18"/>
            <p:cNvSpPr/>
            <p:nvPr/>
          </p:nvSpPr>
          <p:spPr>
            <a:xfrm>
              <a:off x="6721200" y="1447560"/>
              <a:ext cx="25200" cy="196560"/>
            </a:xfrm>
            <a:custGeom>
              <a:avLst/>
              <a:gdLst/>
              <a:ahLst/>
              <a:cxnLst/>
              <a:rect l="l" t="t" r="r" b="b"/>
              <a:pathLst>
                <a:path w="761" h="5883">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535" name="CustomShape 19"/>
            <p:cNvSpPr/>
            <p:nvPr/>
          </p:nvSpPr>
          <p:spPr>
            <a:xfrm>
              <a:off x="7134120" y="1447560"/>
              <a:ext cx="26280" cy="196920"/>
            </a:xfrm>
            <a:custGeom>
              <a:avLst/>
              <a:gdLst/>
              <a:ahLst/>
              <a:cxnLst/>
              <a:rect l="l" t="t" r="r" b="b"/>
              <a:pathLst>
                <a:path w="791" h="589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536" name="CustomShape 20"/>
            <p:cNvSpPr/>
            <p:nvPr/>
          </p:nvSpPr>
          <p:spPr>
            <a:xfrm>
              <a:off x="7547760" y="1448280"/>
              <a:ext cx="25200" cy="195840"/>
            </a:xfrm>
            <a:custGeom>
              <a:avLst/>
              <a:gdLst/>
              <a:ahLst/>
              <a:cxnLst/>
              <a:rect l="l" t="t" r="r" b="b"/>
              <a:pathLst>
                <a:path w="761" h="586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grpSp>
        <p:nvGrpSpPr>
          <p:cNvPr id="537" name="Group 21"/>
          <p:cNvGrpSpPr/>
          <p:nvPr/>
        </p:nvGrpSpPr>
        <p:grpSpPr>
          <a:xfrm>
            <a:off x="6770160" y="3828240"/>
            <a:ext cx="851760" cy="289440"/>
            <a:chOff x="6770160" y="3828240"/>
            <a:chExt cx="851760" cy="289440"/>
          </a:xfrm>
        </p:grpSpPr>
        <p:sp>
          <p:nvSpPr>
            <p:cNvPr id="538" name="CustomShape 22"/>
            <p:cNvSpPr/>
            <p:nvPr/>
          </p:nvSpPr>
          <p:spPr>
            <a:xfrm>
              <a:off x="6976440" y="3828600"/>
              <a:ext cx="25200" cy="289080"/>
            </a:xfrm>
            <a:custGeom>
              <a:avLst/>
              <a:gdLst/>
              <a:ahLst/>
              <a:cxnLst/>
              <a:rect l="l" t="t" r="r" b="b"/>
              <a:pathLst>
                <a:path w="761" h="8648">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539" name="CustomShape 23"/>
            <p:cNvSpPr/>
            <p:nvPr/>
          </p:nvSpPr>
          <p:spPr>
            <a:xfrm>
              <a:off x="7390080" y="3828240"/>
              <a:ext cx="25200" cy="289440"/>
            </a:xfrm>
            <a:custGeom>
              <a:avLst/>
              <a:gdLst/>
              <a:ahLst/>
              <a:cxnLst/>
              <a:rect l="l" t="t" r="r" b="b"/>
              <a:pathLst>
                <a:path w="761" h="8656">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540" name="CustomShape 24"/>
            <p:cNvSpPr/>
            <p:nvPr/>
          </p:nvSpPr>
          <p:spPr>
            <a:xfrm>
              <a:off x="6770160" y="3862080"/>
              <a:ext cx="25200" cy="196560"/>
            </a:xfrm>
            <a:custGeom>
              <a:avLst/>
              <a:gdLst/>
              <a:ahLst/>
              <a:cxnLst/>
              <a:rect l="l" t="t" r="r" b="b"/>
              <a:pathLst>
                <a:path w="761" h="5883">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541" name="CustomShape 25"/>
            <p:cNvSpPr/>
            <p:nvPr/>
          </p:nvSpPr>
          <p:spPr>
            <a:xfrm>
              <a:off x="7182720" y="3862080"/>
              <a:ext cx="26280" cy="196920"/>
            </a:xfrm>
            <a:custGeom>
              <a:avLst/>
              <a:gdLst/>
              <a:ahLst/>
              <a:cxnLst/>
              <a:rect l="l" t="t" r="r" b="b"/>
              <a:pathLst>
                <a:path w="791" h="589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542" name="CustomShape 26"/>
            <p:cNvSpPr/>
            <p:nvPr/>
          </p:nvSpPr>
          <p:spPr>
            <a:xfrm>
              <a:off x="7596720" y="3862800"/>
              <a:ext cx="25200" cy="195840"/>
            </a:xfrm>
            <a:custGeom>
              <a:avLst/>
              <a:gdLst/>
              <a:ahLst/>
              <a:cxnLst/>
              <a:rect l="l" t="t" r="r" b="b"/>
              <a:pathLst>
                <a:path w="761" h="586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pic>
        <p:nvPicPr>
          <p:cNvPr id="543" name="Image 1"/>
          <p:cNvPicPr/>
          <p:nvPr/>
        </p:nvPicPr>
        <p:blipFill>
          <a:blip r:embed="rId2"/>
          <a:stretch/>
        </p:blipFill>
        <p:spPr>
          <a:xfrm>
            <a:off x="6158880" y="1753560"/>
            <a:ext cx="2003040" cy="2003040"/>
          </a:xfrm>
          <a:prstGeom prst="rect">
            <a:avLst/>
          </a:prstGeom>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 name="TextShape 1"/>
          <p:cNvSpPr txBox="1"/>
          <p:nvPr/>
        </p:nvSpPr>
        <p:spPr>
          <a:xfrm>
            <a:off x="2012040" y="168840"/>
            <a:ext cx="4923000" cy="866160"/>
          </a:xfrm>
          <a:prstGeom prst="rect">
            <a:avLst/>
          </a:prstGeom>
          <a:noFill/>
          <a:ln>
            <a:noFill/>
          </a:ln>
        </p:spPr>
        <p:txBody>
          <a:bodyPr tIns="91440" bIns="91440" anchor="ctr">
            <a:noAutofit/>
          </a:bodyPr>
          <a:lstStyle/>
          <a:p>
            <a:pPr>
              <a:lnSpc>
                <a:spcPct val="100000"/>
              </a:lnSpc>
            </a:pPr>
            <a:r>
              <a:rPr lang="fr-FR" sz="2700" b="1" strike="noStrike" spc="-1">
                <a:solidFill>
                  <a:srgbClr val="FFFFFF"/>
                </a:solidFill>
                <a:latin typeface="Montserrat"/>
                <a:ea typeface="Montserrat"/>
              </a:rPr>
              <a:t>Exemple de code source </a:t>
            </a:r>
            <a:endParaRPr lang="en-US" sz="2700" b="0" strike="noStrike" spc="-1">
              <a:solidFill>
                <a:srgbClr val="000000"/>
              </a:solidFill>
              <a:latin typeface="Arial"/>
            </a:endParaRPr>
          </a:p>
        </p:txBody>
      </p:sp>
      <p:pic>
        <p:nvPicPr>
          <p:cNvPr id="545" name="Image 3"/>
          <p:cNvPicPr/>
          <p:nvPr/>
        </p:nvPicPr>
        <p:blipFill>
          <a:blip r:embed="rId2"/>
          <a:stretch/>
        </p:blipFill>
        <p:spPr>
          <a:xfrm>
            <a:off x="2012040" y="1135080"/>
            <a:ext cx="4952520" cy="2914200"/>
          </a:xfrm>
          <a:prstGeom prst="rect">
            <a:avLst/>
          </a:prstGeom>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 name="TextShape 1"/>
          <p:cNvSpPr txBox="1"/>
          <p:nvPr/>
        </p:nvSpPr>
        <p:spPr>
          <a:xfrm>
            <a:off x="2004120" y="3191760"/>
            <a:ext cx="5162040" cy="616320"/>
          </a:xfrm>
          <a:prstGeom prst="rect">
            <a:avLst/>
          </a:prstGeom>
          <a:noFill/>
          <a:ln>
            <a:noFill/>
          </a:ln>
        </p:spPr>
        <p:txBody>
          <a:bodyPr tIns="91440" bIns="91440" anchor="ctr">
            <a:noAutofit/>
          </a:bodyPr>
          <a:lstStyle/>
          <a:p>
            <a:pPr algn="ctr">
              <a:lnSpc>
                <a:spcPct val="100000"/>
              </a:lnSpc>
            </a:pPr>
            <a:r>
              <a:rPr lang="en-US" sz="3600" b="1" strike="noStrike" spc="-1">
                <a:solidFill>
                  <a:srgbClr val="FFFFFF"/>
                </a:solidFill>
                <a:latin typeface="Montserrat"/>
                <a:ea typeface="Montserrat"/>
              </a:rPr>
              <a:t>Module GSM/GPRS</a:t>
            </a:r>
            <a:endParaRPr lang="en-US" sz="3600" b="0" strike="noStrike" spc="-1">
              <a:solidFill>
                <a:srgbClr val="000000"/>
              </a:solidFill>
              <a:latin typeface="Arial"/>
            </a:endParaRPr>
          </a:p>
        </p:txBody>
      </p:sp>
      <p:sp>
        <p:nvSpPr>
          <p:cNvPr id="547" name="TextShape 2"/>
          <p:cNvSpPr txBox="1"/>
          <p:nvPr/>
        </p:nvSpPr>
        <p:spPr>
          <a:xfrm>
            <a:off x="3995280" y="1227600"/>
            <a:ext cx="1330200" cy="1157040"/>
          </a:xfrm>
          <a:prstGeom prst="rect">
            <a:avLst/>
          </a:prstGeom>
          <a:noFill/>
          <a:ln w="28440">
            <a:solidFill>
              <a:srgbClr val="FFFFFF"/>
            </a:solidFill>
            <a:round/>
          </a:ln>
        </p:spPr>
        <p:txBody>
          <a:bodyPr tIns="91440" bIns="91440" anchor="ctr">
            <a:noAutofit/>
          </a:bodyPr>
          <a:lstStyle/>
          <a:p>
            <a:pPr algn="ctr">
              <a:lnSpc>
                <a:spcPct val="100000"/>
              </a:lnSpc>
              <a:tabLst>
                <a:tab pos="0" algn="l"/>
              </a:tabLst>
            </a:pPr>
            <a:r>
              <a:rPr lang="en" sz="6500" b="1" strike="noStrike" spc="-1">
                <a:solidFill>
                  <a:srgbClr val="F5DE34"/>
                </a:solidFill>
                <a:latin typeface="Montserrat"/>
                <a:ea typeface="Montserrat"/>
              </a:rPr>
              <a:t>04</a:t>
            </a:r>
            <a:endParaRPr lang="en-US" sz="6500" b="0" strike="noStrike" spc="-1">
              <a:solidFill>
                <a:srgbClr val="000000"/>
              </a:solidFill>
              <a:latin typeface="Arial"/>
            </a:endParaRPr>
          </a:p>
        </p:txBody>
      </p:sp>
      <p:sp>
        <p:nvSpPr>
          <p:cNvPr id="548" name="CustomShape 3"/>
          <p:cNvSpPr/>
          <p:nvPr/>
        </p:nvSpPr>
        <p:spPr>
          <a:xfrm>
            <a:off x="3443760" y="4310280"/>
            <a:ext cx="2256120" cy="360"/>
          </a:xfrm>
          <a:custGeom>
            <a:avLst/>
            <a:gdLst/>
            <a:ahLst/>
            <a:cxnLst/>
            <a:rect l="l" t="t" r="r" b="b"/>
            <a:pathLst>
              <a:path w="21600" h="21600">
                <a:moveTo>
                  <a:pt x="0" y="0"/>
                </a:moveTo>
                <a:lnTo>
                  <a:pt x="21600" y="21600"/>
                </a:lnTo>
              </a:path>
            </a:pathLst>
          </a:custGeom>
          <a:noFill/>
          <a:ln w="28440">
            <a:solidFill>
              <a:schemeClr val="accent2"/>
            </a:solidFill>
            <a:round/>
            <a:headEnd type="oval" w="med" len="med"/>
            <a:tailEnd type="oval" w="med" len="med"/>
          </a:ln>
        </p:spPr>
        <p:style>
          <a:lnRef idx="0">
            <a:scrgbClr r="0" g="0" b="0"/>
          </a:lnRef>
          <a:fillRef idx="0">
            <a:scrgbClr r="0" g="0" b="0"/>
          </a:fillRef>
          <a:effectRef idx="0">
            <a:scrgbClr r="0" g="0" b="0"/>
          </a:effectRef>
          <a:fontRef idx="minor"/>
        </p:style>
      </p:sp>
      <p:grpSp>
        <p:nvGrpSpPr>
          <p:cNvPr id="549" name="Group 4"/>
          <p:cNvGrpSpPr/>
          <p:nvPr/>
        </p:nvGrpSpPr>
        <p:grpSpPr>
          <a:xfrm>
            <a:off x="3518640" y="1380600"/>
            <a:ext cx="289440" cy="851760"/>
            <a:chOff x="3518640" y="1380600"/>
            <a:chExt cx="289440" cy="851760"/>
          </a:xfrm>
        </p:grpSpPr>
        <p:sp>
          <p:nvSpPr>
            <p:cNvPr id="550" name="CustomShape 5"/>
            <p:cNvSpPr/>
            <p:nvPr/>
          </p:nvSpPr>
          <p:spPr>
            <a:xfrm rot="16200000">
              <a:off x="3650400" y="1868400"/>
              <a:ext cx="25200" cy="289080"/>
            </a:xfrm>
            <a:custGeom>
              <a:avLst/>
              <a:gdLst/>
              <a:ahLst/>
              <a:cxnLst/>
              <a:rect l="l" t="t" r="r" b="b"/>
              <a:pathLst>
                <a:path w="761" h="8648">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551" name="CustomShape 6"/>
            <p:cNvSpPr/>
            <p:nvPr/>
          </p:nvSpPr>
          <p:spPr>
            <a:xfrm rot="16200000">
              <a:off x="3650760" y="1454760"/>
              <a:ext cx="25200" cy="289440"/>
            </a:xfrm>
            <a:custGeom>
              <a:avLst/>
              <a:gdLst/>
              <a:ahLst/>
              <a:cxnLst/>
              <a:rect l="l" t="t" r="r" b="b"/>
              <a:pathLst>
                <a:path w="761" h="8656">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552" name="CustomShape 7"/>
            <p:cNvSpPr/>
            <p:nvPr/>
          </p:nvSpPr>
          <p:spPr>
            <a:xfrm rot="16200000">
              <a:off x="3638160" y="2121480"/>
              <a:ext cx="25200" cy="196560"/>
            </a:xfrm>
            <a:custGeom>
              <a:avLst/>
              <a:gdLst/>
              <a:ahLst/>
              <a:cxnLst/>
              <a:rect l="l" t="t" r="r" b="b"/>
              <a:pathLst>
                <a:path w="761" h="5883">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553" name="CustomShape 8"/>
            <p:cNvSpPr/>
            <p:nvPr/>
          </p:nvSpPr>
          <p:spPr>
            <a:xfrm rot="16200000">
              <a:off x="3637800" y="1707840"/>
              <a:ext cx="26280" cy="196920"/>
            </a:xfrm>
            <a:custGeom>
              <a:avLst/>
              <a:gdLst/>
              <a:ahLst/>
              <a:cxnLst/>
              <a:rect l="l" t="t" r="r" b="b"/>
              <a:pathLst>
                <a:path w="791" h="589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554" name="CustomShape 9"/>
            <p:cNvSpPr/>
            <p:nvPr/>
          </p:nvSpPr>
          <p:spPr>
            <a:xfrm rot="16200000">
              <a:off x="3638520" y="1295280"/>
              <a:ext cx="25200" cy="195840"/>
            </a:xfrm>
            <a:custGeom>
              <a:avLst/>
              <a:gdLst/>
              <a:ahLst/>
              <a:cxnLst/>
              <a:rect l="l" t="t" r="r" b="b"/>
              <a:pathLst>
                <a:path w="761" h="586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grpSp>
        <p:nvGrpSpPr>
          <p:cNvPr id="555" name="Group 10"/>
          <p:cNvGrpSpPr/>
          <p:nvPr/>
        </p:nvGrpSpPr>
        <p:grpSpPr>
          <a:xfrm>
            <a:off x="5325480" y="1380600"/>
            <a:ext cx="289440" cy="851760"/>
            <a:chOff x="5325480" y="1380600"/>
            <a:chExt cx="289440" cy="851760"/>
          </a:xfrm>
        </p:grpSpPr>
        <p:sp>
          <p:nvSpPr>
            <p:cNvPr id="556" name="CustomShape 11"/>
            <p:cNvSpPr/>
            <p:nvPr/>
          </p:nvSpPr>
          <p:spPr>
            <a:xfrm rot="16200000">
              <a:off x="5457600" y="1868400"/>
              <a:ext cx="25200" cy="289080"/>
            </a:xfrm>
            <a:custGeom>
              <a:avLst/>
              <a:gdLst/>
              <a:ahLst/>
              <a:cxnLst/>
              <a:rect l="l" t="t" r="r" b="b"/>
              <a:pathLst>
                <a:path w="761" h="8648">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557" name="CustomShape 12"/>
            <p:cNvSpPr/>
            <p:nvPr/>
          </p:nvSpPr>
          <p:spPr>
            <a:xfrm rot="16200000">
              <a:off x="5457600" y="1454760"/>
              <a:ext cx="25200" cy="289440"/>
            </a:xfrm>
            <a:custGeom>
              <a:avLst/>
              <a:gdLst/>
              <a:ahLst/>
              <a:cxnLst/>
              <a:rect l="l" t="t" r="r" b="b"/>
              <a:pathLst>
                <a:path w="761" h="8656">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558" name="CustomShape 13"/>
            <p:cNvSpPr/>
            <p:nvPr/>
          </p:nvSpPr>
          <p:spPr>
            <a:xfrm rot="16200000">
              <a:off x="5445000" y="2121480"/>
              <a:ext cx="25200" cy="196560"/>
            </a:xfrm>
            <a:custGeom>
              <a:avLst/>
              <a:gdLst/>
              <a:ahLst/>
              <a:cxnLst/>
              <a:rect l="l" t="t" r="r" b="b"/>
              <a:pathLst>
                <a:path w="761" h="5883">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559" name="CustomShape 14"/>
            <p:cNvSpPr/>
            <p:nvPr/>
          </p:nvSpPr>
          <p:spPr>
            <a:xfrm rot="16200000">
              <a:off x="5444640" y="1707840"/>
              <a:ext cx="26280" cy="196920"/>
            </a:xfrm>
            <a:custGeom>
              <a:avLst/>
              <a:gdLst/>
              <a:ahLst/>
              <a:cxnLst/>
              <a:rect l="l" t="t" r="r" b="b"/>
              <a:pathLst>
                <a:path w="791" h="589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560" name="CustomShape 15"/>
            <p:cNvSpPr/>
            <p:nvPr/>
          </p:nvSpPr>
          <p:spPr>
            <a:xfrm rot="16200000">
              <a:off x="5445360" y="1295280"/>
              <a:ext cx="25200" cy="195840"/>
            </a:xfrm>
            <a:custGeom>
              <a:avLst/>
              <a:gdLst/>
              <a:ahLst/>
              <a:cxnLst/>
              <a:rect l="l" t="t" r="r" b="b"/>
              <a:pathLst>
                <a:path w="761" h="586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grpSp>
        <p:nvGrpSpPr>
          <p:cNvPr id="561" name="Group 16"/>
          <p:cNvGrpSpPr/>
          <p:nvPr/>
        </p:nvGrpSpPr>
        <p:grpSpPr>
          <a:xfrm>
            <a:off x="4146120" y="779760"/>
            <a:ext cx="851760" cy="289440"/>
            <a:chOff x="4146120" y="779760"/>
            <a:chExt cx="851760" cy="289440"/>
          </a:xfrm>
        </p:grpSpPr>
        <p:sp>
          <p:nvSpPr>
            <p:cNvPr id="562" name="CustomShape 17"/>
            <p:cNvSpPr/>
            <p:nvPr/>
          </p:nvSpPr>
          <p:spPr>
            <a:xfrm>
              <a:off x="4352400" y="780120"/>
              <a:ext cx="25200" cy="289080"/>
            </a:xfrm>
            <a:custGeom>
              <a:avLst/>
              <a:gdLst/>
              <a:ahLst/>
              <a:cxnLst/>
              <a:rect l="l" t="t" r="r" b="b"/>
              <a:pathLst>
                <a:path w="761" h="8648">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563" name="CustomShape 18"/>
            <p:cNvSpPr/>
            <p:nvPr/>
          </p:nvSpPr>
          <p:spPr>
            <a:xfrm>
              <a:off x="4766040" y="779760"/>
              <a:ext cx="25200" cy="289440"/>
            </a:xfrm>
            <a:custGeom>
              <a:avLst/>
              <a:gdLst/>
              <a:ahLst/>
              <a:cxnLst/>
              <a:rect l="l" t="t" r="r" b="b"/>
              <a:pathLst>
                <a:path w="761" h="8656">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564" name="CustomShape 19"/>
            <p:cNvSpPr/>
            <p:nvPr/>
          </p:nvSpPr>
          <p:spPr>
            <a:xfrm>
              <a:off x="4146120" y="813600"/>
              <a:ext cx="25200" cy="196560"/>
            </a:xfrm>
            <a:custGeom>
              <a:avLst/>
              <a:gdLst/>
              <a:ahLst/>
              <a:cxnLst/>
              <a:rect l="l" t="t" r="r" b="b"/>
              <a:pathLst>
                <a:path w="761" h="5883">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565" name="CustomShape 20"/>
            <p:cNvSpPr/>
            <p:nvPr/>
          </p:nvSpPr>
          <p:spPr>
            <a:xfrm>
              <a:off x="4558680" y="813600"/>
              <a:ext cx="26280" cy="196920"/>
            </a:xfrm>
            <a:custGeom>
              <a:avLst/>
              <a:gdLst/>
              <a:ahLst/>
              <a:cxnLst/>
              <a:rect l="l" t="t" r="r" b="b"/>
              <a:pathLst>
                <a:path w="791" h="589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566" name="CustomShape 21"/>
            <p:cNvSpPr/>
            <p:nvPr/>
          </p:nvSpPr>
          <p:spPr>
            <a:xfrm>
              <a:off x="4972680" y="814680"/>
              <a:ext cx="25200" cy="195840"/>
            </a:xfrm>
            <a:custGeom>
              <a:avLst/>
              <a:gdLst/>
              <a:ahLst/>
              <a:cxnLst/>
              <a:rect l="l" t="t" r="r" b="b"/>
              <a:pathLst>
                <a:path w="761" h="586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grpSp>
        <p:nvGrpSpPr>
          <p:cNvPr id="567" name="Group 22"/>
          <p:cNvGrpSpPr/>
          <p:nvPr/>
        </p:nvGrpSpPr>
        <p:grpSpPr>
          <a:xfrm>
            <a:off x="4146120" y="2542680"/>
            <a:ext cx="851760" cy="289440"/>
            <a:chOff x="4146120" y="2542680"/>
            <a:chExt cx="851760" cy="289440"/>
          </a:xfrm>
        </p:grpSpPr>
        <p:sp>
          <p:nvSpPr>
            <p:cNvPr id="568" name="CustomShape 23"/>
            <p:cNvSpPr/>
            <p:nvPr/>
          </p:nvSpPr>
          <p:spPr>
            <a:xfrm>
              <a:off x="4352400" y="2543040"/>
              <a:ext cx="25200" cy="289080"/>
            </a:xfrm>
            <a:custGeom>
              <a:avLst/>
              <a:gdLst/>
              <a:ahLst/>
              <a:cxnLst/>
              <a:rect l="l" t="t" r="r" b="b"/>
              <a:pathLst>
                <a:path w="761" h="8648">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569" name="CustomShape 24"/>
            <p:cNvSpPr/>
            <p:nvPr/>
          </p:nvSpPr>
          <p:spPr>
            <a:xfrm>
              <a:off x="4766040" y="2542680"/>
              <a:ext cx="25200" cy="289440"/>
            </a:xfrm>
            <a:custGeom>
              <a:avLst/>
              <a:gdLst/>
              <a:ahLst/>
              <a:cxnLst/>
              <a:rect l="l" t="t" r="r" b="b"/>
              <a:pathLst>
                <a:path w="761" h="8656">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570" name="CustomShape 25"/>
            <p:cNvSpPr/>
            <p:nvPr/>
          </p:nvSpPr>
          <p:spPr>
            <a:xfrm>
              <a:off x="4146120" y="2576520"/>
              <a:ext cx="25200" cy="196560"/>
            </a:xfrm>
            <a:custGeom>
              <a:avLst/>
              <a:gdLst/>
              <a:ahLst/>
              <a:cxnLst/>
              <a:rect l="l" t="t" r="r" b="b"/>
              <a:pathLst>
                <a:path w="761" h="5883">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571" name="CustomShape 26"/>
            <p:cNvSpPr/>
            <p:nvPr/>
          </p:nvSpPr>
          <p:spPr>
            <a:xfrm>
              <a:off x="4558680" y="2576520"/>
              <a:ext cx="26280" cy="196920"/>
            </a:xfrm>
            <a:custGeom>
              <a:avLst/>
              <a:gdLst/>
              <a:ahLst/>
              <a:cxnLst/>
              <a:rect l="l" t="t" r="r" b="b"/>
              <a:pathLst>
                <a:path w="791" h="589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572" name="CustomShape 27"/>
            <p:cNvSpPr/>
            <p:nvPr/>
          </p:nvSpPr>
          <p:spPr>
            <a:xfrm>
              <a:off x="4972680" y="2577240"/>
              <a:ext cx="25200" cy="195840"/>
            </a:xfrm>
            <a:custGeom>
              <a:avLst/>
              <a:gdLst/>
              <a:ahLst/>
              <a:cxnLst/>
              <a:rect l="l" t="t" r="r" b="b"/>
              <a:pathLst>
                <a:path w="761" h="586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 name="TextShape 1"/>
          <p:cNvSpPr txBox="1"/>
          <p:nvPr/>
        </p:nvSpPr>
        <p:spPr>
          <a:xfrm>
            <a:off x="2515320" y="57240"/>
            <a:ext cx="4254120" cy="866160"/>
          </a:xfrm>
          <a:prstGeom prst="rect">
            <a:avLst/>
          </a:prstGeom>
          <a:noFill/>
          <a:ln>
            <a:noFill/>
          </a:ln>
        </p:spPr>
        <p:txBody>
          <a:bodyPr tIns="91440" bIns="91440" anchor="ctr">
            <a:noAutofit/>
          </a:bodyPr>
          <a:lstStyle/>
          <a:p>
            <a:pPr algn="ctr">
              <a:lnSpc>
                <a:spcPct val="100000"/>
              </a:lnSpc>
              <a:tabLst>
                <a:tab pos="0" algn="l"/>
              </a:tabLst>
            </a:pPr>
            <a:r>
              <a:rPr lang="en" sz="2700" b="1" strike="noStrike" spc="-1">
                <a:solidFill>
                  <a:srgbClr val="FFFFFF"/>
                </a:solidFill>
                <a:latin typeface="Montserrat"/>
                <a:ea typeface="Montserrat"/>
              </a:rPr>
              <a:t>Module GSM/GPRS</a:t>
            </a:r>
            <a:endParaRPr lang="en-US" sz="2700" b="0" strike="noStrike" spc="-1">
              <a:solidFill>
                <a:srgbClr val="000000"/>
              </a:solidFill>
              <a:latin typeface="Arial"/>
            </a:endParaRPr>
          </a:p>
        </p:txBody>
      </p:sp>
      <p:sp>
        <p:nvSpPr>
          <p:cNvPr id="574" name="TextShape 2"/>
          <p:cNvSpPr txBox="1"/>
          <p:nvPr/>
        </p:nvSpPr>
        <p:spPr>
          <a:xfrm>
            <a:off x="455400" y="1056240"/>
            <a:ext cx="4254120" cy="3320280"/>
          </a:xfrm>
          <a:prstGeom prst="rect">
            <a:avLst/>
          </a:prstGeom>
          <a:noFill/>
          <a:ln>
            <a:noFill/>
          </a:ln>
        </p:spPr>
        <p:txBody>
          <a:bodyPr tIns="91440" bIns="91440">
            <a:noAutofit/>
          </a:bodyPr>
          <a:lstStyle/>
          <a:p>
            <a:pPr algn="just">
              <a:lnSpc>
                <a:spcPct val="100000"/>
              </a:lnSpc>
              <a:spcAft>
                <a:spcPts val="1599"/>
              </a:spcAft>
              <a:tabLst>
                <a:tab pos="0" algn="l"/>
              </a:tabLst>
            </a:pPr>
            <a:r>
              <a:rPr lang="fr-FR" sz="1200" b="0" strike="noStrike" spc="-1" dirty="0">
                <a:solidFill>
                  <a:srgbClr val="EFEFEF"/>
                </a:solidFill>
                <a:latin typeface="Arial"/>
                <a:ea typeface="Source Sans Pro"/>
              </a:rPr>
              <a:t>Pour l’envoi et la réception des sms entre la carte Arduino côté récepteur et le module d’émission distant on va utiliser “SIM900 GPRS/GSM Shield”  qui nous permet à l'aide d’une carte </a:t>
            </a:r>
            <a:r>
              <a:rPr lang="fr-FR" sz="1200" b="0" strike="noStrike" spc="-1" dirty="0" err="1">
                <a:solidFill>
                  <a:srgbClr val="EFEFEF"/>
                </a:solidFill>
                <a:latin typeface="Arial"/>
                <a:ea typeface="Source Sans Pro"/>
              </a:rPr>
              <a:t>sim</a:t>
            </a:r>
            <a:r>
              <a:rPr lang="fr-FR" sz="1200" b="0" strike="noStrike" spc="-1" dirty="0">
                <a:solidFill>
                  <a:srgbClr val="EFEFEF"/>
                </a:solidFill>
                <a:latin typeface="Arial"/>
                <a:ea typeface="Source Sans Pro"/>
              </a:rPr>
              <a:t> insérée de communiquer à travers des sms pour obtenir les valeurs des puissances stockées.</a:t>
            </a:r>
            <a:endParaRPr lang="en-US" sz="1200" b="0" strike="noStrike" spc="-1" dirty="0">
              <a:solidFill>
                <a:srgbClr val="000000"/>
              </a:solidFill>
              <a:latin typeface="Arial"/>
            </a:endParaRPr>
          </a:p>
          <a:p>
            <a:pPr algn="just">
              <a:lnSpc>
                <a:spcPct val="100000"/>
              </a:lnSpc>
              <a:spcAft>
                <a:spcPts val="1599"/>
              </a:spcAft>
              <a:tabLst>
                <a:tab pos="0" algn="l"/>
              </a:tabLst>
            </a:pPr>
            <a:r>
              <a:rPr lang="fr-FR" sz="1200" b="0" strike="noStrike" spc="-1" dirty="0">
                <a:solidFill>
                  <a:srgbClr val="EFEFEF"/>
                </a:solidFill>
                <a:latin typeface="Arial"/>
                <a:ea typeface="Source Sans Pro"/>
              </a:rPr>
              <a:t>Le module </a:t>
            </a:r>
            <a:r>
              <a:rPr lang="fr-FR" sz="1200" b="0" u="sng" strike="noStrike" spc="-1" dirty="0">
                <a:solidFill>
                  <a:srgbClr val="FFFFFF"/>
                </a:solidFill>
                <a:uFillTx/>
                <a:latin typeface="Arial"/>
                <a:ea typeface="Source Sans Pro"/>
                <a:hlinkClick r:id="rId2"/>
              </a:rPr>
              <a:t>SIM900</a:t>
            </a:r>
            <a:r>
              <a:rPr lang="fr-FR" sz="1200" b="0" strike="noStrike" spc="-1" dirty="0">
                <a:solidFill>
                  <a:srgbClr val="EFEFEF"/>
                </a:solidFill>
                <a:latin typeface="Arial"/>
                <a:ea typeface="Source Sans Pro"/>
              </a:rPr>
              <a:t> est utilisé dans des applications de contrôle à distance, de domotique, et aussi de sécurité</a:t>
            </a:r>
            <a:endParaRPr lang="en-US" sz="1200" b="0" strike="noStrike" spc="-1" dirty="0">
              <a:solidFill>
                <a:srgbClr val="000000"/>
              </a:solidFill>
              <a:latin typeface="Arial"/>
            </a:endParaRPr>
          </a:p>
          <a:p>
            <a:pPr algn="just">
              <a:lnSpc>
                <a:spcPct val="100000"/>
              </a:lnSpc>
              <a:spcAft>
                <a:spcPts val="1599"/>
              </a:spcAft>
              <a:tabLst>
                <a:tab pos="0" algn="l"/>
              </a:tabLst>
            </a:pPr>
            <a:r>
              <a:rPr lang="en-US" sz="1200" b="1" strike="noStrike" spc="-1" dirty="0">
                <a:solidFill>
                  <a:srgbClr val="EFEFEF"/>
                </a:solidFill>
                <a:latin typeface="Arial"/>
                <a:ea typeface="Source Sans Pro"/>
              </a:rPr>
              <a:t>Type de </a:t>
            </a:r>
            <a:r>
              <a:rPr lang="en-US" sz="1200" b="1" strike="noStrike" spc="-1" dirty="0" err="1">
                <a:solidFill>
                  <a:srgbClr val="EFEFEF"/>
                </a:solidFill>
                <a:latin typeface="Arial"/>
                <a:ea typeface="Source Sans Pro"/>
              </a:rPr>
              <a:t>connectivité</a:t>
            </a:r>
            <a:r>
              <a:rPr lang="en-US" sz="1200" b="1" strike="noStrike" spc="-1" dirty="0">
                <a:solidFill>
                  <a:srgbClr val="EFEFEF"/>
                </a:solidFill>
                <a:latin typeface="Arial"/>
                <a:ea typeface="Source Sans Pro"/>
              </a:rPr>
              <a:t> : </a:t>
            </a:r>
            <a:r>
              <a:rPr lang="en-US" sz="1200" spc="-1" dirty="0">
                <a:solidFill>
                  <a:srgbClr val="EFEFEF"/>
                </a:solidFill>
                <a:latin typeface="Arial"/>
                <a:ea typeface="Source Sans Pro"/>
              </a:rPr>
              <a:t>2G</a:t>
            </a:r>
            <a:r>
              <a:rPr lang="en-US" sz="1200" b="0" strike="noStrike" spc="-1" dirty="0">
                <a:solidFill>
                  <a:srgbClr val="EFEFEF"/>
                </a:solidFill>
                <a:latin typeface="Arial"/>
                <a:ea typeface="Source Sans Pro"/>
              </a:rPr>
              <a:t>, 3G, </a:t>
            </a:r>
            <a:r>
              <a:rPr lang="en-US" sz="1200" b="0" strike="noStrike" spc="-1" dirty="0" err="1">
                <a:solidFill>
                  <a:srgbClr val="EFEFEF"/>
                </a:solidFill>
                <a:latin typeface="Arial"/>
                <a:ea typeface="Source Sans Pro"/>
              </a:rPr>
              <a:t>etc</a:t>
            </a:r>
            <a:endParaRPr lang="en-US" sz="1200" b="0" strike="noStrike" spc="-1" dirty="0">
              <a:solidFill>
                <a:srgbClr val="000000"/>
              </a:solidFill>
              <a:latin typeface="Arial"/>
            </a:endParaRPr>
          </a:p>
          <a:p>
            <a:pPr algn="just">
              <a:lnSpc>
                <a:spcPct val="100000"/>
              </a:lnSpc>
              <a:spcAft>
                <a:spcPts val="1599"/>
              </a:spcAft>
              <a:tabLst>
                <a:tab pos="0" algn="l"/>
              </a:tabLst>
            </a:pPr>
            <a:r>
              <a:rPr lang="fr-FR" sz="1200" b="0" strike="noStrike" spc="-1" dirty="0">
                <a:solidFill>
                  <a:srgbClr val="EFEFEF"/>
                </a:solidFill>
                <a:latin typeface="Arial"/>
                <a:ea typeface="Source Sans Pro"/>
              </a:rPr>
              <a:t>Quadri-bande: 850; 900; 1800 et 1900 MHZ, il devrait donc fonctionner dans tous les pays dotés de réseaux GSM (2G) Contrôle via les commandes AT. Il prend en charge l'horloge temps réel (RTC) - il a un support pour une pile 3V CR1220 à l'arrière. Il possède des prises microphone et casque pour les appels téléphoniques.</a:t>
            </a:r>
            <a:endParaRPr lang="en-US" sz="1200" b="0" strike="noStrike" spc="-1" dirty="0">
              <a:solidFill>
                <a:srgbClr val="000000"/>
              </a:solidFill>
              <a:latin typeface="Arial"/>
            </a:endParaRPr>
          </a:p>
          <a:p>
            <a:pPr algn="just">
              <a:lnSpc>
                <a:spcPct val="100000"/>
              </a:lnSpc>
              <a:spcAft>
                <a:spcPts val="1599"/>
              </a:spcAft>
              <a:tabLst>
                <a:tab pos="0" algn="l"/>
              </a:tabLst>
            </a:pPr>
            <a:endParaRPr lang="en-US" sz="1200" b="0" strike="noStrike" spc="-1" dirty="0">
              <a:solidFill>
                <a:srgbClr val="000000"/>
              </a:solidFill>
              <a:latin typeface="Arial"/>
            </a:endParaRPr>
          </a:p>
          <a:p>
            <a:pPr algn="just">
              <a:lnSpc>
                <a:spcPct val="100000"/>
              </a:lnSpc>
              <a:spcAft>
                <a:spcPts val="1599"/>
              </a:spcAft>
              <a:tabLst>
                <a:tab pos="0" algn="l"/>
              </a:tabLst>
            </a:pPr>
            <a:endParaRPr lang="en-US" sz="1200" b="0" strike="noStrike" spc="-1" dirty="0">
              <a:solidFill>
                <a:srgbClr val="000000"/>
              </a:solidFill>
              <a:latin typeface="Arial"/>
            </a:endParaRPr>
          </a:p>
        </p:txBody>
      </p:sp>
      <p:grpSp>
        <p:nvGrpSpPr>
          <p:cNvPr id="575" name="Group 3"/>
          <p:cNvGrpSpPr/>
          <p:nvPr/>
        </p:nvGrpSpPr>
        <p:grpSpPr>
          <a:xfrm>
            <a:off x="5634360" y="2316240"/>
            <a:ext cx="289440" cy="851760"/>
            <a:chOff x="5634360" y="2316240"/>
            <a:chExt cx="289440" cy="851760"/>
          </a:xfrm>
        </p:grpSpPr>
        <p:sp>
          <p:nvSpPr>
            <p:cNvPr id="576" name="CustomShape 4"/>
            <p:cNvSpPr/>
            <p:nvPr/>
          </p:nvSpPr>
          <p:spPr>
            <a:xfrm rot="16200000">
              <a:off x="5766480" y="2804400"/>
              <a:ext cx="25200" cy="289080"/>
            </a:xfrm>
            <a:custGeom>
              <a:avLst/>
              <a:gdLst/>
              <a:ahLst/>
              <a:cxnLst/>
              <a:rect l="l" t="t" r="r" b="b"/>
              <a:pathLst>
                <a:path w="761" h="8648">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577" name="CustomShape 5"/>
            <p:cNvSpPr/>
            <p:nvPr/>
          </p:nvSpPr>
          <p:spPr>
            <a:xfrm rot="16200000">
              <a:off x="5766480" y="2390400"/>
              <a:ext cx="25200" cy="289440"/>
            </a:xfrm>
            <a:custGeom>
              <a:avLst/>
              <a:gdLst/>
              <a:ahLst/>
              <a:cxnLst/>
              <a:rect l="l" t="t" r="r" b="b"/>
              <a:pathLst>
                <a:path w="761" h="8656">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578" name="CustomShape 6"/>
            <p:cNvSpPr/>
            <p:nvPr/>
          </p:nvSpPr>
          <p:spPr>
            <a:xfrm rot="16200000">
              <a:off x="5753880" y="3057120"/>
              <a:ext cx="25200" cy="196560"/>
            </a:xfrm>
            <a:custGeom>
              <a:avLst/>
              <a:gdLst/>
              <a:ahLst/>
              <a:cxnLst/>
              <a:rect l="l" t="t" r="r" b="b"/>
              <a:pathLst>
                <a:path w="761" h="5883">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579" name="CustomShape 7"/>
            <p:cNvSpPr/>
            <p:nvPr/>
          </p:nvSpPr>
          <p:spPr>
            <a:xfrm rot="16200000">
              <a:off x="5753880" y="2643480"/>
              <a:ext cx="26280" cy="196920"/>
            </a:xfrm>
            <a:custGeom>
              <a:avLst/>
              <a:gdLst/>
              <a:ahLst/>
              <a:cxnLst/>
              <a:rect l="l" t="t" r="r" b="b"/>
              <a:pathLst>
                <a:path w="791" h="589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580" name="CustomShape 8"/>
            <p:cNvSpPr/>
            <p:nvPr/>
          </p:nvSpPr>
          <p:spPr>
            <a:xfrm rot="16200000">
              <a:off x="5754600" y="2230920"/>
              <a:ext cx="25200" cy="195840"/>
            </a:xfrm>
            <a:custGeom>
              <a:avLst/>
              <a:gdLst/>
              <a:ahLst/>
              <a:cxnLst/>
              <a:rect l="l" t="t" r="r" b="b"/>
              <a:pathLst>
                <a:path w="761" h="586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grpSp>
        <p:nvGrpSpPr>
          <p:cNvPr id="581" name="Group 9"/>
          <p:cNvGrpSpPr/>
          <p:nvPr/>
        </p:nvGrpSpPr>
        <p:grpSpPr>
          <a:xfrm>
            <a:off x="8322840" y="2290680"/>
            <a:ext cx="289440" cy="851760"/>
            <a:chOff x="8322840" y="2290680"/>
            <a:chExt cx="289440" cy="851760"/>
          </a:xfrm>
        </p:grpSpPr>
        <p:sp>
          <p:nvSpPr>
            <p:cNvPr id="582" name="CustomShape 10"/>
            <p:cNvSpPr/>
            <p:nvPr/>
          </p:nvSpPr>
          <p:spPr>
            <a:xfrm rot="16200000">
              <a:off x="8454600" y="2778840"/>
              <a:ext cx="25200" cy="289080"/>
            </a:xfrm>
            <a:custGeom>
              <a:avLst/>
              <a:gdLst/>
              <a:ahLst/>
              <a:cxnLst/>
              <a:rect l="l" t="t" r="r" b="b"/>
              <a:pathLst>
                <a:path w="761" h="8648">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583" name="CustomShape 11"/>
            <p:cNvSpPr/>
            <p:nvPr/>
          </p:nvSpPr>
          <p:spPr>
            <a:xfrm rot="16200000">
              <a:off x="8454960" y="2364840"/>
              <a:ext cx="25200" cy="289440"/>
            </a:xfrm>
            <a:custGeom>
              <a:avLst/>
              <a:gdLst/>
              <a:ahLst/>
              <a:cxnLst/>
              <a:rect l="l" t="t" r="r" b="b"/>
              <a:pathLst>
                <a:path w="761" h="8656">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584" name="CustomShape 12"/>
            <p:cNvSpPr/>
            <p:nvPr/>
          </p:nvSpPr>
          <p:spPr>
            <a:xfrm rot="16200000">
              <a:off x="8442360" y="3031560"/>
              <a:ext cx="25200" cy="196560"/>
            </a:xfrm>
            <a:custGeom>
              <a:avLst/>
              <a:gdLst/>
              <a:ahLst/>
              <a:cxnLst/>
              <a:rect l="l" t="t" r="r" b="b"/>
              <a:pathLst>
                <a:path w="761" h="5883">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585" name="CustomShape 13"/>
            <p:cNvSpPr/>
            <p:nvPr/>
          </p:nvSpPr>
          <p:spPr>
            <a:xfrm rot="16200000">
              <a:off x="8442000" y="2617920"/>
              <a:ext cx="26280" cy="196920"/>
            </a:xfrm>
            <a:custGeom>
              <a:avLst/>
              <a:gdLst/>
              <a:ahLst/>
              <a:cxnLst/>
              <a:rect l="l" t="t" r="r" b="b"/>
              <a:pathLst>
                <a:path w="791" h="589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586" name="CustomShape 14"/>
            <p:cNvSpPr/>
            <p:nvPr/>
          </p:nvSpPr>
          <p:spPr>
            <a:xfrm rot="16200000">
              <a:off x="8442720" y="2205360"/>
              <a:ext cx="25200" cy="195840"/>
            </a:xfrm>
            <a:custGeom>
              <a:avLst/>
              <a:gdLst/>
              <a:ahLst/>
              <a:cxnLst/>
              <a:rect l="l" t="t" r="r" b="b"/>
              <a:pathLst>
                <a:path w="761" h="586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grpSp>
        <p:nvGrpSpPr>
          <p:cNvPr id="587" name="Group 15"/>
          <p:cNvGrpSpPr/>
          <p:nvPr/>
        </p:nvGrpSpPr>
        <p:grpSpPr>
          <a:xfrm>
            <a:off x="6721200" y="1413720"/>
            <a:ext cx="851760" cy="289440"/>
            <a:chOff x="6721200" y="1413720"/>
            <a:chExt cx="851760" cy="289440"/>
          </a:xfrm>
        </p:grpSpPr>
        <p:sp>
          <p:nvSpPr>
            <p:cNvPr id="588" name="CustomShape 16"/>
            <p:cNvSpPr/>
            <p:nvPr/>
          </p:nvSpPr>
          <p:spPr>
            <a:xfrm>
              <a:off x="6927480" y="1413720"/>
              <a:ext cx="25200" cy="289080"/>
            </a:xfrm>
            <a:custGeom>
              <a:avLst/>
              <a:gdLst/>
              <a:ahLst/>
              <a:cxnLst/>
              <a:rect l="l" t="t" r="r" b="b"/>
              <a:pathLst>
                <a:path w="761" h="8648">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589" name="CustomShape 17"/>
            <p:cNvSpPr/>
            <p:nvPr/>
          </p:nvSpPr>
          <p:spPr>
            <a:xfrm>
              <a:off x="7341480" y="1413720"/>
              <a:ext cx="25200" cy="289440"/>
            </a:xfrm>
            <a:custGeom>
              <a:avLst/>
              <a:gdLst/>
              <a:ahLst/>
              <a:cxnLst/>
              <a:rect l="l" t="t" r="r" b="b"/>
              <a:pathLst>
                <a:path w="761" h="8656">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590" name="CustomShape 18"/>
            <p:cNvSpPr/>
            <p:nvPr/>
          </p:nvSpPr>
          <p:spPr>
            <a:xfrm>
              <a:off x="6721200" y="1447560"/>
              <a:ext cx="25200" cy="196560"/>
            </a:xfrm>
            <a:custGeom>
              <a:avLst/>
              <a:gdLst/>
              <a:ahLst/>
              <a:cxnLst/>
              <a:rect l="l" t="t" r="r" b="b"/>
              <a:pathLst>
                <a:path w="761" h="5883">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591" name="CustomShape 19"/>
            <p:cNvSpPr/>
            <p:nvPr/>
          </p:nvSpPr>
          <p:spPr>
            <a:xfrm>
              <a:off x="7134120" y="1447560"/>
              <a:ext cx="26280" cy="196920"/>
            </a:xfrm>
            <a:custGeom>
              <a:avLst/>
              <a:gdLst/>
              <a:ahLst/>
              <a:cxnLst/>
              <a:rect l="l" t="t" r="r" b="b"/>
              <a:pathLst>
                <a:path w="791" h="589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592" name="CustomShape 20"/>
            <p:cNvSpPr/>
            <p:nvPr/>
          </p:nvSpPr>
          <p:spPr>
            <a:xfrm>
              <a:off x="7547760" y="1448280"/>
              <a:ext cx="25200" cy="195840"/>
            </a:xfrm>
            <a:custGeom>
              <a:avLst/>
              <a:gdLst/>
              <a:ahLst/>
              <a:cxnLst/>
              <a:rect l="l" t="t" r="r" b="b"/>
              <a:pathLst>
                <a:path w="761" h="586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grpSp>
        <p:nvGrpSpPr>
          <p:cNvPr id="593" name="Group 21"/>
          <p:cNvGrpSpPr/>
          <p:nvPr/>
        </p:nvGrpSpPr>
        <p:grpSpPr>
          <a:xfrm>
            <a:off x="6770160" y="3828240"/>
            <a:ext cx="851760" cy="289440"/>
            <a:chOff x="6770160" y="3828240"/>
            <a:chExt cx="851760" cy="289440"/>
          </a:xfrm>
        </p:grpSpPr>
        <p:sp>
          <p:nvSpPr>
            <p:cNvPr id="594" name="CustomShape 22"/>
            <p:cNvSpPr/>
            <p:nvPr/>
          </p:nvSpPr>
          <p:spPr>
            <a:xfrm>
              <a:off x="6976440" y="3828600"/>
              <a:ext cx="25200" cy="289080"/>
            </a:xfrm>
            <a:custGeom>
              <a:avLst/>
              <a:gdLst/>
              <a:ahLst/>
              <a:cxnLst/>
              <a:rect l="l" t="t" r="r" b="b"/>
              <a:pathLst>
                <a:path w="761" h="8648">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595" name="CustomShape 23"/>
            <p:cNvSpPr/>
            <p:nvPr/>
          </p:nvSpPr>
          <p:spPr>
            <a:xfrm>
              <a:off x="7390080" y="3828240"/>
              <a:ext cx="25200" cy="289440"/>
            </a:xfrm>
            <a:custGeom>
              <a:avLst/>
              <a:gdLst/>
              <a:ahLst/>
              <a:cxnLst/>
              <a:rect l="l" t="t" r="r" b="b"/>
              <a:pathLst>
                <a:path w="761" h="8656">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596" name="CustomShape 24"/>
            <p:cNvSpPr/>
            <p:nvPr/>
          </p:nvSpPr>
          <p:spPr>
            <a:xfrm>
              <a:off x="6770160" y="3862080"/>
              <a:ext cx="25200" cy="196560"/>
            </a:xfrm>
            <a:custGeom>
              <a:avLst/>
              <a:gdLst/>
              <a:ahLst/>
              <a:cxnLst/>
              <a:rect l="l" t="t" r="r" b="b"/>
              <a:pathLst>
                <a:path w="761" h="5883">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597" name="CustomShape 25"/>
            <p:cNvSpPr/>
            <p:nvPr/>
          </p:nvSpPr>
          <p:spPr>
            <a:xfrm>
              <a:off x="7182720" y="3862080"/>
              <a:ext cx="26280" cy="196920"/>
            </a:xfrm>
            <a:custGeom>
              <a:avLst/>
              <a:gdLst/>
              <a:ahLst/>
              <a:cxnLst/>
              <a:rect l="l" t="t" r="r" b="b"/>
              <a:pathLst>
                <a:path w="791" h="589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598" name="CustomShape 26"/>
            <p:cNvSpPr/>
            <p:nvPr/>
          </p:nvSpPr>
          <p:spPr>
            <a:xfrm>
              <a:off x="7596720" y="3862800"/>
              <a:ext cx="25200" cy="195840"/>
            </a:xfrm>
            <a:custGeom>
              <a:avLst/>
              <a:gdLst/>
              <a:ahLst/>
              <a:cxnLst/>
              <a:rect l="l" t="t" r="r" b="b"/>
              <a:pathLst>
                <a:path w="761" h="586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pic>
        <p:nvPicPr>
          <p:cNvPr id="599" name="Image 2"/>
          <p:cNvPicPr/>
          <p:nvPr/>
        </p:nvPicPr>
        <p:blipFill>
          <a:blip r:embed="rId3"/>
          <a:stretch/>
        </p:blipFill>
        <p:spPr>
          <a:xfrm>
            <a:off x="6233040" y="1779120"/>
            <a:ext cx="1951920" cy="1951920"/>
          </a:xfrm>
          <a:prstGeom prst="rect">
            <a:avLst/>
          </a:prstGeom>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 name="TextShape 1"/>
          <p:cNvSpPr txBox="1"/>
          <p:nvPr/>
        </p:nvSpPr>
        <p:spPr>
          <a:xfrm>
            <a:off x="2052720" y="76320"/>
            <a:ext cx="5436720" cy="866160"/>
          </a:xfrm>
          <a:prstGeom prst="rect">
            <a:avLst/>
          </a:prstGeom>
          <a:noFill/>
          <a:ln>
            <a:noFill/>
          </a:ln>
        </p:spPr>
        <p:txBody>
          <a:bodyPr tIns="91440" bIns="91440" anchor="ctr">
            <a:noAutofit/>
          </a:bodyPr>
          <a:lstStyle/>
          <a:p>
            <a:pPr>
              <a:lnSpc>
                <a:spcPct val="100000"/>
              </a:lnSpc>
            </a:pPr>
            <a:r>
              <a:rPr lang="fr-FR" sz="2700" b="1" strike="noStrike" spc="-1">
                <a:solidFill>
                  <a:srgbClr val="FFFFFF"/>
                </a:solidFill>
                <a:latin typeface="Montserrat"/>
                <a:ea typeface="Montserrat"/>
              </a:rPr>
              <a:t>Exemple de code source </a:t>
            </a:r>
            <a:endParaRPr lang="en-US" sz="2700" b="0" strike="noStrike" spc="-1">
              <a:solidFill>
                <a:srgbClr val="000000"/>
              </a:solidFill>
              <a:latin typeface="Arial"/>
            </a:endParaRPr>
          </a:p>
        </p:txBody>
      </p:sp>
      <p:pic>
        <p:nvPicPr>
          <p:cNvPr id="601" name="Image 4"/>
          <p:cNvPicPr/>
          <p:nvPr/>
        </p:nvPicPr>
        <p:blipFill>
          <a:blip r:embed="rId2"/>
          <a:stretch/>
        </p:blipFill>
        <p:spPr>
          <a:xfrm>
            <a:off x="1595520" y="1109520"/>
            <a:ext cx="5952600" cy="2923920"/>
          </a:xfrm>
          <a:prstGeom prst="rect">
            <a:avLst/>
          </a:prstGeom>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 name="TextShape 1"/>
          <p:cNvSpPr txBox="1"/>
          <p:nvPr/>
        </p:nvSpPr>
        <p:spPr>
          <a:xfrm>
            <a:off x="1990800" y="2778480"/>
            <a:ext cx="5162040" cy="616320"/>
          </a:xfrm>
          <a:prstGeom prst="rect">
            <a:avLst/>
          </a:prstGeom>
          <a:noFill/>
          <a:ln>
            <a:noFill/>
          </a:ln>
        </p:spPr>
        <p:txBody>
          <a:bodyPr tIns="91440" bIns="91440" anchor="ctr">
            <a:noAutofit/>
          </a:bodyPr>
          <a:lstStyle/>
          <a:p>
            <a:pPr algn="ctr">
              <a:lnSpc>
                <a:spcPct val="100000"/>
              </a:lnSpc>
            </a:pPr>
            <a:r>
              <a:rPr lang="en-US" sz="3600" b="1" u="sng" strike="noStrike" spc="-1" dirty="0" err="1">
                <a:solidFill>
                  <a:srgbClr val="FFFFFF"/>
                </a:solidFill>
                <a:uFillTx/>
                <a:latin typeface="Montserrat"/>
                <a:ea typeface="Montserrat"/>
              </a:rPr>
              <a:t>Schéma</a:t>
            </a:r>
            <a:r>
              <a:rPr lang="en-US" sz="3600" b="1" u="sng" strike="noStrike" spc="-1" dirty="0">
                <a:solidFill>
                  <a:srgbClr val="FFFFFF"/>
                </a:solidFill>
                <a:uFillTx/>
                <a:latin typeface="Montserrat"/>
                <a:ea typeface="Montserrat"/>
              </a:rPr>
              <a:t> du montage de test</a:t>
            </a:r>
            <a:endParaRPr lang="en-US" sz="3600" b="0" strike="noStrike" spc="-1" dirty="0">
              <a:solidFill>
                <a:srgbClr val="000000"/>
              </a:solidFill>
              <a:latin typeface="Arial"/>
            </a:endParaRPr>
          </a:p>
        </p:txBody>
      </p:sp>
      <p:sp>
        <p:nvSpPr>
          <p:cNvPr id="603" name="CustomShape 2"/>
          <p:cNvSpPr/>
          <p:nvPr/>
        </p:nvSpPr>
        <p:spPr>
          <a:xfrm>
            <a:off x="3443760" y="4310280"/>
            <a:ext cx="2256120" cy="360"/>
          </a:xfrm>
          <a:custGeom>
            <a:avLst/>
            <a:gdLst/>
            <a:ahLst/>
            <a:cxnLst/>
            <a:rect l="l" t="t" r="r" b="b"/>
            <a:pathLst>
              <a:path w="21600" h="21600">
                <a:moveTo>
                  <a:pt x="0" y="0"/>
                </a:moveTo>
                <a:lnTo>
                  <a:pt x="21600" y="21600"/>
                </a:lnTo>
              </a:path>
            </a:pathLst>
          </a:custGeom>
          <a:noFill/>
          <a:ln w="28440">
            <a:solidFill>
              <a:schemeClr val="accent2"/>
            </a:solidFill>
            <a:round/>
            <a:headEnd type="oval" w="med" len="med"/>
            <a:tailEnd type="oval" w="med" len="med"/>
          </a:ln>
        </p:spPr>
        <p:style>
          <a:lnRef idx="0">
            <a:scrgbClr r="0" g="0" b="0"/>
          </a:lnRef>
          <a:fillRef idx="0">
            <a:scrgbClr r="0" g="0" b="0"/>
          </a:fillRef>
          <a:effectRef idx="0">
            <a:scrgbClr r="0" g="0" b="0"/>
          </a:effectRef>
          <a:fontRef idx="minor"/>
        </p:style>
      </p:sp>
      <p:grpSp>
        <p:nvGrpSpPr>
          <p:cNvPr id="604" name="Group 3"/>
          <p:cNvGrpSpPr/>
          <p:nvPr/>
        </p:nvGrpSpPr>
        <p:grpSpPr>
          <a:xfrm>
            <a:off x="4146120" y="2131920"/>
            <a:ext cx="851760" cy="289440"/>
            <a:chOff x="4146120" y="2131920"/>
            <a:chExt cx="851760" cy="289440"/>
          </a:xfrm>
        </p:grpSpPr>
        <p:sp>
          <p:nvSpPr>
            <p:cNvPr id="605" name="CustomShape 4"/>
            <p:cNvSpPr/>
            <p:nvPr/>
          </p:nvSpPr>
          <p:spPr>
            <a:xfrm>
              <a:off x="4352400" y="2131920"/>
              <a:ext cx="25200" cy="289080"/>
            </a:xfrm>
            <a:custGeom>
              <a:avLst/>
              <a:gdLst/>
              <a:ahLst/>
              <a:cxnLst/>
              <a:rect l="l" t="t" r="r" b="b"/>
              <a:pathLst>
                <a:path w="761" h="8648">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606" name="CustomShape 5"/>
            <p:cNvSpPr/>
            <p:nvPr/>
          </p:nvSpPr>
          <p:spPr>
            <a:xfrm>
              <a:off x="4766040" y="2131920"/>
              <a:ext cx="25200" cy="289440"/>
            </a:xfrm>
            <a:custGeom>
              <a:avLst/>
              <a:gdLst/>
              <a:ahLst/>
              <a:cxnLst/>
              <a:rect l="l" t="t" r="r" b="b"/>
              <a:pathLst>
                <a:path w="761" h="8656">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607" name="CustomShape 6"/>
            <p:cNvSpPr/>
            <p:nvPr/>
          </p:nvSpPr>
          <p:spPr>
            <a:xfrm>
              <a:off x="4146120" y="2165760"/>
              <a:ext cx="25200" cy="196560"/>
            </a:xfrm>
            <a:custGeom>
              <a:avLst/>
              <a:gdLst/>
              <a:ahLst/>
              <a:cxnLst/>
              <a:rect l="l" t="t" r="r" b="b"/>
              <a:pathLst>
                <a:path w="761" h="5883">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608" name="CustomShape 7"/>
            <p:cNvSpPr/>
            <p:nvPr/>
          </p:nvSpPr>
          <p:spPr>
            <a:xfrm>
              <a:off x="4558680" y="2165760"/>
              <a:ext cx="26280" cy="196920"/>
            </a:xfrm>
            <a:custGeom>
              <a:avLst/>
              <a:gdLst/>
              <a:ahLst/>
              <a:cxnLst/>
              <a:rect l="l" t="t" r="r" b="b"/>
              <a:pathLst>
                <a:path w="791" h="589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609" name="CustomShape 8"/>
            <p:cNvSpPr/>
            <p:nvPr/>
          </p:nvSpPr>
          <p:spPr>
            <a:xfrm>
              <a:off x="4972680" y="2166480"/>
              <a:ext cx="25200" cy="195840"/>
            </a:xfrm>
            <a:custGeom>
              <a:avLst/>
              <a:gdLst/>
              <a:ahLst/>
              <a:cxnLst/>
              <a:rect l="l" t="t" r="r" b="b"/>
              <a:pathLst>
                <a:path w="761" h="586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0" name="Image 609"/>
          <p:cNvPicPr/>
          <p:nvPr/>
        </p:nvPicPr>
        <p:blipFill>
          <a:blip r:embed="rId2"/>
          <a:stretch/>
        </p:blipFill>
        <p:spPr>
          <a:xfrm>
            <a:off x="2014560" y="274320"/>
            <a:ext cx="4752000" cy="4455720"/>
          </a:xfrm>
          <a:prstGeom prst="rect">
            <a:avLst/>
          </a:prstGeom>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TextShape 1"/>
          <p:cNvSpPr txBox="1"/>
          <p:nvPr/>
        </p:nvSpPr>
        <p:spPr>
          <a:xfrm>
            <a:off x="3934080" y="1983240"/>
            <a:ext cx="2200320" cy="477720"/>
          </a:xfrm>
          <a:prstGeom prst="rect">
            <a:avLst/>
          </a:prstGeom>
          <a:noFill/>
          <a:ln>
            <a:noFill/>
          </a:ln>
        </p:spPr>
        <p:txBody>
          <a:bodyPr tIns="91440" bIns="91440" anchor="ctr">
            <a:noAutofit/>
          </a:bodyPr>
          <a:lstStyle/>
          <a:p>
            <a:pPr>
              <a:lnSpc>
                <a:spcPct val="100000"/>
              </a:lnSpc>
              <a:tabLst>
                <a:tab pos="0" algn="l"/>
              </a:tabLst>
            </a:pPr>
            <a:r>
              <a:rPr lang="en" sz="2000" b="1" strike="noStrike" spc="-1">
                <a:solidFill>
                  <a:srgbClr val="FFFFFF"/>
                </a:solidFill>
                <a:latin typeface="Montserrat"/>
                <a:ea typeface="Montserrat"/>
              </a:rPr>
              <a:t>Détecteur de puissance RF</a:t>
            </a:r>
            <a:endParaRPr lang="en-US" sz="2000" b="0" strike="noStrike" spc="-1">
              <a:solidFill>
                <a:srgbClr val="000000"/>
              </a:solidFill>
              <a:latin typeface="Arial"/>
            </a:endParaRPr>
          </a:p>
        </p:txBody>
      </p:sp>
      <p:sp>
        <p:nvSpPr>
          <p:cNvPr id="336" name="TextShape 2"/>
          <p:cNvSpPr txBox="1"/>
          <p:nvPr/>
        </p:nvSpPr>
        <p:spPr>
          <a:xfrm>
            <a:off x="713160" y="1425240"/>
            <a:ext cx="907920" cy="527400"/>
          </a:xfrm>
          <a:prstGeom prst="rect">
            <a:avLst/>
          </a:prstGeom>
          <a:noFill/>
          <a:ln>
            <a:noFill/>
          </a:ln>
        </p:spPr>
        <p:txBody>
          <a:bodyPr tIns="91440" bIns="91440" anchor="ctr">
            <a:noAutofit/>
          </a:bodyPr>
          <a:lstStyle/>
          <a:p>
            <a:pPr>
              <a:lnSpc>
                <a:spcPct val="100000"/>
              </a:lnSpc>
              <a:tabLst>
                <a:tab pos="0" algn="l"/>
              </a:tabLst>
            </a:pPr>
            <a:r>
              <a:rPr lang="en" sz="3500" b="1" strike="noStrike" spc="-1">
                <a:solidFill>
                  <a:srgbClr val="F5DE34"/>
                </a:solidFill>
                <a:latin typeface="Montserrat"/>
                <a:ea typeface="Montserrat"/>
              </a:rPr>
              <a:t>01</a:t>
            </a:r>
            <a:endParaRPr lang="en-US" sz="3500" b="0" strike="noStrike" spc="-1">
              <a:solidFill>
                <a:srgbClr val="000000"/>
              </a:solidFill>
              <a:latin typeface="Arial"/>
            </a:endParaRPr>
          </a:p>
        </p:txBody>
      </p:sp>
      <p:sp>
        <p:nvSpPr>
          <p:cNvPr id="337" name="TextShape 3"/>
          <p:cNvSpPr txBox="1"/>
          <p:nvPr/>
        </p:nvSpPr>
        <p:spPr>
          <a:xfrm>
            <a:off x="691920" y="3612960"/>
            <a:ext cx="2892600" cy="477720"/>
          </a:xfrm>
          <a:prstGeom prst="rect">
            <a:avLst/>
          </a:prstGeom>
          <a:noFill/>
          <a:ln>
            <a:noFill/>
          </a:ln>
        </p:spPr>
        <p:txBody>
          <a:bodyPr tIns="91440" bIns="91440" anchor="ctr">
            <a:noAutofit/>
          </a:bodyPr>
          <a:lstStyle/>
          <a:p>
            <a:pPr>
              <a:lnSpc>
                <a:spcPct val="100000"/>
              </a:lnSpc>
              <a:tabLst>
                <a:tab pos="0" algn="l"/>
              </a:tabLst>
            </a:pPr>
            <a:r>
              <a:rPr lang="en" sz="2000" b="1" strike="noStrike" spc="-1">
                <a:solidFill>
                  <a:srgbClr val="FFFFFF"/>
                </a:solidFill>
                <a:latin typeface="Montserrat"/>
                <a:ea typeface="Montserrat"/>
              </a:rPr>
              <a:t>Module de stockage</a:t>
            </a:r>
            <a:endParaRPr lang="en-US" sz="2000" b="0" strike="noStrike" spc="-1">
              <a:solidFill>
                <a:srgbClr val="000000"/>
              </a:solidFill>
              <a:latin typeface="Arial"/>
            </a:endParaRPr>
          </a:p>
        </p:txBody>
      </p:sp>
      <p:sp>
        <p:nvSpPr>
          <p:cNvPr id="338" name="TextShape 4"/>
          <p:cNvSpPr txBox="1"/>
          <p:nvPr/>
        </p:nvSpPr>
        <p:spPr>
          <a:xfrm>
            <a:off x="3878280" y="1425240"/>
            <a:ext cx="907920" cy="527400"/>
          </a:xfrm>
          <a:prstGeom prst="rect">
            <a:avLst/>
          </a:prstGeom>
          <a:noFill/>
          <a:ln>
            <a:noFill/>
          </a:ln>
        </p:spPr>
        <p:txBody>
          <a:bodyPr tIns="91440" bIns="91440" anchor="ctr">
            <a:noAutofit/>
          </a:bodyPr>
          <a:lstStyle/>
          <a:p>
            <a:pPr>
              <a:lnSpc>
                <a:spcPct val="100000"/>
              </a:lnSpc>
              <a:tabLst>
                <a:tab pos="0" algn="l"/>
              </a:tabLst>
            </a:pPr>
            <a:r>
              <a:rPr lang="en" sz="3500" b="1" strike="noStrike" spc="-1">
                <a:solidFill>
                  <a:srgbClr val="F5DE34"/>
                </a:solidFill>
                <a:latin typeface="Montserrat"/>
                <a:ea typeface="Montserrat"/>
              </a:rPr>
              <a:t>02</a:t>
            </a:r>
            <a:endParaRPr lang="en-US" sz="3500" b="0" strike="noStrike" spc="-1">
              <a:solidFill>
                <a:srgbClr val="000000"/>
              </a:solidFill>
              <a:latin typeface="Arial"/>
            </a:endParaRPr>
          </a:p>
        </p:txBody>
      </p:sp>
      <p:sp>
        <p:nvSpPr>
          <p:cNvPr id="339" name="TextShape 5"/>
          <p:cNvSpPr txBox="1"/>
          <p:nvPr/>
        </p:nvSpPr>
        <p:spPr>
          <a:xfrm>
            <a:off x="720000" y="539640"/>
            <a:ext cx="5365440" cy="477720"/>
          </a:xfrm>
          <a:prstGeom prst="rect">
            <a:avLst/>
          </a:prstGeom>
          <a:noFill/>
          <a:ln>
            <a:noFill/>
          </a:ln>
        </p:spPr>
        <p:txBody>
          <a:bodyPr tIns="91440" bIns="91440" anchor="ctr">
            <a:noAutofit/>
          </a:bodyPr>
          <a:lstStyle/>
          <a:p>
            <a:pPr>
              <a:lnSpc>
                <a:spcPct val="100000"/>
              </a:lnSpc>
              <a:tabLst>
                <a:tab pos="0" algn="l"/>
              </a:tabLst>
            </a:pPr>
            <a:r>
              <a:rPr lang="en" sz="2700" b="1" strike="noStrike" spc="-1">
                <a:solidFill>
                  <a:srgbClr val="FFFFFF"/>
                </a:solidFill>
                <a:latin typeface="Montserrat"/>
                <a:ea typeface="Montserrat"/>
              </a:rPr>
              <a:t>Plan</a:t>
            </a:r>
            <a:endParaRPr lang="en-US" sz="2700" b="0" strike="noStrike" spc="-1">
              <a:solidFill>
                <a:srgbClr val="000000"/>
              </a:solidFill>
              <a:latin typeface="Arial"/>
            </a:endParaRPr>
          </a:p>
        </p:txBody>
      </p:sp>
      <p:sp>
        <p:nvSpPr>
          <p:cNvPr id="340" name="TextShape 6"/>
          <p:cNvSpPr txBox="1"/>
          <p:nvPr/>
        </p:nvSpPr>
        <p:spPr>
          <a:xfrm>
            <a:off x="3883320" y="3612960"/>
            <a:ext cx="2701080" cy="477720"/>
          </a:xfrm>
          <a:prstGeom prst="rect">
            <a:avLst/>
          </a:prstGeom>
          <a:noFill/>
          <a:ln>
            <a:noFill/>
          </a:ln>
        </p:spPr>
        <p:txBody>
          <a:bodyPr tIns="91440" bIns="91440" anchor="ctr">
            <a:noAutofit/>
          </a:bodyPr>
          <a:lstStyle/>
          <a:p>
            <a:pPr>
              <a:lnSpc>
                <a:spcPct val="100000"/>
              </a:lnSpc>
              <a:tabLst>
                <a:tab pos="0" algn="l"/>
              </a:tabLst>
            </a:pPr>
            <a:r>
              <a:rPr lang="en" sz="2000" b="1" strike="noStrike" spc="-1">
                <a:solidFill>
                  <a:srgbClr val="FFFFFF"/>
                </a:solidFill>
                <a:latin typeface="Montserrat"/>
                <a:ea typeface="Montserrat"/>
              </a:rPr>
              <a:t>Module GSM/GPRS</a:t>
            </a:r>
            <a:endParaRPr lang="en-US" sz="2000" b="0" strike="noStrike" spc="-1">
              <a:solidFill>
                <a:srgbClr val="000000"/>
              </a:solidFill>
              <a:latin typeface="Arial"/>
            </a:endParaRPr>
          </a:p>
        </p:txBody>
      </p:sp>
      <p:sp>
        <p:nvSpPr>
          <p:cNvPr id="341" name="TextShape 7"/>
          <p:cNvSpPr txBox="1"/>
          <p:nvPr/>
        </p:nvSpPr>
        <p:spPr>
          <a:xfrm>
            <a:off x="720000" y="3089520"/>
            <a:ext cx="907920" cy="527400"/>
          </a:xfrm>
          <a:prstGeom prst="rect">
            <a:avLst/>
          </a:prstGeom>
          <a:noFill/>
          <a:ln>
            <a:noFill/>
          </a:ln>
        </p:spPr>
        <p:txBody>
          <a:bodyPr tIns="91440" bIns="91440" anchor="ctr">
            <a:noAutofit/>
          </a:bodyPr>
          <a:lstStyle/>
          <a:p>
            <a:pPr>
              <a:lnSpc>
                <a:spcPct val="100000"/>
              </a:lnSpc>
              <a:tabLst>
                <a:tab pos="0" algn="l"/>
              </a:tabLst>
            </a:pPr>
            <a:r>
              <a:rPr lang="en" sz="3500" b="1" strike="noStrike" spc="-1">
                <a:solidFill>
                  <a:srgbClr val="F5DE34"/>
                </a:solidFill>
                <a:latin typeface="Montserrat"/>
                <a:ea typeface="Montserrat"/>
              </a:rPr>
              <a:t>03</a:t>
            </a:r>
            <a:endParaRPr lang="en-US" sz="3500" b="0" strike="noStrike" spc="-1">
              <a:solidFill>
                <a:srgbClr val="000000"/>
              </a:solidFill>
              <a:latin typeface="Arial"/>
            </a:endParaRPr>
          </a:p>
        </p:txBody>
      </p:sp>
      <p:grpSp>
        <p:nvGrpSpPr>
          <p:cNvPr id="342" name="Group 8"/>
          <p:cNvGrpSpPr/>
          <p:nvPr/>
        </p:nvGrpSpPr>
        <p:grpSpPr>
          <a:xfrm>
            <a:off x="6673680" y="1829520"/>
            <a:ext cx="2649600" cy="3475800"/>
            <a:chOff x="6673680" y="1829520"/>
            <a:chExt cx="2649600" cy="3475800"/>
          </a:xfrm>
        </p:grpSpPr>
        <p:sp>
          <p:nvSpPr>
            <p:cNvPr id="343" name="CustomShape 9"/>
            <p:cNvSpPr/>
            <p:nvPr/>
          </p:nvSpPr>
          <p:spPr>
            <a:xfrm>
              <a:off x="6882840" y="3368880"/>
              <a:ext cx="118080" cy="117360"/>
            </a:xfrm>
            <a:custGeom>
              <a:avLst/>
              <a:gdLst/>
              <a:ahLst/>
              <a:cxnLst/>
              <a:rect l="l" t="t" r="r" b="b"/>
              <a:pathLst>
                <a:path w="4743" h="4712">
                  <a:moveTo>
                    <a:pt x="0" y="2007"/>
                  </a:moveTo>
                  <a:cubicBezTo>
                    <a:pt x="0" y="3831"/>
                    <a:pt x="2189" y="4712"/>
                    <a:pt x="3465" y="3466"/>
                  </a:cubicBezTo>
                  <a:cubicBezTo>
                    <a:pt x="4742" y="2189"/>
                    <a:pt x="3830" y="1"/>
                    <a:pt x="2037" y="1"/>
                  </a:cubicBezTo>
                  <a:cubicBezTo>
                    <a:pt x="912" y="1"/>
                    <a:pt x="0" y="913"/>
                    <a:pt x="0" y="2007"/>
                  </a:cubicBezTo>
                  <a:close/>
                </a:path>
              </a:pathLst>
            </a:custGeom>
            <a:noFill/>
            <a:ln w="28440">
              <a:solidFill>
                <a:schemeClr val="accent2"/>
              </a:solidFill>
              <a:miter/>
            </a:ln>
          </p:spPr>
          <p:style>
            <a:lnRef idx="0">
              <a:scrgbClr r="0" g="0" b="0"/>
            </a:lnRef>
            <a:fillRef idx="0">
              <a:scrgbClr r="0" g="0" b="0"/>
            </a:fillRef>
            <a:effectRef idx="0">
              <a:scrgbClr r="0" g="0" b="0"/>
            </a:effectRef>
            <a:fontRef idx="minor"/>
          </p:style>
        </p:sp>
        <p:sp>
          <p:nvSpPr>
            <p:cNvPr id="344" name="CustomShape 10"/>
            <p:cNvSpPr/>
            <p:nvPr/>
          </p:nvSpPr>
          <p:spPr>
            <a:xfrm>
              <a:off x="6971040" y="2475360"/>
              <a:ext cx="2342520" cy="912960"/>
            </a:xfrm>
            <a:custGeom>
              <a:avLst/>
              <a:gdLst/>
              <a:ahLst/>
              <a:cxnLst/>
              <a:rect l="l" t="t" r="r" b="b"/>
              <a:pathLst>
                <a:path w="93711" h="36536">
                  <a:moveTo>
                    <a:pt x="0" y="36536"/>
                  </a:moveTo>
                  <a:lnTo>
                    <a:pt x="36262" y="0"/>
                  </a:lnTo>
                  <a:lnTo>
                    <a:pt x="93710" y="0"/>
                  </a:lnTo>
                </a:path>
              </a:pathLst>
            </a:custGeom>
            <a:noFill/>
            <a:ln w="28440">
              <a:solidFill>
                <a:schemeClr val="accent2"/>
              </a:solidFill>
              <a:miter/>
            </a:ln>
          </p:spPr>
          <p:style>
            <a:lnRef idx="0">
              <a:scrgbClr r="0" g="0" b="0"/>
            </a:lnRef>
            <a:fillRef idx="0">
              <a:scrgbClr r="0" g="0" b="0"/>
            </a:fillRef>
            <a:effectRef idx="0">
              <a:scrgbClr r="0" g="0" b="0"/>
            </a:effectRef>
            <a:fontRef idx="minor"/>
          </p:style>
        </p:sp>
        <p:sp>
          <p:nvSpPr>
            <p:cNvPr id="345" name="CustomShape 11"/>
            <p:cNvSpPr/>
            <p:nvPr/>
          </p:nvSpPr>
          <p:spPr>
            <a:xfrm>
              <a:off x="6778080" y="1829520"/>
              <a:ext cx="2545200" cy="1481400"/>
            </a:xfrm>
            <a:custGeom>
              <a:avLst/>
              <a:gdLst/>
              <a:ahLst/>
              <a:cxnLst/>
              <a:rect l="l" t="t" r="r" b="b"/>
              <a:pathLst>
                <a:path w="101827" h="59272">
                  <a:moveTo>
                    <a:pt x="1" y="59272"/>
                  </a:moveTo>
                  <a:lnTo>
                    <a:pt x="25442" y="59272"/>
                  </a:lnTo>
                  <a:lnTo>
                    <a:pt x="25442" y="33435"/>
                  </a:lnTo>
                  <a:lnTo>
                    <a:pt x="66871" y="33435"/>
                  </a:lnTo>
                  <a:lnTo>
                    <a:pt x="66871" y="0"/>
                  </a:lnTo>
                  <a:lnTo>
                    <a:pt x="101826" y="0"/>
                  </a:lnTo>
                </a:path>
              </a:pathLst>
            </a:custGeom>
            <a:noFill/>
            <a:ln w="28440">
              <a:solidFill>
                <a:schemeClr val="dk1"/>
              </a:solidFill>
              <a:miter/>
            </a:ln>
          </p:spPr>
          <p:style>
            <a:lnRef idx="0">
              <a:scrgbClr r="0" g="0" b="0"/>
            </a:lnRef>
            <a:fillRef idx="0">
              <a:scrgbClr r="0" g="0" b="0"/>
            </a:fillRef>
            <a:effectRef idx="0">
              <a:scrgbClr r="0" g="0" b="0"/>
            </a:effectRef>
            <a:fontRef idx="minor"/>
          </p:style>
        </p:sp>
        <p:sp>
          <p:nvSpPr>
            <p:cNvPr id="346" name="CustomShape 12"/>
            <p:cNvSpPr/>
            <p:nvPr/>
          </p:nvSpPr>
          <p:spPr>
            <a:xfrm>
              <a:off x="6673680" y="3264120"/>
              <a:ext cx="118080" cy="118080"/>
            </a:xfrm>
            <a:custGeom>
              <a:avLst/>
              <a:gdLst/>
              <a:ahLst/>
              <a:cxnLst/>
              <a:rect l="l" t="t" r="r" b="b"/>
              <a:pathLst>
                <a:path w="4743" h="4742">
                  <a:moveTo>
                    <a:pt x="1" y="2037"/>
                  </a:moveTo>
                  <a:cubicBezTo>
                    <a:pt x="1" y="3830"/>
                    <a:pt x="2189" y="4742"/>
                    <a:pt x="3466" y="3465"/>
                  </a:cubicBezTo>
                  <a:cubicBezTo>
                    <a:pt x="4742" y="2189"/>
                    <a:pt x="3830" y="0"/>
                    <a:pt x="2037" y="30"/>
                  </a:cubicBezTo>
                  <a:cubicBezTo>
                    <a:pt x="912" y="30"/>
                    <a:pt x="1" y="912"/>
                    <a:pt x="1" y="2037"/>
                  </a:cubicBezTo>
                  <a:close/>
                </a:path>
              </a:pathLst>
            </a:custGeom>
            <a:noFill/>
            <a:ln w="28440">
              <a:solidFill>
                <a:schemeClr val="dk1"/>
              </a:solidFill>
              <a:miter/>
            </a:ln>
          </p:spPr>
          <p:style>
            <a:lnRef idx="0">
              <a:scrgbClr r="0" g="0" b="0"/>
            </a:lnRef>
            <a:fillRef idx="0">
              <a:scrgbClr r="0" g="0" b="0"/>
            </a:fillRef>
            <a:effectRef idx="0">
              <a:scrgbClr r="0" g="0" b="0"/>
            </a:effectRef>
            <a:fontRef idx="minor"/>
          </p:style>
        </p:sp>
        <p:sp>
          <p:nvSpPr>
            <p:cNvPr id="347" name="CustomShape 13"/>
            <p:cNvSpPr/>
            <p:nvPr/>
          </p:nvSpPr>
          <p:spPr>
            <a:xfrm>
              <a:off x="6934320" y="2105280"/>
              <a:ext cx="2388600" cy="955440"/>
            </a:xfrm>
            <a:custGeom>
              <a:avLst/>
              <a:gdLst/>
              <a:ahLst/>
              <a:cxnLst/>
              <a:rect l="l" t="t" r="r" b="b"/>
              <a:pathLst>
                <a:path w="95565" h="38239">
                  <a:moveTo>
                    <a:pt x="0" y="38238"/>
                  </a:moveTo>
                  <a:lnTo>
                    <a:pt x="37843" y="1"/>
                  </a:lnTo>
                  <a:lnTo>
                    <a:pt x="95564" y="1"/>
                  </a:lnTo>
                </a:path>
              </a:pathLst>
            </a:custGeom>
            <a:noFill/>
            <a:ln w="28440">
              <a:solidFill>
                <a:schemeClr val="dk1"/>
              </a:solidFill>
              <a:miter/>
            </a:ln>
          </p:spPr>
          <p:style>
            <a:lnRef idx="0">
              <a:scrgbClr r="0" g="0" b="0"/>
            </a:lnRef>
            <a:fillRef idx="0">
              <a:scrgbClr r="0" g="0" b="0"/>
            </a:fillRef>
            <a:effectRef idx="0">
              <a:scrgbClr r="0" g="0" b="0"/>
            </a:effectRef>
            <a:fontRef idx="minor"/>
          </p:style>
        </p:sp>
        <p:sp>
          <p:nvSpPr>
            <p:cNvPr id="348" name="CustomShape 14"/>
            <p:cNvSpPr/>
            <p:nvPr/>
          </p:nvSpPr>
          <p:spPr>
            <a:xfrm>
              <a:off x="6844680" y="3045960"/>
              <a:ext cx="118080" cy="117360"/>
            </a:xfrm>
            <a:custGeom>
              <a:avLst/>
              <a:gdLst/>
              <a:ahLst/>
              <a:cxnLst/>
              <a:rect l="l" t="t" r="r" b="b"/>
              <a:pathLst>
                <a:path w="4743" h="4712">
                  <a:moveTo>
                    <a:pt x="1" y="2007"/>
                  </a:moveTo>
                  <a:cubicBezTo>
                    <a:pt x="1" y="3830"/>
                    <a:pt x="2189" y="4712"/>
                    <a:pt x="3466" y="3466"/>
                  </a:cubicBezTo>
                  <a:cubicBezTo>
                    <a:pt x="4742" y="2189"/>
                    <a:pt x="3830" y="1"/>
                    <a:pt x="2037" y="1"/>
                  </a:cubicBezTo>
                  <a:cubicBezTo>
                    <a:pt x="912" y="1"/>
                    <a:pt x="1" y="912"/>
                    <a:pt x="1" y="2007"/>
                  </a:cubicBezTo>
                  <a:close/>
                </a:path>
              </a:pathLst>
            </a:custGeom>
            <a:noFill/>
            <a:ln w="28440">
              <a:solidFill>
                <a:schemeClr val="dk1"/>
              </a:solidFill>
              <a:miter/>
            </a:ln>
          </p:spPr>
          <p:style>
            <a:lnRef idx="0">
              <a:scrgbClr r="0" g="0" b="0"/>
            </a:lnRef>
            <a:fillRef idx="0">
              <a:scrgbClr r="0" g="0" b="0"/>
            </a:fillRef>
            <a:effectRef idx="0">
              <a:scrgbClr r="0" g="0" b="0"/>
            </a:effectRef>
            <a:fontRef idx="minor"/>
          </p:style>
        </p:sp>
        <p:sp>
          <p:nvSpPr>
            <p:cNvPr id="349" name="CustomShape 15"/>
            <p:cNvSpPr/>
            <p:nvPr/>
          </p:nvSpPr>
          <p:spPr>
            <a:xfrm>
              <a:off x="6882840" y="3649320"/>
              <a:ext cx="118080" cy="118080"/>
            </a:xfrm>
            <a:custGeom>
              <a:avLst/>
              <a:gdLst/>
              <a:ahLst/>
              <a:cxnLst/>
              <a:rect l="l" t="t" r="r" b="b"/>
              <a:pathLst>
                <a:path w="4743" h="4743">
                  <a:moveTo>
                    <a:pt x="0" y="2706"/>
                  </a:moveTo>
                  <a:cubicBezTo>
                    <a:pt x="0" y="913"/>
                    <a:pt x="2189" y="1"/>
                    <a:pt x="3465" y="1277"/>
                  </a:cubicBezTo>
                  <a:cubicBezTo>
                    <a:pt x="4742" y="2554"/>
                    <a:pt x="3830" y="4742"/>
                    <a:pt x="2037" y="4742"/>
                  </a:cubicBezTo>
                  <a:cubicBezTo>
                    <a:pt x="912" y="4742"/>
                    <a:pt x="0" y="3830"/>
                    <a:pt x="0" y="2706"/>
                  </a:cubicBezTo>
                  <a:close/>
                </a:path>
              </a:pathLst>
            </a:custGeom>
            <a:noFill/>
            <a:ln w="28440">
              <a:solidFill>
                <a:schemeClr val="accent2"/>
              </a:solidFill>
              <a:miter/>
            </a:ln>
          </p:spPr>
          <p:style>
            <a:lnRef idx="0">
              <a:scrgbClr r="0" g="0" b="0"/>
            </a:lnRef>
            <a:fillRef idx="0">
              <a:scrgbClr r="0" g="0" b="0"/>
            </a:fillRef>
            <a:effectRef idx="0">
              <a:scrgbClr r="0" g="0" b="0"/>
            </a:effectRef>
            <a:fontRef idx="minor"/>
          </p:style>
        </p:sp>
        <p:sp>
          <p:nvSpPr>
            <p:cNvPr id="350" name="CustomShape 16"/>
            <p:cNvSpPr/>
            <p:nvPr/>
          </p:nvSpPr>
          <p:spPr>
            <a:xfrm>
              <a:off x="6971040" y="3746520"/>
              <a:ext cx="2342520" cy="912960"/>
            </a:xfrm>
            <a:custGeom>
              <a:avLst/>
              <a:gdLst/>
              <a:ahLst/>
              <a:cxnLst/>
              <a:rect l="l" t="t" r="r" b="b"/>
              <a:pathLst>
                <a:path w="93711" h="36536">
                  <a:moveTo>
                    <a:pt x="0" y="0"/>
                  </a:moveTo>
                  <a:lnTo>
                    <a:pt x="36262" y="36536"/>
                  </a:lnTo>
                  <a:lnTo>
                    <a:pt x="93710" y="36536"/>
                  </a:lnTo>
                </a:path>
              </a:pathLst>
            </a:custGeom>
            <a:noFill/>
            <a:ln w="28440">
              <a:solidFill>
                <a:schemeClr val="accent2"/>
              </a:solidFill>
              <a:miter/>
            </a:ln>
          </p:spPr>
          <p:style>
            <a:lnRef idx="0">
              <a:scrgbClr r="0" g="0" b="0"/>
            </a:lnRef>
            <a:fillRef idx="0">
              <a:scrgbClr r="0" g="0" b="0"/>
            </a:fillRef>
            <a:effectRef idx="0">
              <a:scrgbClr r="0" g="0" b="0"/>
            </a:effectRef>
            <a:fontRef idx="minor"/>
          </p:style>
        </p:sp>
        <p:sp>
          <p:nvSpPr>
            <p:cNvPr id="351" name="CustomShape 17"/>
            <p:cNvSpPr/>
            <p:nvPr/>
          </p:nvSpPr>
          <p:spPr>
            <a:xfrm>
              <a:off x="6778080" y="3823920"/>
              <a:ext cx="2545200" cy="1481400"/>
            </a:xfrm>
            <a:custGeom>
              <a:avLst/>
              <a:gdLst/>
              <a:ahLst/>
              <a:cxnLst/>
              <a:rect l="l" t="t" r="r" b="b"/>
              <a:pathLst>
                <a:path w="101827" h="59272">
                  <a:moveTo>
                    <a:pt x="1" y="1"/>
                  </a:moveTo>
                  <a:lnTo>
                    <a:pt x="25442" y="1"/>
                  </a:lnTo>
                  <a:lnTo>
                    <a:pt x="25442" y="25837"/>
                  </a:lnTo>
                  <a:lnTo>
                    <a:pt x="66871" y="25837"/>
                  </a:lnTo>
                  <a:lnTo>
                    <a:pt x="66871" y="59272"/>
                  </a:lnTo>
                  <a:lnTo>
                    <a:pt x="101826" y="59272"/>
                  </a:lnTo>
                </a:path>
              </a:pathLst>
            </a:custGeom>
            <a:noFill/>
            <a:ln w="28440">
              <a:solidFill>
                <a:schemeClr val="dk1"/>
              </a:solidFill>
              <a:miter/>
            </a:ln>
          </p:spPr>
          <p:style>
            <a:lnRef idx="0">
              <a:scrgbClr r="0" g="0" b="0"/>
            </a:lnRef>
            <a:fillRef idx="0">
              <a:scrgbClr r="0" g="0" b="0"/>
            </a:fillRef>
            <a:effectRef idx="0">
              <a:scrgbClr r="0" g="0" b="0"/>
            </a:effectRef>
            <a:fontRef idx="minor"/>
          </p:style>
        </p:sp>
        <p:sp>
          <p:nvSpPr>
            <p:cNvPr id="352" name="CustomShape 18"/>
            <p:cNvSpPr/>
            <p:nvPr/>
          </p:nvSpPr>
          <p:spPr>
            <a:xfrm>
              <a:off x="6673680" y="3754080"/>
              <a:ext cx="118080" cy="117360"/>
            </a:xfrm>
            <a:custGeom>
              <a:avLst/>
              <a:gdLst/>
              <a:ahLst/>
              <a:cxnLst/>
              <a:rect l="l" t="t" r="r" b="b"/>
              <a:pathLst>
                <a:path w="4743" h="4712">
                  <a:moveTo>
                    <a:pt x="1" y="2705"/>
                  </a:moveTo>
                  <a:cubicBezTo>
                    <a:pt x="1" y="912"/>
                    <a:pt x="2189" y="0"/>
                    <a:pt x="3466" y="1277"/>
                  </a:cubicBezTo>
                  <a:cubicBezTo>
                    <a:pt x="4742" y="2553"/>
                    <a:pt x="3830" y="4712"/>
                    <a:pt x="2037" y="4712"/>
                  </a:cubicBezTo>
                  <a:cubicBezTo>
                    <a:pt x="912" y="4712"/>
                    <a:pt x="1" y="3830"/>
                    <a:pt x="1" y="2705"/>
                  </a:cubicBezTo>
                  <a:close/>
                </a:path>
              </a:pathLst>
            </a:custGeom>
            <a:noFill/>
            <a:ln w="28440">
              <a:solidFill>
                <a:schemeClr val="dk1"/>
              </a:solidFill>
              <a:miter/>
            </a:ln>
          </p:spPr>
          <p:style>
            <a:lnRef idx="0">
              <a:scrgbClr r="0" g="0" b="0"/>
            </a:lnRef>
            <a:fillRef idx="0">
              <a:scrgbClr r="0" g="0" b="0"/>
            </a:fillRef>
            <a:effectRef idx="0">
              <a:scrgbClr r="0" g="0" b="0"/>
            </a:effectRef>
            <a:fontRef idx="minor"/>
          </p:style>
        </p:sp>
        <p:sp>
          <p:nvSpPr>
            <p:cNvPr id="353" name="CustomShape 19"/>
            <p:cNvSpPr/>
            <p:nvPr/>
          </p:nvSpPr>
          <p:spPr>
            <a:xfrm>
              <a:off x="6934320" y="4074120"/>
              <a:ext cx="2388600" cy="956520"/>
            </a:xfrm>
            <a:custGeom>
              <a:avLst/>
              <a:gdLst/>
              <a:ahLst/>
              <a:cxnLst/>
              <a:rect l="l" t="t" r="r" b="b"/>
              <a:pathLst>
                <a:path w="95565" h="38269">
                  <a:moveTo>
                    <a:pt x="0" y="1"/>
                  </a:moveTo>
                  <a:lnTo>
                    <a:pt x="37843" y="38269"/>
                  </a:lnTo>
                  <a:lnTo>
                    <a:pt x="95564" y="38269"/>
                  </a:lnTo>
                </a:path>
              </a:pathLst>
            </a:custGeom>
            <a:noFill/>
            <a:ln w="28440">
              <a:solidFill>
                <a:schemeClr val="dk1"/>
              </a:solidFill>
              <a:miter/>
            </a:ln>
          </p:spPr>
          <p:style>
            <a:lnRef idx="0">
              <a:scrgbClr r="0" g="0" b="0"/>
            </a:lnRef>
            <a:fillRef idx="0">
              <a:scrgbClr r="0" g="0" b="0"/>
            </a:fillRef>
            <a:effectRef idx="0">
              <a:scrgbClr r="0" g="0" b="0"/>
            </a:effectRef>
            <a:fontRef idx="minor"/>
          </p:style>
        </p:sp>
        <p:sp>
          <p:nvSpPr>
            <p:cNvPr id="354" name="CustomShape 20"/>
            <p:cNvSpPr/>
            <p:nvPr/>
          </p:nvSpPr>
          <p:spPr>
            <a:xfrm>
              <a:off x="6844680" y="3972240"/>
              <a:ext cx="118080" cy="118080"/>
            </a:xfrm>
            <a:custGeom>
              <a:avLst/>
              <a:gdLst/>
              <a:ahLst/>
              <a:cxnLst/>
              <a:rect l="l" t="t" r="r" b="b"/>
              <a:pathLst>
                <a:path w="4743" h="4743">
                  <a:moveTo>
                    <a:pt x="1" y="2706"/>
                  </a:moveTo>
                  <a:cubicBezTo>
                    <a:pt x="1" y="913"/>
                    <a:pt x="2189" y="1"/>
                    <a:pt x="3466" y="1277"/>
                  </a:cubicBezTo>
                  <a:cubicBezTo>
                    <a:pt x="4742" y="2554"/>
                    <a:pt x="3830" y="4742"/>
                    <a:pt x="2037" y="4742"/>
                  </a:cubicBezTo>
                  <a:cubicBezTo>
                    <a:pt x="912" y="4742"/>
                    <a:pt x="1" y="3831"/>
                    <a:pt x="1" y="2706"/>
                  </a:cubicBezTo>
                  <a:close/>
                </a:path>
              </a:pathLst>
            </a:custGeom>
            <a:noFill/>
            <a:ln w="28440">
              <a:solidFill>
                <a:schemeClr val="dk1"/>
              </a:solidFill>
              <a:miter/>
            </a:ln>
          </p:spPr>
          <p:style>
            <a:lnRef idx="0">
              <a:scrgbClr r="0" g="0" b="0"/>
            </a:lnRef>
            <a:fillRef idx="0">
              <a:scrgbClr r="0" g="0" b="0"/>
            </a:fillRef>
            <a:effectRef idx="0">
              <a:scrgbClr r="0" g="0" b="0"/>
            </a:effectRef>
            <a:fontRef idx="minor"/>
          </p:style>
        </p:sp>
      </p:grpSp>
      <p:grpSp>
        <p:nvGrpSpPr>
          <p:cNvPr id="355" name="Group 21"/>
          <p:cNvGrpSpPr/>
          <p:nvPr/>
        </p:nvGrpSpPr>
        <p:grpSpPr>
          <a:xfrm>
            <a:off x="6521400" y="118440"/>
            <a:ext cx="2853720" cy="1524960"/>
            <a:chOff x="6521400" y="118440"/>
            <a:chExt cx="2853720" cy="1524960"/>
          </a:xfrm>
        </p:grpSpPr>
        <p:grpSp>
          <p:nvGrpSpPr>
            <p:cNvPr id="356" name="Group 22"/>
            <p:cNvGrpSpPr/>
            <p:nvPr/>
          </p:nvGrpSpPr>
          <p:grpSpPr>
            <a:xfrm>
              <a:off x="6521400" y="118440"/>
              <a:ext cx="2256840" cy="390960"/>
              <a:chOff x="6521400" y="118440"/>
              <a:chExt cx="2256840" cy="390960"/>
            </a:xfrm>
          </p:grpSpPr>
          <p:sp>
            <p:nvSpPr>
              <p:cNvPr id="357" name="CustomShape 23"/>
              <p:cNvSpPr/>
              <p:nvPr/>
            </p:nvSpPr>
            <p:spPr>
              <a:xfrm>
                <a:off x="6623280" y="118440"/>
                <a:ext cx="2154960" cy="342000"/>
              </a:xfrm>
              <a:custGeom>
                <a:avLst/>
                <a:gdLst/>
                <a:ahLst/>
                <a:cxnLst/>
                <a:rect l="l" t="t" r="r" b="b"/>
                <a:pathLst>
                  <a:path w="49394" h="7844">
                    <a:moveTo>
                      <a:pt x="41551" y="1"/>
                    </a:moveTo>
                    <a:lnTo>
                      <a:pt x="41369" y="31"/>
                    </a:lnTo>
                    <a:lnTo>
                      <a:pt x="34104" y="7235"/>
                    </a:lnTo>
                    <a:lnTo>
                      <a:pt x="0" y="7235"/>
                    </a:lnTo>
                    <a:lnTo>
                      <a:pt x="0" y="7843"/>
                    </a:lnTo>
                    <a:lnTo>
                      <a:pt x="34287" y="7843"/>
                    </a:lnTo>
                    <a:lnTo>
                      <a:pt x="34347" y="7813"/>
                    </a:lnTo>
                    <a:cubicBezTo>
                      <a:pt x="34378" y="7813"/>
                      <a:pt x="34439" y="7782"/>
                      <a:pt x="34469" y="7721"/>
                    </a:cubicBezTo>
                    <a:lnTo>
                      <a:pt x="41642" y="578"/>
                    </a:lnTo>
                    <a:lnTo>
                      <a:pt x="49393" y="578"/>
                    </a:lnTo>
                    <a:lnTo>
                      <a:pt x="49393" y="1"/>
                    </a:ln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358" name="CustomShape 24"/>
              <p:cNvSpPr/>
              <p:nvPr/>
            </p:nvSpPr>
            <p:spPr>
              <a:xfrm>
                <a:off x="6521400" y="392040"/>
                <a:ext cx="118080" cy="117360"/>
              </a:xfrm>
              <a:custGeom>
                <a:avLst/>
                <a:gdLst/>
                <a:ahLst/>
                <a:cxnLst/>
                <a:rect l="l" t="t" r="r" b="b"/>
                <a:pathLst>
                  <a:path w="4743" h="4712">
                    <a:moveTo>
                      <a:pt x="1" y="2007"/>
                    </a:moveTo>
                    <a:cubicBezTo>
                      <a:pt x="1" y="3830"/>
                      <a:pt x="2189" y="4712"/>
                      <a:pt x="3466" y="3466"/>
                    </a:cubicBezTo>
                    <a:cubicBezTo>
                      <a:pt x="4742" y="2189"/>
                      <a:pt x="3830" y="1"/>
                      <a:pt x="2037" y="1"/>
                    </a:cubicBezTo>
                    <a:cubicBezTo>
                      <a:pt x="912" y="1"/>
                      <a:pt x="1" y="912"/>
                      <a:pt x="1" y="2007"/>
                    </a:cubicBezTo>
                    <a:close/>
                  </a:path>
                </a:pathLst>
              </a:custGeom>
              <a:noFill/>
              <a:ln w="28440">
                <a:solidFill>
                  <a:schemeClr val="dk1"/>
                </a:solidFill>
                <a:miter/>
              </a:ln>
            </p:spPr>
            <p:style>
              <a:lnRef idx="0">
                <a:scrgbClr r="0" g="0" b="0"/>
              </a:lnRef>
              <a:fillRef idx="0">
                <a:scrgbClr r="0" g="0" b="0"/>
              </a:fillRef>
              <a:effectRef idx="0">
                <a:scrgbClr r="0" g="0" b="0"/>
              </a:effectRef>
              <a:fontRef idx="minor"/>
            </p:style>
          </p:sp>
        </p:grpSp>
        <p:grpSp>
          <p:nvGrpSpPr>
            <p:cNvPr id="359" name="Group 25"/>
            <p:cNvGrpSpPr/>
            <p:nvPr/>
          </p:nvGrpSpPr>
          <p:grpSpPr>
            <a:xfrm>
              <a:off x="6826320" y="291600"/>
              <a:ext cx="2547360" cy="405360"/>
              <a:chOff x="6826320" y="291600"/>
              <a:chExt cx="2547360" cy="405360"/>
            </a:xfrm>
          </p:grpSpPr>
          <p:sp>
            <p:nvSpPr>
              <p:cNvPr id="360" name="CustomShape 26"/>
              <p:cNvSpPr/>
              <p:nvPr/>
            </p:nvSpPr>
            <p:spPr>
              <a:xfrm>
                <a:off x="6928200" y="291600"/>
                <a:ext cx="2445480" cy="350640"/>
              </a:xfrm>
              <a:custGeom>
                <a:avLst/>
                <a:gdLst/>
                <a:ahLst/>
                <a:cxnLst/>
                <a:rect l="l" t="t" r="r" b="b"/>
                <a:pathLst>
                  <a:path w="56050" h="8041">
                    <a:moveTo>
                      <a:pt x="43369" y="1"/>
                    </a:moveTo>
                    <a:cubicBezTo>
                      <a:pt x="43113" y="1"/>
                      <a:pt x="42857" y="119"/>
                      <a:pt x="42706" y="320"/>
                    </a:cubicBezTo>
                    <a:lnTo>
                      <a:pt x="35837" y="7190"/>
                    </a:lnTo>
                    <a:cubicBezTo>
                      <a:pt x="35776" y="7220"/>
                      <a:pt x="35746" y="7281"/>
                      <a:pt x="35685" y="7342"/>
                    </a:cubicBezTo>
                    <a:cubicBezTo>
                      <a:pt x="35654" y="7372"/>
                      <a:pt x="35624" y="7403"/>
                      <a:pt x="35594" y="7433"/>
                    </a:cubicBezTo>
                    <a:lnTo>
                      <a:pt x="0" y="7433"/>
                    </a:lnTo>
                    <a:lnTo>
                      <a:pt x="0" y="8041"/>
                    </a:lnTo>
                    <a:lnTo>
                      <a:pt x="35624" y="8041"/>
                    </a:lnTo>
                    <a:cubicBezTo>
                      <a:pt x="35806" y="8041"/>
                      <a:pt x="35989" y="7919"/>
                      <a:pt x="36141" y="7767"/>
                    </a:cubicBezTo>
                    <a:cubicBezTo>
                      <a:pt x="36171" y="7706"/>
                      <a:pt x="36202" y="7676"/>
                      <a:pt x="36232" y="7646"/>
                    </a:cubicBezTo>
                    <a:lnTo>
                      <a:pt x="43162" y="715"/>
                    </a:lnTo>
                    <a:lnTo>
                      <a:pt x="43193" y="655"/>
                    </a:lnTo>
                    <a:cubicBezTo>
                      <a:pt x="43223" y="594"/>
                      <a:pt x="43253" y="594"/>
                      <a:pt x="43497" y="594"/>
                    </a:cubicBezTo>
                    <a:lnTo>
                      <a:pt x="56050" y="594"/>
                    </a:lnTo>
                    <a:lnTo>
                      <a:pt x="56050" y="16"/>
                    </a:lnTo>
                    <a:lnTo>
                      <a:pt x="43527" y="16"/>
                    </a:lnTo>
                    <a:cubicBezTo>
                      <a:pt x="43475" y="6"/>
                      <a:pt x="43422" y="1"/>
                      <a:pt x="43369" y="1"/>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361" name="CustomShape 27"/>
              <p:cNvSpPr/>
              <p:nvPr/>
            </p:nvSpPr>
            <p:spPr>
              <a:xfrm>
                <a:off x="6826320" y="579600"/>
                <a:ext cx="118080" cy="117360"/>
              </a:xfrm>
              <a:custGeom>
                <a:avLst/>
                <a:gdLst/>
                <a:ahLst/>
                <a:cxnLst/>
                <a:rect l="l" t="t" r="r" b="b"/>
                <a:pathLst>
                  <a:path w="4743" h="4712">
                    <a:moveTo>
                      <a:pt x="1" y="2007"/>
                    </a:moveTo>
                    <a:cubicBezTo>
                      <a:pt x="1" y="3830"/>
                      <a:pt x="2189" y="4712"/>
                      <a:pt x="3466" y="3466"/>
                    </a:cubicBezTo>
                    <a:cubicBezTo>
                      <a:pt x="4742" y="2189"/>
                      <a:pt x="3830" y="1"/>
                      <a:pt x="2037" y="1"/>
                    </a:cubicBezTo>
                    <a:cubicBezTo>
                      <a:pt x="912" y="1"/>
                      <a:pt x="1" y="912"/>
                      <a:pt x="1" y="2007"/>
                    </a:cubicBezTo>
                    <a:close/>
                  </a:path>
                </a:pathLst>
              </a:custGeom>
              <a:noFill/>
              <a:ln w="28440">
                <a:solidFill>
                  <a:schemeClr val="dk1"/>
                </a:solidFill>
                <a:miter/>
              </a:ln>
            </p:spPr>
            <p:style>
              <a:lnRef idx="0">
                <a:scrgbClr r="0" g="0" b="0"/>
              </a:lnRef>
              <a:fillRef idx="0">
                <a:scrgbClr r="0" g="0" b="0"/>
              </a:fillRef>
              <a:effectRef idx="0">
                <a:scrgbClr r="0" g="0" b="0"/>
              </a:effectRef>
              <a:fontRef idx="minor"/>
            </p:style>
          </p:sp>
        </p:grpSp>
        <p:sp>
          <p:nvSpPr>
            <p:cNvPr id="362" name="CustomShape 28"/>
            <p:cNvSpPr/>
            <p:nvPr/>
          </p:nvSpPr>
          <p:spPr>
            <a:xfrm>
              <a:off x="6775920" y="793440"/>
              <a:ext cx="1708200" cy="26280"/>
            </a:xfrm>
            <a:custGeom>
              <a:avLst/>
              <a:gdLst/>
              <a:ahLst/>
              <a:cxnLst/>
              <a:rect l="l" t="t" r="r" b="b"/>
              <a:pathLst>
                <a:path w="39150" h="609">
                  <a:moveTo>
                    <a:pt x="0" y="0"/>
                  </a:moveTo>
                  <a:lnTo>
                    <a:pt x="0" y="608"/>
                  </a:lnTo>
                  <a:lnTo>
                    <a:pt x="39150" y="608"/>
                  </a:lnTo>
                  <a:lnTo>
                    <a:pt x="39150" y="0"/>
                  </a:ln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363" name="CustomShape 29"/>
            <p:cNvSpPr/>
            <p:nvPr/>
          </p:nvSpPr>
          <p:spPr>
            <a:xfrm>
              <a:off x="6673680" y="756360"/>
              <a:ext cx="118080" cy="117360"/>
            </a:xfrm>
            <a:custGeom>
              <a:avLst/>
              <a:gdLst/>
              <a:ahLst/>
              <a:cxnLst/>
              <a:rect l="l" t="t" r="r" b="b"/>
              <a:pathLst>
                <a:path w="4743" h="4712">
                  <a:moveTo>
                    <a:pt x="1" y="2007"/>
                  </a:moveTo>
                  <a:cubicBezTo>
                    <a:pt x="1" y="3830"/>
                    <a:pt x="2189" y="4712"/>
                    <a:pt x="3466" y="3466"/>
                  </a:cubicBezTo>
                  <a:cubicBezTo>
                    <a:pt x="4742" y="2189"/>
                    <a:pt x="3830" y="1"/>
                    <a:pt x="2037" y="1"/>
                  </a:cubicBezTo>
                  <a:cubicBezTo>
                    <a:pt x="912" y="1"/>
                    <a:pt x="1" y="912"/>
                    <a:pt x="1" y="2007"/>
                  </a:cubicBezTo>
                  <a:close/>
                </a:path>
              </a:pathLst>
            </a:custGeom>
            <a:noFill/>
            <a:ln w="28440">
              <a:solidFill>
                <a:schemeClr val="dk1"/>
              </a:solidFill>
              <a:miter/>
            </a:ln>
          </p:spPr>
          <p:style>
            <a:lnRef idx="0">
              <a:scrgbClr r="0" g="0" b="0"/>
            </a:lnRef>
            <a:fillRef idx="0">
              <a:scrgbClr r="0" g="0" b="0"/>
            </a:fillRef>
            <a:effectRef idx="0">
              <a:scrgbClr r="0" g="0" b="0"/>
            </a:effectRef>
            <a:fontRef idx="minor"/>
          </p:style>
        </p:sp>
        <p:grpSp>
          <p:nvGrpSpPr>
            <p:cNvPr id="364" name="Group 30"/>
            <p:cNvGrpSpPr/>
            <p:nvPr/>
          </p:nvGrpSpPr>
          <p:grpSpPr>
            <a:xfrm>
              <a:off x="6673680" y="916200"/>
              <a:ext cx="1810440" cy="117360"/>
              <a:chOff x="6673680" y="916200"/>
              <a:chExt cx="1810440" cy="117360"/>
            </a:xfrm>
          </p:grpSpPr>
          <p:sp>
            <p:nvSpPr>
              <p:cNvPr id="365" name="CustomShape 31"/>
              <p:cNvSpPr/>
              <p:nvPr/>
            </p:nvSpPr>
            <p:spPr>
              <a:xfrm>
                <a:off x="6775920" y="955800"/>
                <a:ext cx="1708200" cy="24840"/>
              </a:xfrm>
              <a:custGeom>
                <a:avLst/>
                <a:gdLst/>
                <a:ahLst/>
                <a:cxnLst/>
                <a:rect l="l" t="t" r="r" b="b"/>
                <a:pathLst>
                  <a:path w="39150" h="578">
                    <a:moveTo>
                      <a:pt x="0" y="0"/>
                    </a:moveTo>
                    <a:lnTo>
                      <a:pt x="0" y="578"/>
                    </a:lnTo>
                    <a:lnTo>
                      <a:pt x="39150" y="578"/>
                    </a:lnTo>
                    <a:lnTo>
                      <a:pt x="39150" y="0"/>
                    </a:ln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366" name="CustomShape 32"/>
              <p:cNvSpPr/>
              <p:nvPr/>
            </p:nvSpPr>
            <p:spPr>
              <a:xfrm>
                <a:off x="6673680" y="916200"/>
                <a:ext cx="118080" cy="117360"/>
              </a:xfrm>
              <a:custGeom>
                <a:avLst/>
                <a:gdLst/>
                <a:ahLst/>
                <a:cxnLst/>
                <a:rect l="l" t="t" r="r" b="b"/>
                <a:pathLst>
                  <a:path w="4743" h="4712">
                    <a:moveTo>
                      <a:pt x="1" y="2007"/>
                    </a:moveTo>
                    <a:cubicBezTo>
                      <a:pt x="1" y="3830"/>
                      <a:pt x="2189" y="4712"/>
                      <a:pt x="3466" y="3466"/>
                    </a:cubicBezTo>
                    <a:cubicBezTo>
                      <a:pt x="4742" y="2189"/>
                      <a:pt x="3830" y="1"/>
                      <a:pt x="2037" y="1"/>
                    </a:cubicBezTo>
                    <a:cubicBezTo>
                      <a:pt x="912" y="1"/>
                      <a:pt x="1" y="912"/>
                      <a:pt x="1" y="2007"/>
                    </a:cubicBezTo>
                    <a:close/>
                  </a:path>
                </a:pathLst>
              </a:custGeom>
              <a:noFill/>
              <a:ln w="28440">
                <a:solidFill>
                  <a:schemeClr val="dk1"/>
                </a:solidFill>
                <a:miter/>
              </a:ln>
            </p:spPr>
            <p:style>
              <a:lnRef idx="0">
                <a:scrgbClr r="0" g="0" b="0"/>
              </a:lnRef>
              <a:fillRef idx="0">
                <a:scrgbClr r="0" g="0" b="0"/>
              </a:fillRef>
              <a:effectRef idx="0">
                <a:scrgbClr r="0" g="0" b="0"/>
              </a:effectRef>
              <a:fontRef idx="minor"/>
            </p:style>
          </p:sp>
        </p:grpSp>
        <p:grpSp>
          <p:nvGrpSpPr>
            <p:cNvPr id="367" name="Group 33"/>
            <p:cNvGrpSpPr/>
            <p:nvPr/>
          </p:nvGrpSpPr>
          <p:grpSpPr>
            <a:xfrm>
              <a:off x="6826320" y="1073160"/>
              <a:ext cx="2548800" cy="396000"/>
              <a:chOff x="6826320" y="1073160"/>
              <a:chExt cx="2548800" cy="396000"/>
            </a:xfrm>
          </p:grpSpPr>
          <p:sp>
            <p:nvSpPr>
              <p:cNvPr id="368" name="CustomShape 34"/>
              <p:cNvSpPr/>
              <p:nvPr/>
            </p:nvSpPr>
            <p:spPr>
              <a:xfrm>
                <a:off x="6928200" y="1119240"/>
                <a:ext cx="2446920" cy="349920"/>
              </a:xfrm>
              <a:custGeom>
                <a:avLst/>
                <a:gdLst/>
                <a:ahLst/>
                <a:cxnLst/>
                <a:rect l="l" t="t" r="r" b="b"/>
                <a:pathLst>
                  <a:path w="56081" h="8031">
                    <a:moveTo>
                      <a:pt x="35564" y="1"/>
                    </a:moveTo>
                    <a:cubicBezTo>
                      <a:pt x="35533" y="1"/>
                      <a:pt x="35502" y="3"/>
                      <a:pt x="35472" y="7"/>
                    </a:cubicBezTo>
                    <a:lnTo>
                      <a:pt x="0" y="7"/>
                    </a:lnTo>
                    <a:lnTo>
                      <a:pt x="0" y="584"/>
                    </a:lnTo>
                    <a:lnTo>
                      <a:pt x="35594" y="584"/>
                    </a:lnTo>
                    <a:cubicBezTo>
                      <a:pt x="35624" y="614"/>
                      <a:pt x="35654" y="645"/>
                      <a:pt x="35685" y="675"/>
                    </a:cubicBezTo>
                    <a:cubicBezTo>
                      <a:pt x="35746" y="736"/>
                      <a:pt x="35776" y="797"/>
                      <a:pt x="35837" y="827"/>
                    </a:cubicBezTo>
                    <a:lnTo>
                      <a:pt x="42706" y="7697"/>
                    </a:lnTo>
                    <a:cubicBezTo>
                      <a:pt x="42858" y="7909"/>
                      <a:pt x="43132" y="8031"/>
                      <a:pt x="43375" y="8031"/>
                    </a:cubicBezTo>
                    <a:lnTo>
                      <a:pt x="43527" y="8001"/>
                    </a:lnTo>
                    <a:lnTo>
                      <a:pt x="56080" y="8001"/>
                    </a:lnTo>
                    <a:lnTo>
                      <a:pt x="56080" y="7423"/>
                    </a:lnTo>
                    <a:lnTo>
                      <a:pt x="43497" y="7423"/>
                    </a:lnTo>
                    <a:cubicBezTo>
                      <a:pt x="43284" y="7423"/>
                      <a:pt x="43223" y="7423"/>
                      <a:pt x="43223" y="7362"/>
                    </a:cubicBezTo>
                    <a:lnTo>
                      <a:pt x="36232" y="371"/>
                    </a:lnTo>
                    <a:cubicBezTo>
                      <a:pt x="36202" y="341"/>
                      <a:pt x="36171" y="311"/>
                      <a:pt x="36141" y="280"/>
                    </a:cubicBezTo>
                    <a:cubicBezTo>
                      <a:pt x="36008" y="94"/>
                      <a:pt x="35782" y="1"/>
                      <a:pt x="35564" y="1"/>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369" name="CustomShape 35"/>
              <p:cNvSpPr/>
              <p:nvPr/>
            </p:nvSpPr>
            <p:spPr>
              <a:xfrm>
                <a:off x="6826320" y="1073160"/>
                <a:ext cx="118080" cy="117360"/>
              </a:xfrm>
              <a:custGeom>
                <a:avLst/>
                <a:gdLst/>
                <a:ahLst/>
                <a:cxnLst/>
                <a:rect l="l" t="t" r="r" b="b"/>
                <a:pathLst>
                  <a:path w="4743" h="4712">
                    <a:moveTo>
                      <a:pt x="1" y="2007"/>
                    </a:moveTo>
                    <a:cubicBezTo>
                      <a:pt x="1" y="3830"/>
                      <a:pt x="2189" y="4712"/>
                      <a:pt x="3466" y="3466"/>
                    </a:cubicBezTo>
                    <a:cubicBezTo>
                      <a:pt x="4742" y="2189"/>
                      <a:pt x="3830" y="1"/>
                      <a:pt x="2037" y="1"/>
                    </a:cubicBezTo>
                    <a:cubicBezTo>
                      <a:pt x="912" y="1"/>
                      <a:pt x="1" y="912"/>
                      <a:pt x="1" y="2007"/>
                    </a:cubicBezTo>
                    <a:close/>
                  </a:path>
                </a:pathLst>
              </a:custGeom>
              <a:noFill/>
              <a:ln w="28440">
                <a:solidFill>
                  <a:schemeClr val="dk1"/>
                </a:solidFill>
                <a:miter/>
              </a:ln>
            </p:spPr>
            <p:style>
              <a:lnRef idx="0">
                <a:scrgbClr r="0" g="0" b="0"/>
              </a:lnRef>
              <a:fillRef idx="0">
                <a:scrgbClr r="0" g="0" b="0"/>
              </a:fillRef>
              <a:effectRef idx="0">
                <a:scrgbClr r="0" g="0" b="0"/>
              </a:effectRef>
              <a:fontRef idx="minor"/>
            </p:style>
          </p:sp>
        </p:grpSp>
        <p:grpSp>
          <p:nvGrpSpPr>
            <p:cNvPr id="370" name="Group 36"/>
            <p:cNvGrpSpPr/>
            <p:nvPr/>
          </p:nvGrpSpPr>
          <p:grpSpPr>
            <a:xfrm>
              <a:off x="6521400" y="1259280"/>
              <a:ext cx="2255760" cy="384120"/>
              <a:chOff x="6521400" y="1259280"/>
              <a:chExt cx="2255760" cy="384120"/>
            </a:xfrm>
          </p:grpSpPr>
          <p:sp>
            <p:nvSpPr>
              <p:cNvPr id="371" name="CustomShape 37"/>
              <p:cNvSpPr/>
              <p:nvPr/>
            </p:nvSpPr>
            <p:spPr>
              <a:xfrm>
                <a:off x="6623280" y="1301400"/>
                <a:ext cx="2153880" cy="342000"/>
              </a:xfrm>
              <a:custGeom>
                <a:avLst/>
                <a:gdLst/>
                <a:ahLst/>
                <a:cxnLst/>
                <a:rect l="l" t="t" r="r" b="b"/>
                <a:pathLst>
                  <a:path w="49363" h="7843">
                    <a:moveTo>
                      <a:pt x="0" y="0"/>
                    </a:moveTo>
                    <a:lnTo>
                      <a:pt x="0" y="578"/>
                    </a:lnTo>
                    <a:lnTo>
                      <a:pt x="34104" y="578"/>
                    </a:lnTo>
                    <a:lnTo>
                      <a:pt x="41095" y="7569"/>
                    </a:lnTo>
                    <a:lnTo>
                      <a:pt x="41369" y="7842"/>
                    </a:lnTo>
                    <a:lnTo>
                      <a:pt x="49363" y="7842"/>
                    </a:lnTo>
                    <a:lnTo>
                      <a:pt x="49363" y="7265"/>
                    </a:lnTo>
                    <a:lnTo>
                      <a:pt x="41642" y="7265"/>
                    </a:lnTo>
                    <a:lnTo>
                      <a:pt x="34408" y="31"/>
                    </a:lnTo>
                    <a:lnTo>
                      <a:pt x="34287" y="0"/>
                    </a:ln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372" name="CustomShape 38"/>
              <p:cNvSpPr/>
              <p:nvPr/>
            </p:nvSpPr>
            <p:spPr>
              <a:xfrm>
                <a:off x="6521400" y="1259280"/>
                <a:ext cx="118080" cy="117360"/>
              </a:xfrm>
              <a:custGeom>
                <a:avLst/>
                <a:gdLst/>
                <a:ahLst/>
                <a:cxnLst/>
                <a:rect l="l" t="t" r="r" b="b"/>
                <a:pathLst>
                  <a:path w="4743" h="4712">
                    <a:moveTo>
                      <a:pt x="1" y="2007"/>
                    </a:moveTo>
                    <a:cubicBezTo>
                      <a:pt x="1" y="3830"/>
                      <a:pt x="2189" y="4712"/>
                      <a:pt x="3466" y="3466"/>
                    </a:cubicBezTo>
                    <a:cubicBezTo>
                      <a:pt x="4742" y="2189"/>
                      <a:pt x="3830" y="1"/>
                      <a:pt x="2037" y="1"/>
                    </a:cubicBezTo>
                    <a:cubicBezTo>
                      <a:pt x="912" y="1"/>
                      <a:pt x="1" y="912"/>
                      <a:pt x="1" y="2007"/>
                    </a:cubicBezTo>
                    <a:close/>
                  </a:path>
                </a:pathLst>
              </a:custGeom>
              <a:noFill/>
              <a:ln w="28440">
                <a:solidFill>
                  <a:schemeClr val="dk1"/>
                </a:solidFill>
                <a:miter/>
              </a:ln>
            </p:spPr>
            <p:style>
              <a:lnRef idx="0">
                <a:scrgbClr r="0" g="0" b="0"/>
              </a:lnRef>
              <a:fillRef idx="0">
                <a:scrgbClr r="0" g="0" b="0"/>
              </a:fillRef>
              <a:effectRef idx="0">
                <a:scrgbClr r="0" g="0" b="0"/>
              </a:effectRef>
              <a:fontRef idx="minor"/>
            </p:style>
          </p:sp>
        </p:grpSp>
      </p:grpSp>
      <p:sp>
        <p:nvSpPr>
          <p:cNvPr id="373" name="CustomShape 39"/>
          <p:cNvSpPr/>
          <p:nvPr/>
        </p:nvSpPr>
        <p:spPr>
          <a:xfrm>
            <a:off x="1621800" y="1688760"/>
            <a:ext cx="2256120" cy="360"/>
          </a:xfrm>
          <a:custGeom>
            <a:avLst/>
            <a:gdLst/>
            <a:ahLst/>
            <a:cxnLst/>
            <a:rect l="l" t="t" r="r" b="b"/>
            <a:pathLst>
              <a:path w="21600" h="21600">
                <a:moveTo>
                  <a:pt x="0" y="0"/>
                </a:moveTo>
                <a:lnTo>
                  <a:pt x="21600" y="21600"/>
                </a:lnTo>
              </a:path>
            </a:pathLst>
          </a:custGeom>
          <a:noFill/>
          <a:ln w="28440">
            <a:solidFill>
              <a:schemeClr val="accent2"/>
            </a:solidFill>
            <a:round/>
            <a:headEnd type="oval" w="med" len="med"/>
            <a:tailEnd type="oval" w="med" len="med"/>
          </a:ln>
        </p:spPr>
        <p:style>
          <a:lnRef idx="0">
            <a:scrgbClr r="0" g="0" b="0"/>
          </a:lnRef>
          <a:fillRef idx="0">
            <a:scrgbClr r="0" g="0" b="0"/>
          </a:fillRef>
          <a:effectRef idx="0">
            <a:scrgbClr r="0" g="0" b="0"/>
          </a:effectRef>
          <a:fontRef idx="minor"/>
        </p:style>
      </p:sp>
      <p:sp>
        <p:nvSpPr>
          <p:cNvPr id="374" name="CustomShape 40"/>
          <p:cNvSpPr/>
          <p:nvPr/>
        </p:nvSpPr>
        <p:spPr>
          <a:xfrm>
            <a:off x="1621800" y="3353400"/>
            <a:ext cx="2256120" cy="360"/>
          </a:xfrm>
          <a:custGeom>
            <a:avLst/>
            <a:gdLst/>
            <a:ahLst/>
            <a:cxnLst/>
            <a:rect l="l" t="t" r="r" b="b"/>
            <a:pathLst>
              <a:path w="21600" h="21600">
                <a:moveTo>
                  <a:pt x="0" y="0"/>
                </a:moveTo>
                <a:lnTo>
                  <a:pt x="21600" y="21600"/>
                </a:lnTo>
              </a:path>
            </a:pathLst>
          </a:custGeom>
          <a:noFill/>
          <a:ln w="28440">
            <a:solidFill>
              <a:schemeClr val="accent2"/>
            </a:solidFill>
            <a:round/>
            <a:headEnd type="oval" w="med" len="med"/>
            <a:tailEnd type="oval" w="med" len="med"/>
          </a:ln>
        </p:spPr>
        <p:style>
          <a:lnRef idx="0">
            <a:scrgbClr r="0" g="0" b="0"/>
          </a:lnRef>
          <a:fillRef idx="0">
            <a:scrgbClr r="0" g="0" b="0"/>
          </a:fillRef>
          <a:effectRef idx="0">
            <a:scrgbClr r="0" g="0" b="0"/>
          </a:effectRef>
          <a:fontRef idx="minor"/>
        </p:style>
      </p:sp>
      <p:sp>
        <p:nvSpPr>
          <p:cNvPr id="375" name="TextShape 41"/>
          <p:cNvSpPr txBox="1"/>
          <p:nvPr/>
        </p:nvSpPr>
        <p:spPr>
          <a:xfrm>
            <a:off x="4125960" y="3086640"/>
            <a:ext cx="907920" cy="527400"/>
          </a:xfrm>
          <a:prstGeom prst="rect">
            <a:avLst/>
          </a:prstGeom>
          <a:noFill/>
          <a:ln>
            <a:noFill/>
          </a:ln>
        </p:spPr>
        <p:txBody>
          <a:bodyPr tIns="91440" bIns="91440" anchor="ctr">
            <a:noAutofit/>
          </a:bodyPr>
          <a:lstStyle/>
          <a:p>
            <a:pPr>
              <a:lnSpc>
                <a:spcPct val="100000"/>
              </a:lnSpc>
              <a:tabLst>
                <a:tab pos="0" algn="l"/>
              </a:tabLst>
            </a:pPr>
            <a:r>
              <a:rPr lang="en" sz="3500" b="1" strike="noStrike" spc="-1">
                <a:solidFill>
                  <a:srgbClr val="F5DE34"/>
                </a:solidFill>
                <a:latin typeface="Montserrat"/>
                <a:ea typeface="Montserrat"/>
              </a:rPr>
              <a:t>04</a:t>
            </a:r>
            <a:endParaRPr lang="en-US" sz="3500" b="0" strike="noStrike" spc="-1">
              <a:solidFill>
                <a:srgbClr val="000000"/>
              </a:solidFill>
              <a:latin typeface="Arial"/>
            </a:endParaRPr>
          </a:p>
        </p:txBody>
      </p:sp>
      <p:sp>
        <p:nvSpPr>
          <p:cNvPr id="376" name="TextShape 42"/>
          <p:cNvSpPr txBox="1"/>
          <p:nvPr/>
        </p:nvSpPr>
        <p:spPr>
          <a:xfrm>
            <a:off x="878400" y="1983240"/>
            <a:ext cx="2412360" cy="477720"/>
          </a:xfrm>
          <a:prstGeom prst="rect">
            <a:avLst/>
          </a:prstGeom>
          <a:noFill/>
          <a:ln>
            <a:noFill/>
          </a:ln>
        </p:spPr>
        <p:txBody>
          <a:bodyPr tIns="91440" bIns="91440" anchor="ctr">
            <a:noAutofit/>
          </a:bodyPr>
          <a:lstStyle/>
          <a:p>
            <a:pPr>
              <a:lnSpc>
                <a:spcPct val="100000"/>
              </a:lnSpc>
            </a:pPr>
            <a:r>
              <a:rPr lang="en-US" sz="2000" b="1" strike="noStrike" spc="-1">
                <a:solidFill>
                  <a:srgbClr val="FFFFFF"/>
                </a:solidFill>
                <a:latin typeface="Montserrat"/>
                <a:ea typeface="Montserrat"/>
              </a:rPr>
              <a:t>l'idée de projet</a:t>
            </a:r>
            <a:endParaRPr lang="en-US" sz="2000" b="0" strike="noStrike" spc="-1">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 name="TextShape 1"/>
          <p:cNvSpPr txBox="1"/>
          <p:nvPr/>
        </p:nvSpPr>
        <p:spPr>
          <a:xfrm>
            <a:off x="1122120" y="3024360"/>
            <a:ext cx="6873120" cy="616320"/>
          </a:xfrm>
          <a:prstGeom prst="rect">
            <a:avLst/>
          </a:prstGeom>
          <a:noFill/>
          <a:ln>
            <a:noFill/>
          </a:ln>
        </p:spPr>
        <p:txBody>
          <a:bodyPr tIns="91440" bIns="91440" anchor="ctr">
            <a:noAutofit/>
          </a:bodyPr>
          <a:lstStyle/>
          <a:p>
            <a:pPr algn="ctr">
              <a:lnSpc>
                <a:spcPct val="100000"/>
              </a:lnSpc>
            </a:pPr>
            <a:r>
              <a:rPr lang="en-US" sz="3600" b="1" strike="noStrike" spc="-1">
                <a:solidFill>
                  <a:srgbClr val="FFFFFF"/>
                </a:solidFill>
                <a:latin typeface="Montserrat"/>
                <a:ea typeface="Montserrat"/>
              </a:rPr>
              <a:t>l'idée de projet</a:t>
            </a:r>
            <a:endParaRPr lang="en-US" sz="3600" b="0" strike="noStrike" spc="-1">
              <a:solidFill>
                <a:srgbClr val="000000"/>
              </a:solidFill>
              <a:latin typeface="Arial"/>
            </a:endParaRPr>
          </a:p>
        </p:txBody>
      </p:sp>
      <p:sp>
        <p:nvSpPr>
          <p:cNvPr id="378" name="TextShape 2"/>
          <p:cNvSpPr txBox="1"/>
          <p:nvPr/>
        </p:nvSpPr>
        <p:spPr>
          <a:xfrm>
            <a:off x="3995280" y="1227600"/>
            <a:ext cx="1271160" cy="1157040"/>
          </a:xfrm>
          <a:prstGeom prst="rect">
            <a:avLst/>
          </a:prstGeom>
          <a:noFill/>
          <a:ln w="28440">
            <a:solidFill>
              <a:srgbClr val="FFFFFF"/>
            </a:solidFill>
            <a:round/>
          </a:ln>
        </p:spPr>
        <p:txBody>
          <a:bodyPr tIns="91440" bIns="91440" anchor="ctr">
            <a:noAutofit/>
          </a:bodyPr>
          <a:lstStyle/>
          <a:p>
            <a:pPr algn="ctr">
              <a:lnSpc>
                <a:spcPct val="100000"/>
              </a:lnSpc>
              <a:tabLst>
                <a:tab pos="0" algn="l"/>
              </a:tabLst>
            </a:pPr>
            <a:r>
              <a:rPr lang="en" sz="6500" b="1" strike="noStrike" spc="-1">
                <a:solidFill>
                  <a:srgbClr val="F5DE34"/>
                </a:solidFill>
                <a:latin typeface="Montserrat"/>
                <a:ea typeface="Montserrat"/>
              </a:rPr>
              <a:t>01</a:t>
            </a:r>
            <a:endParaRPr lang="en-US" sz="6500" b="0" strike="noStrike" spc="-1">
              <a:solidFill>
                <a:srgbClr val="000000"/>
              </a:solidFill>
              <a:latin typeface="Arial"/>
            </a:endParaRPr>
          </a:p>
        </p:txBody>
      </p:sp>
      <p:sp>
        <p:nvSpPr>
          <p:cNvPr id="379" name="CustomShape 3"/>
          <p:cNvSpPr/>
          <p:nvPr/>
        </p:nvSpPr>
        <p:spPr>
          <a:xfrm>
            <a:off x="3443760" y="4310280"/>
            <a:ext cx="2256120" cy="360"/>
          </a:xfrm>
          <a:custGeom>
            <a:avLst/>
            <a:gdLst/>
            <a:ahLst/>
            <a:cxnLst/>
            <a:rect l="l" t="t" r="r" b="b"/>
            <a:pathLst>
              <a:path w="21600" h="21600">
                <a:moveTo>
                  <a:pt x="0" y="0"/>
                </a:moveTo>
                <a:lnTo>
                  <a:pt x="21600" y="21600"/>
                </a:lnTo>
              </a:path>
            </a:pathLst>
          </a:custGeom>
          <a:noFill/>
          <a:ln w="28440">
            <a:solidFill>
              <a:schemeClr val="accent2"/>
            </a:solidFill>
            <a:round/>
            <a:headEnd type="oval" w="med" len="med"/>
            <a:tailEnd type="oval" w="med" len="med"/>
          </a:ln>
        </p:spPr>
        <p:style>
          <a:lnRef idx="0">
            <a:scrgbClr r="0" g="0" b="0"/>
          </a:lnRef>
          <a:fillRef idx="0">
            <a:scrgbClr r="0" g="0" b="0"/>
          </a:fillRef>
          <a:effectRef idx="0">
            <a:scrgbClr r="0" g="0" b="0"/>
          </a:effectRef>
          <a:fontRef idx="minor"/>
        </p:style>
      </p:sp>
      <p:grpSp>
        <p:nvGrpSpPr>
          <p:cNvPr id="380" name="Group 4"/>
          <p:cNvGrpSpPr/>
          <p:nvPr/>
        </p:nvGrpSpPr>
        <p:grpSpPr>
          <a:xfrm>
            <a:off x="3518640" y="1380600"/>
            <a:ext cx="289440" cy="851760"/>
            <a:chOff x="3518640" y="1380600"/>
            <a:chExt cx="289440" cy="851760"/>
          </a:xfrm>
        </p:grpSpPr>
        <p:sp>
          <p:nvSpPr>
            <p:cNvPr id="381" name="CustomShape 5"/>
            <p:cNvSpPr/>
            <p:nvPr/>
          </p:nvSpPr>
          <p:spPr>
            <a:xfrm rot="16200000">
              <a:off x="3650400" y="1868400"/>
              <a:ext cx="25200" cy="289080"/>
            </a:xfrm>
            <a:custGeom>
              <a:avLst/>
              <a:gdLst/>
              <a:ahLst/>
              <a:cxnLst/>
              <a:rect l="l" t="t" r="r" b="b"/>
              <a:pathLst>
                <a:path w="761" h="8648">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382" name="CustomShape 6"/>
            <p:cNvSpPr/>
            <p:nvPr/>
          </p:nvSpPr>
          <p:spPr>
            <a:xfrm rot="16200000">
              <a:off x="3650760" y="1454760"/>
              <a:ext cx="25200" cy="289440"/>
            </a:xfrm>
            <a:custGeom>
              <a:avLst/>
              <a:gdLst/>
              <a:ahLst/>
              <a:cxnLst/>
              <a:rect l="l" t="t" r="r" b="b"/>
              <a:pathLst>
                <a:path w="761" h="8656">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383" name="CustomShape 7"/>
            <p:cNvSpPr/>
            <p:nvPr/>
          </p:nvSpPr>
          <p:spPr>
            <a:xfrm rot="16200000">
              <a:off x="3638160" y="2121480"/>
              <a:ext cx="25200" cy="196560"/>
            </a:xfrm>
            <a:custGeom>
              <a:avLst/>
              <a:gdLst/>
              <a:ahLst/>
              <a:cxnLst/>
              <a:rect l="l" t="t" r="r" b="b"/>
              <a:pathLst>
                <a:path w="761" h="5883">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384" name="CustomShape 8"/>
            <p:cNvSpPr/>
            <p:nvPr/>
          </p:nvSpPr>
          <p:spPr>
            <a:xfrm rot="16200000">
              <a:off x="3637800" y="1707840"/>
              <a:ext cx="26280" cy="196920"/>
            </a:xfrm>
            <a:custGeom>
              <a:avLst/>
              <a:gdLst/>
              <a:ahLst/>
              <a:cxnLst/>
              <a:rect l="l" t="t" r="r" b="b"/>
              <a:pathLst>
                <a:path w="791" h="589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385" name="CustomShape 9"/>
            <p:cNvSpPr/>
            <p:nvPr/>
          </p:nvSpPr>
          <p:spPr>
            <a:xfrm rot="16200000">
              <a:off x="3638520" y="1295280"/>
              <a:ext cx="25200" cy="195840"/>
            </a:xfrm>
            <a:custGeom>
              <a:avLst/>
              <a:gdLst/>
              <a:ahLst/>
              <a:cxnLst/>
              <a:rect l="l" t="t" r="r" b="b"/>
              <a:pathLst>
                <a:path w="761" h="586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grpSp>
        <p:nvGrpSpPr>
          <p:cNvPr id="386" name="Group 10"/>
          <p:cNvGrpSpPr/>
          <p:nvPr/>
        </p:nvGrpSpPr>
        <p:grpSpPr>
          <a:xfrm>
            <a:off x="5325480" y="1380600"/>
            <a:ext cx="289440" cy="851760"/>
            <a:chOff x="5325480" y="1380600"/>
            <a:chExt cx="289440" cy="851760"/>
          </a:xfrm>
        </p:grpSpPr>
        <p:sp>
          <p:nvSpPr>
            <p:cNvPr id="387" name="CustomShape 11"/>
            <p:cNvSpPr/>
            <p:nvPr/>
          </p:nvSpPr>
          <p:spPr>
            <a:xfrm rot="16200000">
              <a:off x="5457600" y="1868400"/>
              <a:ext cx="25200" cy="289080"/>
            </a:xfrm>
            <a:custGeom>
              <a:avLst/>
              <a:gdLst/>
              <a:ahLst/>
              <a:cxnLst/>
              <a:rect l="l" t="t" r="r" b="b"/>
              <a:pathLst>
                <a:path w="761" h="8648">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388" name="CustomShape 12"/>
            <p:cNvSpPr/>
            <p:nvPr/>
          </p:nvSpPr>
          <p:spPr>
            <a:xfrm rot="16200000">
              <a:off x="5457600" y="1454760"/>
              <a:ext cx="25200" cy="289440"/>
            </a:xfrm>
            <a:custGeom>
              <a:avLst/>
              <a:gdLst/>
              <a:ahLst/>
              <a:cxnLst/>
              <a:rect l="l" t="t" r="r" b="b"/>
              <a:pathLst>
                <a:path w="761" h="8656">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389" name="CustomShape 13"/>
            <p:cNvSpPr/>
            <p:nvPr/>
          </p:nvSpPr>
          <p:spPr>
            <a:xfrm rot="16200000">
              <a:off x="5445000" y="2121480"/>
              <a:ext cx="25200" cy="196560"/>
            </a:xfrm>
            <a:custGeom>
              <a:avLst/>
              <a:gdLst/>
              <a:ahLst/>
              <a:cxnLst/>
              <a:rect l="l" t="t" r="r" b="b"/>
              <a:pathLst>
                <a:path w="761" h="5883">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390" name="CustomShape 14"/>
            <p:cNvSpPr/>
            <p:nvPr/>
          </p:nvSpPr>
          <p:spPr>
            <a:xfrm rot="16200000">
              <a:off x="5444640" y="1707840"/>
              <a:ext cx="26280" cy="196920"/>
            </a:xfrm>
            <a:custGeom>
              <a:avLst/>
              <a:gdLst/>
              <a:ahLst/>
              <a:cxnLst/>
              <a:rect l="l" t="t" r="r" b="b"/>
              <a:pathLst>
                <a:path w="791" h="589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391" name="CustomShape 15"/>
            <p:cNvSpPr/>
            <p:nvPr/>
          </p:nvSpPr>
          <p:spPr>
            <a:xfrm rot="16200000">
              <a:off x="5445360" y="1295280"/>
              <a:ext cx="25200" cy="195840"/>
            </a:xfrm>
            <a:custGeom>
              <a:avLst/>
              <a:gdLst/>
              <a:ahLst/>
              <a:cxnLst/>
              <a:rect l="l" t="t" r="r" b="b"/>
              <a:pathLst>
                <a:path w="761" h="586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grpSp>
        <p:nvGrpSpPr>
          <p:cNvPr id="392" name="Group 16"/>
          <p:cNvGrpSpPr/>
          <p:nvPr/>
        </p:nvGrpSpPr>
        <p:grpSpPr>
          <a:xfrm>
            <a:off x="4146120" y="779760"/>
            <a:ext cx="851760" cy="289440"/>
            <a:chOff x="4146120" y="779760"/>
            <a:chExt cx="851760" cy="289440"/>
          </a:xfrm>
        </p:grpSpPr>
        <p:sp>
          <p:nvSpPr>
            <p:cNvPr id="393" name="CustomShape 17"/>
            <p:cNvSpPr/>
            <p:nvPr/>
          </p:nvSpPr>
          <p:spPr>
            <a:xfrm>
              <a:off x="4352400" y="780120"/>
              <a:ext cx="25200" cy="289080"/>
            </a:xfrm>
            <a:custGeom>
              <a:avLst/>
              <a:gdLst/>
              <a:ahLst/>
              <a:cxnLst/>
              <a:rect l="l" t="t" r="r" b="b"/>
              <a:pathLst>
                <a:path w="761" h="8648">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394" name="CustomShape 18"/>
            <p:cNvSpPr/>
            <p:nvPr/>
          </p:nvSpPr>
          <p:spPr>
            <a:xfrm>
              <a:off x="4766040" y="779760"/>
              <a:ext cx="25200" cy="289440"/>
            </a:xfrm>
            <a:custGeom>
              <a:avLst/>
              <a:gdLst/>
              <a:ahLst/>
              <a:cxnLst/>
              <a:rect l="l" t="t" r="r" b="b"/>
              <a:pathLst>
                <a:path w="761" h="8656">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395" name="CustomShape 19"/>
            <p:cNvSpPr/>
            <p:nvPr/>
          </p:nvSpPr>
          <p:spPr>
            <a:xfrm>
              <a:off x="4146120" y="813600"/>
              <a:ext cx="25200" cy="196560"/>
            </a:xfrm>
            <a:custGeom>
              <a:avLst/>
              <a:gdLst/>
              <a:ahLst/>
              <a:cxnLst/>
              <a:rect l="l" t="t" r="r" b="b"/>
              <a:pathLst>
                <a:path w="761" h="5883">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396" name="CustomShape 20"/>
            <p:cNvSpPr/>
            <p:nvPr/>
          </p:nvSpPr>
          <p:spPr>
            <a:xfrm>
              <a:off x="4558680" y="813600"/>
              <a:ext cx="26280" cy="196920"/>
            </a:xfrm>
            <a:custGeom>
              <a:avLst/>
              <a:gdLst/>
              <a:ahLst/>
              <a:cxnLst/>
              <a:rect l="l" t="t" r="r" b="b"/>
              <a:pathLst>
                <a:path w="791" h="589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397" name="CustomShape 21"/>
            <p:cNvSpPr/>
            <p:nvPr/>
          </p:nvSpPr>
          <p:spPr>
            <a:xfrm>
              <a:off x="4972680" y="814680"/>
              <a:ext cx="25200" cy="195840"/>
            </a:xfrm>
            <a:custGeom>
              <a:avLst/>
              <a:gdLst/>
              <a:ahLst/>
              <a:cxnLst/>
              <a:rect l="l" t="t" r="r" b="b"/>
              <a:pathLst>
                <a:path w="761" h="586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grpSp>
        <p:nvGrpSpPr>
          <p:cNvPr id="398" name="Group 22"/>
          <p:cNvGrpSpPr/>
          <p:nvPr/>
        </p:nvGrpSpPr>
        <p:grpSpPr>
          <a:xfrm>
            <a:off x="4146120" y="2542680"/>
            <a:ext cx="851760" cy="289440"/>
            <a:chOff x="4146120" y="2542680"/>
            <a:chExt cx="851760" cy="289440"/>
          </a:xfrm>
        </p:grpSpPr>
        <p:sp>
          <p:nvSpPr>
            <p:cNvPr id="399" name="CustomShape 23"/>
            <p:cNvSpPr/>
            <p:nvPr/>
          </p:nvSpPr>
          <p:spPr>
            <a:xfrm>
              <a:off x="4352400" y="2543040"/>
              <a:ext cx="25200" cy="289080"/>
            </a:xfrm>
            <a:custGeom>
              <a:avLst/>
              <a:gdLst/>
              <a:ahLst/>
              <a:cxnLst/>
              <a:rect l="l" t="t" r="r" b="b"/>
              <a:pathLst>
                <a:path w="761" h="8648">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400" name="CustomShape 24"/>
            <p:cNvSpPr/>
            <p:nvPr/>
          </p:nvSpPr>
          <p:spPr>
            <a:xfrm>
              <a:off x="4766040" y="2542680"/>
              <a:ext cx="25200" cy="289440"/>
            </a:xfrm>
            <a:custGeom>
              <a:avLst/>
              <a:gdLst/>
              <a:ahLst/>
              <a:cxnLst/>
              <a:rect l="l" t="t" r="r" b="b"/>
              <a:pathLst>
                <a:path w="761" h="8656">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401" name="CustomShape 25"/>
            <p:cNvSpPr/>
            <p:nvPr/>
          </p:nvSpPr>
          <p:spPr>
            <a:xfrm>
              <a:off x="4146120" y="2576520"/>
              <a:ext cx="25200" cy="196560"/>
            </a:xfrm>
            <a:custGeom>
              <a:avLst/>
              <a:gdLst/>
              <a:ahLst/>
              <a:cxnLst/>
              <a:rect l="l" t="t" r="r" b="b"/>
              <a:pathLst>
                <a:path w="761" h="5883">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402" name="CustomShape 26"/>
            <p:cNvSpPr/>
            <p:nvPr/>
          </p:nvSpPr>
          <p:spPr>
            <a:xfrm>
              <a:off x="4558680" y="2576520"/>
              <a:ext cx="26280" cy="196920"/>
            </a:xfrm>
            <a:custGeom>
              <a:avLst/>
              <a:gdLst/>
              <a:ahLst/>
              <a:cxnLst/>
              <a:rect l="l" t="t" r="r" b="b"/>
              <a:pathLst>
                <a:path w="791" h="589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403" name="CustomShape 27"/>
            <p:cNvSpPr/>
            <p:nvPr/>
          </p:nvSpPr>
          <p:spPr>
            <a:xfrm>
              <a:off x="4972680" y="2577240"/>
              <a:ext cx="25200" cy="195840"/>
            </a:xfrm>
            <a:custGeom>
              <a:avLst/>
              <a:gdLst/>
              <a:ahLst/>
              <a:cxnLst/>
              <a:rect l="l" t="t" r="r" b="b"/>
              <a:pathLst>
                <a:path w="761" h="586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TextShape 1"/>
          <p:cNvSpPr txBox="1"/>
          <p:nvPr/>
        </p:nvSpPr>
        <p:spPr>
          <a:xfrm>
            <a:off x="1939680" y="86400"/>
            <a:ext cx="5529240" cy="866160"/>
          </a:xfrm>
          <a:prstGeom prst="rect">
            <a:avLst/>
          </a:prstGeom>
          <a:noFill/>
          <a:ln>
            <a:noFill/>
          </a:ln>
        </p:spPr>
        <p:txBody>
          <a:bodyPr tIns="91440" bIns="91440" anchor="ctr">
            <a:noAutofit/>
          </a:bodyPr>
          <a:lstStyle/>
          <a:p>
            <a:pPr algn="ctr">
              <a:lnSpc>
                <a:spcPct val="100000"/>
              </a:lnSpc>
            </a:pPr>
            <a:r>
              <a:rPr lang="en-US" sz="2700" b="1" strike="noStrike" spc="-1">
                <a:solidFill>
                  <a:srgbClr val="FFFFFF"/>
                </a:solidFill>
                <a:latin typeface="Montserrat"/>
                <a:ea typeface="Montserrat"/>
              </a:rPr>
              <a:t>l'idée de projet</a:t>
            </a:r>
            <a:endParaRPr lang="en-US" sz="2700" b="0" strike="noStrike" spc="-1">
              <a:solidFill>
                <a:srgbClr val="000000"/>
              </a:solidFill>
              <a:latin typeface="Arial"/>
            </a:endParaRPr>
          </a:p>
        </p:txBody>
      </p:sp>
      <p:sp>
        <p:nvSpPr>
          <p:cNvPr id="405" name="TextShape 2"/>
          <p:cNvSpPr txBox="1"/>
          <p:nvPr/>
        </p:nvSpPr>
        <p:spPr>
          <a:xfrm>
            <a:off x="1009800" y="614520"/>
            <a:ext cx="7389000" cy="2468520"/>
          </a:xfrm>
          <a:prstGeom prst="rect">
            <a:avLst/>
          </a:prstGeom>
          <a:noFill/>
          <a:ln>
            <a:noFill/>
          </a:ln>
        </p:spPr>
        <p:txBody>
          <a:bodyPr tIns="91440" bIns="91440" anchor="ctr">
            <a:noAutofit/>
          </a:bodyPr>
          <a:lstStyle/>
          <a:p>
            <a:pPr marL="139680" algn="just">
              <a:lnSpc>
                <a:spcPct val="100000"/>
              </a:lnSpc>
              <a:tabLst>
                <a:tab pos="0" algn="l"/>
              </a:tabLst>
            </a:pPr>
            <a:r>
              <a:rPr lang="fr-FR" sz="1800" b="0" strike="noStrike" spc="-1" dirty="0">
                <a:solidFill>
                  <a:srgbClr val="EFEFEF"/>
                </a:solidFill>
                <a:latin typeface="Arial"/>
                <a:ea typeface="Source Sans Pro"/>
              </a:rPr>
              <a:t>On a deux antennes l’une émettrice et l’autre réceptrice. L'idée du projet est d’implémenter un système qui va détecter la puissance reçue de l’antenne réceptrice et de la stocker. Puis cette puissance sera </a:t>
            </a:r>
            <a:r>
              <a:rPr lang="fr-FR" spc="-1" dirty="0">
                <a:solidFill>
                  <a:srgbClr val="EFEFEF"/>
                </a:solidFill>
                <a:latin typeface="Arial"/>
                <a:ea typeface="Source Sans Pro"/>
              </a:rPr>
              <a:t>envoyée</a:t>
            </a:r>
            <a:r>
              <a:rPr lang="fr-FR" sz="1800" b="0" strike="noStrike" spc="-1" dirty="0">
                <a:solidFill>
                  <a:srgbClr val="EFEFEF"/>
                </a:solidFill>
                <a:latin typeface="Arial"/>
                <a:ea typeface="Source Sans Pro"/>
              </a:rPr>
              <a:t> par SMS vers l’émetteur. Selon le besoin, il y a la possibilité de récupérer toutes les valeurs mesurées ou seulement la dernière valeur mesurée.</a:t>
            </a:r>
            <a:endParaRPr lang="en-US" sz="1800" b="0" strike="noStrike" spc="-1" dirty="0">
              <a:solidFill>
                <a:srgbClr val="000000"/>
              </a:solidFill>
              <a:latin typeface="Arial"/>
            </a:endParaRPr>
          </a:p>
        </p:txBody>
      </p:sp>
      <p:pic>
        <p:nvPicPr>
          <p:cNvPr id="406" name="Image 2"/>
          <p:cNvPicPr/>
          <p:nvPr/>
        </p:nvPicPr>
        <p:blipFill>
          <a:blip r:embed="rId2"/>
          <a:stretch/>
        </p:blipFill>
        <p:spPr>
          <a:xfrm>
            <a:off x="1611000" y="2828880"/>
            <a:ext cx="5858280" cy="1972800"/>
          </a:xfrm>
          <a:prstGeom prst="rect">
            <a:avLst/>
          </a:prstGeom>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 name="TextShape 1"/>
          <p:cNvSpPr txBox="1"/>
          <p:nvPr/>
        </p:nvSpPr>
        <p:spPr>
          <a:xfrm>
            <a:off x="706680" y="980280"/>
            <a:ext cx="4254120" cy="866160"/>
          </a:xfrm>
          <a:prstGeom prst="rect">
            <a:avLst/>
          </a:prstGeom>
          <a:noFill/>
          <a:ln>
            <a:noFill/>
          </a:ln>
        </p:spPr>
        <p:txBody>
          <a:bodyPr tIns="91440" bIns="91440" anchor="ctr">
            <a:noAutofit/>
          </a:bodyPr>
          <a:lstStyle/>
          <a:p>
            <a:pPr>
              <a:lnSpc>
                <a:spcPct val="100000"/>
              </a:lnSpc>
            </a:pPr>
            <a:r>
              <a:rPr lang="fr-FR" sz="2700" b="1" strike="noStrike" spc="-1" dirty="0">
                <a:solidFill>
                  <a:srgbClr val="FFFFFF"/>
                </a:solidFill>
                <a:latin typeface="Montserrat"/>
                <a:ea typeface="Montserrat"/>
              </a:rPr>
              <a:t>Carte de traitement</a:t>
            </a:r>
            <a:endParaRPr lang="en-US" sz="2700" b="0" strike="noStrike" spc="-1" dirty="0">
              <a:solidFill>
                <a:srgbClr val="000000"/>
              </a:solidFill>
              <a:latin typeface="Arial"/>
            </a:endParaRPr>
          </a:p>
        </p:txBody>
      </p:sp>
      <p:sp>
        <p:nvSpPr>
          <p:cNvPr id="408" name="TextShape 2"/>
          <p:cNvSpPr txBox="1"/>
          <p:nvPr/>
        </p:nvSpPr>
        <p:spPr>
          <a:xfrm>
            <a:off x="253440" y="1649520"/>
            <a:ext cx="4909320" cy="2468520"/>
          </a:xfrm>
          <a:prstGeom prst="rect">
            <a:avLst/>
          </a:prstGeom>
          <a:noFill/>
          <a:ln>
            <a:noFill/>
          </a:ln>
        </p:spPr>
        <p:txBody>
          <a:bodyPr tIns="91440" bIns="91440" anchor="ctr">
            <a:noAutofit/>
          </a:bodyPr>
          <a:lstStyle/>
          <a:p>
            <a:pPr marL="139680" algn="just">
              <a:lnSpc>
                <a:spcPct val="100000"/>
              </a:lnSpc>
              <a:tabLst>
                <a:tab pos="0" algn="l"/>
              </a:tabLst>
            </a:pPr>
            <a:r>
              <a:rPr lang="fr-FR" sz="1600" b="0" strike="noStrike" spc="-1" dirty="0">
                <a:solidFill>
                  <a:srgbClr val="EFEFEF"/>
                </a:solidFill>
                <a:latin typeface="Arial"/>
                <a:ea typeface="Source Sans Pro"/>
              </a:rPr>
              <a:t>La carte de traitement que nous allons utiliser est de type Arduino. C’est une </a:t>
            </a:r>
            <a:r>
              <a:rPr lang="fr-FR" sz="1600" b="1" strike="noStrike" spc="-1" dirty="0">
                <a:solidFill>
                  <a:srgbClr val="EFEFEF"/>
                </a:solidFill>
                <a:latin typeface="Arial"/>
                <a:ea typeface="Source Sans Pro"/>
              </a:rPr>
              <a:t>carte</a:t>
            </a:r>
            <a:r>
              <a:rPr lang="fr-FR" sz="1600" b="0" strike="noStrike" spc="-1" dirty="0">
                <a:solidFill>
                  <a:srgbClr val="EFEFEF"/>
                </a:solidFill>
                <a:latin typeface="Arial"/>
                <a:ea typeface="Source Sans Pro"/>
              </a:rPr>
              <a:t> électronique programmable équipée d'un </a:t>
            </a:r>
            <a:r>
              <a:rPr lang="fr-FR" sz="1600" b="0" strike="noStrike" spc="-1" dirty="0" err="1">
                <a:solidFill>
                  <a:srgbClr val="EFEFEF"/>
                </a:solidFill>
                <a:latin typeface="Arial"/>
                <a:ea typeface="Source Sans Pro"/>
              </a:rPr>
              <a:t>micro-contrôleur</a:t>
            </a:r>
            <a:r>
              <a:rPr lang="fr-FR" sz="1600" b="0" strike="noStrike" spc="-1" dirty="0">
                <a:solidFill>
                  <a:srgbClr val="EFEFEF"/>
                </a:solidFill>
                <a:latin typeface="Arial"/>
                <a:ea typeface="Source Sans Pro"/>
              </a:rPr>
              <a:t> permettant, à partir de données détectées par des capteurs, de programmer et de commander des actionneurs.</a:t>
            </a:r>
            <a:endParaRPr lang="en-US" sz="1600" b="0" strike="noStrike" spc="-1" dirty="0">
              <a:solidFill>
                <a:srgbClr val="000000"/>
              </a:solidFill>
              <a:latin typeface="Arial"/>
            </a:endParaRPr>
          </a:p>
        </p:txBody>
      </p:sp>
      <p:pic>
        <p:nvPicPr>
          <p:cNvPr id="409" name="Image 3"/>
          <p:cNvPicPr/>
          <p:nvPr/>
        </p:nvPicPr>
        <p:blipFill>
          <a:blip r:embed="rId2"/>
          <a:stretch/>
        </p:blipFill>
        <p:spPr>
          <a:xfrm>
            <a:off x="5697720" y="1683720"/>
            <a:ext cx="2855520" cy="1992960"/>
          </a:xfrm>
          <a:prstGeom prst="rect">
            <a:avLst/>
          </a:prstGeom>
          <a:ln>
            <a:noFill/>
          </a:ln>
        </p:spPr>
      </p:pic>
      <p:grpSp>
        <p:nvGrpSpPr>
          <p:cNvPr id="410" name="Group 3"/>
          <p:cNvGrpSpPr/>
          <p:nvPr/>
        </p:nvGrpSpPr>
        <p:grpSpPr>
          <a:xfrm>
            <a:off x="6699600" y="1268640"/>
            <a:ext cx="851760" cy="289440"/>
            <a:chOff x="6699600" y="1268640"/>
            <a:chExt cx="851760" cy="289440"/>
          </a:xfrm>
        </p:grpSpPr>
        <p:sp>
          <p:nvSpPr>
            <p:cNvPr id="411" name="CustomShape 4"/>
            <p:cNvSpPr/>
            <p:nvPr/>
          </p:nvSpPr>
          <p:spPr>
            <a:xfrm>
              <a:off x="6905880" y="1269000"/>
              <a:ext cx="25200" cy="289080"/>
            </a:xfrm>
            <a:custGeom>
              <a:avLst/>
              <a:gdLst/>
              <a:ahLst/>
              <a:cxnLst/>
              <a:rect l="l" t="t" r="r" b="b"/>
              <a:pathLst>
                <a:path w="761" h="8648">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412" name="CustomShape 5"/>
            <p:cNvSpPr/>
            <p:nvPr/>
          </p:nvSpPr>
          <p:spPr>
            <a:xfrm>
              <a:off x="7319880" y="1268640"/>
              <a:ext cx="25200" cy="289440"/>
            </a:xfrm>
            <a:custGeom>
              <a:avLst/>
              <a:gdLst/>
              <a:ahLst/>
              <a:cxnLst/>
              <a:rect l="l" t="t" r="r" b="b"/>
              <a:pathLst>
                <a:path w="761" h="8656">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413" name="CustomShape 6"/>
            <p:cNvSpPr/>
            <p:nvPr/>
          </p:nvSpPr>
          <p:spPr>
            <a:xfrm>
              <a:off x="6699600" y="1302480"/>
              <a:ext cx="25200" cy="196560"/>
            </a:xfrm>
            <a:custGeom>
              <a:avLst/>
              <a:gdLst/>
              <a:ahLst/>
              <a:cxnLst/>
              <a:rect l="l" t="t" r="r" b="b"/>
              <a:pathLst>
                <a:path w="761" h="5883">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414" name="CustomShape 7"/>
            <p:cNvSpPr/>
            <p:nvPr/>
          </p:nvSpPr>
          <p:spPr>
            <a:xfrm>
              <a:off x="7112160" y="1302480"/>
              <a:ext cx="26280" cy="196920"/>
            </a:xfrm>
            <a:custGeom>
              <a:avLst/>
              <a:gdLst/>
              <a:ahLst/>
              <a:cxnLst/>
              <a:rect l="l" t="t" r="r" b="b"/>
              <a:pathLst>
                <a:path w="791" h="589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415" name="CustomShape 8"/>
            <p:cNvSpPr/>
            <p:nvPr/>
          </p:nvSpPr>
          <p:spPr>
            <a:xfrm>
              <a:off x="7526160" y="1303200"/>
              <a:ext cx="25200" cy="195840"/>
            </a:xfrm>
            <a:custGeom>
              <a:avLst/>
              <a:gdLst/>
              <a:ahLst/>
              <a:cxnLst/>
              <a:rect l="l" t="t" r="r" b="b"/>
              <a:pathLst>
                <a:path w="761" h="586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grpSp>
        <p:nvGrpSpPr>
          <p:cNvPr id="416" name="Group 9"/>
          <p:cNvGrpSpPr/>
          <p:nvPr/>
        </p:nvGrpSpPr>
        <p:grpSpPr>
          <a:xfrm>
            <a:off x="5357160" y="2197800"/>
            <a:ext cx="289440" cy="851760"/>
            <a:chOff x="5357160" y="2197800"/>
            <a:chExt cx="289440" cy="851760"/>
          </a:xfrm>
        </p:grpSpPr>
        <p:sp>
          <p:nvSpPr>
            <p:cNvPr id="417" name="CustomShape 10"/>
            <p:cNvSpPr/>
            <p:nvPr/>
          </p:nvSpPr>
          <p:spPr>
            <a:xfrm rot="16200000">
              <a:off x="5489280" y="2685600"/>
              <a:ext cx="25200" cy="289080"/>
            </a:xfrm>
            <a:custGeom>
              <a:avLst/>
              <a:gdLst/>
              <a:ahLst/>
              <a:cxnLst/>
              <a:rect l="l" t="t" r="r" b="b"/>
              <a:pathLst>
                <a:path w="761" h="8648">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418" name="CustomShape 11"/>
            <p:cNvSpPr/>
            <p:nvPr/>
          </p:nvSpPr>
          <p:spPr>
            <a:xfrm rot="16200000">
              <a:off x="5489280" y="2271960"/>
              <a:ext cx="25200" cy="289440"/>
            </a:xfrm>
            <a:custGeom>
              <a:avLst/>
              <a:gdLst/>
              <a:ahLst/>
              <a:cxnLst/>
              <a:rect l="l" t="t" r="r" b="b"/>
              <a:pathLst>
                <a:path w="761" h="8656">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419" name="CustomShape 12"/>
            <p:cNvSpPr/>
            <p:nvPr/>
          </p:nvSpPr>
          <p:spPr>
            <a:xfrm rot="16200000">
              <a:off x="5476680" y="2938680"/>
              <a:ext cx="25200" cy="196560"/>
            </a:xfrm>
            <a:custGeom>
              <a:avLst/>
              <a:gdLst/>
              <a:ahLst/>
              <a:cxnLst/>
              <a:rect l="l" t="t" r="r" b="b"/>
              <a:pathLst>
                <a:path w="761" h="5883">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420" name="CustomShape 13"/>
            <p:cNvSpPr/>
            <p:nvPr/>
          </p:nvSpPr>
          <p:spPr>
            <a:xfrm rot="16200000">
              <a:off x="5476320" y="2525040"/>
              <a:ext cx="26280" cy="196920"/>
            </a:xfrm>
            <a:custGeom>
              <a:avLst/>
              <a:gdLst/>
              <a:ahLst/>
              <a:cxnLst/>
              <a:rect l="l" t="t" r="r" b="b"/>
              <a:pathLst>
                <a:path w="791" h="589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421" name="CustomShape 14"/>
            <p:cNvSpPr/>
            <p:nvPr/>
          </p:nvSpPr>
          <p:spPr>
            <a:xfrm rot="16200000">
              <a:off x="5477040" y="2112480"/>
              <a:ext cx="25200" cy="195840"/>
            </a:xfrm>
            <a:custGeom>
              <a:avLst/>
              <a:gdLst/>
              <a:ahLst/>
              <a:cxnLst/>
              <a:rect l="l" t="t" r="r" b="b"/>
              <a:pathLst>
                <a:path w="761" h="586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grpSp>
        <p:nvGrpSpPr>
          <p:cNvPr id="422" name="Group 15"/>
          <p:cNvGrpSpPr/>
          <p:nvPr/>
        </p:nvGrpSpPr>
        <p:grpSpPr>
          <a:xfrm>
            <a:off x="6770160" y="3828240"/>
            <a:ext cx="851760" cy="289440"/>
            <a:chOff x="6770160" y="3828240"/>
            <a:chExt cx="851760" cy="289440"/>
          </a:xfrm>
        </p:grpSpPr>
        <p:sp>
          <p:nvSpPr>
            <p:cNvPr id="423" name="CustomShape 16"/>
            <p:cNvSpPr/>
            <p:nvPr/>
          </p:nvSpPr>
          <p:spPr>
            <a:xfrm>
              <a:off x="6976440" y="3828600"/>
              <a:ext cx="25200" cy="289080"/>
            </a:xfrm>
            <a:custGeom>
              <a:avLst/>
              <a:gdLst/>
              <a:ahLst/>
              <a:cxnLst/>
              <a:rect l="l" t="t" r="r" b="b"/>
              <a:pathLst>
                <a:path w="761" h="8648">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424" name="CustomShape 17"/>
            <p:cNvSpPr/>
            <p:nvPr/>
          </p:nvSpPr>
          <p:spPr>
            <a:xfrm>
              <a:off x="7390080" y="3828240"/>
              <a:ext cx="25200" cy="289440"/>
            </a:xfrm>
            <a:custGeom>
              <a:avLst/>
              <a:gdLst/>
              <a:ahLst/>
              <a:cxnLst/>
              <a:rect l="l" t="t" r="r" b="b"/>
              <a:pathLst>
                <a:path w="761" h="8656">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425" name="CustomShape 18"/>
            <p:cNvSpPr/>
            <p:nvPr/>
          </p:nvSpPr>
          <p:spPr>
            <a:xfrm>
              <a:off x="6770160" y="3862080"/>
              <a:ext cx="25200" cy="196560"/>
            </a:xfrm>
            <a:custGeom>
              <a:avLst/>
              <a:gdLst/>
              <a:ahLst/>
              <a:cxnLst/>
              <a:rect l="l" t="t" r="r" b="b"/>
              <a:pathLst>
                <a:path w="761" h="5883">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426" name="CustomShape 19"/>
            <p:cNvSpPr/>
            <p:nvPr/>
          </p:nvSpPr>
          <p:spPr>
            <a:xfrm>
              <a:off x="7182720" y="3862080"/>
              <a:ext cx="26280" cy="196920"/>
            </a:xfrm>
            <a:custGeom>
              <a:avLst/>
              <a:gdLst/>
              <a:ahLst/>
              <a:cxnLst/>
              <a:rect l="l" t="t" r="r" b="b"/>
              <a:pathLst>
                <a:path w="791" h="589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427" name="CustomShape 20"/>
            <p:cNvSpPr/>
            <p:nvPr/>
          </p:nvSpPr>
          <p:spPr>
            <a:xfrm>
              <a:off x="7596720" y="3862800"/>
              <a:ext cx="25200" cy="195840"/>
            </a:xfrm>
            <a:custGeom>
              <a:avLst/>
              <a:gdLst/>
              <a:ahLst/>
              <a:cxnLst/>
              <a:rect l="l" t="t" r="r" b="b"/>
              <a:pathLst>
                <a:path w="761" h="586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grpSp>
        <p:nvGrpSpPr>
          <p:cNvPr id="428" name="Group 21"/>
          <p:cNvGrpSpPr/>
          <p:nvPr/>
        </p:nvGrpSpPr>
        <p:grpSpPr>
          <a:xfrm>
            <a:off x="8609400" y="2244960"/>
            <a:ext cx="289440" cy="851760"/>
            <a:chOff x="8609400" y="2244960"/>
            <a:chExt cx="289440" cy="851760"/>
          </a:xfrm>
        </p:grpSpPr>
        <p:sp>
          <p:nvSpPr>
            <p:cNvPr id="429" name="CustomShape 22"/>
            <p:cNvSpPr/>
            <p:nvPr/>
          </p:nvSpPr>
          <p:spPr>
            <a:xfrm rot="16200000">
              <a:off x="8741160" y="2732760"/>
              <a:ext cx="25200" cy="289080"/>
            </a:xfrm>
            <a:custGeom>
              <a:avLst/>
              <a:gdLst/>
              <a:ahLst/>
              <a:cxnLst/>
              <a:rect l="l" t="t" r="r" b="b"/>
              <a:pathLst>
                <a:path w="761" h="8648">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430" name="CustomShape 23"/>
            <p:cNvSpPr/>
            <p:nvPr/>
          </p:nvSpPr>
          <p:spPr>
            <a:xfrm rot="16200000">
              <a:off x="8741520" y="2319120"/>
              <a:ext cx="25200" cy="289440"/>
            </a:xfrm>
            <a:custGeom>
              <a:avLst/>
              <a:gdLst/>
              <a:ahLst/>
              <a:cxnLst/>
              <a:rect l="l" t="t" r="r" b="b"/>
              <a:pathLst>
                <a:path w="761" h="8656">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431" name="CustomShape 24"/>
            <p:cNvSpPr/>
            <p:nvPr/>
          </p:nvSpPr>
          <p:spPr>
            <a:xfrm rot="16200000">
              <a:off x="8728920" y="2985840"/>
              <a:ext cx="25200" cy="196560"/>
            </a:xfrm>
            <a:custGeom>
              <a:avLst/>
              <a:gdLst/>
              <a:ahLst/>
              <a:cxnLst/>
              <a:rect l="l" t="t" r="r" b="b"/>
              <a:pathLst>
                <a:path w="761" h="5883">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432" name="CustomShape 25"/>
            <p:cNvSpPr/>
            <p:nvPr/>
          </p:nvSpPr>
          <p:spPr>
            <a:xfrm rot="16200000">
              <a:off x="8728560" y="2572200"/>
              <a:ext cx="26280" cy="196920"/>
            </a:xfrm>
            <a:custGeom>
              <a:avLst/>
              <a:gdLst/>
              <a:ahLst/>
              <a:cxnLst/>
              <a:rect l="l" t="t" r="r" b="b"/>
              <a:pathLst>
                <a:path w="791" h="589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433" name="CustomShape 26"/>
            <p:cNvSpPr/>
            <p:nvPr/>
          </p:nvSpPr>
          <p:spPr>
            <a:xfrm rot="16200000">
              <a:off x="8729280" y="2159640"/>
              <a:ext cx="25200" cy="195840"/>
            </a:xfrm>
            <a:custGeom>
              <a:avLst/>
              <a:gdLst/>
              <a:ahLst/>
              <a:cxnLst/>
              <a:rect l="l" t="t" r="r" b="b"/>
              <a:pathLst>
                <a:path w="761" h="586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 name="TextShape 1"/>
          <p:cNvSpPr txBox="1"/>
          <p:nvPr/>
        </p:nvSpPr>
        <p:spPr>
          <a:xfrm>
            <a:off x="1122120" y="3024360"/>
            <a:ext cx="6873120" cy="616320"/>
          </a:xfrm>
          <a:prstGeom prst="rect">
            <a:avLst/>
          </a:prstGeom>
          <a:noFill/>
          <a:ln>
            <a:noFill/>
          </a:ln>
        </p:spPr>
        <p:txBody>
          <a:bodyPr tIns="91440" bIns="91440" anchor="ctr">
            <a:noAutofit/>
          </a:bodyPr>
          <a:lstStyle/>
          <a:p>
            <a:pPr algn="ctr">
              <a:lnSpc>
                <a:spcPct val="100000"/>
              </a:lnSpc>
            </a:pPr>
            <a:r>
              <a:rPr lang="en" sz="3600" b="1" strike="noStrike" spc="-1">
                <a:solidFill>
                  <a:srgbClr val="FFFFFF"/>
                </a:solidFill>
                <a:latin typeface="Montserrat"/>
                <a:ea typeface="Montserrat"/>
              </a:rPr>
              <a:t>Détecteur de puissance RF</a:t>
            </a:r>
            <a:endParaRPr lang="en-US" sz="3600" b="0" strike="noStrike" spc="-1">
              <a:solidFill>
                <a:srgbClr val="000000"/>
              </a:solidFill>
              <a:latin typeface="Arial"/>
            </a:endParaRPr>
          </a:p>
        </p:txBody>
      </p:sp>
      <p:sp>
        <p:nvSpPr>
          <p:cNvPr id="435" name="TextShape 2"/>
          <p:cNvSpPr txBox="1"/>
          <p:nvPr/>
        </p:nvSpPr>
        <p:spPr>
          <a:xfrm>
            <a:off x="3995280" y="1227600"/>
            <a:ext cx="1271160" cy="1157040"/>
          </a:xfrm>
          <a:prstGeom prst="rect">
            <a:avLst/>
          </a:prstGeom>
          <a:noFill/>
          <a:ln w="28440">
            <a:solidFill>
              <a:srgbClr val="FFFFFF"/>
            </a:solidFill>
            <a:round/>
          </a:ln>
        </p:spPr>
        <p:txBody>
          <a:bodyPr tIns="91440" bIns="91440" anchor="ctr">
            <a:noAutofit/>
          </a:bodyPr>
          <a:lstStyle/>
          <a:p>
            <a:pPr algn="ctr">
              <a:lnSpc>
                <a:spcPct val="100000"/>
              </a:lnSpc>
              <a:tabLst>
                <a:tab pos="0" algn="l"/>
              </a:tabLst>
            </a:pPr>
            <a:r>
              <a:rPr lang="en" sz="6500" b="1" strike="noStrike" spc="-1">
                <a:solidFill>
                  <a:srgbClr val="F5DE34"/>
                </a:solidFill>
                <a:latin typeface="Montserrat"/>
                <a:ea typeface="Montserrat"/>
              </a:rPr>
              <a:t>02</a:t>
            </a:r>
            <a:endParaRPr lang="en-US" sz="6500" b="0" strike="noStrike" spc="-1">
              <a:solidFill>
                <a:srgbClr val="000000"/>
              </a:solidFill>
              <a:latin typeface="Arial"/>
            </a:endParaRPr>
          </a:p>
        </p:txBody>
      </p:sp>
      <p:sp>
        <p:nvSpPr>
          <p:cNvPr id="436" name="CustomShape 3"/>
          <p:cNvSpPr/>
          <p:nvPr/>
        </p:nvSpPr>
        <p:spPr>
          <a:xfrm>
            <a:off x="3443760" y="4310280"/>
            <a:ext cx="2256120" cy="360"/>
          </a:xfrm>
          <a:custGeom>
            <a:avLst/>
            <a:gdLst/>
            <a:ahLst/>
            <a:cxnLst/>
            <a:rect l="l" t="t" r="r" b="b"/>
            <a:pathLst>
              <a:path w="21600" h="21600">
                <a:moveTo>
                  <a:pt x="0" y="0"/>
                </a:moveTo>
                <a:lnTo>
                  <a:pt x="21600" y="21600"/>
                </a:lnTo>
              </a:path>
            </a:pathLst>
          </a:custGeom>
          <a:noFill/>
          <a:ln w="28440">
            <a:solidFill>
              <a:schemeClr val="accent2"/>
            </a:solidFill>
            <a:round/>
            <a:headEnd type="oval" w="med" len="med"/>
            <a:tailEnd type="oval" w="med" len="med"/>
          </a:ln>
        </p:spPr>
        <p:style>
          <a:lnRef idx="0">
            <a:scrgbClr r="0" g="0" b="0"/>
          </a:lnRef>
          <a:fillRef idx="0">
            <a:scrgbClr r="0" g="0" b="0"/>
          </a:fillRef>
          <a:effectRef idx="0">
            <a:scrgbClr r="0" g="0" b="0"/>
          </a:effectRef>
          <a:fontRef idx="minor"/>
        </p:style>
      </p:sp>
      <p:grpSp>
        <p:nvGrpSpPr>
          <p:cNvPr id="437" name="Group 4"/>
          <p:cNvGrpSpPr/>
          <p:nvPr/>
        </p:nvGrpSpPr>
        <p:grpSpPr>
          <a:xfrm>
            <a:off x="3518640" y="1380600"/>
            <a:ext cx="289440" cy="851760"/>
            <a:chOff x="3518640" y="1380600"/>
            <a:chExt cx="289440" cy="851760"/>
          </a:xfrm>
        </p:grpSpPr>
        <p:sp>
          <p:nvSpPr>
            <p:cNvPr id="438" name="CustomShape 5"/>
            <p:cNvSpPr/>
            <p:nvPr/>
          </p:nvSpPr>
          <p:spPr>
            <a:xfrm rot="16200000">
              <a:off x="3650400" y="1868400"/>
              <a:ext cx="25200" cy="289080"/>
            </a:xfrm>
            <a:custGeom>
              <a:avLst/>
              <a:gdLst/>
              <a:ahLst/>
              <a:cxnLst/>
              <a:rect l="l" t="t" r="r" b="b"/>
              <a:pathLst>
                <a:path w="761" h="8648">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439" name="CustomShape 6"/>
            <p:cNvSpPr/>
            <p:nvPr/>
          </p:nvSpPr>
          <p:spPr>
            <a:xfrm rot="16200000">
              <a:off x="3650760" y="1454760"/>
              <a:ext cx="25200" cy="289440"/>
            </a:xfrm>
            <a:custGeom>
              <a:avLst/>
              <a:gdLst/>
              <a:ahLst/>
              <a:cxnLst/>
              <a:rect l="l" t="t" r="r" b="b"/>
              <a:pathLst>
                <a:path w="761" h="8656">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440" name="CustomShape 7"/>
            <p:cNvSpPr/>
            <p:nvPr/>
          </p:nvSpPr>
          <p:spPr>
            <a:xfrm rot="16200000">
              <a:off x="3638160" y="2121480"/>
              <a:ext cx="25200" cy="196560"/>
            </a:xfrm>
            <a:custGeom>
              <a:avLst/>
              <a:gdLst/>
              <a:ahLst/>
              <a:cxnLst/>
              <a:rect l="l" t="t" r="r" b="b"/>
              <a:pathLst>
                <a:path w="761" h="5883">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441" name="CustomShape 8"/>
            <p:cNvSpPr/>
            <p:nvPr/>
          </p:nvSpPr>
          <p:spPr>
            <a:xfrm rot="16200000">
              <a:off x="3637800" y="1707840"/>
              <a:ext cx="26280" cy="196920"/>
            </a:xfrm>
            <a:custGeom>
              <a:avLst/>
              <a:gdLst/>
              <a:ahLst/>
              <a:cxnLst/>
              <a:rect l="l" t="t" r="r" b="b"/>
              <a:pathLst>
                <a:path w="791" h="589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442" name="CustomShape 9"/>
            <p:cNvSpPr/>
            <p:nvPr/>
          </p:nvSpPr>
          <p:spPr>
            <a:xfrm rot="16200000">
              <a:off x="3638520" y="1295280"/>
              <a:ext cx="25200" cy="195840"/>
            </a:xfrm>
            <a:custGeom>
              <a:avLst/>
              <a:gdLst/>
              <a:ahLst/>
              <a:cxnLst/>
              <a:rect l="l" t="t" r="r" b="b"/>
              <a:pathLst>
                <a:path w="761" h="586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grpSp>
        <p:nvGrpSpPr>
          <p:cNvPr id="443" name="Group 10"/>
          <p:cNvGrpSpPr/>
          <p:nvPr/>
        </p:nvGrpSpPr>
        <p:grpSpPr>
          <a:xfrm>
            <a:off x="5325480" y="1380600"/>
            <a:ext cx="289440" cy="851760"/>
            <a:chOff x="5325480" y="1380600"/>
            <a:chExt cx="289440" cy="851760"/>
          </a:xfrm>
        </p:grpSpPr>
        <p:sp>
          <p:nvSpPr>
            <p:cNvPr id="444" name="CustomShape 11"/>
            <p:cNvSpPr/>
            <p:nvPr/>
          </p:nvSpPr>
          <p:spPr>
            <a:xfrm rot="16200000">
              <a:off x="5457600" y="1868400"/>
              <a:ext cx="25200" cy="289080"/>
            </a:xfrm>
            <a:custGeom>
              <a:avLst/>
              <a:gdLst/>
              <a:ahLst/>
              <a:cxnLst/>
              <a:rect l="l" t="t" r="r" b="b"/>
              <a:pathLst>
                <a:path w="761" h="8648">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445" name="CustomShape 12"/>
            <p:cNvSpPr/>
            <p:nvPr/>
          </p:nvSpPr>
          <p:spPr>
            <a:xfrm rot="16200000">
              <a:off x="5457600" y="1454760"/>
              <a:ext cx="25200" cy="289440"/>
            </a:xfrm>
            <a:custGeom>
              <a:avLst/>
              <a:gdLst/>
              <a:ahLst/>
              <a:cxnLst/>
              <a:rect l="l" t="t" r="r" b="b"/>
              <a:pathLst>
                <a:path w="761" h="8656">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446" name="CustomShape 13"/>
            <p:cNvSpPr/>
            <p:nvPr/>
          </p:nvSpPr>
          <p:spPr>
            <a:xfrm rot="16200000">
              <a:off x="5445000" y="2121480"/>
              <a:ext cx="25200" cy="196560"/>
            </a:xfrm>
            <a:custGeom>
              <a:avLst/>
              <a:gdLst/>
              <a:ahLst/>
              <a:cxnLst/>
              <a:rect l="l" t="t" r="r" b="b"/>
              <a:pathLst>
                <a:path w="761" h="5883">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447" name="CustomShape 14"/>
            <p:cNvSpPr/>
            <p:nvPr/>
          </p:nvSpPr>
          <p:spPr>
            <a:xfrm rot="16200000">
              <a:off x="5444640" y="1707840"/>
              <a:ext cx="26280" cy="196920"/>
            </a:xfrm>
            <a:custGeom>
              <a:avLst/>
              <a:gdLst/>
              <a:ahLst/>
              <a:cxnLst/>
              <a:rect l="l" t="t" r="r" b="b"/>
              <a:pathLst>
                <a:path w="791" h="589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448" name="CustomShape 15"/>
            <p:cNvSpPr/>
            <p:nvPr/>
          </p:nvSpPr>
          <p:spPr>
            <a:xfrm rot="16200000">
              <a:off x="5445360" y="1295280"/>
              <a:ext cx="25200" cy="195840"/>
            </a:xfrm>
            <a:custGeom>
              <a:avLst/>
              <a:gdLst/>
              <a:ahLst/>
              <a:cxnLst/>
              <a:rect l="l" t="t" r="r" b="b"/>
              <a:pathLst>
                <a:path w="761" h="586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grpSp>
        <p:nvGrpSpPr>
          <p:cNvPr id="449" name="Group 16"/>
          <p:cNvGrpSpPr/>
          <p:nvPr/>
        </p:nvGrpSpPr>
        <p:grpSpPr>
          <a:xfrm>
            <a:off x="4146120" y="779760"/>
            <a:ext cx="851760" cy="289440"/>
            <a:chOff x="4146120" y="779760"/>
            <a:chExt cx="851760" cy="289440"/>
          </a:xfrm>
        </p:grpSpPr>
        <p:sp>
          <p:nvSpPr>
            <p:cNvPr id="450" name="CustomShape 17"/>
            <p:cNvSpPr/>
            <p:nvPr/>
          </p:nvSpPr>
          <p:spPr>
            <a:xfrm>
              <a:off x="4352400" y="780120"/>
              <a:ext cx="25200" cy="289080"/>
            </a:xfrm>
            <a:custGeom>
              <a:avLst/>
              <a:gdLst/>
              <a:ahLst/>
              <a:cxnLst/>
              <a:rect l="l" t="t" r="r" b="b"/>
              <a:pathLst>
                <a:path w="761" h="8648">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451" name="CustomShape 18"/>
            <p:cNvSpPr/>
            <p:nvPr/>
          </p:nvSpPr>
          <p:spPr>
            <a:xfrm>
              <a:off x="4766040" y="779760"/>
              <a:ext cx="25200" cy="289440"/>
            </a:xfrm>
            <a:custGeom>
              <a:avLst/>
              <a:gdLst/>
              <a:ahLst/>
              <a:cxnLst/>
              <a:rect l="l" t="t" r="r" b="b"/>
              <a:pathLst>
                <a:path w="761" h="8656">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452" name="CustomShape 19"/>
            <p:cNvSpPr/>
            <p:nvPr/>
          </p:nvSpPr>
          <p:spPr>
            <a:xfrm>
              <a:off x="4146120" y="813600"/>
              <a:ext cx="25200" cy="196560"/>
            </a:xfrm>
            <a:custGeom>
              <a:avLst/>
              <a:gdLst/>
              <a:ahLst/>
              <a:cxnLst/>
              <a:rect l="l" t="t" r="r" b="b"/>
              <a:pathLst>
                <a:path w="761" h="5883">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453" name="CustomShape 20"/>
            <p:cNvSpPr/>
            <p:nvPr/>
          </p:nvSpPr>
          <p:spPr>
            <a:xfrm>
              <a:off x="4558680" y="813600"/>
              <a:ext cx="26280" cy="196920"/>
            </a:xfrm>
            <a:custGeom>
              <a:avLst/>
              <a:gdLst/>
              <a:ahLst/>
              <a:cxnLst/>
              <a:rect l="l" t="t" r="r" b="b"/>
              <a:pathLst>
                <a:path w="791" h="589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454" name="CustomShape 21"/>
            <p:cNvSpPr/>
            <p:nvPr/>
          </p:nvSpPr>
          <p:spPr>
            <a:xfrm>
              <a:off x="4972680" y="814680"/>
              <a:ext cx="25200" cy="195840"/>
            </a:xfrm>
            <a:custGeom>
              <a:avLst/>
              <a:gdLst/>
              <a:ahLst/>
              <a:cxnLst/>
              <a:rect l="l" t="t" r="r" b="b"/>
              <a:pathLst>
                <a:path w="761" h="586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grpSp>
        <p:nvGrpSpPr>
          <p:cNvPr id="455" name="Group 22"/>
          <p:cNvGrpSpPr/>
          <p:nvPr/>
        </p:nvGrpSpPr>
        <p:grpSpPr>
          <a:xfrm>
            <a:off x="4146120" y="2542680"/>
            <a:ext cx="851760" cy="289440"/>
            <a:chOff x="4146120" y="2542680"/>
            <a:chExt cx="851760" cy="289440"/>
          </a:xfrm>
        </p:grpSpPr>
        <p:sp>
          <p:nvSpPr>
            <p:cNvPr id="456" name="CustomShape 23"/>
            <p:cNvSpPr/>
            <p:nvPr/>
          </p:nvSpPr>
          <p:spPr>
            <a:xfrm>
              <a:off x="4352400" y="2543040"/>
              <a:ext cx="25200" cy="289080"/>
            </a:xfrm>
            <a:custGeom>
              <a:avLst/>
              <a:gdLst/>
              <a:ahLst/>
              <a:cxnLst/>
              <a:rect l="l" t="t" r="r" b="b"/>
              <a:pathLst>
                <a:path w="761" h="8648">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457" name="CustomShape 24"/>
            <p:cNvSpPr/>
            <p:nvPr/>
          </p:nvSpPr>
          <p:spPr>
            <a:xfrm>
              <a:off x="4766040" y="2542680"/>
              <a:ext cx="25200" cy="289440"/>
            </a:xfrm>
            <a:custGeom>
              <a:avLst/>
              <a:gdLst/>
              <a:ahLst/>
              <a:cxnLst/>
              <a:rect l="l" t="t" r="r" b="b"/>
              <a:pathLst>
                <a:path w="761" h="8656">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458" name="CustomShape 25"/>
            <p:cNvSpPr/>
            <p:nvPr/>
          </p:nvSpPr>
          <p:spPr>
            <a:xfrm>
              <a:off x="4146120" y="2576520"/>
              <a:ext cx="25200" cy="196560"/>
            </a:xfrm>
            <a:custGeom>
              <a:avLst/>
              <a:gdLst/>
              <a:ahLst/>
              <a:cxnLst/>
              <a:rect l="l" t="t" r="r" b="b"/>
              <a:pathLst>
                <a:path w="761" h="5883">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459" name="CustomShape 26"/>
            <p:cNvSpPr/>
            <p:nvPr/>
          </p:nvSpPr>
          <p:spPr>
            <a:xfrm>
              <a:off x="4558680" y="2576520"/>
              <a:ext cx="26280" cy="196920"/>
            </a:xfrm>
            <a:custGeom>
              <a:avLst/>
              <a:gdLst/>
              <a:ahLst/>
              <a:cxnLst/>
              <a:rect l="l" t="t" r="r" b="b"/>
              <a:pathLst>
                <a:path w="791" h="589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460" name="CustomShape 27"/>
            <p:cNvSpPr/>
            <p:nvPr/>
          </p:nvSpPr>
          <p:spPr>
            <a:xfrm>
              <a:off x="4972680" y="2577240"/>
              <a:ext cx="25200" cy="195840"/>
            </a:xfrm>
            <a:custGeom>
              <a:avLst/>
              <a:gdLst/>
              <a:ahLst/>
              <a:cxnLst/>
              <a:rect l="l" t="t" r="r" b="b"/>
              <a:pathLst>
                <a:path w="761" h="586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 name="TextShape 1"/>
          <p:cNvSpPr txBox="1"/>
          <p:nvPr/>
        </p:nvSpPr>
        <p:spPr>
          <a:xfrm>
            <a:off x="1939680" y="86400"/>
            <a:ext cx="5529240" cy="866160"/>
          </a:xfrm>
          <a:prstGeom prst="rect">
            <a:avLst/>
          </a:prstGeom>
          <a:noFill/>
          <a:ln>
            <a:noFill/>
          </a:ln>
        </p:spPr>
        <p:txBody>
          <a:bodyPr tIns="91440" bIns="91440" anchor="ctr">
            <a:noAutofit/>
          </a:bodyPr>
          <a:lstStyle/>
          <a:p>
            <a:pPr>
              <a:lnSpc>
                <a:spcPct val="100000"/>
              </a:lnSpc>
            </a:pPr>
            <a:r>
              <a:rPr lang="en" sz="2700" b="1" strike="noStrike" spc="-1">
                <a:solidFill>
                  <a:srgbClr val="FFFFFF"/>
                </a:solidFill>
                <a:latin typeface="Montserrat"/>
                <a:ea typeface="Montserrat"/>
              </a:rPr>
              <a:t>Détecteur de puissance RF</a:t>
            </a:r>
            <a:endParaRPr lang="en-US" sz="2700" b="0" strike="noStrike" spc="-1">
              <a:solidFill>
                <a:srgbClr val="000000"/>
              </a:solidFill>
              <a:latin typeface="Arial"/>
            </a:endParaRPr>
          </a:p>
        </p:txBody>
      </p:sp>
      <p:sp>
        <p:nvSpPr>
          <p:cNvPr id="462" name="TextShape 2"/>
          <p:cNvSpPr txBox="1"/>
          <p:nvPr/>
        </p:nvSpPr>
        <p:spPr>
          <a:xfrm>
            <a:off x="624600" y="1353600"/>
            <a:ext cx="4254120" cy="2468520"/>
          </a:xfrm>
          <a:prstGeom prst="rect">
            <a:avLst/>
          </a:prstGeom>
          <a:noFill/>
          <a:ln>
            <a:noFill/>
          </a:ln>
        </p:spPr>
        <p:txBody>
          <a:bodyPr tIns="91440" bIns="91440" anchor="ctr">
            <a:noAutofit/>
          </a:bodyPr>
          <a:lstStyle/>
          <a:p>
            <a:pPr marL="139680" algn="just">
              <a:lnSpc>
                <a:spcPct val="100000"/>
              </a:lnSpc>
              <a:tabLst>
                <a:tab pos="0" algn="l"/>
              </a:tabLst>
            </a:pPr>
            <a:r>
              <a:rPr lang="fr-FR" sz="1600" b="0" strike="noStrike" spc="-1" dirty="0">
                <a:solidFill>
                  <a:srgbClr val="EFEFEF"/>
                </a:solidFill>
                <a:latin typeface="Arial"/>
                <a:ea typeface="Source Sans Pro"/>
              </a:rPr>
              <a:t>Nous utiliserons le détecteur de puissance RF LT5534. Il permet de convertir la puissance reçue de l'antenne en une tension continue. Cette tension dépend de la puissance d’entrée en dbm. </a:t>
            </a:r>
            <a:endParaRPr lang="en-US" sz="1600" b="0" strike="noStrike" spc="-1" dirty="0">
              <a:solidFill>
                <a:srgbClr val="000000"/>
              </a:solidFill>
              <a:latin typeface="Arial"/>
            </a:endParaRPr>
          </a:p>
        </p:txBody>
      </p:sp>
      <p:pic>
        <p:nvPicPr>
          <p:cNvPr id="463" name="Image 6"/>
          <p:cNvPicPr/>
          <p:nvPr/>
        </p:nvPicPr>
        <p:blipFill>
          <a:blip r:embed="rId2"/>
          <a:stretch/>
        </p:blipFill>
        <p:spPr>
          <a:xfrm>
            <a:off x="6137640" y="1810080"/>
            <a:ext cx="2018880" cy="1904760"/>
          </a:xfrm>
          <a:prstGeom prst="rect">
            <a:avLst/>
          </a:prstGeom>
          <a:ln>
            <a:noFill/>
          </a:ln>
        </p:spPr>
      </p:pic>
      <p:grpSp>
        <p:nvGrpSpPr>
          <p:cNvPr id="464" name="Group 3"/>
          <p:cNvGrpSpPr/>
          <p:nvPr/>
        </p:nvGrpSpPr>
        <p:grpSpPr>
          <a:xfrm>
            <a:off x="6721200" y="1413720"/>
            <a:ext cx="851760" cy="289440"/>
            <a:chOff x="6721200" y="1413720"/>
            <a:chExt cx="851760" cy="289440"/>
          </a:xfrm>
        </p:grpSpPr>
        <p:sp>
          <p:nvSpPr>
            <p:cNvPr id="465" name="CustomShape 4"/>
            <p:cNvSpPr/>
            <p:nvPr/>
          </p:nvSpPr>
          <p:spPr>
            <a:xfrm>
              <a:off x="6927480" y="1413720"/>
              <a:ext cx="25200" cy="289080"/>
            </a:xfrm>
            <a:custGeom>
              <a:avLst/>
              <a:gdLst/>
              <a:ahLst/>
              <a:cxnLst/>
              <a:rect l="l" t="t" r="r" b="b"/>
              <a:pathLst>
                <a:path w="761" h="8648">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466" name="CustomShape 5"/>
            <p:cNvSpPr/>
            <p:nvPr/>
          </p:nvSpPr>
          <p:spPr>
            <a:xfrm>
              <a:off x="7341480" y="1413720"/>
              <a:ext cx="25200" cy="289440"/>
            </a:xfrm>
            <a:custGeom>
              <a:avLst/>
              <a:gdLst/>
              <a:ahLst/>
              <a:cxnLst/>
              <a:rect l="l" t="t" r="r" b="b"/>
              <a:pathLst>
                <a:path w="761" h="8656">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467" name="CustomShape 6"/>
            <p:cNvSpPr/>
            <p:nvPr/>
          </p:nvSpPr>
          <p:spPr>
            <a:xfrm>
              <a:off x="6721200" y="1447560"/>
              <a:ext cx="25200" cy="196560"/>
            </a:xfrm>
            <a:custGeom>
              <a:avLst/>
              <a:gdLst/>
              <a:ahLst/>
              <a:cxnLst/>
              <a:rect l="l" t="t" r="r" b="b"/>
              <a:pathLst>
                <a:path w="761" h="5883">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468" name="CustomShape 7"/>
            <p:cNvSpPr/>
            <p:nvPr/>
          </p:nvSpPr>
          <p:spPr>
            <a:xfrm>
              <a:off x="7134120" y="1447560"/>
              <a:ext cx="26280" cy="196920"/>
            </a:xfrm>
            <a:custGeom>
              <a:avLst/>
              <a:gdLst/>
              <a:ahLst/>
              <a:cxnLst/>
              <a:rect l="l" t="t" r="r" b="b"/>
              <a:pathLst>
                <a:path w="791" h="589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469" name="CustomShape 8"/>
            <p:cNvSpPr/>
            <p:nvPr/>
          </p:nvSpPr>
          <p:spPr>
            <a:xfrm>
              <a:off x="7547760" y="1448280"/>
              <a:ext cx="25200" cy="195840"/>
            </a:xfrm>
            <a:custGeom>
              <a:avLst/>
              <a:gdLst/>
              <a:ahLst/>
              <a:cxnLst/>
              <a:rect l="l" t="t" r="r" b="b"/>
              <a:pathLst>
                <a:path w="761" h="586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grpSp>
        <p:nvGrpSpPr>
          <p:cNvPr id="470" name="Group 9"/>
          <p:cNvGrpSpPr/>
          <p:nvPr/>
        </p:nvGrpSpPr>
        <p:grpSpPr>
          <a:xfrm>
            <a:off x="5634360" y="2316240"/>
            <a:ext cx="289440" cy="851760"/>
            <a:chOff x="5634360" y="2316240"/>
            <a:chExt cx="289440" cy="851760"/>
          </a:xfrm>
        </p:grpSpPr>
        <p:sp>
          <p:nvSpPr>
            <p:cNvPr id="471" name="CustomShape 10"/>
            <p:cNvSpPr/>
            <p:nvPr/>
          </p:nvSpPr>
          <p:spPr>
            <a:xfrm rot="16200000">
              <a:off x="5766480" y="2804400"/>
              <a:ext cx="25200" cy="289080"/>
            </a:xfrm>
            <a:custGeom>
              <a:avLst/>
              <a:gdLst/>
              <a:ahLst/>
              <a:cxnLst/>
              <a:rect l="l" t="t" r="r" b="b"/>
              <a:pathLst>
                <a:path w="761" h="8648">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472" name="CustomShape 11"/>
            <p:cNvSpPr/>
            <p:nvPr/>
          </p:nvSpPr>
          <p:spPr>
            <a:xfrm rot="16200000">
              <a:off x="5766480" y="2390400"/>
              <a:ext cx="25200" cy="289440"/>
            </a:xfrm>
            <a:custGeom>
              <a:avLst/>
              <a:gdLst/>
              <a:ahLst/>
              <a:cxnLst/>
              <a:rect l="l" t="t" r="r" b="b"/>
              <a:pathLst>
                <a:path w="761" h="8656">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473" name="CustomShape 12"/>
            <p:cNvSpPr/>
            <p:nvPr/>
          </p:nvSpPr>
          <p:spPr>
            <a:xfrm rot="16200000">
              <a:off x="5753880" y="3057120"/>
              <a:ext cx="25200" cy="196560"/>
            </a:xfrm>
            <a:custGeom>
              <a:avLst/>
              <a:gdLst/>
              <a:ahLst/>
              <a:cxnLst/>
              <a:rect l="l" t="t" r="r" b="b"/>
              <a:pathLst>
                <a:path w="761" h="5883">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474" name="CustomShape 13"/>
            <p:cNvSpPr/>
            <p:nvPr/>
          </p:nvSpPr>
          <p:spPr>
            <a:xfrm rot="16200000">
              <a:off x="5753880" y="2643480"/>
              <a:ext cx="26280" cy="196920"/>
            </a:xfrm>
            <a:custGeom>
              <a:avLst/>
              <a:gdLst/>
              <a:ahLst/>
              <a:cxnLst/>
              <a:rect l="l" t="t" r="r" b="b"/>
              <a:pathLst>
                <a:path w="791" h="589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475" name="CustomShape 14"/>
            <p:cNvSpPr/>
            <p:nvPr/>
          </p:nvSpPr>
          <p:spPr>
            <a:xfrm rot="16200000">
              <a:off x="5754600" y="2230920"/>
              <a:ext cx="25200" cy="195840"/>
            </a:xfrm>
            <a:custGeom>
              <a:avLst/>
              <a:gdLst/>
              <a:ahLst/>
              <a:cxnLst/>
              <a:rect l="l" t="t" r="r" b="b"/>
              <a:pathLst>
                <a:path w="761" h="586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grpSp>
        <p:nvGrpSpPr>
          <p:cNvPr id="476" name="Group 15"/>
          <p:cNvGrpSpPr/>
          <p:nvPr/>
        </p:nvGrpSpPr>
        <p:grpSpPr>
          <a:xfrm>
            <a:off x="6770160" y="3828240"/>
            <a:ext cx="851760" cy="289440"/>
            <a:chOff x="6770160" y="3828240"/>
            <a:chExt cx="851760" cy="289440"/>
          </a:xfrm>
        </p:grpSpPr>
        <p:sp>
          <p:nvSpPr>
            <p:cNvPr id="477" name="CustomShape 16"/>
            <p:cNvSpPr/>
            <p:nvPr/>
          </p:nvSpPr>
          <p:spPr>
            <a:xfrm>
              <a:off x="6976440" y="3828600"/>
              <a:ext cx="25200" cy="289080"/>
            </a:xfrm>
            <a:custGeom>
              <a:avLst/>
              <a:gdLst/>
              <a:ahLst/>
              <a:cxnLst/>
              <a:rect l="l" t="t" r="r" b="b"/>
              <a:pathLst>
                <a:path w="761" h="8648">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478" name="CustomShape 17"/>
            <p:cNvSpPr/>
            <p:nvPr/>
          </p:nvSpPr>
          <p:spPr>
            <a:xfrm>
              <a:off x="7390080" y="3828240"/>
              <a:ext cx="25200" cy="289440"/>
            </a:xfrm>
            <a:custGeom>
              <a:avLst/>
              <a:gdLst/>
              <a:ahLst/>
              <a:cxnLst/>
              <a:rect l="l" t="t" r="r" b="b"/>
              <a:pathLst>
                <a:path w="761" h="8656">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479" name="CustomShape 18"/>
            <p:cNvSpPr/>
            <p:nvPr/>
          </p:nvSpPr>
          <p:spPr>
            <a:xfrm>
              <a:off x="6770160" y="3862080"/>
              <a:ext cx="25200" cy="196560"/>
            </a:xfrm>
            <a:custGeom>
              <a:avLst/>
              <a:gdLst/>
              <a:ahLst/>
              <a:cxnLst/>
              <a:rect l="l" t="t" r="r" b="b"/>
              <a:pathLst>
                <a:path w="761" h="5883">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480" name="CustomShape 19"/>
            <p:cNvSpPr/>
            <p:nvPr/>
          </p:nvSpPr>
          <p:spPr>
            <a:xfrm>
              <a:off x="7182720" y="3862080"/>
              <a:ext cx="26280" cy="196920"/>
            </a:xfrm>
            <a:custGeom>
              <a:avLst/>
              <a:gdLst/>
              <a:ahLst/>
              <a:cxnLst/>
              <a:rect l="l" t="t" r="r" b="b"/>
              <a:pathLst>
                <a:path w="791" h="589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481" name="CustomShape 20"/>
            <p:cNvSpPr/>
            <p:nvPr/>
          </p:nvSpPr>
          <p:spPr>
            <a:xfrm>
              <a:off x="7596720" y="3862800"/>
              <a:ext cx="25200" cy="195840"/>
            </a:xfrm>
            <a:custGeom>
              <a:avLst/>
              <a:gdLst/>
              <a:ahLst/>
              <a:cxnLst/>
              <a:rect l="l" t="t" r="r" b="b"/>
              <a:pathLst>
                <a:path w="761" h="586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grpSp>
        <p:nvGrpSpPr>
          <p:cNvPr id="482" name="Group 21"/>
          <p:cNvGrpSpPr/>
          <p:nvPr/>
        </p:nvGrpSpPr>
        <p:grpSpPr>
          <a:xfrm>
            <a:off x="8322840" y="2290680"/>
            <a:ext cx="289440" cy="851760"/>
            <a:chOff x="8322840" y="2290680"/>
            <a:chExt cx="289440" cy="851760"/>
          </a:xfrm>
        </p:grpSpPr>
        <p:sp>
          <p:nvSpPr>
            <p:cNvPr id="483" name="CustomShape 22"/>
            <p:cNvSpPr/>
            <p:nvPr/>
          </p:nvSpPr>
          <p:spPr>
            <a:xfrm rot="16200000">
              <a:off x="8454600" y="2778840"/>
              <a:ext cx="25200" cy="289080"/>
            </a:xfrm>
            <a:custGeom>
              <a:avLst/>
              <a:gdLst/>
              <a:ahLst/>
              <a:cxnLst/>
              <a:rect l="l" t="t" r="r" b="b"/>
              <a:pathLst>
                <a:path w="761" h="8648">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484" name="CustomShape 23"/>
            <p:cNvSpPr/>
            <p:nvPr/>
          </p:nvSpPr>
          <p:spPr>
            <a:xfrm rot="16200000">
              <a:off x="8454960" y="2364840"/>
              <a:ext cx="25200" cy="289440"/>
            </a:xfrm>
            <a:custGeom>
              <a:avLst/>
              <a:gdLst/>
              <a:ahLst/>
              <a:cxnLst/>
              <a:rect l="l" t="t" r="r" b="b"/>
              <a:pathLst>
                <a:path w="761" h="8656">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485" name="CustomShape 24"/>
            <p:cNvSpPr/>
            <p:nvPr/>
          </p:nvSpPr>
          <p:spPr>
            <a:xfrm rot="16200000">
              <a:off x="8442360" y="3031560"/>
              <a:ext cx="25200" cy="196560"/>
            </a:xfrm>
            <a:custGeom>
              <a:avLst/>
              <a:gdLst/>
              <a:ahLst/>
              <a:cxnLst/>
              <a:rect l="l" t="t" r="r" b="b"/>
              <a:pathLst>
                <a:path w="761" h="5883">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486" name="CustomShape 25"/>
            <p:cNvSpPr/>
            <p:nvPr/>
          </p:nvSpPr>
          <p:spPr>
            <a:xfrm rot="16200000">
              <a:off x="8442000" y="2617920"/>
              <a:ext cx="26280" cy="196920"/>
            </a:xfrm>
            <a:custGeom>
              <a:avLst/>
              <a:gdLst/>
              <a:ahLst/>
              <a:cxnLst/>
              <a:rect l="l" t="t" r="r" b="b"/>
              <a:pathLst>
                <a:path w="791" h="589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487" name="CustomShape 26"/>
            <p:cNvSpPr/>
            <p:nvPr/>
          </p:nvSpPr>
          <p:spPr>
            <a:xfrm rot="16200000">
              <a:off x="8442720" y="2205360"/>
              <a:ext cx="25200" cy="195840"/>
            </a:xfrm>
            <a:custGeom>
              <a:avLst/>
              <a:gdLst/>
              <a:ahLst/>
              <a:cxnLst/>
              <a:rect l="l" t="t" r="r" b="b"/>
              <a:pathLst>
                <a:path w="761" h="586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 name="TextShape 1"/>
          <p:cNvSpPr txBox="1"/>
          <p:nvPr/>
        </p:nvSpPr>
        <p:spPr>
          <a:xfrm>
            <a:off x="2032200" y="86400"/>
            <a:ext cx="5046480" cy="866160"/>
          </a:xfrm>
          <a:prstGeom prst="rect">
            <a:avLst/>
          </a:prstGeom>
          <a:noFill/>
          <a:ln>
            <a:noFill/>
          </a:ln>
        </p:spPr>
        <p:txBody>
          <a:bodyPr tIns="91440" bIns="91440" anchor="ctr">
            <a:noAutofit/>
          </a:bodyPr>
          <a:lstStyle/>
          <a:p>
            <a:pPr algn="ctr">
              <a:lnSpc>
                <a:spcPct val="100000"/>
              </a:lnSpc>
            </a:pPr>
            <a:r>
              <a:rPr lang="en" sz="2700" b="1" strike="noStrike" spc="-1">
                <a:solidFill>
                  <a:srgbClr val="FFFFFF"/>
                </a:solidFill>
                <a:latin typeface="Montserrat"/>
                <a:ea typeface="Montserrat"/>
              </a:rPr>
              <a:t>Détecteur de puissance RF</a:t>
            </a:r>
            <a:endParaRPr lang="en-US" sz="2700" b="0" strike="noStrike" spc="-1">
              <a:solidFill>
                <a:srgbClr val="000000"/>
              </a:solidFill>
              <a:latin typeface="Arial"/>
            </a:endParaRPr>
          </a:p>
        </p:txBody>
      </p:sp>
      <p:pic>
        <p:nvPicPr>
          <p:cNvPr id="489" name="Image 3"/>
          <p:cNvPicPr/>
          <p:nvPr/>
        </p:nvPicPr>
        <p:blipFill>
          <a:blip r:embed="rId2"/>
          <a:stretch/>
        </p:blipFill>
        <p:spPr>
          <a:xfrm>
            <a:off x="2320920" y="952920"/>
            <a:ext cx="3668760" cy="3758760"/>
          </a:xfrm>
          <a:prstGeom prst="rect">
            <a:avLst/>
          </a:prstGeom>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 name="TextShape 1"/>
          <p:cNvSpPr txBox="1"/>
          <p:nvPr/>
        </p:nvSpPr>
        <p:spPr>
          <a:xfrm>
            <a:off x="2004120" y="3191760"/>
            <a:ext cx="5162040" cy="616320"/>
          </a:xfrm>
          <a:prstGeom prst="rect">
            <a:avLst/>
          </a:prstGeom>
          <a:noFill/>
          <a:ln>
            <a:noFill/>
          </a:ln>
        </p:spPr>
        <p:txBody>
          <a:bodyPr tIns="91440" bIns="91440" anchor="ctr">
            <a:noAutofit/>
          </a:bodyPr>
          <a:lstStyle/>
          <a:p>
            <a:pPr algn="ctr">
              <a:lnSpc>
                <a:spcPct val="100000"/>
              </a:lnSpc>
            </a:pPr>
            <a:r>
              <a:rPr lang="en-US" sz="3600" b="1" strike="noStrike" spc="-1">
                <a:solidFill>
                  <a:srgbClr val="FFFFFF"/>
                </a:solidFill>
                <a:latin typeface="Montserrat"/>
                <a:ea typeface="Montserrat"/>
              </a:rPr>
              <a:t>Module de stockage</a:t>
            </a:r>
            <a:br/>
            <a:endParaRPr lang="en-US" sz="3600" b="0" strike="noStrike" spc="-1">
              <a:solidFill>
                <a:srgbClr val="000000"/>
              </a:solidFill>
              <a:latin typeface="Arial"/>
            </a:endParaRPr>
          </a:p>
        </p:txBody>
      </p:sp>
      <p:sp>
        <p:nvSpPr>
          <p:cNvPr id="491" name="TextShape 2"/>
          <p:cNvSpPr txBox="1"/>
          <p:nvPr/>
        </p:nvSpPr>
        <p:spPr>
          <a:xfrm>
            <a:off x="3995280" y="1227600"/>
            <a:ext cx="1271160" cy="1157040"/>
          </a:xfrm>
          <a:prstGeom prst="rect">
            <a:avLst/>
          </a:prstGeom>
          <a:noFill/>
          <a:ln w="28440">
            <a:solidFill>
              <a:srgbClr val="FFFFFF"/>
            </a:solidFill>
            <a:round/>
          </a:ln>
        </p:spPr>
        <p:txBody>
          <a:bodyPr tIns="91440" bIns="91440" anchor="ctr">
            <a:noAutofit/>
          </a:bodyPr>
          <a:lstStyle/>
          <a:p>
            <a:pPr algn="ctr">
              <a:lnSpc>
                <a:spcPct val="100000"/>
              </a:lnSpc>
              <a:tabLst>
                <a:tab pos="0" algn="l"/>
              </a:tabLst>
            </a:pPr>
            <a:r>
              <a:rPr lang="en" sz="6500" b="1" strike="noStrike" spc="-1">
                <a:solidFill>
                  <a:srgbClr val="F5DE34"/>
                </a:solidFill>
                <a:latin typeface="Montserrat"/>
                <a:ea typeface="Montserrat"/>
              </a:rPr>
              <a:t>03</a:t>
            </a:r>
            <a:endParaRPr lang="en-US" sz="6500" b="0" strike="noStrike" spc="-1">
              <a:solidFill>
                <a:srgbClr val="000000"/>
              </a:solidFill>
              <a:latin typeface="Arial"/>
            </a:endParaRPr>
          </a:p>
        </p:txBody>
      </p:sp>
      <p:sp>
        <p:nvSpPr>
          <p:cNvPr id="492" name="CustomShape 3"/>
          <p:cNvSpPr/>
          <p:nvPr/>
        </p:nvSpPr>
        <p:spPr>
          <a:xfrm>
            <a:off x="3443760" y="4310280"/>
            <a:ext cx="2256120" cy="360"/>
          </a:xfrm>
          <a:custGeom>
            <a:avLst/>
            <a:gdLst/>
            <a:ahLst/>
            <a:cxnLst/>
            <a:rect l="l" t="t" r="r" b="b"/>
            <a:pathLst>
              <a:path w="21600" h="21600">
                <a:moveTo>
                  <a:pt x="0" y="0"/>
                </a:moveTo>
                <a:lnTo>
                  <a:pt x="21600" y="21600"/>
                </a:lnTo>
              </a:path>
            </a:pathLst>
          </a:custGeom>
          <a:noFill/>
          <a:ln w="28440">
            <a:solidFill>
              <a:schemeClr val="accent2"/>
            </a:solidFill>
            <a:round/>
            <a:headEnd type="oval" w="med" len="med"/>
            <a:tailEnd type="oval" w="med" len="med"/>
          </a:ln>
        </p:spPr>
        <p:style>
          <a:lnRef idx="0">
            <a:scrgbClr r="0" g="0" b="0"/>
          </a:lnRef>
          <a:fillRef idx="0">
            <a:scrgbClr r="0" g="0" b="0"/>
          </a:fillRef>
          <a:effectRef idx="0">
            <a:scrgbClr r="0" g="0" b="0"/>
          </a:effectRef>
          <a:fontRef idx="minor"/>
        </p:style>
      </p:sp>
      <p:grpSp>
        <p:nvGrpSpPr>
          <p:cNvPr id="493" name="Group 4"/>
          <p:cNvGrpSpPr/>
          <p:nvPr/>
        </p:nvGrpSpPr>
        <p:grpSpPr>
          <a:xfrm>
            <a:off x="3518640" y="1380600"/>
            <a:ext cx="289440" cy="851760"/>
            <a:chOff x="3518640" y="1380600"/>
            <a:chExt cx="289440" cy="851760"/>
          </a:xfrm>
        </p:grpSpPr>
        <p:sp>
          <p:nvSpPr>
            <p:cNvPr id="494" name="CustomShape 5"/>
            <p:cNvSpPr/>
            <p:nvPr/>
          </p:nvSpPr>
          <p:spPr>
            <a:xfrm rot="16200000">
              <a:off x="3650400" y="1868400"/>
              <a:ext cx="25200" cy="289080"/>
            </a:xfrm>
            <a:custGeom>
              <a:avLst/>
              <a:gdLst/>
              <a:ahLst/>
              <a:cxnLst/>
              <a:rect l="l" t="t" r="r" b="b"/>
              <a:pathLst>
                <a:path w="761" h="8648">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495" name="CustomShape 6"/>
            <p:cNvSpPr/>
            <p:nvPr/>
          </p:nvSpPr>
          <p:spPr>
            <a:xfrm rot="16200000">
              <a:off x="3650760" y="1454760"/>
              <a:ext cx="25200" cy="289440"/>
            </a:xfrm>
            <a:custGeom>
              <a:avLst/>
              <a:gdLst/>
              <a:ahLst/>
              <a:cxnLst/>
              <a:rect l="l" t="t" r="r" b="b"/>
              <a:pathLst>
                <a:path w="761" h="8656">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496" name="CustomShape 7"/>
            <p:cNvSpPr/>
            <p:nvPr/>
          </p:nvSpPr>
          <p:spPr>
            <a:xfrm rot="16200000">
              <a:off x="3638160" y="2121480"/>
              <a:ext cx="25200" cy="196560"/>
            </a:xfrm>
            <a:custGeom>
              <a:avLst/>
              <a:gdLst/>
              <a:ahLst/>
              <a:cxnLst/>
              <a:rect l="l" t="t" r="r" b="b"/>
              <a:pathLst>
                <a:path w="761" h="5883">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497" name="CustomShape 8"/>
            <p:cNvSpPr/>
            <p:nvPr/>
          </p:nvSpPr>
          <p:spPr>
            <a:xfrm rot="16200000">
              <a:off x="3637800" y="1707840"/>
              <a:ext cx="26280" cy="196920"/>
            </a:xfrm>
            <a:custGeom>
              <a:avLst/>
              <a:gdLst/>
              <a:ahLst/>
              <a:cxnLst/>
              <a:rect l="l" t="t" r="r" b="b"/>
              <a:pathLst>
                <a:path w="791" h="589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498" name="CustomShape 9"/>
            <p:cNvSpPr/>
            <p:nvPr/>
          </p:nvSpPr>
          <p:spPr>
            <a:xfrm rot="16200000">
              <a:off x="3638520" y="1295280"/>
              <a:ext cx="25200" cy="195840"/>
            </a:xfrm>
            <a:custGeom>
              <a:avLst/>
              <a:gdLst/>
              <a:ahLst/>
              <a:cxnLst/>
              <a:rect l="l" t="t" r="r" b="b"/>
              <a:pathLst>
                <a:path w="761" h="586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grpSp>
        <p:nvGrpSpPr>
          <p:cNvPr id="499" name="Group 10"/>
          <p:cNvGrpSpPr/>
          <p:nvPr/>
        </p:nvGrpSpPr>
        <p:grpSpPr>
          <a:xfrm>
            <a:off x="5325480" y="1380600"/>
            <a:ext cx="289440" cy="851760"/>
            <a:chOff x="5325480" y="1380600"/>
            <a:chExt cx="289440" cy="851760"/>
          </a:xfrm>
        </p:grpSpPr>
        <p:sp>
          <p:nvSpPr>
            <p:cNvPr id="500" name="CustomShape 11"/>
            <p:cNvSpPr/>
            <p:nvPr/>
          </p:nvSpPr>
          <p:spPr>
            <a:xfrm rot="16200000">
              <a:off x="5457600" y="1868400"/>
              <a:ext cx="25200" cy="289080"/>
            </a:xfrm>
            <a:custGeom>
              <a:avLst/>
              <a:gdLst/>
              <a:ahLst/>
              <a:cxnLst/>
              <a:rect l="l" t="t" r="r" b="b"/>
              <a:pathLst>
                <a:path w="761" h="8648">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501" name="CustomShape 12"/>
            <p:cNvSpPr/>
            <p:nvPr/>
          </p:nvSpPr>
          <p:spPr>
            <a:xfrm rot="16200000">
              <a:off x="5457600" y="1454760"/>
              <a:ext cx="25200" cy="289440"/>
            </a:xfrm>
            <a:custGeom>
              <a:avLst/>
              <a:gdLst/>
              <a:ahLst/>
              <a:cxnLst/>
              <a:rect l="l" t="t" r="r" b="b"/>
              <a:pathLst>
                <a:path w="761" h="8656">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502" name="CustomShape 13"/>
            <p:cNvSpPr/>
            <p:nvPr/>
          </p:nvSpPr>
          <p:spPr>
            <a:xfrm rot="16200000">
              <a:off x="5445000" y="2121480"/>
              <a:ext cx="25200" cy="196560"/>
            </a:xfrm>
            <a:custGeom>
              <a:avLst/>
              <a:gdLst/>
              <a:ahLst/>
              <a:cxnLst/>
              <a:rect l="l" t="t" r="r" b="b"/>
              <a:pathLst>
                <a:path w="761" h="5883">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503" name="CustomShape 14"/>
            <p:cNvSpPr/>
            <p:nvPr/>
          </p:nvSpPr>
          <p:spPr>
            <a:xfrm rot="16200000">
              <a:off x="5444640" y="1707840"/>
              <a:ext cx="26280" cy="196920"/>
            </a:xfrm>
            <a:custGeom>
              <a:avLst/>
              <a:gdLst/>
              <a:ahLst/>
              <a:cxnLst/>
              <a:rect l="l" t="t" r="r" b="b"/>
              <a:pathLst>
                <a:path w="791" h="589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504" name="CustomShape 15"/>
            <p:cNvSpPr/>
            <p:nvPr/>
          </p:nvSpPr>
          <p:spPr>
            <a:xfrm rot="16200000">
              <a:off x="5445360" y="1295280"/>
              <a:ext cx="25200" cy="195840"/>
            </a:xfrm>
            <a:custGeom>
              <a:avLst/>
              <a:gdLst/>
              <a:ahLst/>
              <a:cxnLst/>
              <a:rect l="l" t="t" r="r" b="b"/>
              <a:pathLst>
                <a:path w="761" h="586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grpSp>
        <p:nvGrpSpPr>
          <p:cNvPr id="505" name="Group 16"/>
          <p:cNvGrpSpPr/>
          <p:nvPr/>
        </p:nvGrpSpPr>
        <p:grpSpPr>
          <a:xfrm>
            <a:off x="4146120" y="779760"/>
            <a:ext cx="851760" cy="289440"/>
            <a:chOff x="4146120" y="779760"/>
            <a:chExt cx="851760" cy="289440"/>
          </a:xfrm>
        </p:grpSpPr>
        <p:sp>
          <p:nvSpPr>
            <p:cNvPr id="506" name="CustomShape 17"/>
            <p:cNvSpPr/>
            <p:nvPr/>
          </p:nvSpPr>
          <p:spPr>
            <a:xfrm>
              <a:off x="4352400" y="780120"/>
              <a:ext cx="25200" cy="289080"/>
            </a:xfrm>
            <a:custGeom>
              <a:avLst/>
              <a:gdLst/>
              <a:ahLst/>
              <a:cxnLst/>
              <a:rect l="l" t="t" r="r" b="b"/>
              <a:pathLst>
                <a:path w="761" h="8648">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507" name="CustomShape 18"/>
            <p:cNvSpPr/>
            <p:nvPr/>
          </p:nvSpPr>
          <p:spPr>
            <a:xfrm>
              <a:off x="4766040" y="779760"/>
              <a:ext cx="25200" cy="289440"/>
            </a:xfrm>
            <a:custGeom>
              <a:avLst/>
              <a:gdLst/>
              <a:ahLst/>
              <a:cxnLst/>
              <a:rect l="l" t="t" r="r" b="b"/>
              <a:pathLst>
                <a:path w="761" h="8656">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508" name="CustomShape 19"/>
            <p:cNvSpPr/>
            <p:nvPr/>
          </p:nvSpPr>
          <p:spPr>
            <a:xfrm>
              <a:off x="4146120" y="813600"/>
              <a:ext cx="25200" cy="196560"/>
            </a:xfrm>
            <a:custGeom>
              <a:avLst/>
              <a:gdLst/>
              <a:ahLst/>
              <a:cxnLst/>
              <a:rect l="l" t="t" r="r" b="b"/>
              <a:pathLst>
                <a:path w="761" h="5883">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509" name="CustomShape 20"/>
            <p:cNvSpPr/>
            <p:nvPr/>
          </p:nvSpPr>
          <p:spPr>
            <a:xfrm>
              <a:off x="4558680" y="813600"/>
              <a:ext cx="26280" cy="196920"/>
            </a:xfrm>
            <a:custGeom>
              <a:avLst/>
              <a:gdLst/>
              <a:ahLst/>
              <a:cxnLst/>
              <a:rect l="l" t="t" r="r" b="b"/>
              <a:pathLst>
                <a:path w="791" h="589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510" name="CustomShape 21"/>
            <p:cNvSpPr/>
            <p:nvPr/>
          </p:nvSpPr>
          <p:spPr>
            <a:xfrm>
              <a:off x="4972680" y="814680"/>
              <a:ext cx="25200" cy="195840"/>
            </a:xfrm>
            <a:custGeom>
              <a:avLst/>
              <a:gdLst/>
              <a:ahLst/>
              <a:cxnLst/>
              <a:rect l="l" t="t" r="r" b="b"/>
              <a:pathLst>
                <a:path w="761" h="586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grpSp>
        <p:nvGrpSpPr>
          <p:cNvPr id="511" name="Group 22"/>
          <p:cNvGrpSpPr/>
          <p:nvPr/>
        </p:nvGrpSpPr>
        <p:grpSpPr>
          <a:xfrm>
            <a:off x="4146120" y="2542680"/>
            <a:ext cx="851760" cy="289440"/>
            <a:chOff x="4146120" y="2542680"/>
            <a:chExt cx="851760" cy="289440"/>
          </a:xfrm>
        </p:grpSpPr>
        <p:sp>
          <p:nvSpPr>
            <p:cNvPr id="512" name="CustomShape 23"/>
            <p:cNvSpPr/>
            <p:nvPr/>
          </p:nvSpPr>
          <p:spPr>
            <a:xfrm>
              <a:off x="4352400" y="2543040"/>
              <a:ext cx="25200" cy="289080"/>
            </a:xfrm>
            <a:custGeom>
              <a:avLst/>
              <a:gdLst/>
              <a:ahLst/>
              <a:cxnLst/>
              <a:rect l="l" t="t" r="r" b="b"/>
              <a:pathLst>
                <a:path w="761" h="8648">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513" name="CustomShape 24"/>
            <p:cNvSpPr/>
            <p:nvPr/>
          </p:nvSpPr>
          <p:spPr>
            <a:xfrm>
              <a:off x="4766040" y="2542680"/>
              <a:ext cx="25200" cy="289440"/>
            </a:xfrm>
            <a:custGeom>
              <a:avLst/>
              <a:gdLst/>
              <a:ahLst/>
              <a:cxnLst/>
              <a:rect l="l" t="t" r="r" b="b"/>
              <a:pathLst>
                <a:path w="761" h="8656">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514" name="CustomShape 25"/>
            <p:cNvSpPr/>
            <p:nvPr/>
          </p:nvSpPr>
          <p:spPr>
            <a:xfrm>
              <a:off x="4146120" y="2576520"/>
              <a:ext cx="25200" cy="196560"/>
            </a:xfrm>
            <a:custGeom>
              <a:avLst/>
              <a:gdLst/>
              <a:ahLst/>
              <a:cxnLst/>
              <a:rect l="l" t="t" r="r" b="b"/>
              <a:pathLst>
                <a:path w="761" h="5883">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515" name="CustomShape 26"/>
            <p:cNvSpPr/>
            <p:nvPr/>
          </p:nvSpPr>
          <p:spPr>
            <a:xfrm>
              <a:off x="4558680" y="2576520"/>
              <a:ext cx="26280" cy="196920"/>
            </a:xfrm>
            <a:custGeom>
              <a:avLst/>
              <a:gdLst/>
              <a:ahLst/>
              <a:cxnLst/>
              <a:rect l="l" t="t" r="r" b="b"/>
              <a:pathLst>
                <a:path w="791" h="589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516" name="CustomShape 27"/>
            <p:cNvSpPr/>
            <p:nvPr/>
          </p:nvSpPr>
          <p:spPr>
            <a:xfrm>
              <a:off x="4972680" y="2577240"/>
              <a:ext cx="25200" cy="195840"/>
            </a:xfrm>
            <a:custGeom>
              <a:avLst/>
              <a:gdLst/>
              <a:ahLst/>
              <a:cxnLst/>
              <a:rect l="l" t="t" r="r" b="b"/>
              <a:pathLst>
                <a:path w="761" h="586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EFEFEF"/>
      </a:dk2>
      <a:lt2>
        <a:srgbClr val="303B72"/>
      </a:lt2>
      <a:accent1>
        <a:srgbClr val="F5DE34"/>
      </a:accent1>
      <a:accent2>
        <a:srgbClr val="0152B1"/>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EFEFEF"/>
      </a:dk2>
      <a:lt2>
        <a:srgbClr val="303B72"/>
      </a:lt2>
      <a:accent1>
        <a:srgbClr val="F5DE34"/>
      </a:accent1>
      <a:accent2>
        <a:srgbClr val="0152B1"/>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EFEFEF"/>
      </a:dk2>
      <a:lt2>
        <a:srgbClr val="303B72"/>
      </a:lt2>
      <a:accent1>
        <a:srgbClr val="F5DE34"/>
      </a:accent1>
      <a:accent2>
        <a:srgbClr val="0152B1"/>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EFEFEF"/>
      </a:dk2>
      <a:lt2>
        <a:srgbClr val="303B72"/>
      </a:lt2>
      <a:accent1>
        <a:srgbClr val="F5DE34"/>
      </a:accent1>
      <a:accent2>
        <a:srgbClr val="0152B1"/>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132</TotalTime>
  <Words>410</Words>
  <Application>Microsoft Office PowerPoint</Application>
  <PresentationFormat>Affichage à l'écran (16:9)</PresentationFormat>
  <Paragraphs>38</Paragraphs>
  <Slides>16</Slides>
  <Notes>0</Notes>
  <HiddenSlides>0</HiddenSlides>
  <MMClips>0</MMClips>
  <ScaleCrop>false</ScaleCrop>
  <HeadingPairs>
    <vt:vector size="6" baseType="variant">
      <vt:variant>
        <vt:lpstr>Polices utilisées</vt:lpstr>
      </vt:variant>
      <vt:variant>
        <vt:i4>5</vt:i4>
      </vt:variant>
      <vt:variant>
        <vt:lpstr>Thème</vt:lpstr>
      </vt:variant>
      <vt:variant>
        <vt:i4>4</vt:i4>
      </vt:variant>
      <vt:variant>
        <vt:lpstr>Titres des diapositives</vt:lpstr>
      </vt:variant>
      <vt:variant>
        <vt:i4>16</vt:i4>
      </vt:variant>
    </vt:vector>
  </HeadingPairs>
  <TitlesOfParts>
    <vt:vector size="25" baseType="lpstr">
      <vt:lpstr>Arial</vt:lpstr>
      <vt:lpstr>Montserrat</vt:lpstr>
      <vt:lpstr>Source Sans Pro</vt:lpstr>
      <vt:lpstr>Symbol</vt:lpstr>
      <vt:lpstr>Wingdings</vt:lpstr>
      <vt:lpstr>Office Theme</vt:lpstr>
      <vt:lpstr>Office Theme</vt:lpstr>
      <vt:lpstr>Office Theme</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RF Power detector with mobile data transfer for antenna outdoor test setup</dc:title>
  <dc:subject/>
  <dc:creator>Melek</dc:creator>
  <dc:description/>
  <cp:lastModifiedBy>Rim Barrak</cp:lastModifiedBy>
  <cp:revision>17</cp:revision>
  <dcterms:modified xsi:type="dcterms:W3CDTF">2021-10-07T08:06:56Z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9</vt:i4>
  </property>
  <property fmtid="{D5CDD505-2E9C-101B-9397-08002B2CF9AE}" pid="8" name="PresentationFormat">
    <vt:lpwstr>Affichage à l'écran (16:9)</vt:lpwstr>
  </property>
  <property fmtid="{D5CDD505-2E9C-101B-9397-08002B2CF9AE}" pid="9" name="ScaleCrop">
    <vt:bool>false</vt:bool>
  </property>
  <property fmtid="{D5CDD505-2E9C-101B-9397-08002B2CF9AE}" pid="10" name="ShareDoc">
    <vt:bool>false</vt:bool>
  </property>
  <property fmtid="{D5CDD505-2E9C-101B-9397-08002B2CF9AE}" pid="11" name="Slides">
    <vt:i4>16</vt:i4>
  </property>
</Properties>
</file>