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D2D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1"/>
            <a:ext cx="1055370" cy="1029335"/>
          </a:xfrm>
          <a:custGeom>
            <a:avLst/>
            <a:gdLst/>
            <a:ahLst/>
            <a:cxnLst/>
            <a:rect l="l" t="t" r="r" b="b"/>
            <a:pathLst>
              <a:path w="1055369" h="1029334">
                <a:moveTo>
                  <a:pt x="1054810" y="1029083"/>
                </a:moveTo>
                <a:lnTo>
                  <a:pt x="0" y="1029083"/>
                </a:lnTo>
                <a:lnTo>
                  <a:pt x="0" y="0"/>
                </a:lnTo>
                <a:lnTo>
                  <a:pt x="1054810" y="0"/>
                </a:lnTo>
                <a:lnTo>
                  <a:pt x="1054810" y="102908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6161" y="1"/>
            <a:ext cx="518159" cy="1028700"/>
          </a:xfrm>
          <a:custGeom>
            <a:avLst/>
            <a:gdLst/>
            <a:ahLst/>
            <a:cxnLst/>
            <a:rect l="l" t="t" r="r" b="b"/>
            <a:pathLst>
              <a:path w="518159" h="1028700">
                <a:moveTo>
                  <a:pt x="3339" y="1028699"/>
                </a:moveTo>
                <a:lnTo>
                  <a:pt x="5886" y="1028699"/>
                </a:lnTo>
                <a:lnTo>
                  <a:pt x="6974" y="1028249"/>
                </a:lnTo>
                <a:lnTo>
                  <a:pt x="8775" y="1026447"/>
                </a:lnTo>
                <a:lnTo>
                  <a:pt x="9226" y="1025360"/>
                </a:lnTo>
                <a:lnTo>
                  <a:pt x="9226" y="1024086"/>
                </a:lnTo>
                <a:lnTo>
                  <a:pt x="517925" y="1024086"/>
                </a:lnTo>
                <a:lnTo>
                  <a:pt x="517925" y="4613"/>
                </a:lnTo>
                <a:lnTo>
                  <a:pt x="9226" y="4613"/>
                </a:lnTo>
                <a:lnTo>
                  <a:pt x="9226" y="3339"/>
                </a:lnTo>
                <a:lnTo>
                  <a:pt x="8775" y="2251"/>
                </a:lnTo>
                <a:lnTo>
                  <a:pt x="6974" y="450"/>
                </a:lnTo>
                <a:lnTo>
                  <a:pt x="5886" y="0"/>
                </a:lnTo>
                <a:lnTo>
                  <a:pt x="3339" y="0"/>
                </a:lnTo>
                <a:lnTo>
                  <a:pt x="2251" y="450"/>
                </a:lnTo>
                <a:lnTo>
                  <a:pt x="450" y="2251"/>
                </a:lnTo>
                <a:lnTo>
                  <a:pt x="0" y="3339"/>
                </a:lnTo>
                <a:lnTo>
                  <a:pt x="0" y="4613"/>
                </a:lnTo>
                <a:lnTo>
                  <a:pt x="0" y="1025360"/>
                </a:lnTo>
                <a:lnTo>
                  <a:pt x="450" y="1026447"/>
                </a:lnTo>
                <a:lnTo>
                  <a:pt x="2251" y="1028249"/>
                </a:lnTo>
                <a:lnTo>
                  <a:pt x="3339" y="10286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1257" y="261259"/>
            <a:ext cx="506730" cy="506730"/>
          </a:xfrm>
          <a:custGeom>
            <a:avLst/>
            <a:gdLst/>
            <a:ahLst/>
            <a:cxnLst/>
            <a:rect l="l" t="t" r="r" b="b"/>
            <a:pathLst>
              <a:path w="506730" h="506730">
                <a:moveTo>
                  <a:pt x="0" y="506184"/>
                </a:moveTo>
                <a:lnTo>
                  <a:pt x="506184" y="506184"/>
                </a:lnTo>
                <a:lnTo>
                  <a:pt x="506184" y="0"/>
                </a:lnTo>
                <a:lnTo>
                  <a:pt x="0" y="0"/>
                </a:lnTo>
                <a:lnTo>
                  <a:pt x="0" y="506184"/>
                </a:lnTo>
                <a:close/>
              </a:path>
            </a:pathLst>
          </a:custGeom>
          <a:solidFill>
            <a:srgbClr val="DFDD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6755" y="493927"/>
            <a:ext cx="86360" cy="260985"/>
          </a:xfrm>
          <a:custGeom>
            <a:avLst/>
            <a:gdLst/>
            <a:ahLst/>
            <a:cxnLst/>
            <a:rect l="l" t="t" r="r" b="b"/>
            <a:pathLst>
              <a:path w="86359" h="260984">
                <a:moveTo>
                  <a:pt x="4102" y="257327"/>
                </a:moveTo>
                <a:lnTo>
                  <a:pt x="3416" y="256641"/>
                </a:lnTo>
                <a:lnTo>
                  <a:pt x="685" y="256641"/>
                </a:lnTo>
                <a:lnTo>
                  <a:pt x="0" y="257327"/>
                </a:lnTo>
                <a:lnTo>
                  <a:pt x="0" y="260057"/>
                </a:lnTo>
                <a:lnTo>
                  <a:pt x="685" y="260743"/>
                </a:lnTo>
                <a:lnTo>
                  <a:pt x="2057" y="260743"/>
                </a:lnTo>
                <a:lnTo>
                  <a:pt x="3416" y="260743"/>
                </a:lnTo>
                <a:lnTo>
                  <a:pt x="4102" y="260057"/>
                </a:lnTo>
                <a:lnTo>
                  <a:pt x="4102" y="257327"/>
                </a:lnTo>
                <a:close/>
              </a:path>
              <a:path w="86359" h="260984">
                <a:moveTo>
                  <a:pt x="4102" y="236791"/>
                </a:moveTo>
                <a:lnTo>
                  <a:pt x="3416" y="236105"/>
                </a:lnTo>
                <a:lnTo>
                  <a:pt x="685" y="236105"/>
                </a:lnTo>
                <a:lnTo>
                  <a:pt x="0" y="236791"/>
                </a:lnTo>
                <a:lnTo>
                  <a:pt x="0" y="239534"/>
                </a:lnTo>
                <a:lnTo>
                  <a:pt x="685" y="240220"/>
                </a:lnTo>
                <a:lnTo>
                  <a:pt x="2057" y="240220"/>
                </a:lnTo>
                <a:lnTo>
                  <a:pt x="3416" y="240220"/>
                </a:lnTo>
                <a:lnTo>
                  <a:pt x="4102" y="239534"/>
                </a:lnTo>
                <a:lnTo>
                  <a:pt x="4102" y="236791"/>
                </a:lnTo>
                <a:close/>
              </a:path>
              <a:path w="86359" h="260984">
                <a:moveTo>
                  <a:pt x="4102" y="216268"/>
                </a:moveTo>
                <a:lnTo>
                  <a:pt x="3416" y="215582"/>
                </a:lnTo>
                <a:lnTo>
                  <a:pt x="685" y="215582"/>
                </a:lnTo>
                <a:lnTo>
                  <a:pt x="0" y="216268"/>
                </a:lnTo>
                <a:lnTo>
                  <a:pt x="0" y="218998"/>
                </a:lnTo>
                <a:lnTo>
                  <a:pt x="685" y="219684"/>
                </a:lnTo>
                <a:lnTo>
                  <a:pt x="2057" y="219684"/>
                </a:lnTo>
                <a:lnTo>
                  <a:pt x="3416" y="219684"/>
                </a:lnTo>
                <a:lnTo>
                  <a:pt x="4102" y="218998"/>
                </a:lnTo>
                <a:lnTo>
                  <a:pt x="4102" y="216268"/>
                </a:lnTo>
                <a:close/>
              </a:path>
              <a:path w="86359" h="260984">
                <a:moveTo>
                  <a:pt x="4102" y="195745"/>
                </a:moveTo>
                <a:lnTo>
                  <a:pt x="3416" y="195059"/>
                </a:lnTo>
                <a:lnTo>
                  <a:pt x="685" y="195059"/>
                </a:lnTo>
                <a:lnTo>
                  <a:pt x="0" y="195745"/>
                </a:lnTo>
                <a:lnTo>
                  <a:pt x="0" y="198475"/>
                </a:lnTo>
                <a:lnTo>
                  <a:pt x="685" y="199161"/>
                </a:lnTo>
                <a:lnTo>
                  <a:pt x="2057" y="199161"/>
                </a:lnTo>
                <a:lnTo>
                  <a:pt x="3416" y="199161"/>
                </a:lnTo>
                <a:lnTo>
                  <a:pt x="4102" y="198475"/>
                </a:lnTo>
                <a:lnTo>
                  <a:pt x="4102" y="195745"/>
                </a:lnTo>
                <a:close/>
              </a:path>
              <a:path w="86359" h="260984">
                <a:moveTo>
                  <a:pt x="4102" y="175209"/>
                </a:moveTo>
                <a:lnTo>
                  <a:pt x="3416" y="174523"/>
                </a:lnTo>
                <a:lnTo>
                  <a:pt x="685" y="174523"/>
                </a:lnTo>
                <a:lnTo>
                  <a:pt x="0" y="175209"/>
                </a:lnTo>
                <a:lnTo>
                  <a:pt x="0" y="177952"/>
                </a:lnTo>
                <a:lnTo>
                  <a:pt x="685" y="178638"/>
                </a:lnTo>
                <a:lnTo>
                  <a:pt x="2057" y="178638"/>
                </a:lnTo>
                <a:lnTo>
                  <a:pt x="3416" y="178638"/>
                </a:lnTo>
                <a:lnTo>
                  <a:pt x="4102" y="177952"/>
                </a:lnTo>
                <a:lnTo>
                  <a:pt x="4102" y="175209"/>
                </a:lnTo>
                <a:close/>
              </a:path>
              <a:path w="86359" h="260984">
                <a:moveTo>
                  <a:pt x="4102" y="154660"/>
                </a:moveTo>
                <a:lnTo>
                  <a:pt x="3416" y="153974"/>
                </a:lnTo>
                <a:lnTo>
                  <a:pt x="685" y="153974"/>
                </a:lnTo>
                <a:lnTo>
                  <a:pt x="0" y="154660"/>
                </a:lnTo>
                <a:lnTo>
                  <a:pt x="0" y="157391"/>
                </a:lnTo>
                <a:lnTo>
                  <a:pt x="685" y="158076"/>
                </a:lnTo>
                <a:lnTo>
                  <a:pt x="2057" y="158076"/>
                </a:lnTo>
                <a:lnTo>
                  <a:pt x="3416" y="158076"/>
                </a:lnTo>
                <a:lnTo>
                  <a:pt x="4102" y="157391"/>
                </a:lnTo>
                <a:lnTo>
                  <a:pt x="4102" y="154660"/>
                </a:lnTo>
                <a:close/>
              </a:path>
              <a:path w="86359" h="260984">
                <a:moveTo>
                  <a:pt x="4102" y="134137"/>
                </a:moveTo>
                <a:lnTo>
                  <a:pt x="3416" y="133451"/>
                </a:lnTo>
                <a:lnTo>
                  <a:pt x="685" y="133451"/>
                </a:lnTo>
                <a:lnTo>
                  <a:pt x="0" y="134137"/>
                </a:lnTo>
                <a:lnTo>
                  <a:pt x="0" y="136867"/>
                </a:lnTo>
                <a:lnTo>
                  <a:pt x="685" y="137553"/>
                </a:lnTo>
                <a:lnTo>
                  <a:pt x="2057" y="137553"/>
                </a:lnTo>
                <a:lnTo>
                  <a:pt x="3416" y="137553"/>
                </a:lnTo>
                <a:lnTo>
                  <a:pt x="4102" y="136867"/>
                </a:lnTo>
                <a:lnTo>
                  <a:pt x="4102" y="134137"/>
                </a:lnTo>
                <a:close/>
              </a:path>
              <a:path w="86359" h="260984">
                <a:moveTo>
                  <a:pt x="4102" y="113601"/>
                </a:moveTo>
                <a:lnTo>
                  <a:pt x="3416" y="112915"/>
                </a:lnTo>
                <a:lnTo>
                  <a:pt x="685" y="112915"/>
                </a:lnTo>
                <a:lnTo>
                  <a:pt x="0" y="113601"/>
                </a:lnTo>
                <a:lnTo>
                  <a:pt x="0" y="116344"/>
                </a:lnTo>
                <a:lnTo>
                  <a:pt x="685" y="117030"/>
                </a:lnTo>
                <a:lnTo>
                  <a:pt x="2057" y="117030"/>
                </a:lnTo>
                <a:lnTo>
                  <a:pt x="3416" y="117030"/>
                </a:lnTo>
                <a:lnTo>
                  <a:pt x="4102" y="116344"/>
                </a:lnTo>
                <a:lnTo>
                  <a:pt x="4102" y="113601"/>
                </a:lnTo>
                <a:close/>
              </a:path>
              <a:path w="86359" h="260984">
                <a:moveTo>
                  <a:pt x="4102" y="93129"/>
                </a:moveTo>
                <a:lnTo>
                  <a:pt x="3416" y="92443"/>
                </a:lnTo>
                <a:lnTo>
                  <a:pt x="685" y="92443"/>
                </a:lnTo>
                <a:lnTo>
                  <a:pt x="0" y="93129"/>
                </a:lnTo>
                <a:lnTo>
                  <a:pt x="0" y="95859"/>
                </a:lnTo>
                <a:lnTo>
                  <a:pt x="685" y="96545"/>
                </a:lnTo>
                <a:lnTo>
                  <a:pt x="2057" y="96545"/>
                </a:lnTo>
                <a:lnTo>
                  <a:pt x="3416" y="96545"/>
                </a:lnTo>
                <a:lnTo>
                  <a:pt x="4102" y="95859"/>
                </a:lnTo>
                <a:lnTo>
                  <a:pt x="4102" y="93129"/>
                </a:lnTo>
                <a:close/>
              </a:path>
              <a:path w="86359" h="260984">
                <a:moveTo>
                  <a:pt x="4102" y="72555"/>
                </a:moveTo>
                <a:lnTo>
                  <a:pt x="3416" y="71869"/>
                </a:lnTo>
                <a:lnTo>
                  <a:pt x="685" y="71869"/>
                </a:lnTo>
                <a:lnTo>
                  <a:pt x="0" y="72555"/>
                </a:lnTo>
                <a:lnTo>
                  <a:pt x="0" y="75285"/>
                </a:lnTo>
                <a:lnTo>
                  <a:pt x="685" y="75971"/>
                </a:lnTo>
                <a:lnTo>
                  <a:pt x="2057" y="75971"/>
                </a:lnTo>
                <a:lnTo>
                  <a:pt x="3416" y="75971"/>
                </a:lnTo>
                <a:lnTo>
                  <a:pt x="4102" y="75285"/>
                </a:lnTo>
                <a:lnTo>
                  <a:pt x="4102" y="72555"/>
                </a:lnTo>
                <a:close/>
              </a:path>
              <a:path w="86359" h="260984">
                <a:moveTo>
                  <a:pt x="14249" y="247865"/>
                </a:moveTo>
                <a:lnTo>
                  <a:pt x="14046" y="247383"/>
                </a:lnTo>
                <a:lnTo>
                  <a:pt x="13652" y="246976"/>
                </a:lnTo>
                <a:lnTo>
                  <a:pt x="12687" y="245999"/>
                </a:lnTo>
                <a:lnTo>
                  <a:pt x="11722" y="245999"/>
                </a:lnTo>
                <a:lnTo>
                  <a:pt x="10744" y="246976"/>
                </a:lnTo>
                <a:lnTo>
                  <a:pt x="10350" y="247383"/>
                </a:lnTo>
                <a:lnTo>
                  <a:pt x="10160" y="247865"/>
                </a:lnTo>
                <a:lnTo>
                  <a:pt x="10147" y="248424"/>
                </a:lnTo>
                <a:lnTo>
                  <a:pt x="10147" y="249796"/>
                </a:lnTo>
                <a:lnTo>
                  <a:pt x="10833" y="250482"/>
                </a:lnTo>
                <a:lnTo>
                  <a:pt x="12204" y="250482"/>
                </a:lnTo>
                <a:lnTo>
                  <a:pt x="13563" y="250482"/>
                </a:lnTo>
                <a:lnTo>
                  <a:pt x="14249" y="249796"/>
                </a:lnTo>
                <a:lnTo>
                  <a:pt x="14249" y="248424"/>
                </a:lnTo>
                <a:lnTo>
                  <a:pt x="14249" y="247865"/>
                </a:lnTo>
                <a:close/>
              </a:path>
              <a:path w="86359" h="260984">
                <a:moveTo>
                  <a:pt x="14249" y="226529"/>
                </a:moveTo>
                <a:lnTo>
                  <a:pt x="13563" y="225844"/>
                </a:lnTo>
                <a:lnTo>
                  <a:pt x="10833" y="225844"/>
                </a:lnTo>
                <a:lnTo>
                  <a:pt x="10147" y="226529"/>
                </a:lnTo>
                <a:lnTo>
                  <a:pt x="10147" y="229273"/>
                </a:lnTo>
                <a:lnTo>
                  <a:pt x="10833" y="229946"/>
                </a:lnTo>
                <a:lnTo>
                  <a:pt x="12204" y="229946"/>
                </a:lnTo>
                <a:lnTo>
                  <a:pt x="13563" y="229946"/>
                </a:lnTo>
                <a:lnTo>
                  <a:pt x="14249" y="229273"/>
                </a:lnTo>
                <a:lnTo>
                  <a:pt x="14249" y="226529"/>
                </a:lnTo>
                <a:close/>
              </a:path>
              <a:path w="86359" h="260984">
                <a:moveTo>
                  <a:pt x="14249" y="206006"/>
                </a:moveTo>
                <a:lnTo>
                  <a:pt x="13563" y="205320"/>
                </a:lnTo>
                <a:lnTo>
                  <a:pt x="10833" y="205320"/>
                </a:lnTo>
                <a:lnTo>
                  <a:pt x="10147" y="206006"/>
                </a:lnTo>
                <a:lnTo>
                  <a:pt x="10147" y="208737"/>
                </a:lnTo>
                <a:lnTo>
                  <a:pt x="10833" y="209423"/>
                </a:lnTo>
                <a:lnTo>
                  <a:pt x="12204" y="209423"/>
                </a:lnTo>
                <a:lnTo>
                  <a:pt x="13563" y="209423"/>
                </a:lnTo>
                <a:lnTo>
                  <a:pt x="14249" y="208737"/>
                </a:lnTo>
                <a:lnTo>
                  <a:pt x="14249" y="206006"/>
                </a:lnTo>
                <a:close/>
              </a:path>
              <a:path w="86359" h="260984">
                <a:moveTo>
                  <a:pt x="14249" y="185381"/>
                </a:moveTo>
                <a:lnTo>
                  <a:pt x="13563" y="184696"/>
                </a:lnTo>
                <a:lnTo>
                  <a:pt x="10833" y="184696"/>
                </a:lnTo>
                <a:lnTo>
                  <a:pt x="10147" y="185381"/>
                </a:lnTo>
                <a:lnTo>
                  <a:pt x="10147" y="188125"/>
                </a:lnTo>
                <a:lnTo>
                  <a:pt x="10833" y="188798"/>
                </a:lnTo>
                <a:lnTo>
                  <a:pt x="12204" y="188798"/>
                </a:lnTo>
                <a:lnTo>
                  <a:pt x="13563" y="188798"/>
                </a:lnTo>
                <a:lnTo>
                  <a:pt x="14249" y="188125"/>
                </a:lnTo>
                <a:lnTo>
                  <a:pt x="14249" y="185381"/>
                </a:lnTo>
                <a:close/>
              </a:path>
              <a:path w="86359" h="260984">
                <a:moveTo>
                  <a:pt x="14249" y="144399"/>
                </a:moveTo>
                <a:lnTo>
                  <a:pt x="13563" y="143713"/>
                </a:lnTo>
                <a:lnTo>
                  <a:pt x="10833" y="143713"/>
                </a:lnTo>
                <a:lnTo>
                  <a:pt x="10147" y="144399"/>
                </a:lnTo>
                <a:lnTo>
                  <a:pt x="10147" y="147129"/>
                </a:lnTo>
                <a:lnTo>
                  <a:pt x="10833" y="147815"/>
                </a:lnTo>
                <a:lnTo>
                  <a:pt x="12204" y="147815"/>
                </a:lnTo>
                <a:lnTo>
                  <a:pt x="13563" y="147815"/>
                </a:lnTo>
                <a:lnTo>
                  <a:pt x="14249" y="147129"/>
                </a:lnTo>
                <a:lnTo>
                  <a:pt x="14249" y="144399"/>
                </a:lnTo>
                <a:close/>
              </a:path>
              <a:path w="86359" h="260984">
                <a:moveTo>
                  <a:pt x="14249" y="123863"/>
                </a:moveTo>
                <a:lnTo>
                  <a:pt x="13563" y="123190"/>
                </a:lnTo>
                <a:lnTo>
                  <a:pt x="10833" y="123190"/>
                </a:lnTo>
                <a:lnTo>
                  <a:pt x="10147" y="123863"/>
                </a:lnTo>
                <a:lnTo>
                  <a:pt x="10147" y="126606"/>
                </a:lnTo>
                <a:lnTo>
                  <a:pt x="10833" y="127292"/>
                </a:lnTo>
                <a:lnTo>
                  <a:pt x="12204" y="127292"/>
                </a:lnTo>
                <a:lnTo>
                  <a:pt x="13563" y="127292"/>
                </a:lnTo>
                <a:lnTo>
                  <a:pt x="14249" y="126606"/>
                </a:lnTo>
                <a:lnTo>
                  <a:pt x="14249" y="123863"/>
                </a:lnTo>
                <a:close/>
              </a:path>
              <a:path w="86359" h="260984">
                <a:moveTo>
                  <a:pt x="14249" y="103339"/>
                </a:moveTo>
                <a:lnTo>
                  <a:pt x="13563" y="102654"/>
                </a:lnTo>
                <a:lnTo>
                  <a:pt x="10833" y="102654"/>
                </a:lnTo>
                <a:lnTo>
                  <a:pt x="10147" y="103339"/>
                </a:lnTo>
                <a:lnTo>
                  <a:pt x="10147" y="106083"/>
                </a:lnTo>
                <a:lnTo>
                  <a:pt x="10833" y="106756"/>
                </a:lnTo>
                <a:lnTo>
                  <a:pt x="12204" y="106756"/>
                </a:lnTo>
                <a:lnTo>
                  <a:pt x="13563" y="106756"/>
                </a:lnTo>
                <a:lnTo>
                  <a:pt x="14249" y="106083"/>
                </a:lnTo>
                <a:lnTo>
                  <a:pt x="14249" y="103339"/>
                </a:lnTo>
                <a:close/>
              </a:path>
              <a:path w="86359" h="260984">
                <a:moveTo>
                  <a:pt x="14249" y="82816"/>
                </a:moveTo>
                <a:lnTo>
                  <a:pt x="13563" y="82130"/>
                </a:lnTo>
                <a:lnTo>
                  <a:pt x="10833" y="82130"/>
                </a:lnTo>
                <a:lnTo>
                  <a:pt x="10147" y="82816"/>
                </a:lnTo>
                <a:lnTo>
                  <a:pt x="10147" y="84175"/>
                </a:lnTo>
                <a:lnTo>
                  <a:pt x="10147" y="84455"/>
                </a:lnTo>
                <a:lnTo>
                  <a:pt x="10198" y="84721"/>
                </a:lnTo>
                <a:lnTo>
                  <a:pt x="10312" y="84963"/>
                </a:lnTo>
                <a:lnTo>
                  <a:pt x="10655" y="85813"/>
                </a:lnTo>
                <a:lnTo>
                  <a:pt x="11290" y="86233"/>
                </a:lnTo>
                <a:lnTo>
                  <a:pt x="12204" y="86233"/>
                </a:lnTo>
                <a:lnTo>
                  <a:pt x="13106" y="86220"/>
                </a:lnTo>
                <a:lnTo>
                  <a:pt x="13741" y="85801"/>
                </a:lnTo>
                <a:lnTo>
                  <a:pt x="14198" y="84709"/>
                </a:lnTo>
                <a:lnTo>
                  <a:pt x="14249" y="84455"/>
                </a:lnTo>
                <a:lnTo>
                  <a:pt x="14249" y="82816"/>
                </a:lnTo>
                <a:close/>
              </a:path>
              <a:path w="86359" h="260984">
                <a:moveTo>
                  <a:pt x="14249" y="42532"/>
                </a:moveTo>
                <a:lnTo>
                  <a:pt x="14046" y="42049"/>
                </a:lnTo>
                <a:lnTo>
                  <a:pt x="12687" y="40678"/>
                </a:lnTo>
                <a:lnTo>
                  <a:pt x="11722" y="40678"/>
                </a:lnTo>
                <a:lnTo>
                  <a:pt x="10350" y="42049"/>
                </a:lnTo>
                <a:lnTo>
                  <a:pt x="10147" y="42532"/>
                </a:lnTo>
                <a:lnTo>
                  <a:pt x="10147" y="44475"/>
                </a:lnTo>
                <a:lnTo>
                  <a:pt x="10833" y="45161"/>
                </a:lnTo>
                <a:lnTo>
                  <a:pt x="12204" y="45161"/>
                </a:lnTo>
                <a:lnTo>
                  <a:pt x="13563" y="45161"/>
                </a:lnTo>
                <a:lnTo>
                  <a:pt x="14249" y="44475"/>
                </a:lnTo>
                <a:lnTo>
                  <a:pt x="14249" y="42532"/>
                </a:lnTo>
                <a:close/>
              </a:path>
              <a:path w="86359" h="260984">
                <a:moveTo>
                  <a:pt x="14274" y="65011"/>
                </a:moveTo>
                <a:lnTo>
                  <a:pt x="14249" y="63627"/>
                </a:lnTo>
                <a:lnTo>
                  <a:pt x="14249" y="62242"/>
                </a:lnTo>
                <a:lnTo>
                  <a:pt x="13563" y="61544"/>
                </a:lnTo>
                <a:lnTo>
                  <a:pt x="10782" y="61556"/>
                </a:lnTo>
                <a:lnTo>
                  <a:pt x="10096" y="62255"/>
                </a:lnTo>
                <a:lnTo>
                  <a:pt x="10109" y="65036"/>
                </a:lnTo>
                <a:lnTo>
                  <a:pt x="10807" y="65722"/>
                </a:lnTo>
                <a:lnTo>
                  <a:pt x="12204" y="65709"/>
                </a:lnTo>
                <a:lnTo>
                  <a:pt x="13589" y="65709"/>
                </a:lnTo>
                <a:lnTo>
                  <a:pt x="14274" y="65011"/>
                </a:lnTo>
                <a:close/>
              </a:path>
              <a:path w="86359" h="260984">
                <a:moveTo>
                  <a:pt x="14465" y="166255"/>
                </a:moveTo>
                <a:lnTo>
                  <a:pt x="14312" y="165506"/>
                </a:lnTo>
                <a:lnTo>
                  <a:pt x="12687" y="163893"/>
                </a:lnTo>
                <a:lnTo>
                  <a:pt x="11722" y="163893"/>
                </a:lnTo>
                <a:lnTo>
                  <a:pt x="10083" y="165506"/>
                </a:lnTo>
                <a:lnTo>
                  <a:pt x="9944" y="166255"/>
                </a:lnTo>
                <a:lnTo>
                  <a:pt x="10642" y="167944"/>
                </a:lnTo>
                <a:lnTo>
                  <a:pt x="11252" y="168351"/>
                </a:lnTo>
                <a:lnTo>
                  <a:pt x="12204" y="168351"/>
                </a:lnTo>
                <a:lnTo>
                  <a:pt x="13119" y="168363"/>
                </a:lnTo>
                <a:lnTo>
                  <a:pt x="13754" y="167944"/>
                </a:lnTo>
                <a:lnTo>
                  <a:pt x="14465" y="166255"/>
                </a:lnTo>
                <a:close/>
              </a:path>
              <a:path w="86359" h="260984">
                <a:moveTo>
                  <a:pt x="24638" y="257327"/>
                </a:moveTo>
                <a:lnTo>
                  <a:pt x="23952" y="256641"/>
                </a:lnTo>
                <a:lnTo>
                  <a:pt x="21209" y="256641"/>
                </a:lnTo>
                <a:lnTo>
                  <a:pt x="20523" y="257327"/>
                </a:lnTo>
                <a:lnTo>
                  <a:pt x="20523" y="260057"/>
                </a:lnTo>
                <a:lnTo>
                  <a:pt x="21209" y="260743"/>
                </a:lnTo>
                <a:lnTo>
                  <a:pt x="22580" y="260743"/>
                </a:lnTo>
                <a:lnTo>
                  <a:pt x="23952" y="260743"/>
                </a:lnTo>
                <a:lnTo>
                  <a:pt x="24638" y="260057"/>
                </a:lnTo>
                <a:lnTo>
                  <a:pt x="24638" y="257327"/>
                </a:lnTo>
                <a:close/>
              </a:path>
              <a:path w="86359" h="260984">
                <a:moveTo>
                  <a:pt x="24638" y="236791"/>
                </a:moveTo>
                <a:lnTo>
                  <a:pt x="23952" y="236105"/>
                </a:lnTo>
                <a:lnTo>
                  <a:pt x="21209" y="236105"/>
                </a:lnTo>
                <a:lnTo>
                  <a:pt x="20523" y="236791"/>
                </a:lnTo>
                <a:lnTo>
                  <a:pt x="20523" y="239534"/>
                </a:lnTo>
                <a:lnTo>
                  <a:pt x="21209" y="240220"/>
                </a:lnTo>
                <a:lnTo>
                  <a:pt x="22580" y="240220"/>
                </a:lnTo>
                <a:lnTo>
                  <a:pt x="23952" y="240220"/>
                </a:lnTo>
                <a:lnTo>
                  <a:pt x="24638" y="239534"/>
                </a:lnTo>
                <a:lnTo>
                  <a:pt x="24638" y="236791"/>
                </a:lnTo>
                <a:close/>
              </a:path>
              <a:path w="86359" h="260984">
                <a:moveTo>
                  <a:pt x="24638" y="216268"/>
                </a:moveTo>
                <a:lnTo>
                  <a:pt x="23952" y="215582"/>
                </a:lnTo>
                <a:lnTo>
                  <a:pt x="21209" y="215582"/>
                </a:lnTo>
                <a:lnTo>
                  <a:pt x="20523" y="216268"/>
                </a:lnTo>
                <a:lnTo>
                  <a:pt x="20523" y="218998"/>
                </a:lnTo>
                <a:lnTo>
                  <a:pt x="21209" y="219684"/>
                </a:lnTo>
                <a:lnTo>
                  <a:pt x="22580" y="219684"/>
                </a:lnTo>
                <a:lnTo>
                  <a:pt x="23952" y="219684"/>
                </a:lnTo>
                <a:lnTo>
                  <a:pt x="24638" y="218998"/>
                </a:lnTo>
                <a:lnTo>
                  <a:pt x="24638" y="216268"/>
                </a:lnTo>
                <a:close/>
              </a:path>
              <a:path w="86359" h="260984">
                <a:moveTo>
                  <a:pt x="24638" y="195745"/>
                </a:moveTo>
                <a:lnTo>
                  <a:pt x="23952" y="195059"/>
                </a:lnTo>
                <a:lnTo>
                  <a:pt x="21209" y="195059"/>
                </a:lnTo>
                <a:lnTo>
                  <a:pt x="20523" y="195745"/>
                </a:lnTo>
                <a:lnTo>
                  <a:pt x="20523" y="198475"/>
                </a:lnTo>
                <a:lnTo>
                  <a:pt x="21209" y="199161"/>
                </a:lnTo>
                <a:lnTo>
                  <a:pt x="22580" y="199161"/>
                </a:lnTo>
                <a:lnTo>
                  <a:pt x="23952" y="199161"/>
                </a:lnTo>
                <a:lnTo>
                  <a:pt x="24638" y="198475"/>
                </a:lnTo>
                <a:lnTo>
                  <a:pt x="24638" y="195745"/>
                </a:lnTo>
                <a:close/>
              </a:path>
              <a:path w="86359" h="260984">
                <a:moveTo>
                  <a:pt x="24638" y="175209"/>
                </a:moveTo>
                <a:lnTo>
                  <a:pt x="23952" y="174523"/>
                </a:lnTo>
                <a:lnTo>
                  <a:pt x="21209" y="174523"/>
                </a:lnTo>
                <a:lnTo>
                  <a:pt x="20523" y="175209"/>
                </a:lnTo>
                <a:lnTo>
                  <a:pt x="20523" y="177952"/>
                </a:lnTo>
                <a:lnTo>
                  <a:pt x="21209" y="178638"/>
                </a:lnTo>
                <a:lnTo>
                  <a:pt x="22580" y="178638"/>
                </a:lnTo>
                <a:lnTo>
                  <a:pt x="23952" y="178638"/>
                </a:lnTo>
                <a:lnTo>
                  <a:pt x="24638" y="177952"/>
                </a:lnTo>
                <a:lnTo>
                  <a:pt x="24638" y="175209"/>
                </a:lnTo>
                <a:close/>
              </a:path>
              <a:path w="86359" h="260984">
                <a:moveTo>
                  <a:pt x="24638" y="154660"/>
                </a:moveTo>
                <a:lnTo>
                  <a:pt x="23952" y="153974"/>
                </a:lnTo>
                <a:lnTo>
                  <a:pt x="21209" y="153974"/>
                </a:lnTo>
                <a:lnTo>
                  <a:pt x="20523" y="154660"/>
                </a:lnTo>
                <a:lnTo>
                  <a:pt x="20523" y="157391"/>
                </a:lnTo>
                <a:lnTo>
                  <a:pt x="21209" y="158076"/>
                </a:lnTo>
                <a:lnTo>
                  <a:pt x="22580" y="158076"/>
                </a:lnTo>
                <a:lnTo>
                  <a:pt x="23952" y="158076"/>
                </a:lnTo>
                <a:lnTo>
                  <a:pt x="24638" y="157391"/>
                </a:lnTo>
                <a:lnTo>
                  <a:pt x="24638" y="154660"/>
                </a:lnTo>
                <a:close/>
              </a:path>
              <a:path w="86359" h="260984">
                <a:moveTo>
                  <a:pt x="24638" y="134137"/>
                </a:moveTo>
                <a:lnTo>
                  <a:pt x="23952" y="133451"/>
                </a:lnTo>
                <a:lnTo>
                  <a:pt x="21209" y="133451"/>
                </a:lnTo>
                <a:lnTo>
                  <a:pt x="20523" y="134137"/>
                </a:lnTo>
                <a:lnTo>
                  <a:pt x="20523" y="136867"/>
                </a:lnTo>
                <a:lnTo>
                  <a:pt x="21209" y="137553"/>
                </a:lnTo>
                <a:lnTo>
                  <a:pt x="22580" y="137553"/>
                </a:lnTo>
                <a:lnTo>
                  <a:pt x="23952" y="137553"/>
                </a:lnTo>
                <a:lnTo>
                  <a:pt x="24638" y="136867"/>
                </a:lnTo>
                <a:lnTo>
                  <a:pt x="24638" y="134137"/>
                </a:lnTo>
                <a:close/>
              </a:path>
              <a:path w="86359" h="260984">
                <a:moveTo>
                  <a:pt x="24638" y="113601"/>
                </a:moveTo>
                <a:lnTo>
                  <a:pt x="23952" y="112915"/>
                </a:lnTo>
                <a:lnTo>
                  <a:pt x="21209" y="112915"/>
                </a:lnTo>
                <a:lnTo>
                  <a:pt x="20523" y="113601"/>
                </a:lnTo>
                <a:lnTo>
                  <a:pt x="20523" y="116344"/>
                </a:lnTo>
                <a:lnTo>
                  <a:pt x="21209" y="117030"/>
                </a:lnTo>
                <a:lnTo>
                  <a:pt x="22580" y="117030"/>
                </a:lnTo>
                <a:lnTo>
                  <a:pt x="23952" y="117030"/>
                </a:lnTo>
                <a:lnTo>
                  <a:pt x="24638" y="116344"/>
                </a:lnTo>
                <a:lnTo>
                  <a:pt x="24638" y="113601"/>
                </a:lnTo>
                <a:close/>
              </a:path>
              <a:path w="86359" h="260984">
                <a:moveTo>
                  <a:pt x="24638" y="93129"/>
                </a:moveTo>
                <a:lnTo>
                  <a:pt x="23952" y="92443"/>
                </a:lnTo>
                <a:lnTo>
                  <a:pt x="21209" y="92443"/>
                </a:lnTo>
                <a:lnTo>
                  <a:pt x="20523" y="93129"/>
                </a:lnTo>
                <a:lnTo>
                  <a:pt x="20523" y="95859"/>
                </a:lnTo>
                <a:lnTo>
                  <a:pt x="21209" y="96545"/>
                </a:lnTo>
                <a:lnTo>
                  <a:pt x="22580" y="96545"/>
                </a:lnTo>
                <a:lnTo>
                  <a:pt x="23952" y="96545"/>
                </a:lnTo>
                <a:lnTo>
                  <a:pt x="24638" y="95859"/>
                </a:lnTo>
                <a:lnTo>
                  <a:pt x="24638" y="93129"/>
                </a:lnTo>
                <a:close/>
              </a:path>
              <a:path w="86359" h="260984">
                <a:moveTo>
                  <a:pt x="24638" y="72555"/>
                </a:moveTo>
                <a:lnTo>
                  <a:pt x="23952" y="71869"/>
                </a:lnTo>
                <a:lnTo>
                  <a:pt x="21209" y="71869"/>
                </a:lnTo>
                <a:lnTo>
                  <a:pt x="20523" y="72555"/>
                </a:lnTo>
                <a:lnTo>
                  <a:pt x="20523" y="75285"/>
                </a:lnTo>
                <a:lnTo>
                  <a:pt x="21209" y="75971"/>
                </a:lnTo>
                <a:lnTo>
                  <a:pt x="22580" y="75971"/>
                </a:lnTo>
                <a:lnTo>
                  <a:pt x="23952" y="75971"/>
                </a:lnTo>
                <a:lnTo>
                  <a:pt x="24638" y="75285"/>
                </a:lnTo>
                <a:lnTo>
                  <a:pt x="24638" y="72555"/>
                </a:lnTo>
                <a:close/>
              </a:path>
              <a:path w="86359" h="260984">
                <a:moveTo>
                  <a:pt x="24638" y="51993"/>
                </a:moveTo>
                <a:lnTo>
                  <a:pt x="23952" y="51308"/>
                </a:lnTo>
                <a:lnTo>
                  <a:pt x="21209" y="51308"/>
                </a:lnTo>
                <a:lnTo>
                  <a:pt x="20523" y="51993"/>
                </a:lnTo>
                <a:lnTo>
                  <a:pt x="20523" y="54737"/>
                </a:lnTo>
                <a:lnTo>
                  <a:pt x="21209" y="55422"/>
                </a:lnTo>
                <a:lnTo>
                  <a:pt x="22580" y="55422"/>
                </a:lnTo>
                <a:lnTo>
                  <a:pt x="23952" y="55422"/>
                </a:lnTo>
                <a:lnTo>
                  <a:pt x="24638" y="54737"/>
                </a:lnTo>
                <a:lnTo>
                  <a:pt x="24638" y="51993"/>
                </a:lnTo>
                <a:close/>
              </a:path>
              <a:path w="86359" h="260984">
                <a:moveTo>
                  <a:pt x="24638" y="31470"/>
                </a:moveTo>
                <a:lnTo>
                  <a:pt x="23952" y="30784"/>
                </a:lnTo>
                <a:lnTo>
                  <a:pt x="21209" y="30784"/>
                </a:lnTo>
                <a:lnTo>
                  <a:pt x="20523" y="31470"/>
                </a:lnTo>
                <a:lnTo>
                  <a:pt x="20523" y="34201"/>
                </a:lnTo>
                <a:lnTo>
                  <a:pt x="21209" y="34886"/>
                </a:lnTo>
                <a:lnTo>
                  <a:pt x="22580" y="34886"/>
                </a:lnTo>
                <a:lnTo>
                  <a:pt x="23952" y="34886"/>
                </a:lnTo>
                <a:lnTo>
                  <a:pt x="24638" y="34201"/>
                </a:lnTo>
                <a:lnTo>
                  <a:pt x="24638" y="31470"/>
                </a:lnTo>
                <a:close/>
              </a:path>
              <a:path w="86359" h="260984">
                <a:moveTo>
                  <a:pt x="34899" y="248424"/>
                </a:moveTo>
                <a:lnTo>
                  <a:pt x="34886" y="247865"/>
                </a:lnTo>
                <a:lnTo>
                  <a:pt x="34696" y="247383"/>
                </a:lnTo>
                <a:lnTo>
                  <a:pt x="34302" y="246976"/>
                </a:lnTo>
                <a:lnTo>
                  <a:pt x="33324" y="245999"/>
                </a:lnTo>
                <a:lnTo>
                  <a:pt x="32359" y="245999"/>
                </a:lnTo>
                <a:lnTo>
                  <a:pt x="31394" y="246976"/>
                </a:lnTo>
                <a:lnTo>
                  <a:pt x="31000" y="247383"/>
                </a:lnTo>
                <a:lnTo>
                  <a:pt x="30797" y="247865"/>
                </a:lnTo>
                <a:lnTo>
                  <a:pt x="30797" y="248424"/>
                </a:lnTo>
                <a:lnTo>
                  <a:pt x="30797" y="249796"/>
                </a:lnTo>
                <a:lnTo>
                  <a:pt x="31470" y="250482"/>
                </a:lnTo>
                <a:lnTo>
                  <a:pt x="32842" y="250482"/>
                </a:lnTo>
                <a:lnTo>
                  <a:pt x="34213" y="250482"/>
                </a:lnTo>
                <a:lnTo>
                  <a:pt x="34899" y="249796"/>
                </a:lnTo>
                <a:lnTo>
                  <a:pt x="34899" y="248424"/>
                </a:lnTo>
                <a:close/>
              </a:path>
              <a:path w="86359" h="260984">
                <a:moveTo>
                  <a:pt x="34899" y="226529"/>
                </a:moveTo>
                <a:lnTo>
                  <a:pt x="34213" y="225844"/>
                </a:lnTo>
                <a:lnTo>
                  <a:pt x="31470" y="225844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70" y="229946"/>
                </a:lnTo>
                <a:lnTo>
                  <a:pt x="32842" y="229946"/>
                </a:lnTo>
                <a:lnTo>
                  <a:pt x="34213" y="229946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86359" h="260984">
                <a:moveTo>
                  <a:pt x="34899" y="206006"/>
                </a:moveTo>
                <a:lnTo>
                  <a:pt x="34213" y="205320"/>
                </a:lnTo>
                <a:lnTo>
                  <a:pt x="31470" y="205320"/>
                </a:lnTo>
                <a:lnTo>
                  <a:pt x="30797" y="206006"/>
                </a:lnTo>
                <a:lnTo>
                  <a:pt x="30797" y="208737"/>
                </a:lnTo>
                <a:lnTo>
                  <a:pt x="31470" y="209423"/>
                </a:lnTo>
                <a:lnTo>
                  <a:pt x="32842" y="209423"/>
                </a:lnTo>
                <a:lnTo>
                  <a:pt x="34213" y="209423"/>
                </a:lnTo>
                <a:lnTo>
                  <a:pt x="34899" y="208737"/>
                </a:lnTo>
                <a:lnTo>
                  <a:pt x="34899" y="206006"/>
                </a:lnTo>
                <a:close/>
              </a:path>
              <a:path w="86359" h="260984">
                <a:moveTo>
                  <a:pt x="34899" y="185381"/>
                </a:moveTo>
                <a:lnTo>
                  <a:pt x="34213" y="184696"/>
                </a:lnTo>
                <a:lnTo>
                  <a:pt x="31470" y="184696"/>
                </a:lnTo>
                <a:lnTo>
                  <a:pt x="30797" y="185381"/>
                </a:lnTo>
                <a:lnTo>
                  <a:pt x="30797" y="188125"/>
                </a:lnTo>
                <a:lnTo>
                  <a:pt x="31470" y="188798"/>
                </a:lnTo>
                <a:lnTo>
                  <a:pt x="32842" y="188798"/>
                </a:lnTo>
                <a:lnTo>
                  <a:pt x="34213" y="188798"/>
                </a:lnTo>
                <a:lnTo>
                  <a:pt x="34899" y="188125"/>
                </a:lnTo>
                <a:lnTo>
                  <a:pt x="34899" y="185381"/>
                </a:lnTo>
                <a:close/>
              </a:path>
              <a:path w="86359" h="260984">
                <a:moveTo>
                  <a:pt x="34899" y="144399"/>
                </a:moveTo>
                <a:lnTo>
                  <a:pt x="34213" y="143713"/>
                </a:lnTo>
                <a:lnTo>
                  <a:pt x="31470" y="143713"/>
                </a:lnTo>
                <a:lnTo>
                  <a:pt x="30797" y="144399"/>
                </a:lnTo>
                <a:lnTo>
                  <a:pt x="30797" y="147129"/>
                </a:lnTo>
                <a:lnTo>
                  <a:pt x="31470" y="147815"/>
                </a:lnTo>
                <a:lnTo>
                  <a:pt x="32842" y="147815"/>
                </a:lnTo>
                <a:lnTo>
                  <a:pt x="34213" y="147815"/>
                </a:lnTo>
                <a:lnTo>
                  <a:pt x="34899" y="147129"/>
                </a:lnTo>
                <a:lnTo>
                  <a:pt x="34899" y="144399"/>
                </a:lnTo>
                <a:close/>
              </a:path>
              <a:path w="86359" h="260984">
                <a:moveTo>
                  <a:pt x="34899" y="123863"/>
                </a:moveTo>
                <a:lnTo>
                  <a:pt x="34213" y="123190"/>
                </a:lnTo>
                <a:lnTo>
                  <a:pt x="31470" y="123190"/>
                </a:lnTo>
                <a:lnTo>
                  <a:pt x="30797" y="123863"/>
                </a:lnTo>
                <a:lnTo>
                  <a:pt x="30797" y="126606"/>
                </a:lnTo>
                <a:lnTo>
                  <a:pt x="31470" y="127292"/>
                </a:lnTo>
                <a:lnTo>
                  <a:pt x="32842" y="127292"/>
                </a:lnTo>
                <a:lnTo>
                  <a:pt x="34213" y="127292"/>
                </a:lnTo>
                <a:lnTo>
                  <a:pt x="34899" y="126606"/>
                </a:lnTo>
                <a:lnTo>
                  <a:pt x="34899" y="123863"/>
                </a:lnTo>
                <a:close/>
              </a:path>
              <a:path w="86359" h="260984">
                <a:moveTo>
                  <a:pt x="34899" y="103339"/>
                </a:moveTo>
                <a:lnTo>
                  <a:pt x="34213" y="102654"/>
                </a:lnTo>
                <a:lnTo>
                  <a:pt x="31470" y="102654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70" y="106756"/>
                </a:lnTo>
                <a:lnTo>
                  <a:pt x="32842" y="106756"/>
                </a:lnTo>
                <a:lnTo>
                  <a:pt x="34213" y="106756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86359" h="260984">
                <a:moveTo>
                  <a:pt x="34899" y="82816"/>
                </a:moveTo>
                <a:lnTo>
                  <a:pt x="34213" y="82130"/>
                </a:lnTo>
                <a:lnTo>
                  <a:pt x="31470" y="82130"/>
                </a:lnTo>
                <a:lnTo>
                  <a:pt x="30797" y="82816"/>
                </a:lnTo>
                <a:lnTo>
                  <a:pt x="30797" y="84455"/>
                </a:lnTo>
                <a:lnTo>
                  <a:pt x="30848" y="84709"/>
                </a:lnTo>
                <a:lnTo>
                  <a:pt x="31305" y="85801"/>
                </a:lnTo>
                <a:lnTo>
                  <a:pt x="31940" y="86220"/>
                </a:lnTo>
                <a:lnTo>
                  <a:pt x="32842" y="86233"/>
                </a:lnTo>
                <a:lnTo>
                  <a:pt x="33756" y="86233"/>
                </a:lnTo>
                <a:lnTo>
                  <a:pt x="34391" y="85813"/>
                </a:lnTo>
                <a:lnTo>
                  <a:pt x="34734" y="84963"/>
                </a:lnTo>
                <a:lnTo>
                  <a:pt x="34848" y="84721"/>
                </a:lnTo>
                <a:lnTo>
                  <a:pt x="34899" y="84455"/>
                </a:lnTo>
                <a:lnTo>
                  <a:pt x="34899" y="84175"/>
                </a:lnTo>
                <a:lnTo>
                  <a:pt x="34899" y="82816"/>
                </a:lnTo>
                <a:close/>
              </a:path>
              <a:path w="86359" h="260984">
                <a:moveTo>
                  <a:pt x="34899" y="42532"/>
                </a:moveTo>
                <a:lnTo>
                  <a:pt x="34696" y="42049"/>
                </a:lnTo>
                <a:lnTo>
                  <a:pt x="33324" y="40678"/>
                </a:lnTo>
                <a:lnTo>
                  <a:pt x="32359" y="40678"/>
                </a:lnTo>
                <a:lnTo>
                  <a:pt x="30988" y="42049"/>
                </a:lnTo>
                <a:lnTo>
                  <a:pt x="30797" y="42532"/>
                </a:lnTo>
                <a:lnTo>
                  <a:pt x="30797" y="44475"/>
                </a:lnTo>
                <a:lnTo>
                  <a:pt x="31470" y="45161"/>
                </a:lnTo>
                <a:lnTo>
                  <a:pt x="32842" y="45161"/>
                </a:lnTo>
                <a:lnTo>
                  <a:pt x="34213" y="45161"/>
                </a:lnTo>
                <a:lnTo>
                  <a:pt x="34899" y="44475"/>
                </a:lnTo>
                <a:lnTo>
                  <a:pt x="34899" y="42532"/>
                </a:lnTo>
                <a:close/>
              </a:path>
              <a:path w="86359" h="260984">
                <a:moveTo>
                  <a:pt x="34899" y="21209"/>
                </a:moveTo>
                <a:lnTo>
                  <a:pt x="34213" y="20523"/>
                </a:lnTo>
                <a:lnTo>
                  <a:pt x="31470" y="20523"/>
                </a:lnTo>
                <a:lnTo>
                  <a:pt x="30797" y="21209"/>
                </a:lnTo>
                <a:lnTo>
                  <a:pt x="30797" y="23939"/>
                </a:lnTo>
                <a:lnTo>
                  <a:pt x="31470" y="24625"/>
                </a:lnTo>
                <a:lnTo>
                  <a:pt x="32842" y="24625"/>
                </a:lnTo>
                <a:lnTo>
                  <a:pt x="34213" y="24625"/>
                </a:lnTo>
                <a:lnTo>
                  <a:pt x="34899" y="23939"/>
                </a:lnTo>
                <a:lnTo>
                  <a:pt x="34899" y="21209"/>
                </a:lnTo>
                <a:close/>
              </a:path>
              <a:path w="86359" h="260984">
                <a:moveTo>
                  <a:pt x="34912" y="65011"/>
                </a:moveTo>
                <a:lnTo>
                  <a:pt x="34899" y="63627"/>
                </a:lnTo>
                <a:lnTo>
                  <a:pt x="34899" y="62242"/>
                </a:lnTo>
                <a:lnTo>
                  <a:pt x="34201" y="61544"/>
                </a:lnTo>
                <a:lnTo>
                  <a:pt x="31419" y="61556"/>
                </a:lnTo>
                <a:lnTo>
                  <a:pt x="30734" y="62255"/>
                </a:lnTo>
                <a:lnTo>
                  <a:pt x="30759" y="65036"/>
                </a:lnTo>
                <a:lnTo>
                  <a:pt x="31457" y="65722"/>
                </a:lnTo>
                <a:lnTo>
                  <a:pt x="32842" y="65709"/>
                </a:lnTo>
                <a:lnTo>
                  <a:pt x="34226" y="65709"/>
                </a:lnTo>
                <a:lnTo>
                  <a:pt x="34912" y="65011"/>
                </a:lnTo>
                <a:close/>
              </a:path>
              <a:path w="86359" h="260984">
                <a:moveTo>
                  <a:pt x="35102" y="166255"/>
                </a:moveTo>
                <a:lnTo>
                  <a:pt x="34950" y="165506"/>
                </a:lnTo>
                <a:lnTo>
                  <a:pt x="33324" y="163893"/>
                </a:lnTo>
                <a:lnTo>
                  <a:pt x="32359" y="163893"/>
                </a:lnTo>
                <a:lnTo>
                  <a:pt x="30734" y="165506"/>
                </a:lnTo>
                <a:lnTo>
                  <a:pt x="30581" y="166255"/>
                </a:lnTo>
                <a:lnTo>
                  <a:pt x="31292" y="167944"/>
                </a:lnTo>
                <a:lnTo>
                  <a:pt x="31902" y="168351"/>
                </a:lnTo>
                <a:lnTo>
                  <a:pt x="32842" y="168351"/>
                </a:lnTo>
                <a:lnTo>
                  <a:pt x="33769" y="168363"/>
                </a:lnTo>
                <a:lnTo>
                  <a:pt x="34404" y="167944"/>
                </a:lnTo>
                <a:lnTo>
                  <a:pt x="35102" y="166255"/>
                </a:lnTo>
                <a:close/>
              </a:path>
              <a:path w="86359" h="260984">
                <a:moveTo>
                  <a:pt x="45161" y="257327"/>
                </a:moveTo>
                <a:lnTo>
                  <a:pt x="44475" y="256641"/>
                </a:lnTo>
                <a:lnTo>
                  <a:pt x="41744" y="256641"/>
                </a:lnTo>
                <a:lnTo>
                  <a:pt x="41059" y="257327"/>
                </a:lnTo>
                <a:lnTo>
                  <a:pt x="41059" y="260057"/>
                </a:lnTo>
                <a:lnTo>
                  <a:pt x="41744" y="260743"/>
                </a:lnTo>
                <a:lnTo>
                  <a:pt x="43103" y="260743"/>
                </a:lnTo>
                <a:lnTo>
                  <a:pt x="44475" y="260743"/>
                </a:lnTo>
                <a:lnTo>
                  <a:pt x="45161" y="260057"/>
                </a:lnTo>
                <a:lnTo>
                  <a:pt x="45161" y="257327"/>
                </a:lnTo>
                <a:close/>
              </a:path>
              <a:path w="86359" h="260984">
                <a:moveTo>
                  <a:pt x="45161" y="236791"/>
                </a:moveTo>
                <a:lnTo>
                  <a:pt x="44475" y="236105"/>
                </a:lnTo>
                <a:lnTo>
                  <a:pt x="41744" y="236105"/>
                </a:lnTo>
                <a:lnTo>
                  <a:pt x="41059" y="236791"/>
                </a:lnTo>
                <a:lnTo>
                  <a:pt x="41059" y="239534"/>
                </a:lnTo>
                <a:lnTo>
                  <a:pt x="41744" y="240220"/>
                </a:lnTo>
                <a:lnTo>
                  <a:pt x="43103" y="240220"/>
                </a:lnTo>
                <a:lnTo>
                  <a:pt x="44475" y="240220"/>
                </a:lnTo>
                <a:lnTo>
                  <a:pt x="45161" y="239534"/>
                </a:lnTo>
                <a:lnTo>
                  <a:pt x="45161" y="236791"/>
                </a:lnTo>
                <a:close/>
              </a:path>
              <a:path w="86359" h="260984">
                <a:moveTo>
                  <a:pt x="45161" y="216268"/>
                </a:moveTo>
                <a:lnTo>
                  <a:pt x="44475" y="215582"/>
                </a:lnTo>
                <a:lnTo>
                  <a:pt x="41744" y="215582"/>
                </a:lnTo>
                <a:lnTo>
                  <a:pt x="41059" y="216268"/>
                </a:lnTo>
                <a:lnTo>
                  <a:pt x="41059" y="218998"/>
                </a:lnTo>
                <a:lnTo>
                  <a:pt x="41744" y="219684"/>
                </a:lnTo>
                <a:lnTo>
                  <a:pt x="43103" y="219684"/>
                </a:lnTo>
                <a:lnTo>
                  <a:pt x="44475" y="219684"/>
                </a:lnTo>
                <a:lnTo>
                  <a:pt x="45161" y="218998"/>
                </a:lnTo>
                <a:lnTo>
                  <a:pt x="45161" y="216268"/>
                </a:lnTo>
                <a:close/>
              </a:path>
              <a:path w="86359" h="260984">
                <a:moveTo>
                  <a:pt x="45161" y="195745"/>
                </a:moveTo>
                <a:lnTo>
                  <a:pt x="44475" y="195059"/>
                </a:lnTo>
                <a:lnTo>
                  <a:pt x="41744" y="195059"/>
                </a:lnTo>
                <a:lnTo>
                  <a:pt x="41059" y="195745"/>
                </a:lnTo>
                <a:lnTo>
                  <a:pt x="41059" y="198475"/>
                </a:lnTo>
                <a:lnTo>
                  <a:pt x="41744" y="199161"/>
                </a:lnTo>
                <a:lnTo>
                  <a:pt x="43103" y="199161"/>
                </a:lnTo>
                <a:lnTo>
                  <a:pt x="44475" y="199161"/>
                </a:lnTo>
                <a:lnTo>
                  <a:pt x="45161" y="198475"/>
                </a:lnTo>
                <a:lnTo>
                  <a:pt x="45161" y="195745"/>
                </a:lnTo>
                <a:close/>
              </a:path>
              <a:path w="86359" h="260984">
                <a:moveTo>
                  <a:pt x="45161" y="175209"/>
                </a:moveTo>
                <a:lnTo>
                  <a:pt x="44475" y="174523"/>
                </a:lnTo>
                <a:lnTo>
                  <a:pt x="41744" y="174523"/>
                </a:lnTo>
                <a:lnTo>
                  <a:pt x="41059" y="175209"/>
                </a:lnTo>
                <a:lnTo>
                  <a:pt x="41059" y="177952"/>
                </a:lnTo>
                <a:lnTo>
                  <a:pt x="41744" y="178638"/>
                </a:lnTo>
                <a:lnTo>
                  <a:pt x="43103" y="178638"/>
                </a:lnTo>
                <a:lnTo>
                  <a:pt x="44475" y="178638"/>
                </a:lnTo>
                <a:lnTo>
                  <a:pt x="45161" y="177952"/>
                </a:lnTo>
                <a:lnTo>
                  <a:pt x="45161" y="175209"/>
                </a:lnTo>
                <a:close/>
              </a:path>
              <a:path w="86359" h="260984">
                <a:moveTo>
                  <a:pt x="45161" y="154660"/>
                </a:moveTo>
                <a:lnTo>
                  <a:pt x="44475" y="153974"/>
                </a:lnTo>
                <a:lnTo>
                  <a:pt x="41744" y="153974"/>
                </a:lnTo>
                <a:lnTo>
                  <a:pt x="41059" y="154660"/>
                </a:lnTo>
                <a:lnTo>
                  <a:pt x="41059" y="157391"/>
                </a:lnTo>
                <a:lnTo>
                  <a:pt x="41744" y="158076"/>
                </a:lnTo>
                <a:lnTo>
                  <a:pt x="43103" y="158076"/>
                </a:lnTo>
                <a:lnTo>
                  <a:pt x="44475" y="158076"/>
                </a:lnTo>
                <a:lnTo>
                  <a:pt x="45161" y="157391"/>
                </a:lnTo>
                <a:lnTo>
                  <a:pt x="45161" y="154660"/>
                </a:lnTo>
                <a:close/>
              </a:path>
              <a:path w="86359" h="260984">
                <a:moveTo>
                  <a:pt x="45161" y="134137"/>
                </a:moveTo>
                <a:lnTo>
                  <a:pt x="44475" y="133451"/>
                </a:lnTo>
                <a:lnTo>
                  <a:pt x="41744" y="133451"/>
                </a:lnTo>
                <a:lnTo>
                  <a:pt x="41059" y="134137"/>
                </a:lnTo>
                <a:lnTo>
                  <a:pt x="41059" y="136867"/>
                </a:lnTo>
                <a:lnTo>
                  <a:pt x="41744" y="137553"/>
                </a:lnTo>
                <a:lnTo>
                  <a:pt x="43103" y="137553"/>
                </a:lnTo>
                <a:lnTo>
                  <a:pt x="44475" y="137553"/>
                </a:lnTo>
                <a:lnTo>
                  <a:pt x="45161" y="136867"/>
                </a:lnTo>
                <a:lnTo>
                  <a:pt x="45161" y="134137"/>
                </a:lnTo>
                <a:close/>
              </a:path>
              <a:path w="86359" h="260984">
                <a:moveTo>
                  <a:pt x="45161" y="113601"/>
                </a:moveTo>
                <a:lnTo>
                  <a:pt x="44475" y="112915"/>
                </a:lnTo>
                <a:lnTo>
                  <a:pt x="41744" y="112915"/>
                </a:lnTo>
                <a:lnTo>
                  <a:pt x="41059" y="113601"/>
                </a:lnTo>
                <a:lnTo>
                  <a:pt x="41059" y="116344"/>
                </a:lnTo>
                <a:lnTo>
                  <a:pt x="41744" y="117030"/>
                </a:lnTo>
                <a:lnTo>
                  <a:pt x="43103" y="117030"/>
                </a:lnTo>
                <a:lnTo>
                  <a:pt x="44475" y="117030"/>
                </a:lnTo>
                <a:lnTo>
                  <a:pt x="45161" y="116344"/>
                </a:lnTo>
                <a:lnTo>
                  <a:pt x="45161" y="113601"/>
                </a:lnTo>
                <a:close/>
              </a:path>
              <a:path w="86359" h="260984">
                <a:moveTo>
                  <a:pt x="45161" y="93129"/>
                </a:moveTo>
                <a:lnTo>
                  <a:pt x="44475" y="92443"/>
                </a:lnTo>
                <a:lnTo>
                  <a:pt x="41744" y="92443"/>
                </a:lnTo>
                <a:lnTo>
                  <a:pt x="41059" y="93129"/>
                </a:lnTo>
                <a:lnTo>
                  <a:pt x="41059" y="95859"/>
                </a:lnTo>
                <a:lnTo>
                  <a:pt x="41744" y="96545"/>
                </a:lnTo>
                <a:lnTo>
                  <a:pt x="43103" y="96545"/>
                </a:lnTo>
                <a:lnTo>
                  <a:pt x="44475" y="96545"/>
                </a:lnTo>
                <a:lnTo>
                  <a:pt x="45161" y="95859"/>
                </a:lnTo>
                <a:lnTo>
                  <a:pt x="45161" y="93129"/>
                </a:lnTo>
                <a:close/>
              </a:path>
              <a:path w="86359" h="260984">
                <a:moveTo>
                  <a:pt x="45161" y="72555"/>
                </a:moveTo>
                <a:lnTo>
                  <a:pt x="44475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03" y="75971"/>
                </a:lnTo>
                <a:lnTo>
                  <a:pt x="44475" y="75971"/>
                </a:lnTo>
                <a:lnTo>
                  <a:pt x="45161" y="75285"/>
                </a:lnTo>
                <a:lnTo>
                  <a:pt x="45161" y="72555"/>
                </a:lnTo>
                <a:close/>
              </a:path>
              <a:path w="86359" h="260984">
                <a:moveTo>
                  <a:pt x="45161" y="51993"/>
                </a:moveTo>
                <a:lnTo>
                  <a:pt x="44475" y="51308"/>
                </a:lnTo>
                <a:lnTo>
                  <a:pt x="41744" y="51308"/>
                </a:lnTo>
                <a:lnTo>
                  <a:pt x="41059" y="51993"/>
                </a:lnTo>
                <a:lnTo>
                  <a:pt x="41059" y="54737"/>
                </a:lnTo>
                <a:lnTo>
                  <a:pt x="41744" y="55422"/>
                </a:lnTo>
                <a:lnTo>
                  <a:pt x="43103" y="55422"/>
                </a:lnTo>
                <a:lnTo>
                  <a:pt x="44475" y="55422"/>
                </a:lnTo>
                <a:lnTo>
                  <a:pt x="45161" y="54737"/>
                </a:lnTo>
                <a:lnTo>
                  <a:pt x="45161" y="51993"/>
                </a:lnTo>
                <a:close/>
              </a:path>
              <a:path w="86359" h="260984">
                <a:moveTo>
                  <a:pt x="45161" y="31470"/>
                </a:moveTo>
                <a:lnTo>
                  <a:pt x="44475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01"/>
                </a:lnTo>
                <a:lnTo>
                  <a:pt x="41744" y="34886"/>
                </a:lnTo>
                <a:lnTo>
                  <a:pt x="43103" y="34886"/>
                </a:lnTo>
                <a:lnTo>
                  <a:pt x="44475" y="34886"/>
                </a:lnTo>
                <a:lnTo>
                  <a:pt x="45161" y="34201"/>
                </a:lnTo>
                <a:lnTo>
                  <a:pt x="45161" y="31470"/>
                </a:lnTo>
                <a:close/>
              </a:path>
              <a:path w="86359" h="260984">
                <a:moveTo>
                  <a:pt x="45161" y="10947"/>
                </a:moveTo>
                <a:lnTo>
                  <a:pt x="44475" y="10261"/>
                </a:lnTo>
                <a:lnTo>
                  <a:pt x="41744" y="10261"/>
                </a:lnTo>
                <a:lnTo>
                  <a:pt x="41059" y="10947"/>
                </a:lnTo>
                <a:lnTo>
                  <a:pt x="41059" y="13677"/>
                </a:lnTo>
                <a:lnTo>
                  <a:pt x="41744" y="14363"/>
                </a:lnTo>
                <a:lnTo>
                  <a:pt x="43103" y="14363"/>
                </a:lnTo>
                <a:lnTo>
                  <a:pt x="44475" y="14363"/>
                </a:lnTo>
                <a:lnTo>
                  <a:pt x="45161" y="13677"/>
                </a:lnTo>
                <a:lnTo>
                  <a:pt x="45161" y="10947"/>
                </a:lnTo>
                <a:close/>
              </a:path>
              <a:path w="86359" h="260984">
                <a:moveTo>
                  <a:pt x="55359" y="82854"/>
                </a:moveTo>
                <a:lnTo>
                  <a:pt x="54673" y="82169"/>
                </a:lnTo>
                <a:lnTo>
                  <a:pt x="51930" y="82169"/>
                </a:lnTo>
                <a:lnTo>
                  <a:pt x="51244" y="82854"/>
                </a:lnTo>
                <a:lnTo>
                  <a:pt x="51257" y="84493"/>
                </a:lnTo>
                <a:lnTo>
                  <a:pt x="51308" y="84759"/>
                </a:lnTo>
                <a:lnTo>
                  <a:pt x="51409" y="85013"/>
                </a:lnTo>
                <a:lnTo>
                  <a:pt x="51790" y="85852"/>
                </a:lnTo>
                <a:lnTo>
                  <a:pt x="52451" y="86258"/>
                </a:lnTo>
                <a:lnTo>
                  <a:pt x="53378" y="86233"/>
                </a:lnTo>
                <a:lnTo>
                  <a:pt x="54241" y="86207"/>
                </a:lnTo>
                <a:lnTo>
                  <a:pt x="54838" y="85801"/>
                </a:lnTo>
                <a:lnTo>
                  <a:pt x="55308" y="84759"/>
                </a:lnTo>
                <a:lnTo>
                  <a:pt x="55359" y="84505"/>
                </a:lnTo>
                <a:lnTo>
                  <a:pt x="55359" y="84226"/>
                </a:lnTo>
                <a:lnTo>
                  <a:pt x="55359" y="82854"/>
                </a:lnTo>
                <a:close/>
              </a:path>
              <a:path w="86359" h="260984">
                <a:moveTo>
                  <a:pt x="55422" y="123863"/>
                </a:moveTo>
                <a:lnTo>
                  <a:pt x="54737" y="123190"/>
                </a:lnTo>
                <a:lnTo>
                  <a:pt x="52006" y="123190"/>
                </a:lnTo>
                <a:lnTo>
                  <a:pt x="51320" y="123863"/>
                </a:lnTo>
                <a:lnTo>
                  <a:pt x="51320" y="126606"/>
                </a:lnTo>
                <a:lnTo>
                  <a:pt x="52006" y="127292"/>
                </a:lnTo>
                <a:lnTo>
                  <a:pt x="53378" y="127292"/>
                </a:lnTo>
                <a:lnTo>
                  <a:pt x="54737" y="127292"/>
                </a:lnTo>
                <a:lnTo>
                  <a:pt x="55422" y="126606"/>
                </a:lnTo>
                <a:lnTo>
                  <a:pt x="55422" y="123863"/>
                </a:lnTo>
                <a:close/>
              </a:path>
              <a:path w="86359" h="260984">
                <a:moveTo>
                  <a:pt x="55422" y="103339"/>
                </a:moveTo>
                <a:lnTo>
                  <a:pt x="54737" y="102654"/>
                </a:lnTo>
                <a:lnTo>
                  <a:pt x="52006" y="102654"/>
                </a:lnTo>
                <a:lnTo>
                  <a:pt x="51320" y="103339"/>
                </a:lnTo>
                <a:lnTo>
                  <a:pt x="51320" y="106083"/>
                </a:lnTo>
                <a:lnTo>
                  <a:pt x="52006" y="106756"/>
                </a:lnTo>
                <a:lnTo>
                  <a:pt x="53378" y="106756"/>
                </a:lnTo>
                <a:lnTo>
                  <a:pt x="54737" y="106756"/>
                </a:lnTo>
                <a:lnTo>
                  <a:pt x="55422" y="106083"/>
                </a:lnTo>
                <a:lnTo>
                  <a:pt x="55422" y="103339"/>
                </a:lnTo>
                <a:close/>
              </a:path>
              <a:path w="86359" h="260984">
                <a:moveTo>
                  <a:pt x="55422" y="42532"/>
                </a:moveTo>
                <a:lnTo>
                  <a:pt x="55219" y="42049"/>
                </a:lnTo>
                <a:lnTo>
                  <a:pt x="54419" y="41249"/>
                </a:lnTo>
                <a:lnTo>
                  <a:pt x="53936" y="41046"/>
                </a:lnTo>
                <a:lnTo>
                  <a:pt x="52006" y="41046"/>
                </a:lnTo>
                <a:lnTo>
                  <a:pt x="51320" y="41732"/>
                </a:lnTo>
                <a:lnTo>
                  <a:pt x="51320" y="44475"/>
                </a:lnTo>
                <a:lnTo>
                  <a:pt x="52006" y="45161"/>
                </a:lnTo>
                <a:lnTo>
                  <a:pt x="53378" y="45161"/>
                </a:lnTo>
                <a:lnTo>
                  <a:pt x="54737" y="45161"/>
                </a:lnTo>
                <a:lnTo>
                  <a:pt x="55422" y="44475"/>
                </a:lnTo>
                <a:lnTo>
                  <a:pt x="55422" y="42532"/>
                </a:lnTo>
                <a:close/>
              </a:path>
              <a:path w="86359" h="260984">
                <a:moveTo>
                  <a:pt x="55422" y="21209"/>
                </a:moveTo>
                <a:lnTo>
                  <a:pt x="54737" y="20523"/>
                </a:lnTo>
                <a:lnTo>
                  <a:pt x="52006" y="20523"/>
                </a:lnTo>
                <a:lnTo>
                  <a:pt x="51320" y="21209"/>
                </a:lnTo>
                <a:lnTo>
                  <a:pt x="51320" y="23939"/>
                </a:lnTo>
                <a:lnTo>
                  <a:pt x="52006" y="24625"/>
                </a:lnTo>
                <a:lnTo>
                  <a:pt x="53378" y="24625"/>
                </a:lnTo>
                <a:lnTo>
                  <a:pt x="54737" y="24625"/>
                </a:lnTo>
                <a:lnTo>
                  <a:pt x="55422" y="23939"/>
                </a:lnTo>
                <a:lnTo>
                  <a:pt x="55422" y="21209"/>
                </a:lnTo>
                <a:close/>
              </a:path>
              <a:path w="86359" h="260984">
                <a:moveTo>
                  <a:pt x="55422" y="673"/>
                </a:moveTo>
                <a:lnTo>
                  <a:pt x="54737" y="0"/>
                </a:lnTo>
                <a:lnTo>
                  <a:pt x="52006" y="0"/>
                </a:lnTo>
                <a:lnTo>
                  <a:pt x="51320" y="673"/>
                </a:lnTo>
                <a:lnTo>
                  <a:pt x="51320" y="3416"/>
                </a:lnTo>
                <a:lnTo>
                  <a:pt x="52006" y="4102"/>
                </a:lnTo>
                <a:lnTo>
                  <a:pt x="53378" y="4102"/>
                </a:lnTo>
                <a:lnTo>
                  <a:pt x="54737" y="4102"/>
                </a:lnTo>
                <a:lnTo>
                  <a:pt x="55422" y="3416"/>
                </a:lnTo>
                <a:lnTo>
                  <a:pt x="55422" y="673"/>
                </a:lnTo>
                <a:close/>
              </a:path>
              <a:path w="86359" h="260984">
                <a:moveTo>
                  <a:pt x="55435" y="65011"/>
                </a:moveTo>
                <a:lnTo>
                  <a:pt x="55422" y="63627"/>
                </a:lnTo>
                <a:lnTo>
                  <a:pt x="55422" y="62242"/>
                </a:lnTo>
                <a:lnTo>
                  <a:pt x="54724" y="61544"/>
                </a:lnTo>
                <a:lnTo>
                  <a:pt x="51955" y="61556"/>
                </a:lnTo>
                <a:lnTo>
                  <a:pt x="51257" y="62255"/>
                </a:lnTo>
                <a:lnTo>
                  <a:pt x="51282" y="65036"/>
                </a:lnTo>
                <a:lnTo>
                  <a:pt x="51981" y="65722"/>
                </a:lnTo>
                <a:lnTo>
                  <a:pt x="53378" y="65709"/>
                </a:lnTo>
                <a:lnTo>
                  <a:pt x="54762" y="65709"/>
                </a:lnTo>
                <a:lnTo>
                  <a:pt x="55435" y="65011"/>
                </a:lnTo>
                <a:close/>
              </a:path>
              <a:path w="86359" h="260984">
                <a:moveTo>
                  <a:pt x="86245" y="257327"/>
                </a:moveTo>
                <a:lnTo>
                  <a:pt x="85559" y="256641"/>
                </a:lnTo>
                <a:lnTo>
                  <a:pt x="82816" y="256641"/>
                </a:lnTo>
                <a:lnTo>
                  <a:pt x="82130" y="257327"/>
                </a:lnTo>
                <a:lnTo>
                  <a:pt x="82130" y="260057"/>
                </a:lnTo>
                <a:lnTo>
                  <a:pt x="82816" y="260743"/>
                </a:lnTo>
                <a:lnTo>
                  <a:pt x="84188" y="260743"/>
                </a:lnTo>
                <a:lnTo>
                  <a:pt x="85559" y="260743"/>
                </a:lnTo>
                <a:lnTo>
                  <a:pt x="86245" y="260057"/>
                </a:lnTo>
                <a:lnTo>
                  <a:pt x="86245" y="257327"/>
                </a:lnTo>
                <a:close/>
              </a:path>
              <a:path w="86359" h="260984">
                <a:moveTo>
                  <a:pt x="86245" y="195745"/>
                </a:moveTo>
                <a:lnTo>
                  <a:pt x="85559" y="195059"/>
                </a:lnTo>
                <a:lnTo>
                  <a:pt x="82816" y="195059"/>
                </a:lnTo>
                <a:lnTo>
                  <a:pt x="82130" y="195745"/>
                </a:lnTo>
                <a:lnTo>
                  <a:pt x="82130" y="198475"/>
                </a:lnTo>
                <a:lnTo>
                  <a:pt x="82816" y="199161"/>
                </a:lnTo>
                <a:lnTo>
                  <a:pt x="84188" y="199161"/>
                </a:lnTo>
                <a:lnTo>
                  <a:pt x="85559" y="199161"/>
                </a:lnTo>
                <a:lnTo>
                  <a:pt x="86245" y="198475"/>
                </a:lnTo>
                <a:lnTo>
                  <a:pt x="86245" y="195745"/>
                </a:lnTo>
                <a:close/>
              </a:path>
              <a:path w="86359" h="260984">
                <a:moveTo>
                  <a:pt x="86245" y="175209"/>
                </a:moveTo>
                <a:lnTo>
                  <a:pt x="85559" y="174523"/>
                </a:lnTo>
                <a:lnTo>
                  <a:pt x="82816" y="174523"/>
                </a:lnTo>
                <a:lnTo>
                  <a:pt x="82130" y="175209"/>
                </a:lnTo>
                <a:lnTo>
                  <a:pt x="82130" y="177952"/>
                </a:lnTo>
                <a:lnTo>
                  <a:pt x="82816" y="178638"/>
                </a:lnTo>
                <a:lnTo>
                  <a:pt x="84188" y="178638"/>
                </a:lnTo>
                <a:lnTo>
                  <a:pt x="85559" y="178638"/>
                </a:lnTo>
                <a:lnTo>
                  <a:pt x="86245" y="177952"/>
                </a:lnTo>
                <a:lnTo>
                  <a:pt x="86245" y="175209"/>
                </a:lnTo>
                <a:close/>
              </a:path>
              <a:path w="86359" h="260984">
                <a:moveTo>
                  <a:pt x="86245" y="154660"/>
                </a:moveTo>
                <a:lnTo>
                  <a:pt x="85559" y="153974"/>
                </a:lnTo>
                <a:lnTo>
                  <a:pt x="82816" y="153974"/>
                </a:lnTo>
                <a:lnTo>
                  <a:pt x="82130" y="154660"/>
                </a:lnTo>
                <a:lnTo>
                  <a:pt x="82130" y="157391"/>
                </a:lnTo>
                <a:lnTo>
                  <a:pt x="82816" y="158076"/>
                </a:lnTo>
                <a:lnTo>
                  <a:pt x="84188" y="158076"/>
                </a:lnTo>
                <a:lnTo>
                  <a:pt x="85559" y="158076"/>
                </a:lnTo>
                <a:lnTo>
                  <a:pt x="86245" y="157391"/>
                </a:lnTo>
                <a:lnTo>
                  <a:pt x="86245" y="154660"/>
                </a:lnTo>
                <a:close/>
              </a:path>
              <a:path w="86359" h="260984">
                <a:moveTo>
                  <a:pt x="86245" y="134137"/>
                </a:moveTo>
                <a:lnTo>
                  <a:pt x="85559" y="133451"/>
                </a:lnTo>
                <a:lnTo>
                  <a:pt x="82816" y="133451"/>
                </a:lnTo>
                <a:lnTo>
                  <a:pt x="82130" y="134137"/>
                </a:lnTo>
                <a:lnTo>
                  <a:pt x="82130" y="136867"/>
                </a:lnTo>
                <a:lnTo>
                  <a:pt x="82816" y="137553"/>
                </a:lnTo>
                <a:lnTo>
                  <a:pt x="84188" y="137553"/>
                </a:lnTo>
                <a:lnTo>
                  <a:pt x="85559" y="137553"/>
                </a:lnTo>
                <a:lnTo>
                  <a:pt x="86245" y="136867"/>
                </a:lnTo>
                <a:lnTo>
                  <a:pt x="86245" y="134137"/>
                </a:lnTo>
                <a:close/>
              </a:path>
              <a:path w="86359" h="260984">
                <a:moveTo>
                  <a:pt x="86245" y="113601"/>
                </a:moveTo>
                <a:lnTo>
                  <a:pt x="85559" y="112915"/>
                </a:lnTo>
                <a:lnTo>
                  <a:pt x="82816" y="112915"/>
                </a:lnTo>
                <a:lnTo>
                  <a:pt x="82130" y="113601"/>
                </a:lnTo>
                <a:lnTo>
                  <a:pt x="82130" y="116344"/>
                </a:lnTo>
                <a:lnTo>
                  <a:pt x="82816" y="117030"/>
                </a:lnTo>
                <a:lnTo>
                  <a:pt x="84188" y="117030"/>
                </a:lnTo>
                <a:lnTo>
                  <a:pt x="85559" y="117030"/>
                </a:lnTo>
                <a:lnTo>
                  <a:pt x="86245" y="116344"/>
                </a:lnTo>
                <a:lnTo>
                  <a:pt x="86245" y="113601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2767" y="442581"/>
            <a:ext cx="260985" cy="312420"/>
          </a:xfrm>
          <a:custGeom>
            <a:avLst/>
            <a:gdLst/>
            <a:ahLst/>
            <a:cxnLst/>
            <a:rect l="l" t="t" r="r" b="b"/>
            <a:pathLst>
              <a:path w="260984" h="312420">
                <a:moveTo>
                  <a:pt x="4114" y="277876"/>
                </a:moveTo>
                <a:lnTo>
                  <a:pt x="3429" y="277190"/>
                </a:lnTo>
                <a:lnTo>
                  <a:pt x="685" y="277190"/>
                </a:lnTo>
                <a:lnTo>
                  <a:pt x="0" y="277876"/>
                </a:lnTo>
                <a:lnTo>
                  <a:pt x="0" y="280619"/>
                </a:lnTo>
                <a:lnTo>
                  <a:pt x="685" y="281292"/>
                </a:lnTo>
                <a:lnTo>
                  <a:pt x="2057" y="281292"/>
                </a:lnTo>
                <a:lnTo>
                  <a:pt x="3429" y="281292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260984" h="312420">
                <a:moveTo>
                  <a:pt x="24638" y="299212"/>
                </a:moveTo>
                <a:lnTo>
                  <a:pt x="22021" y="297713"/>
                </a:lnTo>
                <a:lnTo>
                  <a:pt x="21539" y="297916"/>
                </a:lnTo>
                <a:lnTo>
                  <a:pt x="20739" y="298729"/>
                </a:lnTo>
                <a:lnTo>
                  <a:pt x="20535" y="299212"/>
                </a:lnTo>
                <a:lnTo>
                  <a:pt x="20535" y="299770"/>
                </a:lnTo>
                <a:lnTo>
                  <a:pt x="20535" y="301142"/>
                </a:lnTo>
                <a:lnTo>
                  <a:pt x="21221" y="301828"/>
                </a:lnTo>
                <a:lnTo>
                  <a:pt x="22580" y="301828"/>
                </a:lnTo>
                <a:lnTo>
                  <a:pt x="23952" y="301828"/>
                </a:lnTo>
                <a:lnTo>
                  <a:pt x="24638" y="301142"/>
                </a:lnTo>
                <a:lnTo>
                  <a:pt x="24638" y="299770"/>
                </a:lnTo>
                <a:lnTo>
                  <a:pt x="24638" y="299212"/>
                </a:lnTo>
                <a:close/>
              </a:path>
              <a:path w="260984" h="312420">
                <a:moveTo>
                  <a:pt x="24638" y="277876"/>
                </a:moveTo>
                <a:lnTo>
                  <a:pt x="23952" y="277190"/>
                </a:lnTo>
                <a:lnTo>
                  <a:pt x="21221" y="277190"/>
                </a:lnTo>
                <a:lnTo>
                  <a:pt x="20535" y="277876"/>
                </a:lnTo>
                <a:lnTo>
                  <a:pt x="20535" y="280619"/>
                </a:lnTo>
                <a:lnTo>
                  <a:pt x="21221" y="281292"/>
                </a:lnTo>
                <a:lnTo>
                  <a:pt x="22580" y="281292"/>
                </a:lnTo>
                <a:lnTo>
                  <a:pt x="23952" y="281292"/>
                </a:lnTo>
                <a:lnTo>
                  <a:pt x="24638" y="280619"/>
                </a:lnTo>
                <a:lnTo>
                  <a:pt x="24638" y="277876"/>
                </a:lnTo>
                <a:close/>
              </a:path>
              <a:path w="260984" h="312420">
                <a:moveTo>
                  <a:pt x="34899" y="308673"/>
                </a:moveTo>
                <a:lnTo>
                  <a:pt x="34213" y="307987"/>
                </a:lnTo>
                <a:lnTo>
                  <a:pt x="31483" y="307987"/>
                </a:lnTo>
                <a:lnTo>
                  <a:pt x="30797" y="308673"/>
                </a:lnTo>
                <a:lnTo>
                  <a:pt x="30797" y="311404"/>
                </a:lnTo>
                <a:lnTo>
                  <a:pt x="31483" y="312089"/>
                </a:lnTo>
                <a:lnTo>
                  <a:pt x="32854" y="312089"/>
                </a:lnTo>
                <a:lnTo>
                  <a:pt x="34213" y="312089"/>
                </a:lnTo>
                <a:lnTo>
                  <a:pt x="34899" y="311404"/>
                </a:lnTo>
                <a:lnTo>
                  <a:pt x="34899" y="308673"/>
                </a:lnTo>
                <a:close/>
              </a:path>
              <a:path w="260984" h="312420">
                <a:moveTo>
                  <a:pt x="34899" y="288137"/>
                </a:moveTo>
                <a:lnTo>
                  <a:pt x="34213" y="287451"/>
                </a:lnTo>
                <a:lnTo>
                  <a:pt x="31483" y="287451"/>
                </a:lnTo>
                <a:lnTo>
                  <a:pt x="30797" y="288137"/>
                </a:lnTo>
                <a:lnTo>
                  <a:pt x="30797" y="290880"/>
                </a:lnTo>
                <a:lnTo>
                  <a:pt x="31483" y="291566"/>
                </a:lnTo>
                <a:lnTo>
                  <a:pt x="32854" y="291566"/>
                </a:lnTo>
                <a:lnTo>
                  <a:pt x="34213" y="291566"/>
                </a:lnTo>
                <a:lnTo>
                  <a:pt x="34899" y="290880"/>
                </a:lnTo>
                <a:lnTo>
                  <a:pt x="34899" y="288137"/>
                </a:lnTo>
                <a:close/>
              </a:path>
              <a:path w="260984" h="312420">
                <a:moveTo>
                  <a:pt x="34899" y="267614"/>
                </a:moveTo>
                <a:lnTo>
                  <a:pt x="34213" y="266928"/>
                </a:lnTo>
                <a:lnTo>
                  <a:pt x="31483" y="266928"/>
                </a:lnTo>
                <a:lnTo>
                  <a:pt x="30797" y="267614"/>
                </a:lnTo>
                <a:lnTo>
                  <a:pt x="30797" y="270344"/>
                </a:lnTo>
                <a:lnTo>
                  <a:pt x="31483" y="271030"/>
                </a:lnTo>
                <a:lnTo>
                  <a:pt x="32854" y="271030"/>
                </a:lnTo>
                <a:lnTo>
                  <a:pt x="34213" y="271030"/>
                </a:lnTo>
                <a:lnTo>
                  <a:pt x="34899" y="270344"/>
                </a:lnTo>
                <a:lnTo>
                  <a:pt x="34899" y="267614"/>
                </a:lnTo>
                <a:close/>
              </a:path>
              <a:path w="260984" h="312420">
                <a:moveTo>
                  <a:pt x="34899" y="247091"/>
                </a:moveTo>
                <a:lnTo>
                  <a:pt x="34213" y="246405"/>
                </a:lnTo>
                <a:lnTo>
                  <a:pt x="31483" y="246405"/>
                </a:lnTo>
                <a:lnTo>
                  <a:pt x="30797" y="247091"/>
                </a:lnTo>
                <a:lnTo>
                  <a:pt x="30797" y="249821"/>
                </a:lnTo>
                <a:lnTo>
                  <a:pt x="31483" y="250507"/>
                </a:lnTo>
                <a:lnTo>
                  <a:pt x="32854" y="250507"/>
                </a:lnTo>
                <a:lnTo>
                  <a:pt x="34213" y="250507"/>
                </a:lnTo>
                <a:lnTo>
                  <a:pt x="34899" y="249821"/>
                </a:lnTo>
                <a:lnTo>
                  <a:pt x="34899" y="247091"/>
                </a:lnTo>
                <a:close/>
              </a:path>
              <a:path w="260984" h="312420">
                <a:moveTo>
                  <a:pt x="34899" y="226555"/>
                </a:moveTo>
                <a:lnTo>
                  <a:pt x="34213" y="225869"/>
                </a:lnTo>
                <a:lnTo>
                  <a:pt x="31483" y="225869"/>
                </a:lnTo>
                <a:lnTo>
                  <a:pt x="30797" y="226555"/>
                </a:lnTo>
                <a:lnTo>
                  <a:pt x="30797" y="229298"/>
                </a:lnTo>
                <a:lnTo>
                  <a:pt x="31483" y="229984"/>
                </a:lnTo>
                <a:lnTo>
                  <a:pt x="32854" y="229984"/>
                </a:lnTo>
                <a:lnTo>
                  <a:pt x="34213" y="229984"/>
                </a:lnTo>
                <a:lnTo>
                  <a:pt x="34899" y="229298"/>
                </a:lnTo>
                <a:lnTo>
                  <a:pt x="34899" y="226555"/>
                </a:lnTo>
                <a:close/>
              </a:path>
              <a:path w="260984" h="312420">
                <a:moveTo>
                  <a:pt x="137566" y="226555"/>
                </a:moveTo>
                <a:lnTo>
                  <a:pt x="136880" y="225869"/>
                </a:lnTo>
                <a:lnTo>
                  <a:pt x="134137" y="225869"/>
                </a:lnTo>
                <a:lnTo>
                  <a:pt x="133464" y="226555"/>
                </a:lnTo>
                <a:lnTo>
                  <a:pt x="133464" y="229298"/>
                </a:lnTo>
                <a:lnTo>
                  <a:pt x="134150" y="229984"/>
                </a:lnTo>
                <a:lnTo>
                  <a:pt x="135509" y="229984"/>
                </a:lnTo>
                <a:lnTo>
                  <a:pt x="136880" y="229984"/>
                </a:lnTo>
                <a:lnTo>
                  <a:pt x="137566" y="229298"/>
                </a:lnTo>
                <a:lnTo>
                  <a:pt x="137566" y="226555"/>
                </a:lnTo>
                <a:close/>
              </a:path>
              <a:path w="260984" h="312420">
                <a:moveTo>
                  <a:pt x="158089" y="103339"/>
                </a:moveTo>
                <a:lnTo>
                  <a:pt x="157403" y="102654"/>
                </a:lnTo>
                <a:lnTo>
                  <a:pt x="154673" y="102654"/>
                </a:lnTo>
                <a:lnTo>
                  <a:pt x="153987" y="103339"/>
                </a:lnTo>
                <a:lnTo>
                  <a:pt x="153987" y="106083"/>
                </a:lnTo>
                <a:lnTo>
                  <a:pt x="154673" y="106768"/>
                </a:lnTo>
                <a:lnTo>
                  <a:pt x="156044" y="106768"/>
                </a:lnTo>
                <a:lnTo>
                  <a:pt x="157403" y="106768"/>
                </a:lnTo>
                <a:lnTo>
                  <a:pt x="158089" y="106083"/>
                </a:lnTo>
                <a:lnTo>
                  <a:pt x="158089" y="103339"/>
                </a:lnTo>
                <a:close/>
              </a:path>
              <a:path w="260984" h="312420">
                <a:moveTo>
                  <a:pt x="209410" y="299212"/>
                </a:moveTo>
                <a:lnTo>
                  <a:pt x="209207" y="298729"/>
                </a:lnTo>
                <a:lnTo>
                  <a:pt x="208407" y="297916"/>
                </a:lnTo>
                <a:lnTo>
                  <a:pt x="207924" y="297713"/>
                </a:lnTo>
                <a:lnTo>
                  <a:pt x="206794" y="297726"/>
                </a:lnTo>
                <a:lnTo>
                  <a:pt x="206311" y="297916"/>
                </a:lnTo>
                <a:lnTo>
                  <a:pt x="205905" y="298323"/>
                </a:lnTo>
                <a:lnTo>
                  <a:pt x="205511" y="298729"/>
                </a:lnTo>
                <a:lnTo>
                  <a:pt x="205308" y="299212"/>
                </a:lnTo>
                <a:lnTo>
                  <a:pt x="205308" y="299770"/>
                </a:lnTo>
                <a:lnTo>
                  <a:pt x="205308" y="301142"/>
                </a:lnTo>
                <a:lnTo>
                  <a:pt x="205994" y="301828"/>
                </a:lnTo>
                <a:lnTo>
                  <a:pt x="207365" y="301828"/>
                </a:lnTo>
                <a:lnTo>
                  <a:pt x="208724" y="301828"/>
                </a:lnTo>
                <a:lnTo>
                  <a:pt x="209410" y="301142"/>
                </a:lnTo>
                <a:lnTo>
                  <a:pt x="209410" y="299770"/>
                </a:lnTo>
                <a:lnTo>
                  <a:pt x="209410" y="299212"/>
                </a:lnTo>
                <a:close/>
              </a:path>
              <a:path w="260984" h="312420">
                <a:moveTo>
                  <a:pt x="209410" y="277876"/>
                </a:moveTo>
                <a:lnTo>
                  <a:pt x="208724" y="277190"/>
                </a:lnTo>
                <a:lnTo>
                  <a:pt x="205994" y="277190"/>
                </a:lnTo>
                <a:lnTo>
                  <a:pt x="205308" y="277876"/>
                </a:lnTo>
                <a:lnTo>
                  <a:pt x="205308" y="280619"/>
                </a:lnTo>
                <a:lnTo>
                  <a:pt x="205994" y="281292"/>
                </a:lnTo>
                <a:lnTo>
                  <a:pt x="207365" y="281292"/>
                </a:lnTo>
                <a:lnTo>
                  <a:pt x="208724" y="281292"/>
                </a:lnTo>
                <a:lnTo>
                  <a:pt x="209410" y="280619"/>
                </a:lnTo>
                <a:lnTo>
                  <a:pt x="209410" y="277876"/>
                </a:lnTo>
                <a:close/>
              </a:path>
              <a:path w="260984" h="312420">
                <a:moveTo>
                  <a:pt x="209410" y="257352"/>
                </a:moveTo>
                <a:lnTo>
                  <a:pt x="208724" y="256667"/>
                </a:lnTo>
                <a:lnTo>
                  <a:pt x="205994" y="256667"/>
                </a:lnTo>
                <a:lnTo>
                  <a:pt x="205308" y="257352"/>
                </a:lnTo>
                <a:lnTo>
                  <a:pt x="205308" y="260083"/>
                </a:lnTo>
                <a:lnTo>
                  <a:pt x="205994" y="260769"/>
                </a:lnTo>
                <a:lnTo>
                  <a:pt x="207365" y="260769"/>
                </a:lnTo>
                <a:lnTo>
                  <a:pt x="208724" y="260769"/>
                </a:lnTo>
                <a:lnTo>
                  <a:pt x="209410" y="260083"/>
                </a:lnTo>
                <a:lnTo>
                  <a:pt x="209410" y="257352"/>
                </a:lnTo>
                <a:close/>
              </a:path>
              <a:path w="260984" h="312420">
                <a:moveTo>
                  <a:pt x="209410" y="236728"/>
                </a:moveTo>
                <a:lnTo>
                  <a:pt x="208724" y="236042"/>
                </a:lnTo>
                <a:lnTo>
                  <a:pt x="205994" y="236042"/>
                </a:lnTo>
                <a:lnTo>
                  <a:pt x="205308" y="236728"/>
                </a:lnTo>
                <a:lnTo>
                  <a:pt x="205308" y="239471"/>
                </a:lnTo>
                <a:lnTo>
                  <a:pt x="205994" y="240144"/>
                </a:lnTo>
                <a:lnTo>
                  <a:pt x="207365" y="240144"/>
                </a:lnTo>
                <a:lnTo>
                  <a:pt x="208724" y="240144"/>
                </a:lnTo>
                <a:lnTo>
                  <a:pt x="209410" y="239471"/>
                </a:lnTo>
                <a:lnTo>
                  <a:pt x="209410" y="236728"/>
                </a:lnTo>
                <a:close/>
              </a:path>
              <a:path w="260984" h="312420">
                <a:moveTo>
                  <a:pt x="209410" y="195745"/>
                </a:moveTo>
                <a:lnTo>
                  <a:pt x="208724" y="195059"/>
                </a:lnTo>
                <a:lnTo>
                  <a:pt x="205994" y="195059"/>
                </a:lnTo>
                <a:lnTo>
                  <a:pt x="205308" y="195745"/>
                </a:lnTo>
                <a:lnTo>
                  <a:pt x="205308" y="198475"/>
                </a:lnTo>
                <a:lnTo>
                  <a:pt x="205994" y="199161"/>
                </a:lnTo>
                <a:lnTo>
                  <a:pt x="207365" y="199161"/>
                </a:lnTo>
                <a:lnTo>
                  <a:pt x="208724" y="199161"/>
                </a:lnTo>
                <a:lnTo>
                  <a:pt x="209410" y="198475"/>
                </a:lnTo>
                <a:lnTo>
                  <a:pt x="209410" y="195745"/>
                </a:lnTo>
                <a:close/>
              </a:path>
              <a:path w="260984" h="312420">
                <a:moveTo>
                  <a:pt x="209626" y="217601"/>
                </a:moveTo>
                <a:lnTo>
                  <a:pt x="209473" y="216852"/>
                </a:lnTo>
                <a:lnTo>
                  <a:pt x="208813" y="216204"/>
                </a:lnTo>
                <a:lnTo>
                  <a:pt x="208419" y="215798"/>
                </a:lnTo>
                <a:lnTo>
                  <a:pt x="207937" y="215595"/>
                </a:lnTo>
                <a:lnTo>
                  <a:pt x="207365" y="215607"/>
                </a:lnTo>
                <a:lnTo>
                  <a:pt x="206794" y="215595"/>
                </a:lnTo>
                <a:lnTo>
                  <a:pt x="206298" y="215798"/>
                </a:lnTo>
                <a:lnTo>
                  <a:pt x="205905" y="216204"/>
                </a:lnTo>
                <a:lnTo>
                  <a:pt x="205244" y="216852"/>
                </a:lnTo>
                <a:lnTo>
                  <a:pt x="205092" y="217601"/>
                </a:lnTo>
                <a:lnTo>
                  <a:pt x="205803" y="219290"/>
                </a:lnTo>
                <a:lnTo>
                  <a:pt x="206438" y="219710"/>
                </a:lnTo>
                <a:lnTo>
                  <a:pt x="207365" y="219697"/>
                </a:lnTo>
                <a:lnTo>
                  <a:pt x="208280" y="219710"/>
                </a:lnTo>
                <a:lnTo>
                  <a:pt x="208915" y="219290"/>
                </a:lnTo>
                <a:lnTo>
                  <a:pt x="209626" y="217601"/>
                </a:lnTo>
                <a:close/>
              </a:path>
              <a:path w="260984" h="312420">
                <a:moveTo>
                  <a:pt x="219671" y="308673"/>
                </a:moveTo>
                <a:lnTo>
                  <a:pt x="218986" y="307987"/>
                </a:lnTo>
                <a:lnTo>
                  <a:pt x="216255" y="307987"/>
                </a:lnTo>
                <a:lnTo>
                  <a:pt x="215569" y="308673"/>
                </a:lnTo>
                <a:lnTo>
                  <a:pt x="215569" y="311404"/>
                </a:lnTo>
                <a:lnTo>
                  <a:pt x="216255" y="312089"/>
                </a:lnTo>
                <a:lnTo>
                  <a:pt x="217627" y="312089"/>
                </a:lnTo>
                <a:lnTo>
                  <a:pt x="218986" y="312089"/>
                </a:lnTo>
                <a:lnTo>
                  <a:pt x="219671" y="311404"/>
                </a:lnTo>
                <a:lnTo>
                  <a:pt x="219671" y="308673"/>
                </a:lnTo>
                <a:close/>
              </a:path>
              <a:path w="260984" h="312420">
                <a:moveTo>
                  <a:pt x="219671" y="288137"/>
                </a:moveTo>
                <a:lnTo>
                  <a:pt x="218986" y="287451"/>
                </a:lnTo>
                <a:lnTo>
                  <a:pt x="216255" y="287451"/>
                </a:lnTo>
                <a:lnTo>
                  <a:pt x="215569" y="288137"/>
                </a:lnTo>
                <a:lnTo>
                  <a:pt x="215569" y="290880"/>
                </a:lnTo>
                <a:lnTo>
                  <a:pt x="216255" y="291566"/>
                </a:lnTo>
                <a:lnTo>
                  <a:pt x="217627" y="291566"/>
                </a:lnTo>
                <a:lnTo>
                  <a:pt x="218986" y="291566"/>
                </a:lnTo>
                <a:lnTo>
                  <a:pt x="219671" y="290880"/>
                </a:lnTo>
                <a:lnTo>
                  <a:pt x="219671" y="288137"/>
                </a:lnTo>
                <a:close/>
              </a:path>
              <a:path w="260984" h="312420">
                <a:moveTo>
                  <a:pt x="219671" y="267614"/>
                </a:moveTo>
                <a:lnTo>
                  <a:pt x="218986" y="266928"/>
                </a:lnTo>
                <a:lnTo>
                  <a:pt x="216255" y="266928"/>
                </a:lnTo>
                <a:lnTo>
                  <a:pt x="215569" y="267614"/>
                </a:lnTo>
                <a:lnTo>
                  <a:pt x="215569" y="270344"/>
                </a:lnTo>
                <a:lnTo>
                  <a:pt x="216255" y="271030"/>
                </a:lnTo>
                <a:lnTo>
                  <a:pt x="217627" y="271030"/>
                </a:lnTo>
                <a:lnTo>
                  <a:pt x="218986" y="271030"/>
                </a:lnTo>
                <a:lnTo>
                  <a:pt x="219671" y="270344"/>
                </a:lnTo>
                <a:lnTo>
                  <a:pt x="219671" y="267614"/>
                </a:lnTo>
                <a:close/>
              </a:path>
              <a:path w="260984" h="312420">
                <a:moveTo>
                  <a:pt x="219671" y="247091"/>
                </a:moveTo>
                <a:lnTo>
                  <a:pt x="218986" y="246405"/>
                </a:lnTo>
                <a:lnTo>
                  <a:pt x="216255" y="246405"/>
                </a:lnTo>
                <a:lnTo>
                  <a:pt x="215569" y="247091"/>
                </a:lnTo>
                <a:lnTo>
                  <a:pt x="215569" y="249821"/>
                </a:lnTo>
                <a:lnTo>
                  <a:pt x="216255" y="250507"/>
                </a:lnTo>
                <a:lnTo>
                  <a:pt x="217627" y="250507"/>
                </a:lnTo>
                <a:lnTo>
                  <a:pt x="218986" y="250507"/>
                </a:lnTo>
                <a:lnTo>
                  <a:pt x="219671" y="249821"/>
                </a:lnTo>
                <a:lnTo>
                  <a:pt x="219671" y="247091"/>
                </a:lnTo>
                <a:close/>
              </a:path>
              <a:path w="260984" h="312420">
                <a:moveTo>
                  <a:pt x="219671" y="226555"/>
                </a:moveTo>
                <a:lnTo>
                  <a:pt x="218986" y="225869"/>
                </a:lnTo>
                <a:lnTo>
                  <a:pt x="216255" y="225869"/>
                </a:lnTo>
                <a:lnTo>
                  <a:pt x="215569" y="226555"/>
                </a:lnTo>
                <a:lnTo>
                  <a:pt x="215569" y="229298"/>
                </a:lnTo>
                <a:lnTo>
                  <a:pt x="216255" y="229984"/>
                </a:lnTo>
                <a:lnTo>
                  <a:pt x="217627" y="229984"/>
                </a:lnTo>
                <a:lnTo>
                  <a:pt x="218986" y="229984"/>
                </a:lnTo>
                <a:lnTo>
                  <a:pt x="219671" y="229298"/>
                </a:lnTo>
                <a:lnTo>
                  <a:pt x="219671" y="226555"/>
                </a:lnTo>
                <a:close/>
              </a:path>
              <a:path w="260984" h="312420">
                <a:moveTo>
                  <a:pt x="219671" y="206006"/>
                </a:moveTo>
                <a:lnTo>
                  <a:pt x="218986" y="205320"/>
                </a:lnTo>
                <a:lnTo>
                  <a:pt x="216255" y="205320"/>
                </a:lnTo>
                <a:lnTo>
                  <a:pt x="215569" y="206006"/>
                </a:lnTo>
                <a:lnTo>
                  <a:pt x="215569" y="208737"/>
                </a:lnTo>
                <a:lnTo>
                  <a:pt x="216255" y="209423"/>
                </a:lnTo>
                <a:lnTo>
                  <a:pt x="217627" y="209423"/>
                </a:lnTo>
                <a:lnTo>
                  <a:pt x="218986" y="209423"/>
                </a:lnTo>
                <a:lnTo>
                  <a:pt x="219671" y="208737"/>
                </a:lnTo>
                <a:lnTo>
                  <a:pt x="219671" y="206006"/>
                </a:lnTo>
                <a:close/>
              </a:path>
              <a:path w="260984" h="312420">
                <a:moveTo>
                  <a:pt x="219671" y="185483"/>
                </a:moveTo>
                <a:lnTo>
                  <a:pt x="218986" y="184797"/>
                </a:lnTo>
                <a:lnTo>
                  <a:pt x="216255" y="184797"/>
                </a:lnTo>
                <a:lnTo>
                  <a:pt x="215569" y="185483"/>
                </a:lnTo>
                <a:lnTo>
                  <a:pt x="215569" y="188214"/>
                </a:lnTo>
                <a:lnTo>
                  <a:pt x="216255" y="188899"/>
                </a:lnTo>
                <a:lnTo>
                  <a:pt x="217627" y="188899"/>
                </a:lnTo>
                <a:lnTo>
                  <a:pt x="218986" y="188899"/>
                </a:lnTo>
                <a:lnTo>
                  <a:pt x="219671" y="188214"/>
                </a:lnTo>
                <a:lnTo>
                  <a:pt x="219671" y="185483"/>
                </a:lnTo>
                <a:close/>
              </a:path>
              <a:path w="260984" h="312420">
                <a:moveTo>
                  <a:pt x="219671" y="164947"/>
                </a:moveTo>
                <a:lnTo>
                  <a:pt x="218986" y="164261"/>
                </a:lnTo>
                <a:lnTo>
                  <a:pt x="216255" y="164261"/>
                </a:lnTo>
                <a:lnTo>
                  <a:pt x="215569" y="164947"/>
                </a:lnTo>
                <a:lnTo>
                  <a:pt x="215569" y="167690"/>
                </a:lnTo>
                <a:lnTo>
                  <a:pt x="216255" y="168376"/>
                </a:lnTo>
                <a:lnTo>
                  <a:pt x="217627" y="168376"/>
                </a:lnTo>
                <a:lnTo>
                  <a:pt x="218986" y="168376"/>
                </a:lnTo>
                <a:lnTo>
                  <a:pt x="219671" y="167690"/>
                </a:lnTo>
                <a:lnTo>
                  <a:pt x="219671" y="164947"/>
                </a:lnTo>
                <a:close/>
              </a:path>
              <a:path w="260984" h="312420">
                <a:moveTo>
                  <a:pt x="219671" y="144475"/>
                </a:moveTo>
                <a:lnTo>
                  <a:pt x="218986" y="143789"/>
                </a:lnTo>
                <a:lnTo>
                  <a:pt x="216255" y="143789"/>
                </a:lnTo>
                <a:lnTo>
                  <a:pt x="215569" y="144475"/>
                </a:lnTo>
                <a:lnTo>
                  <a:pt x="215569" y="147205"/>
                </a:lnTo>
                <a:lnTo>
                  <a:pt x="216255" y="147891"/>
                </a:lnTo>
                <a:lnTo>
                  <a:pt x="217627" y="147891"/>
                </a:lnTo>
                <a:lnTo>
                  <a:pt x="218986" y="147891"/>
                </a:lnTo>
                <a:lnTo>
                  <a:pt x="219671" y="147205"/>
                </a:lnTo>
                <a:lnTo>
                  <a:pt x="219671" y="144475"/>
                </a:lnTo>
                <a:close/>
              </a:path>
              <a:path w="260984" h="312420">
                <a:moveTo>
                  <a:pt x="219671" y="123901"/>
                </a:moveTo>
                <a:lnTo>
                  <a:pt x="218986" y="123215"/>
                </a:lnTo>
                <a:lnTo>
                  <a:pt x="216255" y="123215"/>
                </a:lnTo>
                <a:lnTo>
                  <a:pt x="215569" y="123901"/>
                </a:lnTo>
                <a:lnTo>
                  <a:pt x="215569" y="126631"/>
                </a:lnTo>
                <a:lnTo>
                  <a:pt x="216255" y="127317"/>
                </a:lnTo>
                <a:lnTo>
                  <a:pt x="217627" y="127317"/>
                </a:lnTo>
                <a:lnTo>
                  <a:pt x="218986" y="127317"/>
                </a:lnTo>
                <a:lnTo>
                  <a:pt x="219671" y="126631"/>
                </a:lnTo>
                <a:lnTo>
                  <a:pt x="219671" y="123901"/>
                </a:lnTo>
                <a:close/>
              </a:path>
              <a:path w="260984" h="312420">
                <a:moveTo>
                  <a:pt x="219671" y="103339"/>
                </a:moveTo>
                <a:lnTo>
                  <a:pt x="218986" y="102654"/>
                </a:lnTo>
                <a:lnTo>
                  <a:pt x="216255" y="102654"/>
                </a:lnTo>
                <a:lnTo>
                  <a:pt x="215569" y="103339"/>
                </a:lnTo>
                <a:lnTo>
                  <a:pt x="215569" y="106083"/>
                </a:lnTo>
                <a:lnTo>
                  <a:pt x="216255" y="106768"/>
                </a:lnTo>
                <a:lnTo>
                  <a:pt x="217627" y="106768"/>
                </a:lnTo>
                <a:lnTo>
                  <a:pt x="218986" y="106768"/>
                </a:lnTo>
                <a:lnTo>
                  <a:pt x="219671" y="106083"/>
                </a:lnTo>
                <a:lnTo>
                  <a:pt x="219671" y="103339"/>
                </a:lnTo>
                <a:close/>
              </a:path>
              <a:path w="260984" h="312420">
                <a:moveTo>
                  <a:pt x="219671" y="82816"/>
                </a:moveTo>
                <a:lnTo>
                  <a:pt x="218986" y="82130"/>
                </a:lnTo>
                <a:lnTo>
                  <a:pt x="216255" y="82130"/>
                </a:lnTo>
                <a:lnTo>
                  <a:pt x="215569" y="82816"/>
                </a:lnTo>
                <a:lnTo>
                  <a:pt x="215569" y="85547"/>
                </a:lnTo>
                <a:lnTo>
                  <a:pt x="216255" y="86233"/>
                </a:lnTo>
                <a:lnTo>
                  <a:pt x="217627" y="86233"/>
                </a:lnTo>
                <a:lnTo>
                  <a:pt x="218986" y="86233"/>
                </a:lnTo>
                <a:lnTo>
                  <a:pt x="219671" y="85547"/>
                </a:lnTo>
                <a:lnTo>
                  <a:pt x="219671" y="82816"/>
                </a:lnTo>
                <a:close/>
              </a:path>
              <a:path w="260984" h="312420">
                <a:moveTo>
                  <a:pt x="219671" y="62293"/>
                </a:moveTo>
                <a:lnTo>
                  <a:pt x="218986" y="61607"/>
                </a:lnTo>
                <a:lnTo>
                  <a:pt x="216255" y="61607"/>
                </a:lnTo>
                <a:lnTo>
                  <a:pt x="215569" y="62293"/>
                </a:lnTo>
                <a:lnTo>
                  <a:pt x="215569" y="65024"/>
                </a:lnTo>
                <a:lnTo>
                  <a:pt x="216255" y="65709"/>
                </a:lnTo>
                <a:lnTo>
                  <a:pt x="217627" y="65709"/>
                </a:lnTo>
                <a:lnTo>
                  <a:pt x="218986" y="65709"/>
                </a:lnTo>
                <a:lnTo>
                  <a:pt x="219671" y="65024"/>
                </a:lnTo>
                <a:lnTo>
                  <a:pt x="219671" y="62293"/>
                </a:lnTo>
                <a:close/>
              </a:path>
              <a:path w="260984" h="312420">
                <a:moveTo>
                  <a:pt x="219671" y="41757"/>
                </a:moveTo>
                <a:lnTo>
                  <a:pt x="218986" y="41071"/>
                </a:lnTo>
                <a:lnTo>
                  <a:pt x="216255" y="41071"/>
                </a:lnTo>
                <a:lnTo>
                  <a:pt x="215569" y="41757"/>
                </a:lnTo>
                <a:lnTo>
                  <a:pt x="215569" y="44500"/>
                </a:lnTo>
                <a:lnTo>
                  <a:pt x="216255" y="45186"/>
                </a:lnTo>
                <a:lnTo>
                  <a:pt x="217627" y="45186"/>
                </a:lnTo>
                <a:lnTo>
                  <a:pt x="218986" y="45186"/>
                </a:lnTo>
                <a:lnTo>
                  <a:pt x="219671" y="44500"/>
                </a:lnTo>
                <a:lnTo>
                  <a:pt x="219671" y="41757"/>
                </a:lnTo>
                <a:close/>
              </a:path>
              <a:path w="260984" h="312420">
                <a:moveTo>
                  <a:pt x="229946" y="299770"/>
                </a:moveTo>
                <a:lnTo>
                  <a:pt x="229933" y="299212"/>
                </a:lnTo>
                <a:lnTo>
                  <a:pt x="229730" y="298729"/>
                </a:lnTo>
                <a:lnTo>
                  <a:pt x="228942" y="297916"/>
                </a:lnTo>
                <a:lnTo>
                  <a:pt x="228460" y="297713"/>
                </a:lnTo>
                <a:lnTo>
                  <a:pt x="226517" y="297726"/>
                </a:lnTo>
                <a:lnTo>
                  <a:pt x="225831" y="298399"/>
                </a:lnTo>
                <a:lnTo>
                  <a:pt x="225831" y="300342"/>
                </a:lnTo>
                <a:lnTo>
                  <a:pt x="226034" y="300824"/>
                </a:lnTo>
                <a:lnTo>
                  <a:pt x="226834" y="301625"/>
                </a:lnTo>
                <a:lnTo>
                  <a:pt x="227317" y="301815"/>
                </a:lnTo>
                <a:lnTo>
                  <a:pt x="227888" y="301828"/>
                </a:lnTo>
                <a:lnTo>
                  <a:pt x="229260" y="301828"/>
                </a:lnTo>
                <a:lnTo>
                  <a:pt x="229946" y="301142"/>
                </a:lnTo>
                <a:lnTo>
                  <a:pt x="229946" y="299770"/>
                </a:lnTo>
                <a:close/>
              </a:path>
              <a:path w="260984" h="312420">
                <a:moveTo>
                  <a:pt x="229946" y="277876"/>
                </a:moveTo>
                <a:lnTo>
                  <a:pt x="229260" y="277190"/>
                </a:lnTo>
                <a:lnTo>
                  <a:pt x="227888" y="277190"/>
                </a:lnTo>
                <a:lnTo>
                  <a:pt x="225831" y="278676"/>
                </a:lnTo>
                <a:lnTo>
                  <a:pt x="225831" y="279819"/>
                </a:lnTo>
                <a:lnTo>
                  <a:pt x="226034" y="280301"/>
                </a:lnTo>
                <a:lnTo>
                  <a:pt x="226834" y="281089"/>
                </a:lnTo>
                <a:lnTo>
                  <a:pt x="227317" y="281292"/>
                </a:lnTo>
                <a:lnTo>
                  <a:pt x="227888" y="281292"/>
                </a:lnTo>
                <a:lnTo>
                  <a:pt x="229260" y="281292"/>
                </a:lnTo>
                <a:lnTo>
                  <a:pt x="229946" y="280619"/>
                </a:lnTo>
                <a:lnTo>
                  <a:pt x="229946" y="277876"/>
                </a:lnTo>
                <a:close/>
              </a:path>
              <a:path w="260984" h="312420">
                <a:moveTo>
                  <a:pt x="229946" y="257352"/>
                </a:moveTo>
                <a:lnTo>
                  <a:pt x="229260" y="256667"/>
                </a:lnTo>
                <a:lnTo>
                  <a:pt x="227888" y="256667"/>
                </a:lnTo>
                <a:lnTo>
                  <a:pt x="227317" y="256667"/>
                </a:lnTo>
                <a:lnTo>
                  <a:pt x="226834" y="256870"/>
                </a:lnTo>
                <a:lnTo>
                  <a:pt x="226034" y="257670"/>
                </a:lnTo>
                <a:lnTo>
                  <a:pt x="225831" y="258152"/>
                </a:lnTo>
                <a:lnTo>
                  <a:pt x="225831" y="259283"/>
                </a:lnTo>
                <a:lnTo>
                  <a:pt x="226034" y="259765"/>
                </a:lnTo>
                <a:lnTo>
                  <a:pt x="226428" y="260172"/>
                </a:lnTo>
                <a:lnTo>
                  <a:pt x="226834" y="260565"/>
                </a:lnTo>
                <a:lnTo>
                  <a:pt x="227317" y="260769"/>
                </a:lnTo>
                <a:lnTo>
                  <a:pt x="227888" y="260769"/>
                </a:lnTo>
                <a:lnTo>
                  <a:pt x="229260" y="260769"/>
                </a:lnTo>
                <a:lnTo>
                  <a:pt x="229946" y="260083"/>
                </a:lnTo>
                <a:lnTo>
                  <a:pt x="229946" y="257352"/>
                </a:lnTo>
                <a:close/>
              </a:path>
              <a:path w="260984" h="312420">
                <a:moveTo>
                  <a:pt x="229946" y="236728"/>
                </a:moveTo>
                <a:lnTo>
                  <a:pt x="229260" y="236042"/>
                </a:lnTo>
                <a:lnTo>
                  <a:pt x="227888" y="236042"/>
                </a:lnTo>
                <a:lnTo>
                  <a:pt x="227317" y="236054"/>
                </a:lnTo>
                <a:lnTo>
                  <a:pt x="226834" y="236245"/>
                </a:lnTo>
                <a:lnTo>
                  <a:pt x="226034" y="237045"/>
                </a:lnTo>
                <a:lnTo>
                  <a:pt x="225831" y="237528"/>
                </a:lnTo>
                <a:lnTo>
                  <a:pt x="225831" y="238658"/>
                </a:lnTo>
                <a:lnTo>
                  <a:pt x="226034" y="239153"/>
                </a:lnTo>
                <a:lnTo>
                  <a:pt x="226428" y="239547"/>
                </a:lnTo>
                <a:lnTo>
                  <a:pt x="226834" y="239941"/>
                </a:lnTo>
                <a:lnTo>
                  <a:pt x="227317" y="240144"/>
                </a:lnTo>
                <a:lnTo>
                  <a:pt x="227888" y="240144"/>
                </a:lnTo>
                <a:lnTo>
                  <a:pt x="229260" y="240144"/>
                </a:lnTo>
                <a:lnTo>
                  <a:pt x="229946" y="239471"/>
                </a:lnTo>
                <a:lnTo>
                  <a:pt x="229946" y="236728"/>
                </a:lnTo>
                <a:close/>
              </a:path>
              <a:path w="260984" h="312420">
                <a:moveTo>
                  <a:pt x="229946" y="195745"/>
                </a:moveTo>
                <a:lnTo>
                  <a:pt x="229260" y="195059"/>
                </a:lnTo>
                <a:lnTo>
                  <a:pt x="227888" y="195059"/>
                </a:lnTo>
                <a:lnTo>
                  <a:pt x="227317" y="195059"/>
                </a:lnTo>
                <a:lnTo>
                  <a:pt x="226834" y="195262"/>
                </a:lnTo>
                <a:lnTo>
                  <a:pt x="226428" y="195656"/>
                </a:lnTo>
                <a:lnTo>
                  <a:pt x="226034" y="196062"/>
                </a:lnTo>
                <a:lnTo>
                  <a:pt x="225831" y="196545"/>
                </a:lnTo>
                <a:lnTo>
                  <a:pt x="225831" y="197675"/>
                </a:lnTo>
                <a:lnTo>
                  <a:pt x="226034" y="198158"/>
                </a:lnTo>
                <a:lnTo>
                  <a:pt x="226834" y="198958"/>
                </a:lnTo>
                <a:lnTo>
                  <a:pt x="227317" y="199161"/>
                </a:lnTo>
                <a:lnTo>
                  <a:pt x="227888" y="199161"/>
                </a:lnTo>
                <a:lnTo>
                  <a:pt x="229260" y="199161"/>
                </a:lnTo>
                <a:lnTo>
                  <a:pt x="229946" y="198475"/>
                </a:lnTo>
                <a:lnTo>
                  <a:pt x="229946" y="195745"/>
                </a:lnTo>
                <a:close/>
              </a:path>
              <a:path w="260984" h="312420">
                <a:moveTo>
                  <a:pt x="229946" y="175209"/>
                </a:moveTo>
                <a:lnTo>
                  <a:pt x="229260" y="174536"/>
                </a:lnTo>
                <a:lnTo>
                  <a:pt x="227888" y="174536"/>
                </a:lnTo>
                <a:lnTo>
                  <a:pt x="227317" y="174536"/>
                </a:lnTo>
                <a:lnTo>
                  <a:pt x="226834" y="174739"/>
                </a:lnTo>
                <a:lnTo>
                  <a:pt x="226428" y="175133"/>
                </a:lnTo>
                <a:lnTo>
                  <a:pt x="226034" y="175526"/>
                </a:lnTo>
                <a:lnTo>
                  <a:pt x="225831" y="176022"/>
                </a:lnTo>
                <a:lnTo>
                  <a:pt x="225831" y="177152"/>
                </a:lnTo>
                <a:lnTo>
                  <a:pt x="226034" y="177634"/>
                </a:lnTo>
                <a:lnTo>
                  <a:pt x="226834" y="178435"/>
                </a:lnTo>
                <a:lnTo>
                  <a:pt x="227317" y="178625"/>
                </a:lnTo>
                <a:lnTo>
                  <a:pt x="227888" y="178638"/>
                </a:lnTo>
                <a:lnTo>
                  <a:pt x="229260" y="178638"/>
                </a:lnTo>
                <a:lnTo>
                  <a:pt x="229946" y="177952"/>
                </a:lnTo>
                <a:lnTo>
                  <a:pt x="229946" y="175209"/>
                </a:lnTo>
                <a:close/>
              </a:path>
              <a:path w="260984" h="312420">
                <a:moveTo>
                  <a:pt x="229946" y="154686"/>
                </a:moveTo>
                <a:lnTo>
                  <a:pt x="229260" y="154000"/>
                </a:lnTo>
                <a:lnTo>
                  <a:pt x="227888" y="154000"/>
                </a:lnTo>
                <a:lnTo>
                  <a:pt x="227317" y="154012"/>
                </a:lnTo>
                <a:lnTo>
                  <a:pt x="226834" y="154203"/>
                </a:lnTo>
                <a:lnTo>
                  <a:pt x="226034" y="155003"/>
                </a:lnTo>
                <a:lnTo>
                  <a:pt x="225831" y="155486"/>
                </a:lnTo>
                <a:lnTo>
                  <a:pt x="225831" y="156616"/>
                </a:lnTo>
                <a:lnTo>
                  <a:pt x="226034" y="157111"/>
                </a:lnTo>
                <a:lnTo>
                  <a:pt x="226428" y="157505"/>
                </a:lnTo>
                <a:lnTo>
                  <a:pt x="226834" y="157899"/>
                </a:lnTo>
                <a:lnTo>
                  <a:pt x="227317" y="158102"/>
                </a:lnTo>
                <a:lnTo>
                  <a:pt x="227888" y="158102"/>
                </a:lnTo>
                <a:lnTo>
                  <a:pt x="229260" y="158102"/>
                </a:lnTo>
                <a:lnTo>
                  <a:pt x="229946" y="157429"/>
                </a:lnTo>
                <a:lnTo>
                  <a:pt x="229946" y="154686"/>
                </a:lnTo>
                <a:close/>
              </a:path>
              <a:path w="260984" h="312420">
                <a:moveTo>
                  <a:pt x="229946" y="134162"/>
                </a:moveTo>
                <a:lnTo>
                  <a:pt x="229260" y="133477"/>
                </a:lnTo>
                <a:lnTo>
                  <a:pt x="227888" y="133477"/>
                </a:lnTo>
                <a:lnTo>
                  <a:pt x="227317" y="133477"/>
                </a:lnTo>
                <a:lnTo>
                  <a:pt x="226834" y="133680"/>
                </a:lnTo>
                <a:lnTo>
                  <a:pt x="226034" y="134480"/>
                </a:lnTo>
                <a:lnTo>
                  <a:pt x="225831" y="134962"/>
                </a:lnTo>
                <a:lnTo>
                  <a:pt x="225844" y="135801"/>
                </a:lnTo>
                <a:lnTo>
                  <a:pt x="227317" y="137579"/>
                </a:lnTo>
                <a:lnTo>
                  <a:pt x="227888" y="137579"/>
                </a:lnTo>
                <a:lnTo>
                  <a:pt x="228803" y="137579"/>
                </a:lnTo>
                <a:lnTo>
                  <a:pt x="229425" y="137160"/>
                </a:lnTo>
                <a:lnTo>
                  <a:pt x="229781" y="136309"/>
                </a:lnTo>
                <a:lnTo>
                  <a:pt x="229895" y="136067"/>
                </a:lnTo>
                <a:lnTo>
                  <a:pt x="229946" y="135801"/>
                </a:lnTo>
                <a:lnTo>
                  <a:pt x="229946" y="135521"/>
                </a:lnTo>
                <a:lnTo>
                  <a:pt x="229946" y="134162"/>
                </a:lnTo>
                <a:close/>
              </a:path>
              <a:path w="260984" h="312420">
                <a:moveTo>
                  <a:pt x="229946" y="95821"/>
                </a:moveTo>
                <a:lnTo>
                  <a:pt x="229933" y="93878"/>
                </a:lnTo>
                <a:lnTo>
                  <a:pt x="229743" y="93395"/>
                </a:lnTo>
                <a:lnTo>
                  <a:pt x="228942" y="92595"/>
                </a:lnTo>
                <a:lnTo>
                  <a:pt x="228460" y="92392"/>
                </a:lnTo>
                <a:lnTo>
                  <a:pt x="227317" y="92405"/>
                </a:lnTo>
                <a:lnTo>
                  <a:pt x="226834" y="92608"/>
                </a:lnTo>
                <a:lnTo>
                  <a:pt x="226428" y="92989"/>
                </a:lnTo>
                <a:lnTo>
                  <a:pt x="226034" y="93395"/>
                </a:lnTo>
                <a:lnTo>
                  <a:pt x="225831" y="93878"/>
                </a:lnTo>
                <a:lnTo>
                  <a:pt x="225831" y="95021"/>
                </a:lnTo>
                <a:lnTo>
                  <a:pt x="226034" y="95504"/>
                </a:lnTo>
                <a:lnTo>
                  <a:pt x="226834" y="96291"/>
                </a:lnTo>
                <a:lnTo>
                  <a:pt x="227317" y="96494"/>
                </a:lnTo>
                <a:lnTo>
                  <a:pt x="227888" y="96507"/>
                </a:lnTo>
                <a:lnTo>
                  <a:pt x="229260" y="96507"/>
                </a:lnTo>
                <a:lnTo>
                  <a:pt x="229946" y="95821"/>
                </a:lnTo>
                <a:close/>
              </a:path>
              <a:path w="260984" h="312420">
                <a:moveTo>
                  <a:pt x="229946" y="72555"/>
                </a:moveTo>
                <a:lnTo>
                  <a:pt x="229260" y="71869"/>
                </a:lnTo>
                <a:lnTo>
                  <a:pt x="227888" y="71869"/>
                </a:lnTo>
                <a:lnTo>
                  <a:pt x="227317" y="71869"/>
                </a:lnTo>
                <a:lnTo>
                  <a:pt x="226834" y="72072"/>
                </a:lnTo>
                <a:lnTo>
                  <a:pt x="226428" y="72466"/>
                </a:lnTo>
                <a:lnTo>
                  <a:pt x="225463" y="73431"/>
                </a:lnTo>
                <a:lnTo>
                  <a:pt x="225463" y="74409"/>
                </a:lnTo>
                <a:lnTo>
                  <a:pt x="226428" y="75374"/>
                </a:lnTo>
                <a:lnTo>
                  <a:pt x="226834" y="75768"/>
                </a:lnTo>
                <a:lnTo>
                  <a:pt x="227317" y="75971"/>
                </a:lnTo>
                <a:lnTo>
                  <a:pt x="227888" y="75971"/>
                </a:lnTo>
                <a:lnTo>
                  <a:pt x="229260" y="75971"/>
                </a:lnTo>
                <a:lnTo>
                  <a:pt x="229946" y="75285"/>
                </a:lnTo>
                <a:lnTo>
                  <a:pt x="229946" y="72555"/>
                </a:lnTo>
                <a:close/>
              </a:path>
              <a:path w="260984" h="312420">
                <a:moveTo>
                  <a:pt x="229946" y="52019"/>
                </a:moveTo>
                <a:lnTo>
                  <a:pt x="229260" y="51346"/>
                </a:lnTo>
                <a:lnTo>
                  <a:pt x="227888" y="51346"/>
                </a:lnTo>
                <a:lnTo>
                  <a:pt x="227317" y="51346"/>
                </a:lnTo>
                <a:lnTo>
                  <a:pt x="226834" y="51549"/>
                </a:lnTo>
                <a:lnTo>
                  <a:pt x="226034" y="52336"/>
                </a:lnTo>
                <a:lnTo>
                  <a:pt x="225831" y="52819"/>
                </a:lnTo>
                <a:lnTo>
                  <a:pt x="225831" y="53962"/>
                </a:lnTo>
                <a:lnTo>
                  <a:pt x="227888" y="55448"/>
                </a:lnTo>
                <a:lnTo>
                  <a:pt x="229260" y="55448"/>
                </a:lnTo>
                <a:lnTo>
                  <a:pt x="229946" y="54762"/>
                </a:lnTo>
                <a:lnTo>
                  <a:pt x="229946" y="52019"/>
                </a:lnTo>
                <a:close/>
              </a:path>
              <a:path w="260984" h="312420">
                <a:moveTo>
                  <a:pt x="229946" y="31445"/>
                </a:moveTo>
                <a:lnTo>
                  <a:pt x="229260" y="30772"/>
                </a:lnTo>
                <a:lnTo>
                  <a:pt x="227888" y="30772"/>
                </a:lnTo>
                <a:lnTo>
                  <a:pt x="227317" y="30772"/>
                </a:lnTo>
                <a:lnTo>
                  <a:pt x="226834" y="30975"/>
                </a:lnTo>
                <a:lnTo>
                  <a:pt x="226034" y="31762"/>
                </a:lnTo>
                <a:lnTo>
                  <a:pt x="225831" y="32245"/>
                </a:lnTo>
                <a:lnTo>
                  <a:pt x="225831" y="33388"/>
                </a:lnTo>
                <a:lnTo>
                  <a:pt x="227888" y="34874"/>
                </a:lnTo>
                <a:lnTo>
                  <a:pt x="229260" y="34874"/>
                </a:lnTo>
                <a:lnTo>
                  <a:pt x="229946" y="34188"/>
                </a:lnTo>
                <a:lnTo>
                  <a:pt x="229946" y="31445"/>
                </a:lnTo>
                <a:close/>
              </a:path>
              <a:path w="260984" h="312420">
                <a:moveTo>
                  <a:pt x="230060" y="114884"/>
                </a:moveTo>
                <a:lnTo>
                  <a:pt x="229501" y="113538"/>
                </a:lnTo>
                <a:lnTo>
                  <a:pt x="229006" y="113131"/>
                </a:lnTo>
                <a:lnTo>
                  <a:pt x="227571" y="112839"/>
                </a:lnTo>
                <a:lnTo>
                  <a:pt x="226949" y="113030"/>
                </a:lnTo>
                <a:lnTo>
                  <a:pt x="226034" y="113944"/>
                </a:lnTo>
                <a:lnTo>
                  <a:pt x="225844" y="114414"/>
                </a:lnTo>
                <a:lnTo>
                  <a:pt x="225831" y="116344"/>
                </a:lnTo>
                <a:lnTo>
                  <a:pt x="226517" y="117043"/>
                </a:lnTo>
                <a:lnTo>
                  <a:pt x="227888" y="117055"/>
                </a:lnTo>
                <a:lnTo>
                  <a:pt x="228612" y="117055"/>
                </a:lnTo>
                <a:lnTo>
                  <a:pt x="229184" y="116751"/>
                </a:lnTo>
                <a:lnTo>
                  <a:pt x="229997" y="115531"/>
                </a:lnTo>
                <a:lnTo>
                  <a:pt x="230060" y="114884"/>
                </a:lnTo>
                <a:close/>
              </a:path>
              <a:path w="260984" h="312420">
                <a:moveTo>
                  <a:pt x="230149" y="217601"/>
                </a:moveTo>
                <a:lnTo>
                  <a:pt x="229997" y="216852"/>
                </a:lnTo>
                <a:lnTo>
                  <a:pt x="229336" y="216204"/>
                </a:lnTo>
                <a:lnTo>
                  <a:pt x="228942" y="215798"/>
                </a:lnTo>
                <a:lnTo>
                  <a:pt x="228460" y="215595"/>
                </a:lnTo>
                <a:lnTo>
                  <a:pt x="227888" y="215607"/>
                </a:lnTo>
                <a:lnTo>
                  <a:pt x="226377" y="215442"/>
                </a:lnTo>
                <a:lnTo>
                  <a:pt x="225615" y="216128"/>
                </a:lnTo>
                <a:lnTo>
                  <a:pt x="225615" y="219176"/>
                </a:lnTo>
                <a:lnTo>
                  <a:pt x="226377" y="219849"/>
                </a:lnTo>
                <a:lnTo>
                  <a:pt x="227888" y="219697"/>
                </a:lnTo>
                <a:lnTo>
                  <a:pt x="228803" y="219710"/>
                </a:lnTo>
                <a:lnTo>
                  <a:pt x="229438" y="219290"/>
                </a:lnTo>
                <a:lnTo>
                  <a:pt x="230149" y="217601"/>
                </a:lnTo>
                <a:close/>
              </a:path>
              <a:path w="260984" h="312420">
                <a:moveTo>
                  <a:pt x="240233" y="308673"/>
                </a:moveTo>
                <a:lnTo>
                  <a:pt x="239547" y="307987"/>
                </a:lnTo>
                <a:lnTo>
                  <a:pt x="236804" y="307987"/>
                </a:lnTo>
                <a:lnTo>
                  <a:pt x="236118" y="308673"/>
                </a:lnTo>
                <a:lnTo>
                  <a:pt x="236118" y="311404"/>
                </a:lnTo>
                <a:lnTo>
                  <a:pt x="236804" y="312089"/>
                </a:lnTo>
                <a:lnTo>
                  <a:pt x="238175" y="312089"/>
                </a:lnTo>
                <a:lnTo>
                  <a:pt x="239547" y="312089"/>
                </a:lnTo>
                <a:lnTo>
                  <a:pt x="240233" y="311404"/>
                </a:lnTo>
                <a:lnTo>
                  <a:pt x="240233" y="308673"/>
                </a:lnTo>
                <a:close/>
              </a:path>
              <a:path w="260984" h="312420">
                <a:moveTo>
                  <a:pt x="240233" y="288137"/>
                </a:moveTo>
                <a:lnTo>
                  <a:pt x="239547" y="287451"/>
                </a:lnTo>
                <a:lnTo>
                  <a:pt x="236804" y="287451"/>
                </a:lnTo>
                <a:lnTo>
                  <a:pt x="236118" y="288137"/>
                </a:lnTo>
                <a:lnTo>
                  <a:pt x="236118" y="290880"/>
                </a:lnTo>
                <a:lnTo>
                  <a:pt x="236804" y="291566"/>
                </a:lnTo>
                <a:lnTo>
                  <a:pt x="238175" y="291566"/>
                </a:lnTo>
                <a:lnTo>
                  <a:pt x="239547" y="291566"/>
                </a:lnTo>
                <a:lnTo>
                  <a:pt x="240233" y="290880"/>
                </a:lnTo>
                <a:lnTo>
                  <a:pt x="240233" y="288137"/>
                </a:lnTo>
                <a:close/>
              </a:path>
              <a:path w="260984" h="312420">
                <a:moveTo>
                  <a:pt x="240233" y="267614"/>
                </a:moveTo>
                <a:lnTo>
                  <a:pt x="239547" y="266928"/>
                </a:lnTo>
                <a:lnTo>
                  <a:pt x="236804" y="266928"/>
                </a:lnTo>
                <a:lnTo>
                  <a:pt x="236118" y="267614"/>
                </a:lnTo>
                <a:lnTo>
                  <a:pt x="236118" y="270344"/>
                </a:lnTo>
                <a:lnTo>
                  <a:pt x="236804" y="271030"/>
                </a:lnTo>
                <a:lnTo>
                  <a:pt x="238175" y="271030"/>
                </a:lnTo>
                <a:lnTo>
                  <a:pt x="239547" y="271030"/>
                </a:lnTo>
                <a:lnTo>
                  <a:pt x="240233" y="270344"/>
                </a:lnTo>
                <a:lnTo>
                  <a:pt x="240233" y="267614"/>
                </a:lnTo>
                <a:close/>
              </a:path>
              <a:path w="260984" h="312420">
                <a:moveTo>
                  <a:pt x="240233" y="144475"/>
                </a:moveTo>
                <a:lnTo>
                  <a:pt x="239547" y="143789"/>
                </a:lnTo>
                <a:lnTo>
                  <a:pt x="236804" y="143789"/>
                </a:lnTo>
                <a:lnTo>
                  <a:pt x="236118" y="144475"/>
                </a:lnTo>
                <a:lnTo>
                  <a:pt x="236118" y="147205"/>
                </a:lnTo>
                <a:lnTo>
                  <a:pt x="236804" y="147891"/>
                </a:lnTo>
                <a:lnTo>
                  <a:pt x="238175" y="147891"/>
                </a:lnTo>
                <a:lnTo>
                  <a:pt x="239547" y="147891"/>
                </a:lnTo>
                <a:lnTo>
                  <a:pt x="240233" y="147205"/>
                </a:lnTo>
                <a:lnTo>
                  <a:pt x="240233" y="144475"/>
                </a:lnTo>
                <a:close/>
              </a:path>
              <a:path w="260984" h="312420">
                <a:moveTo>
                  <a:pt x="240233" y="123901"/>
                </a:moveTo>
                <a:lnTo>
                  <a:pt x="239547" y="123215"/>
                </a:lnTo>
                <a:lnTo>
                  <a:pt x="236804" y="123215"/>
                </a:lnTo>
                <a:lnTo>
                  <a:pt x="236118" y="123901"/>
                </a:lnTo>
                <a:lnTo>
                  <a:pt x="236118" y="126631"/>
                </a:lnTo>
                <a:lnTo>
                  <a:pt x="236804" y="127317"/>
                </a:lnTo>
                <a:lnTo>
                  <a:pt x="238175" y="127317"/>
                </a:lnTo>
                <a:lnTo>
                  <a:pt x="239547" y="127317"/>
                </a:lnTo>
                <a:lnTo>
                  <a:pt x="240233" y="126631"/>
                </a:lnTo>
                <a:lnTo>
                  <a:pt x="240233" y="123901"/>
                </a:lnTo>
                <a:close/>
              </a:path>
              <a:path w="260984" h="312420">
                <a:moveTo>
                  <a:pt x="240233" y="103339"/>
                </a:moveTo>
                <a:lnTo>
                  <a:pt x="239547" y="102654"/>
                </a:lnTo>
                <a:lnTo>
                  <a:pt x="236804" y="102654"/>
                </a:lnTo>
                <a:lnTo>
                  <a:pt x="236118" y="103339"/>
                </a:lnTo>
                <a:lnTo>
                  <a:pt x="236118" y="106083"/>
                </a:lnTo>
                <a:lnTo>
                  <a:pt x="236804" y="106768"/>
                </a:lnTo>
                <a:lnTo>
                  <a:pt x="238175" y="106768"/>
                </a:lnTo>
                <a:lnTo>
                  <a:pt x="239547" y="106768"/>
                </a:lnTo>
                <a:lnTo>
                  <a:pt x="240233" y="106083"/>
                </a:lnTo>
                <a:lnTo>
                  <a:pt x="240233" y="103339"/>
                </a:lnTo>
                <a:close/>
              </a:path>
              <a:path w="260984" h="312420">
                <a:moveTo>
                  <a:pt x="240233" y="82816"/>
                </a:moveTo>
                <a:lnTo>
                  <a:pt x="239547" y="82130"/>
                </a:lnTo>
                <a:lnTo>
                  <a:pt x="236804" y="82130"/>
                </a:lnTo>
                <a:lnTo>
                  <a:pt x="236118" y="82816"/>
                </a:lnTo>
                <a:lnTo>
                  <a:pt x="236118" y="85547"/>
                </a:lnTo>
                <a:lnTo>
                  <a:pt x="236804" y="86233"/>
                </a:lnTo>
                <a:lnTo>
                  <a:pt x="238175" y="86233"/>
                </a:lnTo>
                <a:lnTo>
                  <a:pt x="239547" y="86233"/>
                </a:lnTo>
                <a:lnTo>
                  <a:pt x="240233" y="85547"/>
                </a:lnTo>
                <a:lnTo>
                  <a:pt x="240233" y="82816"/>
                </a:lnTo>
                <a:close/>
              </a:path>
              <a:path w="260984" h="312420">
                <a:moveTo>
                  <a:pt x="240233" y="62293"/>
                </a:moveTo>
                <a:lnTo>
                  <a:pt x="239547" y="61607"/>
                </a:lnTo>
                <a:lnTo>
                  <a:pt x="236804" y="61607"/>
                </a:lnTo>
                <a:lnTo>
                  <a:pt x="236118" y="62293"/>
                </a:lnTo>
                <a:lnTo>
                  <a:pt x="236118" y="65024"/>
                </a:lnTo>
                <a:lnTo>
                  <a:pt x="236804" y="65709"/>
                </a:lnTo>
                <a:lnTo>
                  <a:pt x="238175" y="65709"/>
                </a:lnTo>
                <a:lnTo>
                  <a:pt x="239547" y="65709"/>
                </a:lnTo>
                <a:lnTo>
                  <a:pt x="240233" y="65024"/>
                </a:lnTo>
                <a:lnTo>
                  <a:pt x="240233" y="62293"/>
                </a:lnTo>
                <a:close/>
              </a:path>
              <a:path w="260984" h="312420">
                <a:moveTo>
                  <a:pt x="240233" y="41757"/>
                </a:moveTo>
                <a:lnTo>
                  <a:pt x="239547" y="41071"/>
                </a:lnTo>
                <a:lnTo>
                  <a:pt x="236804" y="41071"/>
                </a:lnTo>
                <a:lnTo>
                  <a:pt x="236118" y="41757"/>
                </a:lnTo>
                <a:lnTo>
                  <a:pt x="236118" y="44500"/>
                </a:lnTo>
                <a:lnTo>
                  <a:pt x="236804" y="45186"/>
                </a:lnTo>
                <a:lnTo>
                  <a:pt x="238175" y="45186"/>
                </a:lnTo>
                <a:lnTo>
                  <a:pt x="239547" y="45186"/>
                </a:lnTo>
                <a:lnTo>
                  <a:pt x="240233" y="44500"/>
                </a:lnTo>
                <a:lnTo>
                  <a:pt x="240233" y="41757"/>
                </a:lnTo>
                <a:close/>
              </a:path>
              <a:path w="260984" h="312420">
                <a:moveTo>
                  <a:pt x="240233" y="21234"/>
                </a:moveTo>
                <a:lnTo>
                  <a:pt x="239547" y="20548"/>
                </a:lnTo>
                <a:lnTo>
                  <a:pt x="236804" y="20548"/>
                </a:lnTo>
                <a:lnTo>
                  <a:pt x="236118" y="21234"/>
                </a:lnTo>
                <a:lnTo>
                  <a:pt x="236118" y="23964"/>
                </a:lnTo>
                <a:lnTo>
                  <a:pt x="236804" y="24650"/>
                </a:lnTo>
                <a:lnTo>
                  <a:pt x="238175" y="24650"/>
                </a:lnTo>
                <a:lnTo>
                  <a:pt x="239547" y="24650"/>
                </a:lnTo>
                <a:lnTo>
                  <a:pt x="240233" y="23964"/>
                </a:lnTo>
                <a:lnTo>
                  <a:pt x="240233" y="21234"/>
                </a:lnTo>
                <a:close/>
              </a:path>
              <a:path w="260984" h="312420">
                <a:moveTo>
                  <a:pt x="250494" y="298399"/>
                </a:moveTo>
                <a:lnTo>
                  <a:pt x="249809" y="297726"/>
                </a:lnTo>
                <a:lnTo>
                  <a:pt x="247865" y="297713"/>
                </a:lnTo>
                <a:lnTo>
                  <a:pt x="247383" y="297916"/>
                </a:lnTo>
                <a:lnTo>
                  <a:pt x="246595" y="298729"/>
                </a:lnTo>
                <a:lnTo>
                  <a:pt x="246392" y="299212"/>
                </a:lnTo>
                <a:lnTo>
                  <a:pt x="246380" y="299770"/>
                </a:lnTo>
                <a:lnTo>
                  <a:pt x="246380" y="301142"/>
                </a:lnTo>
                <a:lnTo>
                  <a:pt x="247065" y="301828"/>
                </a:lnTo>
                <a:lnTo>
                  <a:pt x="248437" y="301828"/>
                </a:lnTo>
                <a:lnTo>
                  <a:pt x="249809" y="301828"/>
                </a:lnTo>
                <a:lnTo>
                  <a:pt x="250494" y="301142"/>
                </a:lnTo>
                <a:lnTo>
                  <a:pt x="250494" y="298399"/>
                </a:lnTo>
                <a:close/>
              </a:path>
              <a:path w="260984" h="312420">
                <a:moveTo>
                  <a:pt x="250494" y="277876"/>
                </a:moveTo>
                <a:lnTo>
                  <a:pt x="249809" y="277190"/>
                </a:lnTo>
                <a:lnTo>
                  <a:pt x="247065" y="277190"/>
                </a:lnTo>
                <a:lnTo>
                  <a:pt x="246380" y="277876"/>
                </a:lnTo>
                <a:lnTo>
                  <a:pt x="246380" y="280619"/>
                </a:lnTo>
                <a:lnTo>
                  <a:pt x="247065" y="281292"/>
                </a:lnTo>
                <a:lnTo>
                  <a:pt x="248437" y="281292"/>
                </a:lnTo>
                <a:lnTo>
                  <a:pt x="249809" y="281292"/>
                </a:lnTo>
                <a:lnTo>
                  <a:pt x="250494" y="280619"/>
                </a:lnTo>
                <a:lnTo>
                  <a:pt x="250494" y="277876"/>
                </a:lnTo>
                <a:close/>
              </a:path>
              <a:path w="260984" h="312420">
                <a:moveTo>
                  <a:pt x="250494" y="257352"/>
                </a:moveTo>
                <a:lnTo>
                  <a:pt x="249809" y="256667"/>
                </a:lnTo>
                <a:lnTo>
                  <a:pt x="247065" y="256667"/>
                </a:lnTo>
                <a:lnTo>
                  <a:pt x="246380" y="257352"/>
                </a:lnTo>
                <a:lnTo>
                  <a:pt x="246380" y="260083"/>
                </a:lnTo>
                <a:lnTo>
                  <a:pt x="247065" y="260769"/>
                </a:lnTo>
                <a:lnTo>
                  <a:pt x="248437" y="260769"/>
                </a:lnTo>
                <a:lnTo>
                  <a:pt x="249809" y="260769"/>
                </a:lnTo>
                <a:lnTo>
                  <a:pt x="250494" y="260083"/>
                </a:lnTo>
                <a:lnTo>
                  <a:pt x="250494" y="257352"/>
                </a:lnTo>
                <a:close/>
              </a:path>
              <a:path w="260984" h="312420">
                <a:moveTo>
                  <a:pt x="250494" y="236728"/>
                </a:moveTo>
                <a:lnTo>
                  <a:pt x="249809" y="236042"/>
                </a:lnTo>
                <a:lnTo>
                  <a:pt x="247065" y="236042"/>
                </a:lnTo>
                <a:lnTo>
                  <a:pt x="246380" y="236728"/>
                </a:lnTo>
                <a:lnTo>
                  <a:pt x="246380" y="239471"/>
                </a:lnTo>
                <a:lnTo>
                  <a:pt x="247065" y="240144"/>
                </a:lnTo>
                <a:lnTo>
                  <a:pt x="248437" y="240144"/>
                </a:lnTo>
                <a:lnTo>
                  <a:pt x="249809" y="240144"/>
                </a:lnTo>
                <a:lnTo>
                  <a:pt x="250494" y="239471"/>
                </a:lnTo>
                <a:lnTo>
                  <a:pt x="250494" y="236728"/>
                </a:lnTo>
                <a:close/>
              </a:path>
              <a:path w="260984" h="312420">
                <a:moveTo>
                  <a:pt x="250494" y="195745"/>
                </a:moveTo>
                <a:lnTo>
                  <a:pt x="249809" y="195059"/>
                </a:lnTo>
                <a:lnTo>
                  <a:pt x="247065" y="195059"/>
                </a:lnTo>
                <a:lnTo>
                  <a:pt x="246380" y="195745"/>
                </a:lnTo>
                <a:lnTo>
                  <a:pt x="246380" y="198475"/>
                </a:lnTo>
                <a:lnTo>
                  <a:pt x="247065" y="199161"/>
                </a:lnTo>
                <a:lnTo>
                  <a:pt x="248437" y="199161"/>
                </a:lnTo>
                <a:lnTo>
                  <a:pt x="249809" y="199161"/>
                </a:lnTo>
                <a:lnTo>
                  <a:pt x="250494" y="198475"/>
                </a:lnTo>
                <a:lnTo>
                  <a:pt x="250494" y="195745"/>
                </a:lnTo>
                <a:close/>
              </a:path>
              <a:path w="260984" h="312420">
                <a:moveTo>
                  <a:pt x="250494" y="175209"/>
                </a:moveTo>
                <a:lnTo>
                  <a:pt x="249809" y="174536"/>
                </a:lnTo>
                <a:lnTo>
                  <a:pt x="247065" y="174536"/>
                </a:lnTo>
                <a:lnTo>
                  <a:pt x="246380" y="175209"/>
                </a:lnTo>
                <a:lnTo>
                  <a:pt x="246380" y="177952"/>
                </a:lnTo>
                <a:lnTo>
                  <a:pt x="247065" y="178638"/>
                </a:lnTo>
                <a:lnTo>
                  <a:pt x="248437" y="178638"/>
                </a:lnTo>
                <a:lnTo>
                  <a:pt x="249809" y="178638"/>
                </a:lnTo>
                <a:lnTo>
                  <a:pt x="250494" y="177952"/>
                </a:lnTo>
                <a:lnTo>
                  <a:pt x="250494" y="175209"/>
                </a:lnTo>
                <a:close/>
              </a:path>
              <a:path w="260984" h="312420">
                <a:moveTo>
                  <a:pt x="250494" y="154686"/>
                </a:moveTo>
                <a:lnTo>
                  <a:pt x="249809" y="154000"/>
                </a:lnTo>
                <a:lnTo>
                  <a:pt x="247065" y="154000"/>
                </a:lnTo>
                <a:lnTo>
                  <a:pt x="246380" y="154686"/>
                </a:lnTo>
                <a:lnTo>
                  <a:pt x="246380" y="157429"/>
                </a:lnTo>
                <a:lnTo>
                  <a:pt x="247065" y="158102"/>
                </a:lnTo>
                <a:lnTo>
                  <a:pt x="248437" y="158102"/>
                </a:lnTo>
                <a:lnTo>
                  <a:pt x="249809" y="158102"/>
                </a:lnTo>
                <a:lnTo>
                  <a:pt x="250494" y="157429"/>
                </a:lnTo>
                <a:lnTo>
                  <a:pt x="250494" y="154686"/>
                </a:lnTo>
                <a:close/>
              </a:path>
              <a:path w="260984" h="312420">
                <a:moveTo>
                  <a:pt x="250494" y="134162"/>
                </a:moveTo>
                <a:lnTo>
                  <a:pt x="249809" y="133477"/>
                </a:lnTo>
                <a:lnTo>
                  <a:pt x="247065" y="133477"/>
                </a:lnTo>
                <a:lnTo>
                  <a:pt x="246380" y="134162"/>
                </a:lnTo>
                <a:lnTo>
                  <a:pt x="246380" y="135521"/>
                </a:lnTo>
                <a:lnTo>
                  <a:pt x="246380" y="135801"/>
                </a:lnTo>
                <a:lnTo>
                  <a:pt x="246430" y="136067"/>
                </a:lnTo>
                <a:lnTo>
                  <a:pt x="246545" y="136309"/>
                </a:lnTo>
                <a:lnTo>
                  <a:pt x="246900" y="137160"/>
                </a:lnTo>
                <a:lnTo>
                  <a:pt x="247523" y="137579"/>
                </a:lnTo>
                <a:lnTo>
                  <a:pt x="248437" y="137579"/>
                </a:lnTo>
                <a:lnTo>
                  <a:pt x="249351" y="137566"/>
                </a:lnTo>
                <a:lnTo>
                  <a:pt x="249974" y="137147"/>
                </a:lnTo>
                <a:lnTo>
                  <a:pt x="250431" y="136055"/>
                </a:lnTo>
                <a:lnTo>
                  <a:pt x="250482" y="135801"/>
                </a:lnTo>
                <a:lnTo>
                  <a:pt x="250494" y="134162"/>
                </a:lnTo>
                <a:close/>
              </a:path>
              <a:path w="260984" h="312420">
                <a:moveTo>
                  <a:pt x="250494" y="93878"/>
                </a:moveTo>
                <a:lnTo>
                  <a:pt x="247865" y="92392"/>
                </a:lnTo>
                <a:lnTo>
                  <a:pt x="247383" y="92595"/>
                </a:lnTo>
                <a:lnTo>
                  <a:pt x="246583" y="93395"/>
                </a:lnTo>
                <a:lnTo>
                  <a:pt x="246392" y="93878"/>
                </a:lnTo>
                <a:lnTo>
                  <a:pt x="246380" y="95821"/>
                </a:lnTo>
                <a:lnTo>
                  <a:pt x="247065" y="96507"/>
                </a:lnTo>
                <a:lnTo>
                  <a:pt x="248437" y="96507"/>
                </a:lnTo>
                <a:lnTo>
                  <a:pt x="249809" y="96507"/>
                </a:lnTo>
                <a:lnTo>
                  <a:pt x="250494" y="95821"/>
                </a:lnTo>
                <a:lnTo>
                  <a:pt x="250494" y="93878"/>
                </a:lnTo>
                <a:close/>
              </a:path>
              <a:path w="260984" h="312420">
                <a:moveTo>
                  <a:pt x="250494" y="72555"/>
                </a:moveTo>
                <a:lnTo>
                  <a:pt x="249809" y="71869"/>
                </a:lnTo>
                <a:lnTo>
                  <a:pt x="247065" y="71869"/>
                </a:lnTo>
                <a:lnTo>
                  <a:pt x="246380" y="72555"/>
                </a:lnTo>
                <a:lnTo>
                  <a:pt x="246380" y="75285"/>
                </a:lnTo>
                <a:lnTo>
                  <a:pt x="247065" y="75971"/>
                </a:lnTo>
                <a:lnTo>
                  <a:pt x="248437" y="75971"/>
                </a:lnTo>
                <a:lnTo>
                  <a:pt x="249809" y="75971"/>
                </a:lnTo>
                <a:lnTo>
                  <a:pt x="250494" y="75285"/>
                </a:lnTo>
                <a:lnTo>
                  <a:pt x="250494" y="72555"/>
                </a:lnTo>
                <a:close/>
              </a:path>
              <a:path w="260984" h="312420">
                <a:moveTo>
                  <a:pt x="250494" y="52019"/>
                </a:moveTo>
                <a:lnTo>
                  <a:pt x="249809" y="51346"/>
                </a:lnTo>
                <a:lnTo>
                  <a:pt x="247065" y="51346"/>
                </a:lnTo>
                <a:lnTo>
                  <a:pt x="246380" y="52019"/>
                </a:lnTo>
                <a:lnTo>
                  <a:pt x="246380" y="54762"/>
                </a:lnTo>
                <a:lnTo>
                  <a:pt x="247065" y="55448"/>
                </a:lnTo>
                <a:lnTo>
                  <a:pt x="248437" y="55448"/>
                </a:lnTo>
                <a:lnTo>
                  <a:pt x="249809" y="55448"/>
                </a:lnTo>
                <a:lnTo>
                  <a:pt x="250494" y="54762"/>
                </a:lnTo>
                <a:lnTo>
                  <a:pt x="250494" y="52019"/>
                </a:lnTo>
                <a:close/>
              </a:path>
              <a:path w="260984" h="312420">
                <a:moveTo>
                  <a:pt x="250494" y="31445"/>
                </a:moveTo>
                <a:lnTo>
                  <a:pt x="249809" y="30772"/>
                </a:lnTo>
                <a:lnTo>
                  <a:pt x="247065" y="30772"/>
                </a:lnTo>
                <a:lnTo>
                  <a:pt x="246380" y="31445"/>
                </a:lnTo>
                <a:lnTo>
                  <a:pt x="246380" y="34188"/>
                </a:lnTo>
                <a:lnTo>
                  <a:pt x="247065" y="34874"/>
                </a:lnTo>
                <a:lnTo>
                  <a:pt x="248437" y="34874"/>
                </a:lnTo>
                <a:lnTo>
                  <a:pt x="249809" y="34874"/>
                </a:lnTo>
                <a:lnTo>
                  <a:pt x="250494" y="34188"/>
                </a:lnTo>
                <a:lnTo>
                  <a:pt x="250494" y="31445"/>
                </a:lnTo>
                <a:close/>
              </a:path>
              <a:path w="260984" h="312420">
                <a:moveTo>
                  <a:pt x="250494" y="10947"/>
                </a:moveTo>
                <a:lnTo>
                  <a:pt x="249809" y="10261"/>
                </a:lnTo>
                <a:lnTo>
                  <a:pt x="247065" y="10261"/>
                </a:lnTo>
                <a:lnTo>
                  <a:pt x="246380" y="10947"/>
                </a:lnTo>
                <a:lnTo>
                  <a:pt x="246380" y="12319"/>
                </a:lnTo>
                <a:lnTo>
                  <a:pt x="246380" y="12598"/>
                </a:lnTo>
                <a:lnTo>
                  <a:pt x="246430" y="12865"/>
                </a:lnTo>
                <a:lnTo>
                  <a:pt x="246545" y="13119"/>
                </a:lnTo>
                <a:lnTo>
                  <a:pt x="246900" y="13957"/>
                </a:lnTo>
                <a:lnTo>
                  <a:pt x="247523" y="14376"/>
                </a:lnTo>
                <a:lnTo>
                  <a:pt x="248437" y="14363"/>
                </a:lnTo>
                <a:lnTo>
                  <a:pt x="249339" y="14363"/>
                </a:lnTo>
                <a:lnTo>
                  <a:pt x="250494" y="12319"/>
                </a:lnTo>
                <a:lnTo>
                  <a:pt x="250494" y="10947"/>
                </a:lnTo>
                <a:close/>
              </a:path>
              <a:path w="260984" h="312420">
                <a:moveTo>
                  <a:pt x="250507" y="116357"/>
                </a:moveTo>
                <a:lnTo>
                  <a:pt x="250494" y="114973"/>
                </a:lnTo>
                <a:lnTo>
                  <a:pt x="250494" y="113588"/>
                </a:lnTo>
                <a:lnTo>
                  <a:pt x="249796" y="112890"/>
                </a:lnTo>
                <a:lnTo>
                  <a:pt x="247015" y="112903"/>
                </a:lnTo>
                <a:lnTo>
                  <a:pt x="246329" y="113601"/>
                </a:lnTo>
                <a:lnTo>
                  <a:pt x="246354" y="116382"/>
                </a:lnTo>
                <a:lnTo>
                  <a:pt x="247053" y="117068"/>
                </a:lnTo>
                <a:lnTo>
                  <a:pt x="248437" y="117055"/>
                </a:lnTo>
                <a:lnTo>
                  <a:pt x="249821" y="117055"/>
                </a:lnTo>
                <a:lnTo>
                  <a:pt x="250507" y="116357"/>
                </a:lnTo>
                <a:close/>
              </a:path>
              <a:path w="260984" h="312420">
                <a:moveTo>
                  <a:pt x="250710" y="216128"/>
                </a:moveTo>
                <a:lnTo>
                  <a:pt x="249948" y="215442"/>
                </a:lnTo>
                <a:lnTo>
                  <a:pt x="248437" y="215607"/>
                </a:lnTo>
                <a:lnTo>
                  <a:pt x="247865" y="215595"/>
                </a:lnTo>
                <a:lnTo>
                  <a:pt x="247383" y="215798"/>
                </a:lnTo>
                <a:lnTo>
                  <a:pt x="246989" y="216204"/>
                </a:lnTo>
                <a:lnTo>
                  <a:pt x="246329" y="216852"/>
                </a:lnTo>
                <a:lnTo>
                  <a:pt x="246176" y="217601"/>
                </a:lnTo>
                <a:lnTo>
                  <a:pt x="246888" y="219290"/>
                </a:lnTo>
                <a:lnTo>
                  <a:pt x="247523" y="219710"/>
                </a:lnTo>
                <a:lnTo>
                  <a:pt x="248437" y="219697"/>
                </a:lnTo>
                <a:lnTo>
                  <a:pt x="249948" y="219849"/>
                </a:lnTo>
                <a:lnTo>
                  <a:pt x="250710" y="219176"/>
                </a:lnTo>
                <a:lnTo>
                  <a:pt x="250710" y="216128"/>
                </a:lnTo>
                <a:close/>
              </a:path>
              <a:path w="260984" h="312420">
                <a:moveTo>
                  <a:pt x="260756" y="21234"/>
                </a:moveTo>
                <a:lnTo>
                  <a:pt x="260070" y="20548"/>
                </a:lnTo>
                <a:lnTo>
                  <a:pt x="257340" y="20548"/>
                </a:lnTo>
                <a:lnTo>
                  <a:pt x="256654" y="21234"/>
                </a:lnTo>
                <a:lnTo>
                  <a:pt x="256654" y="23964"/>
                </a:lnTo>
                <a:lnTo>
                  <a:pt x="257340" y="24650"/>
                </a:lnTo>
                <a:lnTo>
                  <a:pt x="258699" y="24650"/>
                </a:lnTo>
                <a:lnTo>
                  <a:pt x="260070" y="24650"/>
                </a:lnTo>
                <a:lnTo>
                  <a:pt x="260756" y="23964"/>
                </a:lnTo>
                <a:lnTo>
                  <a:pt x="260756" y="21234"/>
                </a:lnTo>
                <a:close/>
              </a:path>
              <a:path w="260984" h="312420">
                <a:moveTo>
                  <a:pt x="260756" y="685"/>
                </a:moveTo>
                <a:lnTo>
                  <a:pt x="260070" y="0"/>
                </a:lnTo>
                <a:lnTo>
                  <a:pt x="257340" y="0"/>
                </a:lnTo>
                <a:lnTo>
                  <a:pt x="256654" y="685"/>
                </a:lnTo>
                <a:lnTo>
                  <a:pt x="256654" y="3416"/>
                </a:lnTo>
                <a:lnTo>
                  <a:pt x="257340" y="4102"/>
                </a:lnTo>
                <a:lnTo>
                  <a:pt x="258699" y="4102"/>
                </a:lnTo>
                <a:lnTo>
                  <a:pt x="260070" y="4102"/>
                </a:lnTo>
                <a:lnTo>
                  <a:pt x="260756" y="3416"/>
                </a:lnTo>
                <a:lnTo>
                  <a:pt x="260756" y="685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01434" y="319391"/>
            <a:ext cx="455930" cy="435609"/>
          </a:xfrm>
          <a:custGeom>
            <a:avLst/>
            <a:gdLst/>
            <a:ahLst/>
            <a:cxnLst/>
            <a:rect l="l" t="t" r="r" b="b"/>
            <a:pathLst>
              <a:path w="455930" h="435609">
                <a:moveTo>
                  <a:pt x="4102" y="431863"/>
                </a:moveTo>
                <a:lnTo>
                  <a:pt x="3416" y="431177"/>
                </a:lnTo>
                <a:lnTo>
                  <a:pt x="685" y="431177"/>
                </a:lnTo>
                <a:lnTo>
                  <a:pt x="0" y="431863"/>
                </a:lnTo>
                <a:lnTo>
                  <a:pt x="0" y="434594"/>
                </a:lnTo>
                <a:lnTo>
                  <a:pt x="685" y="435279"/>
                </a:lnTo>
                <a:lnTo>
                  <a:pt x="2044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1863"/>
                </a:lnTo>
                <a:close/>
              </a:path>
              <a:path w="455930" h="435609">
                <a:moveTo>
                  <a:pt x="14300" y="423049"/>
                </a:moveTo>
                <a:lnTo>
                  <a:pt x="14287" y="422490"/>
                </a:lnTo>
                <a:lnTo>
                  <a:pt x="14084" y="422008"/>
                </a:lnTo>
                <a:lnTo>
                  <a:pt x="13296" y="421195"/>
                </a:lnTo>
                <a:lnTo>
                  <a:pt x="12814" y="421005"/>
                </a:lnTo>
                <a:lnTo>
                  <a:pt x="12242" y="421005"/>
                </a:lnTo>
                <a:lnTo>
                  <a:pt x="11696" y="420979"/>
                </a:lnTo>
                <a:lnTo>
                  <a:pt x="10185" y="422960"/>
                </a:lnTo>
                <a:lnTo>
                  <a:pt x="10185" y="424332"/>
                </a:lnTo>
                <a:lnTo>
                  <a:pt x="10871" y="425018"/>
                </a:lnTo>
                <a:lnTo>
                  <a:pt x="12242" y="425018"/>
                </a:lnTo>
                <a:lnTo>
                  <a:pt x="13550" y="425018"/>
                </a:lnTo>
                <a:lnTo>
                  <a:pt x="14236" y="424357"/>
                </a:lnTo>
                <a:lnTo>
                  <a:pt x="14300" y="423049"/>
                </a:lnTo>
                <a:close/>
              </a:path>
              <a:path w="455930" h="435609">
                <a:moveTo>
                  <a:pt x="24625" y="431863"/>
                </a:moveTo>
                <a:lnTo>
                  <a:pt x="23939" y="431177"/>
                </a:lnTo>
                <a:lnTo>
                  <a:pt x="21209" y="431177"/>
                </a:lnTo>
                <a:lnTo>
                  <a:pt x="20523" y="431863"/>
                </a:lnTo>
                <a:lnTo>
                  <a:pt x="20523" y="434594"/>
                </a:lnTo>
                <a:lnTo>
                  <a:pt x="21209" y="435279"/>
                </a:lnTo>
                <a:lnTo>
                  <a:pt x="22580" y="435279"/>
                </a:lnTo>
                <a:lnTo>
                  <a:pt x="23939" y="435279"/>
                </a:lnTo>
                <a:lnTo>
                  <a:pt x="24625" y="434594"/>
                </a:lnTo>
                <a:lnTo>
                  <a:pt x="24625" y="431863"/>
                </a:lnTo>
                <a:close/>
              </a:path>
              <a:path w="455930" h="435609">
                <a:moveTo>
                  <a:pt x="24625" y="411327"/>
                </a:moveTo>
                <a:lnTo>
                  <a:pt x="23939" y="410641"/>
                </a:lnTo>
                <a:lnTo>
                  <a:pt x="21209" y="410641"/>
                </a:lnTo>
                <a:lnTo>
                  <a:pt x="20523" y="411327"/>
                </a:lnTo>
                <a:lnTo>
                  <a:pt x="20523" y="414070"/>
                </a:lnTo>
                <a:lnTo>
                  <a:pt x="21209" y="414756"/>
                </a:lnTo>
                <a:lnTo>
                  <a:pt x="22580" y="414756"/>
                </a:lnTo>
                <a:lnTo>
                  <a:pt x="23939" y="414756"/>
                </a:lnTo>
                <a:lnTo>
                  <a:pt x="24625" y="414070"/>
                </a:lnTo>
                <a:lnTo>
                  <a:pt x="24625" y="411327"/>
                </a:lnTo>
                <a:close/>
              </a:path>
              <a:path w="455930" h="435609">
                <a:moveTo>
                  <a:pt x="34899" y="422960"/>
                </a:moveTo>
                <a:lnTo>
                  <a:pt x="34886" y="422402"/>
                </a:lnTo>
                <a:lnTo>
                  <a:pt x="34683" y="421919"/>
                </a:lnTo>
                <a:lnTo>
                  <a:pt x="33896" y="421106"/>
                </a:lnTo>
                <a:lnTo>
                  <a:pt x="33413" y="420903"/>
                </a:lnTo>
                <a:lnTo>
                  <a:pt x="32270" y="420916"/>
                </a:lnTo>
                <a:lnTo>
                  <a:pt x="30784" y="422960"/>
                </a:lnTo>
                <a:lnTo>
                  <a:pt x="30784" y="424332"/>
                </a:lnTo>
                <a:lnTo>
                  <a:pt x="31470" y="425018"/>
                </a:lnTo>
                <a:lnTo>
                  <a:pt x="32842" y="425018"/>
                </a:lnTo>
                <a:lnTo>
                  <a:pt x="34213" y="425018"/>
                </a:lnTo>
                <a:lnTo>
                  <a:pt x="34899" y="424332"/>
                </a:lnTo>
                <a:lnTo>
                  <a:pt x="34899" y="422960"/>
                </a:lnTo>
                <a:close/>
              </a:path>
              <a:path w="455930" h="435609">
                <a:moveTo>
                  <a:pt x="34899" y="403809"/>
                </a:moveTo>
                <a:lnTo>
                  <a:pt x="34886" y="401866"/>
                </a:lnTo>
                <a:lnTo>
                  <a:pt x="34696" y="401383"/>
                </a:lnTo>
                <a:lnTo>
                  <a:pt x="33782" y="400469"/>
                </a:lnTo>
                <a:lnTo>
                  <a:pt x="33159" y="400278"/>
                </a:lnTo>
                <a:lnTo>
                  <a:pt x="31724" y="400570"/>
                </a:lnTo>
                <a:lnTo>
                  <a:pt x="31229" y="400977"/>
                </a:lnTo>
                <a:lnTo>
                  <a:pt x="30670" y="402323"/>
                </a:lnTo>
                <a:lnTo>
                  <a:pt x="30734" y="402971"/>
                </a:lnTo>
                <a:lnTo>
                  <a:pt x="31546" y="404177"/>
                </a:lnTo>
                <a:lnTo>
                  <a:pt x="32105" y="404482"/>
                </a:lnTo>
                <a:lnTo>
                  <a:pt x="32842" y="404482"/>
                </a:lnTo>
                <a:lnTo>
                  <a:pt x="34213" y="404482"/>
                </a:lnTo>
                <a:lnTo>
                  <a:pt x="34899" y="403809"/>
                </a:lnTo>
                <a:close/>
              </a:path>
              <a:path w="455930" h="435609">
                <a:moveTo>
                  <a:pt x="45161" y="431863"/>
                </a:moveTo>
                <a:lnTo>
                  <a:pt x="44475" y="431177"/>
                </a:lnTo>
                <a:lnTo>
                  <a:pt x="41732" y="431177"/>
                </a:lnTo>
                <a:lnTo>
                  <a:pt x="41046" y="431863"/>
                </a:lnTo>
                <a:lnTo>
                  <a:pt x="41046" y="434594"/>
                </a:lnTo>
                <a:lnTo>
                  <a:pt x="41732" y="435279"/>
                </a:lnTo>
                <a:lnTo>
                  <a:pt x="43103" y="435279"/>
                </a:lnTo>
                <a:lnTo>
                  <a:pt x="44475" y="435279"/>
                </a:lnTo>
                <a:lnTo>
                  <a:pt x="45161" y="434594"/>
                </a:lnTo>
                <a:lnTo>
                  <a:pt x="45161" y="431863"/>
                </a:lnTo>
                <a:close/>
              </a:path>
              <a:path w="455930" h="435609">
                <a:moveTo>
                  <a:pt x="45161" y="411327"/>
                </a:moveTo>
                <a:lnTo>
                  <a:pt x="44475" y="410641"/>
                </a:lnTo>
                <a:lnTo>
                  <a:pt x="41732" y="410641"/>
                </a:lnTo>
                <a:lnTo>
                  <a:pt x="41046" y="411327"/>
                </a:lnTo>
                <a:lnTo>
                  <a:pt x="41046" y="414070"/>
                </a:lnTo>
                <a:lnTo>
                  <a:pt x="41732" y="414756"/>
                </a:lnTo>
                <a:lnTo>
                  <a:pt x="43103" y="414756"/>
                </a:lnTo>
                <a:lnTo>
                  <a:pt x="44475" y="414756"/>
                </a:lnTo>
                <a:lnTo>
                  <a:pt x="45161" y="414070"/>
                </a:lnTo>
                <a:lnTo>
                  <a:pt x="45161" y="411327"/>
                </a:lnTo>
                <a:close/>
              </a:path>
              <a:path w="455930" h="435609">
                <a:moveTo>
                  <a:pt x="45161" y="390804"/>
                </a:moveTo>
                <a:lnTo>
                  <a:pt x="44475" y="390118"/>
                </a:lnTo>
                <a:lnTo>
                  <a:pt x="41732" y="390118"/>
                </a:lnTo>
                <a:lnTo>
                  <a:pt x="41046" y="390804"/>
                </a:lnTo>
                <a:lnTo>
                  <a:pt x="41046" y="393534"/>
                </a:lnTo>
                <a:lnTo>
                  <a:pt x="41732" y="394220"/>
                </a:lnTo>
                <a:lnTo>
                  <a:pt x="43103" y="394220"/>
                </a:lnTo>
                <a:lnTo>
                  <a:pt x="44475" y="394220"/>
                </a:lnTo>
                <a:lnTo>
                  <a:pt x="45161" y="393534"/>
                </a:lnTo>
                <a:lnTo>
                  <a:pt x="45161" y="390804"/>
                </a:lnTo>
                <a:close/>
              </a:path>
              <a:path w="455930" h="435609">
                <a:moveTo>
                  <a:pt x="55448" y="380542"/>
                </a:moveTo>
                <a:lnTo>
                  <a:pt x="54762" y="379857"/>
                </a:lnTo>
                <a:lnTo>
                  <a:pt x="52019" y="379857"/>
                </a:lnTo>
                <a:lnTo>
                  <a:pt x="51333" y="380542"/>
                </a:lnTo>
                <a:lnTo>
                  <a:pt x="51333" y="383273"/>
                </a:lnTo>
                <a:lnTo>
                  <a:pt x="52019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455930" h="435609">
                <a:moveTo>
                  <a:pt x="55562" y="422846"/>
                </a:moveTo>
                <a:lnTo>
                  <a:pt x="55003" y="421500"/>
                </a:lnTo>
                <a:lnTo>
                  <a:pt x="54508" y="421093"/>
                </a:lnTo>
                <a:lnTo>
                  <a:pt x="53073" y="420801"/>
                </a:lnTo>
                <a:lnTo>
                  <a:pt x="52451" y="420992"/>
                </a:lnTo>
                <a:lnTo>
                  <a:pt x="51943" y="421513"/>
                </a:lnTo>
                <a:lnTo>
                  <a:pt x="51257" y="422148"/>
                </a:lnTo>
                <a:lnTo>
                  <a:pt x="51092" y="422897"/>
                </a:lnTo>
                <a:lnTo>
                  <a:pt x="51816" y="424624"/>
                </a:lnTo>
                <a:lnTo>
                  <a:pt x="52463" y="425043"/>
                </a:lnTo>
                <a:lnTo>
                  <a:pt x="53390" y="425018"/>
                </a:lnTo>
                <a:lnTo>
                  <a:pt x="54127" y="425018"/>
                </a:lnTo>
                <a:lnTo>
                  <a:pt x="54686" y="424713"/>
                </a:lnTo>
                <a:lnTo>
                  <a:pt x="55499" y="423494"/>
                </a:lnTo>
                <a:lnTo>
                  <a:pt x="55562" y="422846"/>
                </a:lnTo>
                <a:close/>
              </a:path>
              <a:path w="455930" h="435609">
                <a:moveTo>
                  <a:pt x="65709" y="431863"/>
                </a:moveTo>
                <a:lnTo>
                  <a:pt x="65024" y="431177"/>
                </a:lnTo>
                <a:lnTo>
                  <a:pt x="62280" y="431177"/>
                </a:lnTo>
                <a:lnTo>
                  <a:pt x="61607" y="431863"/>
                </a:lnTo>
                <a:lnTo>
                  <a:pt x="61607" y="434594"/>
                </a:lnTo>
                <a:lnTo>
                  <a:pt x="62280" y="435279"/>
                </a:lnTo>
                <a:lnTo>
                  <a:pt x="63652" y="435279"/>
                </a:lnTo>
                <a:lnTo>
                  <a:pt x="65024" y="435279"/>
                </a:lnTo>
                <a:lnTo>
                  <a:pt x="65709" y="434594"/>
                </a:lnTo>
                <a:lnTo>
                  <a:pt x="65709" y="431863"/>
                </a:lnTo>
                <a:close/>
              </a:path>
              <a:path w="455930" h="435609">
                <a:moveTo>
                  <a:pt x="65709" y="411327"/>
                </a:moveTo>
                <a:lnTo>
                  <a:pt x="65024" y="410641"/>
                </a:lnTo>
                <a:lnTo>
                  <a:pt x="62280" y="410641"/>
                </a:lnTo>
                <a:lnTo>
                  <a:pt x="61607" y="411327"/>
                </a:lnTo>
                <a:lnTo>
                  <a:pt x="61607" y="414070"/>
                </a:lnTo>
                <a:lnTo>
                  <a:pt x="62280" y="414756"/>
                </a:lnTo>
                <a:lnTo>
                  <a:pt x="63652" y="414756"/>
                </a:lnTo>
                <a:lnTo>
                  <a:pt x="65024" y="414756"/>
                </a:lnTo>
                <a:lnTo>
                  <a:pt x="65709" y="414070"/>
                </a:lnTo>
                <a:lnTo>
                  <a:pt x="65709" y="411327"/>
                </a:lnTo>
                <a:close/>
              </a:path>
              <a:path w="455930" h="435609">
                <a:moveTo>
                  <a:pt x="65709" y="390804"/>
                </a:moveTo>
                <a:lnTo>
                  <a:pt x="65024" y="390118"/>
                </a:lnTo>
                <a:lnTo>
                  <a:pt x="62280" y="390118"/>
                </a:lnTo>
                <a:lnTo>
                  <a:pt x="61607" y="390804"/>
                </a:lnTo>
                <a:lnTo>
                  <a:pt x="61607" y="393534"/>
                </a:lnTo>
                <a:lnTo>
                  <a:pt x="62280" y="394220"/>
                </a:lnTo>
                <a:lnTo>
                  <a:pt x="63652" y="394220"/>
                </a:lnTo>
                <a:lnTo>
                  <a:pt x="65024" y="394220"/>
                </a:lnTo>
                <a:lnTo>
                  <a:pt x="65709" y="393534"/>
                </a:lnTo>
                <a:lnTo>
                  <a:pt x="65709" y="390804"/>
                </a:lnTo>
                <a:close/>
              </a:path>
              <a:path w="455930" h="435609">
                <a:moveTo>
                  <a:pt x="65709" y="370281"/>
                </a:moveTo>
                <a:lnTo>
                  <a:pt x="65024" y="369595"/>
                </a:lnTo>
                <a:lnTo>
                  <a:pt x="62280" y="369595"/>
                </a:lnTo>
                <a:lnTo>
                  <a:pt x="61607" y="370281"/>
                </a:lnTo>
                <a:lnTo>
                  <a:pt x="61607" y="373011"/>
                </a:lnTo>
                <a:lnTo>
                  <a:pt x="62280" y="373697"/>
                </a:lnTo>
                <a:lnTo>
                  <a:pt x="63652" y="373697"/>
                </a:lnTo>
                <a:lnTo>
                  <a:pt x="65024" y="373697"/>
                </a:lnTo>
                <a:lnTo>
                  <a:pt x="65709" y="373011"/>
                </a:lnTo>
                <a:lnTo>
                  <a:pt x="65709" y="370281"/>
                </a:lnTo>
                <a:close/>
              </a:path>
              <a:path w="455930" h="435609">
                <a:moveTo>
                  <a:pt x="75971" y="380542"/>
                </a:moveTo>
                <a:lnTo>
                  <a:pt x="75285" y="379857"/>
                </a:lnTo>
                <a:lnTo>
                  <a:pt x="72555" y="379857"/>
                </a:lnTo>
                <a:lnTo>
                  <a:pt x="71869" y="380542"/>
                </a:lnTo>
                <a:lnTo>
                  <a:pt x="71869" y="383273"/>
                </a:lnTo>
                <a:lnTo>
                  <a:pt x="72555" y="383959"/>
                </a:lnTo>
                <a:lnTo>
                  <a:pt x="73914" y="383959"/>
                </a:lnTo>
                <a:lnTo>
                  <a:pt x="75285" y="383959"/>
                </a:lnTo>
                <a:lnTo>
                  <a:pt x="75971" y="383273"/>
                </a:lnTo>
                <a:lnTo>
                  <a:pt x="75971" y="380542"/>
                </a:lnTo>
                <a:close/>
              </a:path>
              <a:path w="455930" h="435609">
                <a:moveTo>
                  <a:pt x="75971" y="359918"/>
                </a:moveTo>
                <a:lnTo>
                  <a:pt x="75285" y="359232"/>
                </a:lnTo>
                <a:lnTo>
                  <a:pt x="72555" y="359232"/>
                </a:lnTo>
                <a:lnTo>
                  <a:pt x="71869" y="359918"/>
                </a:lnTo>
                <a:lnTo>
                  <a:pt x="71869" y="362661"/>
                </a:lnTo>
                <a:lnTo>
                  <a:pt x="72555" y="363334"/>
                </a:lnTo>
                <a:lnTo>
                  <a:pt x="73914" y="363334"/>
                </a:lnTo>
                <a:lnTo>
                  <a:pt x="75285" y="363334"/>
                </a:lnTo>
                <a:lnTo>
                  <a:pt x="75971" y="362661"/>
                </a:lnTo>
                <a:lnTo>
                  <a:pt x="75971" y="359918"/>
                </a:lnTo>
                <a:close/>
              </a:path>
              <a:path w="455930" h="435609">
                <a:moveTo>
                  <a:pt x="86233" y="431863"/>
                </a:moveTo>
                <a:lnTo>
                  <a:pt x="85547" y="431177"/>
                </a:lnTo>
                <a:lnTo>
                  <a:pt x="82816" y="431177"/>
                </a:lnTo>
                <a:lnTo>
                  <a:pt x="82130" y="431863"/>
                </a:lnTo>
                <a:lnTo>
                  <a:pt x="82130" y="434594"/>
                </a:lnTo>
                <a:lnTo>
                  <a:pt x="82816" y="435279"/>
                </a:lnTo>
                <a:lnTo>
                  <a:pt x="84188" y="435279"/>
                </a:lnTo>
                <a:lnTo>
                  <a:pt x="85547" y="435279"/>
                </a:lnTo>
                <a:lnTo>
                  <a:pt x="86233" y="434594"/>
                </a:lnTo>
                <a:lnTo>
                  <a:pt x="86233" y="431863"/>
                </a:lnTo>
                <a:close/>
              </a:path>
              <a:path w="455930" h="435609">
                <a:moveTo>
                  <a:pt x="96494" y="422402"/>
                </a:moveTo>
                <a:lnTo>
                  <a:pt x="96291" y="421919"/>
                </a:lnTo>
                <a:lnTo>
                  <a:pt x="95897" y="421513"/>
                </a:lnTo>
                <a:lnTo>
                  <a:pt x="95504" y="421106"/>
                </a:lnTo>
                <a:lnTo>
                  <a:pt x="95008" y="420916"/>
                </a:lnTo>
                <a:lnTo>
                  <a:pt x="93878" y="420903"/>
                </a:lnTo>
                <a:lnTo>
                  <a:pt x="93395" y="421106"/>
                </a:lnTo>
                <a:lnTo>
                  <a:pt x="92595" y="421919"/>
                </a:lnTo>
                <a:lnTo>
                  <a:pt x="92405" y="422402"/>
                </a:lnTo>
                <a:lnTo>
                  <a:pt x="92392" y="422960"/>
                </a:lnTo>
                <a:lnTo>
                  <a:pt x="92392" y="424332"/>
                </a:lnTo>
                <a:lnTo>
                  <a:pt x="93078" y="425018"/>
                </a:lnTo>
                <a:lnTo>
                  <a:pt x="94449" y="425018"/>
                </a:lnTo>
                <a:lnTo>
                  <a:pt x="95821" y="425018"/>
                </a:lnTo>
                <a:lnTo>
                  <a:pt x="96494" y="424332"/>
                </a:lnTo>
                <a:lnTo>
                  <a:pt x="96494" y="422960"/>
                </a:lnTo>
                <a:lnTo>
                  <a:pt x="96494" y="422402"/>
                </a:lnTo>
                <a:close/>
              </a:path>
              <a:path w="455930" h="435609">
                <a:moveTo>
                  <a:pt x="96494" y="401066"/>
                </a:moveTo>
                <a:lnTo>
                  <a:pt x="95821" y="400380"/>
                </a:lnTo>
                <a:lnTo>
                  <a:pt x="93078" y="400380"/>
                </a:lnTo>
                <a:lnTo>
                  <a:pt x="92392" y="401066"/>
                </a:lnTo>
                <a:lnTo>
                  <a:pt x="92392" y="403809"/>
                </a:lnTo>
                <a:lnTo>
                  <a:pt x="93078" y="404482"/>
                </a:lnTo>
                <a:lnTo>
                  <a:pt x="94449" y="404482"/>
                </a:lnTo>
                <a:lnTo>
                  <a:pt x="95821" y="404482"/>
                </a:lnTo>
                <a:lnTo>
                  <a:pt x="96494" y="403809"/>
                </a:lnTo>
                <a:lnTo>
                  <a:pt x="96494" y="401066"/>
                </a:lnTo>
                <a:close/>
              </a:path>
              <a:path w="455930" h="435609">
                <a:moveTo>
                  <a:pt x="96494" y="380542"/>
                </a:moveTo>
                <a:lnTo>
                  <a:pt x="95821" y="379857"/>
                </a:lnTo>
                <a:lnTo>
                  <a:pt x="93078" y="379857"/>
                </a:lnTo>
                <a:lnTo>
                  <a:pt x="92392" y="380542"/>
                </a:lnTo>
                <a:lnTo>
                  <a:pt x="92392" y="383273"/>
                </a:lnTo>
                <a:lnTo>
                  <a:pt x="93078" y="383959"/>
                </a:lnTo>
                <a:lnTo>
                  <a:pt x="94449" y="383959"/>
                </a:lnTo>
                <a:lnTo>
                  <a:pt x="95821" y="383959"/>
                </a:lnTo>
                <a:lnTo>
                  <a:pt x="96494" y="383273"/>
                </a:lnTo>
                <a:lnTo>
                  <a:pt x="96494" y="380542"/>
                </a:lnTo>
                <a:close/>
              </a:path>
              <a:path w="455930" h="435609">
                <a:moveTo>
                  <a:pt x="96494" y="359918"/>
                </a:moveTo>
                <a:lnTo>
                  <a:pt x="95821" y="359232"/>
                </a:lnTo>
                <a:lnTo>
                  <a:pt x="93078" y="359232"/>
                </a:lnTo>
                <a:lnTo>
                  <a:pt x="92392" y="359918"/>
                </a:lnTo>
                <a:lnTo>
                  <a:pt x="92392" y="362661"/>
                </a:lnTo>
                <a:lnTo>
                  <a:pt x="93078" y="363334"/>
                </a:lnTo>
                <a:lnTo>
                  <a:pt x="94449" y="363334"/>
                </a:lnTo>
                <a:lnTo>
                  <a:pt x="95821" y="363334"/>
                </a:lnTo>
                <a:lnTo>
                  <a:pt x="96494" y="362661"/>
                </a:lnTo>
                <a:lnTo>
                  <a:pt x="96494" y="359918"/>
                </a:lnTo>
                <a:close/>
              </a:path>
              <a:path w="455930" h="435609">
                <a:moveTo>
                  <a:pt x="96710" y="340791"/>
                </a:moveTo>
                <a:lnTo>
                  <a:pt x="96558" y="340042"/>
                </a:lnTo>
                <a:lnTo>
                  <a:pt x="95897" y="339394"/>
                </a:lnTo>
                <a:lnTo>
                  <a:pt x="95504" y="338988"/>
                </a:lnTo>
                <a:lnTo>
                  <a:pt x="95021" y="338785"/>
                </a:lnTo>
                <a:lnTo>
                  <a:pt x="94449" y="338797"/>
                </a:lnTo>
                <a:lnTo>
                  <a:pt x="93878" y="338785"/>
                </a:lnTo>
                <a:lnTo>
                  <a:pt x="93395" y="338988"/>
                </a:lnTo>
                <a:lnTo>
                  <a:pt x="92989" y="339394"/>
                </a:lnTo>
                <a:lnTo>
                  <a:pt x="92341" y="340042"/>
                </a:lnTo>
                <a:lnTo>
                  <a:pt x="92189" y="340791"/>
                </a:lnTo>
                <a:lnTo>
                  <a:pt x="92887" y="342480"/>
                </a:lnTo>
                <a:lnTo>
                  <a:pt x="93522" y="342900"/>
                </a:lnTo>
                <a:lnTo>
                  <a:pt x="94449" y="342887"/>
                </a:lnTo>
                <a:lnTo>
                  <a:pt x="95364" y="342900"/>
                </a:lnTo>
                <a:lnTo>
                  <a:pt x="95999" y="342480"/>
                </a:lnTo>
                <a:lnTo>
                  <a:pt x="96710" y="340791"/>
                </a:lnTo>
                <a:close/>
              </a:path>
              <a:path w="455930" h="435609">
                <a:moveTo>
                  <a:pt x="106768" y="431863"/>
                </a:moveTo>
                <a:lnTo>
                  <a:pt x="106083" y="431177"/>
                </a:lnTo>
                <a:lnTo>
                  <a:pt x="103339" y="431177"/>
                </a:lnTo>
                <a:lnTo>
                  <a:pt x="102654" y="431863"/>
                </a:lnTo>
                <a:lnTo>
                  <a:pt x="102654" y="434594"/>
                </a:lnTo>
                <a:lnTo>
                  <a:pt x="103339" y="435279"/>
                </a:lnTo>
                <a:lnTo>
                  <a:pt x="104711" y="435279"/>
                </a:lnTo>
                <a:lnTo>
                  <a:pt x="106083" y="435279"/>
                </a:lnTo>
                <a:lnTo>
                  <a:pt x="106768" y="434594"/>
                </a:lnTo>
                <a:lnTo>
                  <a:pt x="106768" y="431863"/>
                </a:lnTo>
                <a:close/>
              </a:path>
              <a:path w="455930" h="435609">
                <a:moveTo>
                  <a:pt x="106768" y="411327"/>
                </a:moveTo>
                <a:lnTo>
                  <a:pt x="106083" y="410641"/>
                </a:lnTo>
                <a:lnTo>
                  <a:pt x="103339" y="410641"/>
                </a:lnTo>
                <a:lnTo>
                  <a:pt x="102654" y="411327"/>
                </a:lnTo>
                <a:lnTo>
                  <a:pt x="102654" y="414070"/>
                </a:lnTo>
                <a:lnTo>
                  <a:pt x="103339" y="414756"/>
                </a:lnTo>
                <a:lnTo>
                  <a:pt x="104711" y="414756"/>
                </a:lnTo>
                <a:lnTo>
                  <a:pt x="106083" y="414756"/>
                </a:lnTo>
                <a:lnTo>
                  <a:pt x="106768" y="414070"/>
                </a:lnTo>
                <a:lnTo>
                  <a:pt x="106768" y="411327"/>
                </a:lnTo>
                <a:close/>
              </a:path>
              <a:path w="455930" h="435609">
                <a:moveTo>
                  <a:pt x="106768" y="390804"/>
                </a:moveTo>
                <a:lnTo>
                  <a:pt x="106083" y="390118"/>
                </a:lnTo>
                <a:lnTo>
                  <a:pt x="103339" y="390118"/>
                </a:lnTo>
                <a:lnTo>
                  <a:pt x="102654" y="390804"/>
                </a:lnTo>
                <a:lnTo>
                  <a:pt x="102654" y="393534"/>
                </a:lnTo>
                <a:lnTo>
                  <a:pt x="103339" y="394220"/>
                </a:lnTo>
                <a:lnTo>
                  <a:pt x="104711" y="394220"/>
                </a:lnTo>
                <a:lnTo>
                  <a:pt x="106083" y="394220"/>
                </a:lnTo>
                <a:lnTo>
                  <a:pt x="106768" y="393534"/>
                </a:lnTo>
                <a:lnTo>
                  <a:pt x="106768" y="390804"/>
                </a:lnTo>
                <a:close/>
              </a:path>
              <a:path w="455930" h="435609">
                <a:moveTo>
                  <a:pt x="106768" y="370281"/>
                </a:moveTo>
                <a:lnTo>
                  <a:pt x="106083" y="369595"/>
                </a:lnTo>
                <a:lnTo>
                  <a:pt x="103339" y="369595"/>
                </a:lnTo>
                <a:lnTo>
                  <a:pt x="102654" y="370281"/>
                </a:lnTo>
                <a:lnTo>
                  <a:pt x="102654" y="373011"/>
                </a:lnTo>
                <a:lnTo>
                  <a:pt x="103339" y="373697"/>
                </a:lnTo>
                <a:lnTo>
                  <a:pt x="104711" y="373697"/>
                </a:lnTo>
                <a:lnTo>
                  <a:pt x="106083" y="373697"/>
                </a:lnTo>
                <a:lnTo>
                  <a:pt x="106768" y="373011"/>
                </a:lnTo>
                <a:lnTo>
                  <a:pt x="106768" y="370281"/>
                </a:lnTo>
                <a:close/>
              </a:path>
              <a:path w="455930" h="435609">
                <a:moveTo>
                  <a:pt x="106768" y="349745"/>
                </a:moveTo>
                <a:lnTo>
                  <a:pt x="106083" y="349059"/>
                </a:lnTo>
                <a:lnTo>
                  <a:pt x="103339" y="349059"/>
                </a:lnTo>
                <a:lnTo>
                  <a:pt x="102654" y="349745"/>
                </a:lnTo>
                <a:lnTo>
                  <a:pt x="102654" y="352488"/>
                </a:lnTo>
                <a:lnTo>
                  <a:pt x="103339" y="353174"/>
                </a:lnTo>
                <a:lnTo>
                  <a:pt x="104711" y="353174"/>
                </a:lnTo>
                <a:lnTo>
                  <a:pt x="106083" y="353174"/>
                </a:lnTo>
                <a:lnTo>
                  <a:pt x="106768" y="352488"/>
                </a:lnTo>
                <a:lnTo>
                  <a:pt x="106768" y="349745"/>
                </a:lnTo>
                <a:close/>
              </a:path>
              <a:path w="455930" h="435609">
                <a:moveTo>
                  <a:pt x="106768" y="329196"/>
                </a:moveTo>
                <a:lnTo>
                  <a:pt x="106083" y="328510"/>
                </a:lnTo>
                <a:lnTo>
                  <a:pt x="103339" y="328510"/>
                </a:lnTo>
                <a:lnTo>
                  <a:pt x="102654" y="329196"/>
                </a:lnTo>
                <a:lnTo>
                  <a:pt x="102654" y="331927"/>
                </a:lnTo>
                <a:lnTo>
                  <a:pt x="103339" y="332613"/>
                </a:lnTo>
                <a:lnTo>
                  <a:pt x="104711" y="332613"/>
                </a:lnTo>
                <a:lnTo>
                  <a:pt x="106083" y="332613"/>
                </a:lnTo>
                <a:lnTo>
                  <a:pt x="106768" y="331927"/>
                </a:lnTo>
                <a:lnTo>
                  <a:pt x="106768" y="329196"/>
                </a:lnTo>
                <a:close/>
              </a:path>
              <a:path w="455930" h="435609">
                <a:moveTo>
                  <a:pt x="117030" y="422960"/>
                </a:moveTo>
                <a:lnTo>
                  <a:pt x="117017" y="422402"/>
                </a:lnTo>
                <a:lnTo>
                  <a:pt x="116827" y="421919"/>
                </a:lnTo>
                <a:lnTo>
                  <a:pt x="116433" y="421513"/>
                </a:lnTo>
                <a:lnTo>
                  <a:pt x="115455" y="420535"/>
                </a:lnTo>
                <a:lnTo>
                  <a:pt x="114490" y="420535"/>
                </a:lnTo>
                <a:lnTo>
                  <a:pt x="113525" y="421513"/>
                </a:lnTo>
                <a:lnTo>
                  <a:pt x="113131" y="421919"/>
                </a:lnTo>
                <a:lnTo>
                  <a:pt x="112928" y="422402"/>
                </a:lnTo>
                <a:lnTo>
                  <a:pt x="112928" y="422960"/>
                </a:lnTo>
                <a:lnTo>
                  <a:pt x="112928" y="424332"/>
                </a:lnTo>
                <a:lnTo>
                  <a:pt x="113601" y="425018"/>
                </a:lnTo>
                <a:lnTo>
                  <a:pt x="114973" y="425018"/>
                </a:lnTo>
                <a:lnTo>
                  <a:pt x="116344" y="425018"/>
                </a:lnTo>
                <a:lnTo>
                  <a:pt x="117030" y="424332"/>
                </a:lnTo>
                <a:lnTo>
                  <a:pt x="117030" y="422960"/>
                </a:lnTo>
                <a:close/>
              </a:path>
              <a:path w="455930" h="435609">
                <a:moveTo>
                  <a:pt x="117030" y="401866"/>
                </a:moveTo>
                <a:lnTo>
                  <a:pt x="116827" y="401383"/>
                </a:lnTo>
                <a:lnTo>
                  <a:pt x="115912" y="400469"/>
                </a:lnTo>
                <a:lnTo>
                  <a:pt x="115290" y="400278"/>
                </a:lnTo>
                <a:lnTo>
                  <a:pt x="113855" y="400570"/>
                </a:lnTo>
                <a:lnTo>
                  <a:pt x="113360" y="400977"/>
                </a:lnTo>
                <a:lnTo>
                  <a:pt x="112801" y="402323"/>
                </a:lnTo>
                <a:lnTo>
                  <a:pt x="112864" y="402971"/>
                </a:lnTo>
                <a:lnTo>
                  <a:pt x="113677" y="404177"/>
                </a:lnTo>
                <a:lnTo>
                  <a:pt x="114249" y="404482"/>
                </a:lnTo>
                <a:lnTo>
                  <a:pt x="114973" y="404482"/>
                </a:lnTo>
                <a:lnTo>
                  <a:pt x="116344" y="404482"/>
                </a:lnTo>
                <a:lnTo>
                  <a:pt x="117030" y="403809"/>
                </a:lnTo>
                <a:lnTo>
                  <a:pt x="117030" y="401866"/>
                </a:lnTo>
                <a:close/>
              </a:path>
              <a:path w="455930" h="435609">
                <a:moveTo>
                  <a:pt x="117030" y="380542"/>
                </a:moveTo>
                <a:lnTo>
                  <a:pt x="116344" y="379857"/>
                </a:lnTo>
                <a:lnTo>
                  <a:pt x="113601" y="379857"/>
                </a:lnTo>
                <a:lnTo>
                  <a:pt x="112928" y="380542"/>
                </a:lnTo>
                <a:lnTo>
                  <a:pt x="112928" y="383273"/>
                </a:lnTo>
                <a:lnTo>
                  <a:pt x="113601" y="383959"/>
                </a:lnTo>
                <a:lnTo>
                  <a:pt x="114973" y="383959"/>
                </a:lnTo>
                <a:lnTo>
                  <a:pt x="115544" y="383959"/>
                </a:lnTo>
                <a:lnTo>
                  <a:pt x="116027" y="383768"/>
                </a:lnTo>
                <a:lnTo>
                  <a:pt x="116827" y="382955"/>
                </a:lnTo>
                <a:lnTo>
                  <a:pt x="117030" y="382473"/>
                </a:lnTo>
                <a:lnTo>
                  <a:pt x="117030" y="380542"/>
                </a:lnTo>
                <a:close/>
              </a:path>
              <a:path w="455930" h="435609">
                <a:moveTo>
                  <a:pt x="117030" y="359918"/>
                </a:moveTo>
                <a:lnTo>
                  <a:pt x="116344" y="359232"/>
                </a:lnTo>
                <a:lnTo>
                  <a:pt x="113601" y="359232"/>
                </a:lnTo>
                <a:lnTo>
                  <a:pt x="112928" y="359918"/>
                </a:lnTo>
                <a:lnTo>
                  <a:pt x="112928" y="362661"/>
                </a:lnTo>
                <a:lnTo>
                  <a:pt x="113601" y="363334"/>
                </a:lnTo>
                <a:lnTo>
                  <a:pt x="114973" y="363334"/>
                </a:lnTo>
                <a:lnTo>
                  <a:pt x="115544" y="363347"/>
                </a:lnTo>
                <a:lnTo>
                  <a:pt x="116027" y="363143"/>
                </a:lnTo>
                <a:lnTo>
                  <a:pt x="116827" y="362343"/>
                </a:lnTo>
                <a:lnTo>
                  <a:pt x="117030" y="361848"/>
                </a:lnTo>
                <a:lnTo>
                  <a:pt x="117030" y="359918"/>
                </a:lnTo>
                <a:close/>
              </a:path>
              <a:path w="455930" h="435609">
                <a:moveTo>
                  <a:pt x="117030" y="319735"/>
                </a:moveTo>
                <a:lnTo>
                  <a:pt x="116827" y="319252"/>
                </a:lnTo>
                <a:lnTo>
                  <a:pt x="115912" y="318325"/>
                </a:lnTo>
                <a:lnTo>
                  <a:pt x="115290" y="318147"/>
                </a:lnTo>
                <a:lnTo>
                  <a:pt x="113855" y="318427"/>
                </a:lnTo>
                <a:lnTo>
                  <a:pt x="113360" y="318833"/>
                </a:lnTo>
                <a:lnTo>
                  <a:pt x="112801" y="320192"/>
                </a:lnTo>
                <a:lnTo>
                  <a:pt x="112864" y="320827"/>
                </a:lnTo>
                <a:lnTo>
                  <a:pt x="113677" y="322046"/>
                </a:lnTo>
                <a:lnTo>
                  <a:pt x="114249" y="322351"/>
                </a:lnTo>
                <a:lnTo>
                  <a:pt x="114973" y="322351"/>
                </a:lnTo>
                <a:lnTo>
                  <a:pt x="116344" y="322351"/>
                </a:lnTo>
                <a:lnTo>
                  <a:pt x="117030" y="321665"/>
                </a:lnTo>
                <a:lnTo>
                  <a:pt x="117030" y="319735"/>
                </a:lnTo>
                <a:close/>
              </a:path>
              <a:path w="455930" h="435609">
                <a:moveTo>
                  <a:pt x="117398" y="340360"/>
                </a:moveTo>
                <a:lnTo>
                  <a:pt x="115455" y="338429"/>
                </a:lnTo>
                <a:lnTo>
                  <a:pt x="114490" y="338429"/>
                </a:lnTo>
                <a:lnTo>
                  <a:pt x="113525" y="339394"/>
                </a:lnTo>
                <a:lnTo>
                  <a:pt x="112864" y="340042"/>
                </a:lnTo>
                <a:lnTo>
                  <a:pt x="112712" y="340791"/>
                </a:lnTo>
                <a:lnTo>
                  <a:pt x="113423" y="342480"/>
                </a:lnTo>
                <a:lnTo>
                  <a:pt x="114058" y="342900"/>
                </a:lnTo>
                <a:lnTo>
                  <a:pt x="114973" y="342887"/>
                </a:lnTo>
                <a:lnTo>
                  <a:pt x="115544" y="342900"/>
                </a:lnTo>
                <a:lnTo>
                  <a:pt x="116027" y="342696"/>
                </a:lnTo>
                <a:lnTo>
                  <a:pt x="116433" y="342277"/>
                </a:lnTo>
                <a:lnTo>
                  <a:pt x="117398" y="341325"/>
                </a:lnTo>
                <a:lnTo>
                  <a:pt x="117398" y="340360"/>
                </a:lnTo>
                <a:close/>
              </a:path>
              <a:path w="455930" h="435609">
                <a:moveTo>
                  <a:pt x="127317" y="308673"/>
                </a:moveTo>
                <a:lnTo>
                  <a:pt x="126631" y="307987"/>
                </a:lnTo>
                <a:lnTo>
                  <a:pt x="123888" y="307987"/>
                </a:lnTo>
                <a:lnTo>
                  <a:pt x="123215" y="308673"/>
                </a:lnTo>
                <a:lnTo>
                  <a:pt x="123215" y="311404"/>
                </a:lnTo>
                <a:lnTo>
                  <a:pt x="123888" y="312089"/>
                </a:lnTo>
                <a:lnTo>
                  <a:pt x="125260" y="312089"/>
                </a:lnTo>
                <a:lnTo>
                  <a:pt x="126631" y="312089"/>
                </a:lnTo>
                <a:lnTo>
                  <a:pt x="127317" y="311404"/>
                </a:lnTo>
                <a:lnTo>
                  <a:pt x="127317" y="308673"/>
                </a:lnTo>
                <a:close/>
              </a:path>
              <a:path w="455930" h="435609">
                <a:moveTo>
                  <a:pt x="168351" y="431863"/>
                </a:moveTo>
                <a:lnTo>
                  <a:pt x="167665" y="431177"/>
                </a:lnTo>
                <a:lnTo>
                  <a:pt x="164922" y="431177"/>
                </a:lnTo>
                <a:lnTo>
                  <a:pt x="164236" y="431863"/>
                </a:lnTo>
                <a:lnTo>
                  <a:pt x="164236" y="434594"/>
                </a:lnTo>
                <a:lnTo>
                  <a:pt x="164922" y="435279"/>
                </a:lnTo>
                <a:lnTo>
                  <a:pt x="166293" y="435279"/>
                </a:lnTo>
                <a:lnTo>
                  <a:pt x="167665" y="435279"/>
                </a:lnTo>
                <a:lnTo>
                  <a:pt x="168351" y="434594"/>
                </a:lnTo>
                <a:lnTo>
                  <a:pt x="168351" y="431863"/>
                </a:lnTo>
                <a:close/>
              </a:path>
              <a:path w="455930" h="435609">
                <a:moveTo>
                  <a:pt x="168351" y="411327"/>
                </a:moveTo>
                <a:lnTo>
                  <a:pt x="167665" y="410641"/>
                </a:lnTo>
                <a:lnTo>
                  <a:pt x="164922" y="410641"/>
                </a:lnTo>
                <a:lnTo>
                  <a:pt x="164236" y="411327"/>
                </a:lnTo>
                <a:lnTo>
                  <a:pt x="164236" y="414070"/>
                </a:lnTo>
                <a:lnTo>
                  <a:pt x="164922" y="414756"/>
                </a:lnTo>
                <a:lnTo>
                  <a:pt x="166293" y="414756"/>
                </a:lnTo>
                <a:lnTo>
                  <a:pt x="167665" y="414756"/>
                </a:lnTo>
                <a:lnTo>
                  <a:pt x="168351" y="414070"/>
                </a:lnTo>
                <a:lnTo>
                  <a:pt x="168351" y="411327"/>
                </a:lnTo>
                <a:close/>
              </a:path>
              <a:path w="455930" h="435609">
                <a:moveTo>
                  <a:pt x="178638" y="421589"/>
                </a:moveTo>
                <a:lnTo>
                  <a:pt x="177952" y="420916"/>
                </a:lnTo>
                <a:lnTo>
                  <a:pt x="175209" y="420916"/>
                </a:lnTo>
                <a:lnTo>
                  <a:pt x="174523" y="421589"/>
                </a:lnTo>
                <a:lnTo>
                  <a:pt x="174523" y="424332"/>
                </a:lnTo>
                <a:lnTo>
                  <a:pt x="175209" y="425018"/>
                </a:lnTo>
                <a:lnTo>
                  <a:pt x="176580" y="425018"/>
                </a:lnTo>
                <a:lnTo>
                  <a:pt x="177952" y="425018"/>
                </a:lnTo>
                <a:lnTo>
                  <a:pt x="178638" y="424332"/>
                </a:lnTo>
                <a:lnTo>
                  <a:pt x="178638" y="421589"/>
                </a:lnTo>
                <a:close/>
              </a:path>
              <a:path w="455930" h="435609">
                <a:moveTo>
                  <a:pt x="178638" y="401066"/>
                </a:moveTo>
                <a:lnTo>
                  <a:pt x="177952" y="400380"/>
                </a:lnTo>
                <a:lnTo>
                  <a:pt x="175209" y="400380"/>
                </a:lnTo>
                <a:lnTo>
                  <a:pt x="174523" y="401066"/>
                </a:lnTo>
                <a:lnTo>
                  <a:pt x="174523" y="403809"/>
                </a:lnTo>
                <a:lnTo>
                  <a:pt x="175209" y="404482"/>
                </a:lnTo>
                <a:lnTo>
                  <a:pt x="176580" y="404482"/>
                </a:lnTo>
                <a:lnTo>
                  <a:pt x="177952" y="404482"/>
                </a:lnTo>
                <a:lnTo>
                  <a:pt x="178638" y="403809"/>
                </a:lnTo>
                <a:lnTo>
                  <a:pt x="178638" y="401066"/>
                </a:lnTo>
                <a:close/>
              </a:path>
              <a:path w="455930" h="435609">
                <a:moveTo>
                  <a:pt x="178638" y="380542"/>
                </a:moveTo>
                <a:lnTo>
                  <a:pt x="177952" y="379857"/>
                </a:lnTo>
                <a:lnTo>
                  <a:pt x="175209" y="379857"/>
                </a:lnTo>
                <a:lnTo>
                  <a:pt x="174523" y="380542"/>
                </a:lnTo>
                <a:lnTo>
                  <a:pt x="174523" y="383273"/>
                </a:lnTo>
                <a:lnTo>
                  <a:pt x="175209" y="383959"/>
                </a:lnTo>
                <a:lnTo>
                  <a:pt x="176580" y="383959"/>
                </a:lnTo>
                <a:lnTo>
                  <a:pt x="177952" y="383959"/>
                </a:lnTo>
                <a:lnTo>
                  <a:pt x="178638" y="383273"/>
                </a:lnTo>
                <a:lnTo>
                  <a:pt x="178638" y="380542"/>
                </a:lnTo>
                <a:close/>
              </a:path>
              <a:path w="455930" h="435609">
                <a:moveTo>
                  <a:pt x="178638" y="359918"/>
                </a:moveTo>
                <a:lnTo>
                  <a:pt x="177952" y="359232"/>
                </a:lnTo>
                <a:lnTo>
                  <a:pt x="175209" y="359232"/>
                </a:lnTo>
                <a:lnTo>
                  <a:pt x="174523" y="359918"/>
                </a:lnTo>
                <a:lnTo>
                  <a:pt x="174523" y="362661"/>
                </a:lnTo>
                <a:lnTo>
                  <a:pt x="175209" y="363334"/>
                </a:lnTo>
                <a:lnTo>
                  <a:pt x="176580" y="363334"/>
                </a:lnTo>
                <a:lnTo>
                  <a:pt x="177952" y="363334"/>
                </a:lnTo>
                <a:lnTo>
                  <a:pt x="178638" y="362661"/>
                </a:lnTo>
                <a:lnTo>
                  <a:pt x="178638" y="359918"/>
                </a:lnTo>
                <a:close/>
              </a:path>
              <a:path w="455930" h="435609">
                <a:moveTo>
                  <a:pt x="178638" y="318935"/>
                </a:moveTo>
                <a:lnTo>
                  <a:pt x="177952" y="318249"/>
                </a:lnTo>
                <a:lnTo>
                  <a:pt x="175209" y="318249"/>
                </a:lnTo>
                <a:lnTo>
                  <a:pt x="174523" y="318935"/>
                </a:lnTo>
                <a:lnTo>
                  <a:pt x="174523" y="321665"/>
                </a:lnTo>
                <a:lnTo>
                  <a:pt x="175209" y="322351"/>
                </a:lnTo>
                <a:lnTo>
                  <a:pt x="176580" y="322351"/>
                </a:lnTo>
                <a:lnTo>
                  <a:pt x="177952" y="322351"/>
                </a:lnTo>
                <a:lnTo>
                  <a:pt x="178638" y="321665"/>
                </a:lnTo>
                <a:lnTo>
                  <a:pt x="178638" y="318935"/>
                </a:lnTo>
                <a:close/>
              </a:path>
              <a:path w="455930" h="435609">
                <a:moveTo>
                  <a:pt x="178638" y="277876"/>
                </a:moveTo>
                <a:lnTo>
                  <a:pt x="177952" y="277190"/>
                </a:lnTo>
                <a:lnTo>
                  <a:pt x="175209" y="277190"/>
                </a:lnTo>
                <a:lnTo>
                  <a:pt x="174523" y="277876"/>
                </a:lnTo>
                <a:lnTo>
                  <a:pt x="174523" y="280619"/>
                </a:lnTo>
                <a:lnTo>
                  <a:pt x="175209" y="281292"/>
                </a:lnTo>
                <a:lnTo>
                  <a:pt x="176580" y="281292"/>
                </a:lnTo>
                <a:lnTo>
                  <a:pt x="177952" y="281292"/>
                </a:lnTo>
                <a:lnTo>
                  <a:pt x="178638" y="280619"/>
                </a:lnTo>
                <a:lnTo>
                  <a:pt x="178638" y="277876"/>
                </a:lnTo>
                <a:close/>
              </a:path>
              <a:path w="455930" h="435609">
                <a:moveTo>
                  <a:pt x="178854" y="339318"/>
                </a:moveTo>
                <a:lnTo>
                  <a:pt x="178092" y="338632"/>
                </a:lnTo>
                <a:lnTo>
                  <a:pt x="176580" y="338797"/>
                </a:lnTo>
                <a:lnTo>
                  <a:pt x="175209" y="338797"/>
                </a:lnTo>
                <a:lnTo>
                  <a:pt x="174523" y="339483"/>
                </a:lnTo>
                <a:lnTo>
                  <a:pt x="174523" y="342226"/>
                </a:lnTo>
                <a:lnTo>
                  <a:pt x="175209" y="342900"/>
                </a:lnTo>
                <a:lnTo>
                  <a:pt x="176580" y="342887"/>
                </a:lnTo>
                <a:lnTo>
                  <a:pt x="178092" y="343039"/>
                </a:lnTo>
                <a:lnTo>
                  <a:pt x="178854" y="342366"/>
                </a:lnTo>
                <a:lnTo>
                  <a:pt x="178854" y="339318"/>
                </a:lnTo>
                <a:close/>
              </a:path>
              <a:path w="455930" h="435609">
                <a:moveTo>
                  <a:pt x="188899" y="308673"/>
                </a:moveTo>
                <a:lnTo>
                  <a:pt x="188214" y="307987"/>
                </a:lnTo>
                <a:lnTo>
                  <a:pt x="185470" y="307987"/>
                </a:lnTo>
                <a:lnTo>
                  <a:pt x="184797" y="308673"/>
                </a:lnTo>
                <a:lnTo>
                  <a:pt x="184797" y="311404"/>
                </a:lnTo>
                <a:lnTo>
                  <a:pt x="185483" y="312089"/>
                </a:lnTo>
                <a:lnTo>
                  <a:pt x="186842" y="312089"/>
                </a:lnTo>
                <a:lnTo>
                  <a:pt x="188214" y="312089"/>
                </a:lnTo>
                <a:lnTo>
                  <a:pt x="188899" y="311404"/>
                </a:lnTo>
                <a:lnTo>
                  <a:pt x="188899" y="308673"/>
                </a:lnTo>
                <a:close/>
              </a:path>
              <a:path w="455930" h="435609">
                <a:moveTo>
                  <a:pt x="188899" y="288137"/>
                </a:moveTo>
                <a:lnTo>
                  <a:pt x="188214" y="287451"/>
                </a:lnTo>
                <a:lnTo>
                  <a:pt x="185470" y="287451"/>
                </a:lnTo>
                <a:lnTo>
                  <a:pt x="184797" y="288137"/>
                </a:lnTo>
                <a:lnTo>
                  <a:pt x="184797" y="290880"/>
                </a:lnTo>
                <a:lnTo>
                  <a:pt x="185483" y="291566"/>
                </a:lnTo>
                <a:lnTo>
                  <a:pt x="186842" y="291566"/>
                </a:lnTo>
                <a:lnTo>
                  <a:pt x="188214" y="291566"/>
                </a:lnTo>
                <a:lnTo>
                  <a:pt x="188899" y="290880"/>
                </a:lnTo>
                <a:lnTo>
                  <a:pt x="188899" y="288137"/>
                </a:lnTo>
                <a:close/>
              </a:path>
              <a:path w="455930" h="435609">
                <a:moveTo>
                  <a:pt x="188899" y="267665"/>
                </a:moveTo>
                <a:lnTo>
                  <a:pt x="188214" y="266979"/>
                </a:lnTo>
                <a:lnTo>
                  <a:pt x="185483" y="266979"/>
                </a:lnTo>
                <a:lnTo>
                  <a:pt x="184797" y="267665"/>
                </a:lnTo>
                <a:lnTo>
                  <a:pt x="184797" y="270395"/>
                </a:lnTo>
                <a:lnTo>
                  <a:pt x="185483" y="271081"/>
                </a:lnTo>
                <a:lnTo>
                  <a:pt x="186842" y="271081"/>
                </a:lnTo>
                <a:lnTo>
                  <a:pt x="188214" y="271081"/>
                </a:lnTo>
                <a:lnTo>
                  <a:pt x="188899" y="270395"/>
                </a:lnTo>
                <a:lnTo>
                  <a:pt x="188899" y="267665"/>
                </a:lnTo>
                <a:close/>
              </a:path>
              <a:path w="455930" h="435609">
                <a:moveTo>
                  <a:pt x="188899" y="247091"/>
                </a:moveTo>
                <a:lnTo>
                  <a:pt x="188214" y="246405"/>
                </a:lnTo>
                <a:lnTo>
                  <a:pt x="185483" y="246405"/>
                </a:lnTo>
                <a:lnTo>
                  <a:pt x="184797" y="247091"/>
                </a:lnTo>
                <a:lnTo>
                  <a:pt x="184797" y="249821"/>
                </a:lnTo>
                <a:lnTo>
                  <a:pt x="185483" y="250507"/>
                </a:lnTo>
                <a:lnTo>
                  <a:pt x="186842" y="250507"/>
                </a:lnTo>
                <a:lnTo>
                  <a:pt x="188214" y="250507"/>
                </a:lnTo>
                <a:lnTo>
                  <a:pt x="188899" y="249821"/>
                </a:lnTo>
                <a:lnTo>
                  <a:pt x="188899" y="247091"/>
                </a:lnTo>
                <a:close/>
              </a:path>
              <a:path w="455930" h="435609">
                <a:moveTo>
                  <a:pt x="455803" y="431863"/>
                </a:moveTo>
                <a:lnTo>
                  <a:pt x="455117" y="431177"/>
                </a:lnTo>
                <a:lnTo>
                  <a:pt x="453758" y="431177"/>
                </a:lnTo>
                <a:lnTo>
                  <a:pt x="452386" y="431177"/>
                </a:lnTo>
                <a:lnTo>
                  <a:pt x="451700" y="431863"/>
                </a:lnTo>
                <a:lnTo>
                  <a:pt x="451700" y="434594"/>
                </a:lnTo>
                <a:lnTo>
                  <a:pt x="452386" y="435279"/>
                </a:lnTo>
                <a:lnTo>
                  <a:pt x="455117" y="435279"/>
                </a:lnTo>
                <a:lnTo>
                  <a:pt x="455803" y="434594"/>
                </a:lnTo>
                <a:lnTo>
                  <a:pt x="455803" y="431863"/>
                </a:lnTo>
                <a:close/>
              </a:path>
              <a:path w="455930" h="435609">
                <a:moveTo>
                  <a:pt x="455803" y="411327"/>
                </a:moveTo>
                <a:lnTo>
                  <a:pt x="455117" y="410641"/>
                </a:lnTo>
                <a:lnTo>
                  <a:pt x="453758" y="410641"/>
                </a:lnTo>
                <a:lnTo>
                  <a:pt x="452386" y="410641"/>
                </a:lnTo>
                <a:lnTo>
                  <a:pt x="451700" y="411327"/>
                </a:lnTo>
                <a:lnTo>
                  <a:pt x="451700" y="414070"/>
                </a:lnTo>
                <a:lnTo>
                  <a:pt x="452386" y="414756"/>
                </a:lnTo>
                <a:lnTo>
                  <a:pt x="455117" y="414756"/>
                </a:lnTo>
                <a:lnTo>
                  <a:pt x="455803" y="414070"/>
                </a:lnTo>
                <a:lnTo>
                  <a:pt x="455803" y="411327"/>
                </a:lnTo>
                <a:close/>
              </a:path>
              <a:path w="455930" h="435609">
                <a:moveTo>
                  <a:pt x="455803" y="390804"/>
                </a:moveTo>
                <a:lnTo>
                  <a:pt x="455117" y="390118"/>
                </a:lnTo>
                <a:lnTo>
                  <a:pt x="453758" y="390118"/>
                </a:lnTo>
                <a:lnTo>
                  <a:pt x="452386" y="390118"/>
                </a:lnTo>
                <a:lnTo>
                  <a:pt x="451700" y="390804"/>
                </a:lnTo>
                <a:lnTo>
                  <a:pt x="451700" y="393534"/>
                </a:lnTo>
                <a:lnTo>
                  <a:pt x="452386" y="394220"/>
                </a:lnTo>
                <a:lnTo>
                  <a:pt x="455117" y="394220"/>
                </a:lnTo>
                <a:lnTo>
                  <a:pt x="455803" y="393534"/>
                </a:lnTo>
                <a:lnTo>
                  <a:pt x="455803" y="390804"/>
                </a:lnTo>
                <a:close/>
              </a:path>
              <a:path w="455930" h="435609">
                <a:moveTo>
                  <a:pt x="455803" y="370281"/>
                </a:moveTo>
                <a:lnTo>
                  <a:pt x="455117" y="369595"/>
                </a:lnTo>
                <a:lnTo>
                  <a:pt x="453758" y="369595"/>
                </a:lnTo>
                <a:lnTo>
                  <a:pt x="452386" y="369595"/>
                </a:lnTo>
                <a:lnTo>
                  <a:pt x="451700" y="370281"/>
                </a:lnTo>
                <a:lnTo>
                  <a:pt x="451700" y="373011"/>
                </a:lnTo>
                <a:lnTo>
                  <a:pt x="452386" y="373697"/>
                </a:lnTo>
                <a:lnTo>
                  <a:pt x="455117" y="373697"/>
                </a:lnTo>
                <a:lnTo>
                  <a:pt x="455803" y="373011"/>
                </a:lnTo>
                <a:lnTo>
                  <a:pt x="455803" y="370281"/>
                </a:lnTo>
                <a:close/>
              </a:path>
              <a:path w="455930" h="435609">
                <a:moveTo>
                  <a:pt x="455803" y="349745"/>
                </a:moveTo>
                <a:lnTo>
                  <a:pt x="455117" y="349059"/>
                </a:lnTo>
                <a:lnTo>
                  <a:pt x="453758" y="349059"/>
                </a:lnTo>
                <a:lnTo>
                  <a:pt x="452386" y="349059"/>
                </a:lnTo>
                <a:lnTo>
                  <a:pt x="451700" y="349745"/>
                </a:lnTo>
                <a:lnTo>
                  <a:pt x="451700" y="352488"/>
                </a:lnTo>
                <a:lnTo>
                  <a:pt x="452386" y="353174"/>
                </a:lnTo>
                <a:lnTo>
                  <a:pt x="455117" y="353174"/>
                </a:lnTo>
                <a:lnTo>
                  <a:pt x="455803" y="352488"/>
                </a:lnTo>
                <a:lnTo>
                  <a:pt x="455803" y="349745"/>
                </a:lnTo>
                <a:close/>
              </a:path>
              <a:path w="455930" h="435609">
                <a:moveTo>
                  <a:pt x="455803" y="329196"/>
                </a:moveTo>
                <a:lnTo>
                  <a:pt x="455117" y="328510"/>
                </a:lnTo>
                <a:lnTo>
                  <a:pt x="453758" y="328510"/>
                </a:lnTo>
                <a:lnTo>
                  <a:pt x="452386" y="328510"/>
                </a:lnTo>
                <a:lnTo>
                  <a:pt x="451700" y="329196"/>
                </a:lnTo>
                <a:lnTo>
                  <a:pt x="451700" y="331927"/>
                </a:lnTo>
                <a:lnTo>
                  <a:pt x="452386" y="332613"/>
                </a:lnTo>
                <a:lnTo>
                  <a:pt x="455117" y="332613"/>
                </a:lnTo>
                <a:lnTo>
                  <a:pt x="455803" y="331927"/>
                </a:lnTo>
                <a:lnTo>
                  <a:pt x="455803" y="329196"/>
                </a:lnTo>
                <a:close/>
              </a:path>
              <a:path w="455930" h="435609">
                <a:moveTo>
                  <a:pt x="455803" y="308673"/>
                </a:moveTo>
                <a:lnTo>
                  <a:pt x="455117" y="307987"/>
                </a:lnTo>
                <a:lnTo>
                  <a:pt x="453758" y="307987"/>
                </a:lnTo>
                <a:lnTo>
                  <a:pt x="452386" y="307987"/>
                </a:lnTo>
                <a:lnTo>
                  <a:pt x="451700" y="308673"/>
                </a:lnTo>
                <a:lnTo>
                  <a:pt x="451700" y="311404"/>
                </a:lnTo>
                <a:lnTo>
                  <a:pt x="452386" y="312089"/>
                </a:lnTo>
                <a:lnTo>
                  <a:pt x="455117" y="312089"/>
                </a:lnTo>
                <a:lnTo>
                  <a:pt x="455803" y="311404"/>
                </a:lnTo>
                <a:lnTo>
                  <a:pt x="455803" y="308673"/>
                </a:lnTo>
                <a:close/>
              </a:path>
              <a:path w="455930" h="435609">
                <a:moveTo>
                  <a:pt x="455803" y="288137"/>
                </a:moveTo>
                <a:lnTo>
                  <a:pt x="455117" y="287451"/>
                </a:lnTo>
                <a:lnTo>
                  <a:pt x="453758" y="287451"/>
                </a:lnTo>
                <a:lnTo>
                  <a:pt x="452386" y="287451"/>
                </a:lnTo>
                <a:lnTo>
                  <a:pt x="451700" y="288137"/>
                </a:lnTo>
                <a:lnTo>
                  <a:pt x="451700" y="290880"/>
                </a:lnTo>
                <a:lnTo>
                  <a:pt x="452386" y="291566"/>
                </a:lnTo>
                <a:lnTo>
                  <a:pt x="455117" y="291566"/>
                </a:lnTo>
                <a:lnTo>
                  <a:pt x="455803" y="290880"/>
                </a:lnTo>
                <a:lnTo>
                  <a:pt x="455803" y="288137"/>
                </a:lnTo>
                <a:close/>
              </a:path>
              <a:path w="455930" h="435609">
                <a:moveTo>
                  <a:pt x="455803" y="267614"/>
                </a:moveTo>
                <a:lnTo>
                  <a:pt x="455117" y="266928"/>
                </a:lnTo>
                <a:lnTo>
                  <a:pt x="453758" y="266928"/>
                </a:lnTo>
                <a:lnTo>
                  <a:pt x="452386" y="266928"/>
                </a:lnTo>
                <a:lnTo>
                  <a:pt x="451700" y="267614"/>
                </a:lnTo>
                <a:lnTo>
                  <a:pt x="451700" y="270344"/>
                </a:lnTo>
                <a:lnTo>
                  <a:pt x="452386" y="271030"/>
                </a:lnTo>
                <a:lnTo>
                  <a:pt x="455117" y="271030"/>
                </a:lnTo>
                <a:lnTo>
                  <a:pt x="455803" y="270344"/>
                </a:lnTo>
                <a:lnTo>
                  <a:pt x="455803" y="267614"/>
                </a:lnTo>
                <a:close/>
              </a:path>
              <a:path w="455930" h="435609">
                <a:moveTo>
                  <a:pt x="455803" y="247091"/>
                </a:moveTo>
                <a:lnTo>
                  <a:pt x="455117" y="246405"/>
                </a:lnTo>
                <a:lnTo>
                  <a:pt x="453758" y="246405"/>
                </a:lnTo>
                <a:lnTo>
                  <a:pt x="452386" y="246405"/>
                </a:lnTo>
                <a:lnTo>
                  <a:pt x="451700" y="247091"/>
                </a:lnTo>
                <a:lnTo>
                  <a:pt x="451700" y="249821"/>
                </a:lnTo>
                <a:lnTo>
                  <a:pt x="452386" y="250507"/>
                </a:lnTo>
                <a:lnTo>
                  <a:pt x="455117" y="250507"/>
                </a:lnTo>
                <a:lnTo>
                  <a:pt x="455803" y="249821"/>
                </a:lnTo>
                <a:lnTo>
                  <a:pt x="455803" y="247091"/>
                </a:lnTo>
                <a:close/>
              </a:path>
              <a:path w="455930" h="435609">
                <a:moveTo>
                  <a:pt x="455803" y="226529"/>
                </a:moveTo>
                <a:lnTo>
                  <a:pt x="455117" y="225844"/>
                </a:lnTo>
                <a:lnTo>
                  <a:pt x="453758" y="225844"/>
                </a:lnTo>
                <a:lnTo>
                  <a:pt x="452386" y="225844"/>
                </a:lnTo>
                <a:lnTo>
                  <a:pt x="451700" y="226529"/>
                </a:lnTo>
                <a:lnTo>
                  <a:pt x="451700" y="229273"/>
                </a:lnTo>
                <a:lnTo>
                  <a:pt x="452386" y="229958"/>
                </a:lnTo>
                <a:lnTo>
                  <a:pt x="455117" y="229958"/>
                </a:lnTo>
                <a:lnTo>
                  <a:pt x="455803" y="229273"/>
                </a:lnTo>
                <a:lnTo>
                  <a:pt x="455803" y="226529"/>
                </a:lnTo>
                <a:close/>
              </a:path>
              <a:path w="455930" h="435609">
                <a:moveTo>
                  <a:pt x="455803" y="206006"/>
                </a:moveTo>
                <a:lnTo>
                  <a:pt x="455117" y="205320"/>
                </a:lnTo>
                <a:lnTo>
                  <a:pt x="453758" y="205320"/>
                </a:lnTo>
                <a:lnTo>
                  <a:pt x="452386" y="205320"/>
                </a:lnTo>
                <a:lnTo>
                  <a:pt x="451700" y="206006"/>
                </a:lnTo>
                <a:lnTo>
                  <a:pt x="451700" y="208737"/>
                </a:lnTo>
                <a:lnTo>
                  <a:pt x="452386" y="209423"/>
                </a:lnTo>
                <a:lnTo>
                  <a:pt x="455117" y="209423"/>
                </a:lnTo>
                <a:lnTo>
                  <a:pt x="455803" y="208737"/>
                </a:lnTo>
                <a:lnTo>
                  <a:pt x="455803" y="206006"/>
                </a:lnTo>
                <a:close/>
              </a:path>
              <a:path w="455930" h="435609">
                <a:moveTo>
                  <a:pt x="455803" y="185483"/>
                </a:moveTo>
                <a:lnTo>
                  <a:pt x="455117" y="184797"/>
                </a:lnTo>
                <a:lnTo>
                  <a:pt x="453758" y="184797"/>
                </a:lnTo>
                <a:lnTo>
                  <a:pt x="452386" y="184797"/>
                </a:lnTo>
                <a:lnTo>
                  <a:pt x="451700" y="185483"/>
                </a:lnTo>
                <a:lnTo>
                  <a:pt x="451700" y="188214"/>
                </a:lnTo>
                <a:lnTo>
                  <a:pt x="452386" y="188899"/>
                </a:lnTo>
                <a:lnTo>
                  <a:pt x="455117" y="188899"/>
                </a:lnTo>
                <a:lnTo>
                  <a:pt x="455803" y="188214"/>
                </a:lnTo>
                <a:lnTo>
                  <a:pt x="455803" y="185483"/>
                </a:lnTo>
                <a:close/>
              </a:path>
              <a:path w="455930" h="435609">
                <a:moveTo>
                  <a:pt x="455803" y="164947"/>
                </a:moveTo>
                <a:lnTo>
                  <a:pt x="455117" y="164261"/>
                </a:lnTo>
                <a:lnTo>
                  <a:pt x="453758" y="164261"/>
                </a:lnTo>
                <a:lnTo>
                  <a:pt x="452386" y="164261"/>
                </a:lnTo>
                <a:lnTo>
                  <a:pt x="451700" y="164947"/>
                </a:lnTo>
                <a:lnTo>
                  <a:pt x="451700" y="167690"/>
                </a:lnTo>
                <a:lnTo>
                  <a:pt x="452386" y="168376"/>
                </a:lnTo>
                <a:lnTo>
                  <a:pt x="455117" y="168376"/>
                </a:lnTo>
                <a:lnTo>
                  <a:pt x="455803" y="167690"/>
                </a:lnTo>
                <a:lnTo>
                  <a:pt x="455803" y="164947"/>
                </a:lnTo>
                <a:close/>
              </a:path>
              <a:path w="455930" h="435609">
                <a:moveTo>
                  <a:pt x="455803" y="144424"/>
                </a:moveTo>
                <a:lnTo>
                  <a:pt x="455117" y="143738"/>
                </a:lnTo>
                <a:lnTo>
                  <a:pt x="453758" y="143738"/>
                </a:lnTo>
                <a:lnTo>
                  <a:pt x="452386" y="143738"/>
                </a:lnTo>
                <a:lnTo>
                  <a:pt x="451700" y="144424"/>
                </a:lnTo>
                <a:lnTo>
                  <a:pt x="451700" y="147154"/>
                </a:lnTo>
                <a:lnTo>
                  <a:pt x="452386" y="147840"/>
                </a:lnTo>
                <a:lnTo>
                  <a:pt x="455117" y="147840"/>
                </a:lnTo>
                <a:lnTo>
                  <a:pt x="455803" y="147154"/>
                </a:lnTo>
                <a:lnTo>
                  <a:pt x="455803" y="144424"/>
                </a:lnTo>
                <a:close/>
              </a:path>
              <a:path w="455930" h="435609">
                <a:moveTo>
                  <a:pt x="455803" y="123875"/>
                </a:moveTo>
                <a:lnTo>
                  <a:pt x="455117" y="123190"/>
                </a:lnTo>
                <a:lnTo>
                  <a:pt x="453758" y="123190"/>
                </a:lnTo>
                <a:lnTo>
                  <a:pt x="452386" y="123190"/>
                </a:lnTo>
                <a:lnTo>
                  <a:pt x="451700" y="123875"/>
                </a:lnTo>
                <a:lnTo>
                  <a:pt x="451700" y="126606"/>
                </a:lnTo>
                <a:lnTo>
                  <a:pt x="452386" y="127292"/>
                </a:lnTo>
                <a:lnTo>
                  <a:pt x="455117" y="127292"/>
                </a:lnTo>
                <a:lnTo>
                  <a:pt x="455803" y="126606"/>
                </a:lnTo>
                <a:lnTo>
                  <a:pt x="455803" y="123875"/>
                </a:lnTo>
                <a:close/>
              </a:path>
              <a:path w="455930" h="435609">
                <a:moveTo>
                  <a:pt x="455803" y="103390"/>
                </a:moveTo>
                <a:lnTo>
                  <a:pt x="455117" y="102704"/>
                </a:lnTo>
                <a:lnTo>
                  <a:pt x="453758" y="102704"/>
                </a:lnTo>
                <a:lnTo>
                  <a:pt x="452386" y="102704"/>
                </a:lnTo>
                <a:lnTo>
                  <a:pt x="451700" y="103390"/>
                </a:lnTo>
                <a:lnTo>
                  <a:pt x="451700" y="106121"/>
                </a:lnTo>
                <a:lnTo>
                  <a:pt x="452386" y="106807"/>
                </a:lnTo>
                <a:lnTo>
                  <a:pt x="455117" y="106807"/>
                </a:lnTo>
                <a:lnTo>
                  <a:pt x="455803" y="106121"/>
                </a:lnTo>
                <a:lnTo>
                  <a:pt x="455803" y="103390"/>
                </a:lnTo>
                <a:close/>
              </a:path>
              <a:path w="455930" h="435609">
                <a:moveTo>
                  <a:pt x="455803" y="82816"/>
                </a:moveTo>
                <a:lnTo>
                  <a:pt x="455117" y="82130"/>
                </a:lnTo>
                <a:lnTo>
                  <a:pt x="453758" y="82130"/>
                </a:lnTo>
                <a:lnTo>
                  <a:pt x="452386" y="82130"/>
                </a:lnTo>
                <a:lnTo>
                  <a:pt x="451700" y="82816"/>
                </a:lnTo>
                <a:lnTo>
                  <a:pt x="451700" y="85547"/>
                </a:lnTo>
                <a:lnTo>
                  <a:pt x="452386" y="86233"/>
                </a:lnTo>
                <a:lnTo>
                  <a:pt x="455117" y="86233"/>
                </a:lnTo>
                <a:lnTo>
                  <a:pt x="455803" y="85547"/>
                </a:lnTo>
                <a:lnTo>
                  <a:pt x="455803" y="82816"/>
                </a:lnTo>
                <a:close/>
              </a:path>
              <a:path w="455930" h="435609">
                <a:moveTo>
                  <a:pt x="455803" y="62293"/>
                </a:moveTo>
                <a:lnTo>
                  <a:pt x="455117" y="61607"/>
                </a:lnTo>
                <a:lnTo>
                  <a:pt x="453758" y="61607"/>
                </a:lnTo>
                <a:lnTo>
                  <a:pt x="452386" y="61607"/>
                </a:lnTo>
                <a:lnTo>
                  <a:pt x="451700" y="62293"/>
                </a:lnTo>
                <a:lnTo>
                  <a:pt x="451700" y="65024"/>
                </a:lnTo>
                <a:lnTo>
                  <a:pt x="452386" y="65709"/>
                </a:lnTo>
                <a:lnTo>
                  <a:pt x="455117" y="65709"/>
                </a:lnTo>
                <a:lnTo>
                  <a:pt x="455803" y="65024"/>
                </a:lnTo>
                <a:lnTo>
                  <a:pt x="455803" y="62293"/>
                </a:lnTo>
                <a:close/>
              </a:path>
              <a:path w="455930" h="435609">
                <a:moveTo>
                  <a:pt x="455803" y="21209"/>
                </a:moveTo>
                <a:lnTo>
                  <a:pt x="455117" y="20523"/>
                </a:lnTo>
                <a:lnTo>
                  <a:pt x="453758" y="20523"/>
                </a:lnTo>
                <a:lnTo>
                  <a:pt x="452386" y="20523"/>
                </a:lnTo>
                <a:lnTo>
                  <a:pt x="451700" y="21209"/>
                </a:lnTo>
                <a:lnTo>
                  <a:pt x="451700" y="23952"/>
                </a:lnTo>
                <a:lnTo>
                  <a:pt x="452386" y="24625"/>
                </a:lnTo>
                <a:lnTo>
                  <a:pt x="455117" y="24625"/>
                </a:lnTo>
                <a:lnTo>
                  <a:pt x="455803" y="23952"/>
                </a:lnTo>
                <a:lnTo>
                  <a:pt x="455803" y="21209"/>
                </a:lnTo>
                <a:close/>
              </a:path>
              <a:path w="455930" h="435609">
                <a:moveTo>
                  <a:pt x="455803" y="685"/>
                </a:moveTo>
                <a:lnTo>
                  <a:pt x="455117" y="0"/>
                </a:lnTo>
                <a:lnTo>
                  <a:pt x="453758" y="0"/>
                </a:lnTo>
                <a:lnTo>
                  <a:pt x="452386" y="0"/>
                </a:lnTo>
                <a:lnTo>
                  <a:pt x="451700" y="685"/>
                </a:lnTo>
                <a:lnTo>
                  <a:pt x="451700" y="3416"/>
                </a:lnTo>
                <a:lnTo>
                  <a:pt x="452386" y="4102"/>
                </a:lnTo>
                <a:lnTo>
                  <a:pt x="455117" y="4102"/>
                </a:lnTo>
                <a:lnTo>
                  <a:pt x="455803" y="3416"/>
                </a:lnTo>
                <a:lnTo>
                  <a:pt x="455803" y="685"/>
                </a:lnTo>
                <a:close/>
              </a:path>
              <a:path w="455930" h="435609">
                <a:moveTo>
                  <a:pt x="455866" y="44500"/>
                </a:moveTo>
                <a:lnTo>
                  <a:pt x="455841" y="41719"/>
                </a:lnTo>
                <a:lnTo>
                  <a:pt x="455142" y="41033"/>
                </a:lnTo>
                <a:lnTo>
                  <a:pt x="453758" y="41059"/>
                </a:lnTo>
                <a:lnTo>
                  <a:pt x="452374" y="41059"/>
                </a:lnTo>
                <a:lnTo>
                  <a:pt x="451688" y="41744"/>
                </a:lnTo>
                <a:lnTo>
                  <a:pt x="451700" y="43129"/>
                </a:lnTo>
                <a:lnTo>
                  <a:pt x="451700" y="44513"/>
                </a:lnTo>
                <a:lnTo>
                  <a:pt x="452399" y="45212"/>
                </a:lnTo>
                <a:lnTo>
                  <a:pt x="455168" y="45199"/>
                </a:lnTo>
                <a:lnTo>
                  <a:pt x="455866" y="4450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4649" y="339914"/>
            <a:ext cx="302260" cy="415290"/>
          </a:xfrm>
          <a:custGeom>
            <a:avLst/>
            <a:gdLst/>
            <a:ahLst/>
            <a:cxnLst/>
            <a:rect l="l" t="t" r="r" b="b"/>
            <a:pathLst>
              <a:path w="302259" h="415290">
                <a:moveTo>
                  <a:pt x="4102" y="411340"/>
                </a:moveTo>
                <a:lnTo>
                  <a:pt x="3416" y="410654"/>
                </a:lnTo>
                <a:lnTo>
                  <a:pt x="673" y="410654"/>
                </a:lnTo>
                <a:lnTo>
                  <a:pt x="0" y="411340"/>
                </a:lnTo>
                <a:lnTo>
                  <a:pt x="0" y="414070"/>
                </a:lnTo>
                <a:lnTo>
                  <a:pt x="673" y="414756"/>
                </a:lnTo>
                <a:lnTo>
                  <a:pt x="2044" y="414756"/>
                </a:lnTo>
                <a:lnTo>
                  <a:pt x="3416" y="414756"/>
                </a:lnTo>
                <a:lnTo>
                  <a:pt x="4102" y="414070"/>
                </a:lnTo>
                <a:lnTo>
                  <a:pt x="4102" y="411340"/>
                </a:lnTo>
                <a:close/>
              </a:path>
              <a:path w="302259" h="415290">
                <a:moveTo>
                  <a:pt x="4102" y="390804"/>
                </a:moveTo>
                <a:lnTo>
                  <a:pt x="3416" y="390118"/>
                </a:lnTo>
                <a:lnTo>
                  <a:pt x="673" y="390118"/>
                </a:lnTo>
                <a:lnTo>
                  <a:pt x="0" y="390804"/>
                </a:lnTo>
                <a:lnTo>
                  <a:pt x="0" y="393547"/>
                </a:lnTo>
                <a:lnTo>
                  <a:pt x="673" y="394233"/>
                </a:lnTo>
                <a:lnTo>
                  <a:pt x="2044" y="394233"/>
                </a:lnTo>
                <a:lnTo>
                  <a:pt x="3416" y="394233"/>
                </a:lnTo>
                <a:lnTo>
                  <a:pt x="4102" y="393547"/>
                </a:lnTo>
                <a:lnTo>
                  <a:pt x="4102" y="390804"/>
                </a:lnTo>
                <a:close/>
              </a:path>
              <a:path w="302259" h="415290">
                <a:moveTo>
                  <a:pt x="4102" y="370281"/>
                </a:moveTo>
                <a:lnTo>
                  <a:pt x="3416" y="369595"/>
                </a:lnTo>
                <a:lnTo>
                  <a:pt x="673" y="369595"/>
                </a:lnTo>
                <a:lnTo>
                  <a:pt x="0" y="370281"/>
                </a:lnTo>
                <a:lnTo>
                  <a:pt x="0" y="373011"/>
                </a:lnTo>
                <a:lnTo>
                  <a:pt x="673" y="373697"/>
                </a:lnTo>
                <a:lnTo>
                  <a:pt x="2044" y="373697"/>
                </a:lnTo>
                <a:lnTo>
                  <a:pt x="3416" y="373697"/>
                </a:lnTo>
                <a:lnTo>
                  <a:pt x="4102" y="373011"/>
                </a:lnTo>
                <a:lnTo>
                  <a:pt x="4102" y="370281"/>
                </a:lnTo>
                <a:close/>
              </a:path>
              <a:path w="302259" h="415290">
                <a:moveTo>
                  <a:pt x="4102" y="349758"/>
                </a:moveTo>
                <a:lnTo>
                  <a:pt x="3416" y="349072"/>
                </a:lnTo>
                <a:lnTo>
                  <a:pt x="673" y="349072"/>
                </a:lnTo>
                <a:lnTo>
                  <a:pt x="0" y="349758"/>
                </a:lnTo>
                <a:lnTo>
                  <a:pt x="0" y="352488"/>
                </a:lnTo>
                <a:lnTo>
                  <a:pt x="673" y="353174"/>
                </a:lnTo>
                <a:lnTo>
                  <a:pt x="2044" y="353174"/>
                </a:lnTo>
                <a:lnTo>
                  <a:pt x="3416" y="353174"/>
                </a:lnTo>
                <a:lnTo>
                  <a:pt x="4102" y="352488"/>
                </a:lnTo>
                <a:lnTo>
                  <a:pt x="4102" y="349758"/>
                </a:lnTo>
                <a:close/>
              </a:path>
              <a:path w="302259" h="415290">
                <a:moveTo>
                  <a:pt x="4102" y="329222"/>
                </a:moveTo>
                <a:lnTo>
                  <a:pt x="3416" y="328536"/>
                </a:lnTo>
                <a:lnTo>
                  <a:pt x="673" y="328536"/>
                </a:lnTo>
                <a:lnTo>
                  <a:pt x="0" y="329222"/>
                </a:lnTo>
                <a:lnTo>
                  <a:pt x="0" y="331965"/>
                </a:lnTo>
                <a:lnTo>
                  <a:pt x="673" y="332651"/>
                </a:lnTo>
                <a:lnTo>
                  <a:pt x="2044" y="332651"/>
                </a:lnTo>
                <a:lnTo>
                  <a:pt x="3416" y="332651"/>
                </a:lnTo>
                <a:lnTo>
                  <a:pt x="4102" y="331965"/>
                </a:lnTo>
                <a:lnTo>
                  <a:pt x="4102" y="329222"/>
                </a:lnTo>
                <a:close/>
              </a:path>
              <a:path w="302259" h="415290">
                <a:moveTo>
                  <a:pt x="4102" y="308673"/>
                </a:moveTo>
                <a:lnTo>
                  <a:pt x="3416" y="307987"/>
                </a:lnTo>
                <a:lnTo>
                  <a:pt x="673" y="307987"/>
                </a:lnTo>
                <a:lnTo>
                  <a:pt x="0" y="308673"/>
                </a:lnTo>
                <a:lnTo>
                  <a:pt x="0" y="311404"/>
                </a:lnTo>
                <a:lnTo>
                  <a:pt x="673" y="312089"/>
                </a:lnTo>
                <a:lnTo>
                  <a:pt x="2044" y="312089"/>
                </a:lnTo>
                <a:lnTo>
                  <a:pt x="3416" y="312089"/>
                </a:lnTo>
                <a:lnTo>
                  <a:pt x="4102" y="311404"/>
                </a:lnTo>
                <a:lnTo>
                  <a:pt x="4102" y="308673"/>
                </a:lnTo>
                <a:close/>
              </a:path>
              <a:path w="302259" h="415290">
                <a:moveTo>
                  <a:pt x="14338" y="401878"/>
                </a:moveTo>
                <a:lnTo>
                  <a:pt x="14135" y="401396"/>
                </a:lnTo>
                <a:lnTo>
                  <a:pt x="13335" y="400583"/>
                </a:lnTo>
                <a:lnTo>
                  <a:pt x="12852" y="400380"/>
                </a:lnTo>
                <a:lnTo>
                  <a:pt x="11722" y="400392"/>
                </a:lnTo>
                <a:lnTo>
                  <a:pt x="11239" y="400583"/>
                </a:lnTo>
                <a:lnTo>
                  <a:pt x="10833" y="400989"/>
                </a:lnTo>
                <a:lnTo>
                  <a:pt x="10439" y="401396"/>
                </a:lnTo>
                <a:lnTo>
                  <a:pt x="10236" y="401878"/>
                </a:lnTo>
                <a:lnTo>
                  <a:pt x="10236" y="402437"/>
                </a:lnTo>
                <a:lnTo>
                  <a:pt x="10236" y="403809"/>
                </a:lnTo>
                <a:lnTo>
                  <a:pt x="10922" y="404495"/>
                </a:lnTo>
                <a:lnTo>
                  <a:pt x="12293" y="404495"/>
                </a:lnTo>
                <a:lnTo>
                  <a:pt x="13652" y="404495"/>
                </a:lnTo>
                <a:lnTo>
                  <a:pt x="14338" y="403809"/>
                </a:lnTo>
                <a:lnTo>
                  <a:pt x="14338" y="402437"/>
                </a:lnTo>
                <a:lnTo>
                  <a:pt x="14338" y="401878"/>
                </a:lnTo>
                <a:close/>
              </a:path>
              <a:path w="302259" h="415290">
                <a:moveTo>
                  <a:pt x="14338" y="380542"/>
                </a:moveTo>
                <a:lnTo>
                  <a:pt x="13652" y="379857"/>
                </a:lnTo>
                <a:lnTo>
                  <a:pt x="10922" y="379857"/>
                </a:lnTo>
                <a:lnTo>
                  <a:pt x="10236" y="380542"/>
                </a:lnTo>
                <a:lnTo>
                  <a:pt x="10236" y="383286"/>
                </a:lnTo>
                <a:lnTo>
                  <a:pt x="10922" y="383959"/>
                </a:lnTo>
                <a:lnTo>
                  <a:pt x="12293" y="383959"/>
                </a:lnTo>
                <a:lnTo>
                  <a:pt x="13652" y="383959"/>
                </a:lnTo>
                <a:lnTo>
                  <a:pt x="14338" y="383286"/>
                </a:lnTo>
                <a:lnTo>
                  <a:pt x="14338" y="380542"/>
                </a:lnTo>
                <a:close/>
              </a:path>
              <a:path w="302259" h="415290">
                <a:moveTo>
                  <a:pt x="14338" y="360019"/>
                </a:moveTo>
                <a:lnTo>
                  <a:pt x="13652" y="359333"/>
                </a:lnTo>
                <a:lnTo>
                  <a:pt x="10922" y="359333"/>
                </a:lnTo>
                <a:lnTo>
                  <a:pt x="10236" y="360019"/>
                </a:lnTo>
                <a:lnTo>
                  <a:pt x="10236" y="362750"/>
                </a:lnTo>
                <a:lnTo>
                  <a:pt x="10922" y="363435"/>
                </a:lnTo>
                <a:lnTo>
                  <a:pt x="12293" y="363435"/>
                </a:lnTo>
                <a:lnTo>
                  <a:pt x="13652" y="363435"/>
                </a:lnTo>
                <a:lnTo>
                  <a:pt x="14338" y="362750"/>
                </a:lnTo>
                <a:lnTo>
                  <a:pt x="14338" y="360019"/>
                </a:lnTo>
                <a:close/>
              </a:path>
              <a:path w="302259" h="415290">
                <a:moveTo>
                  <a:pt x="14338" y="339394"/>
                </a:moveTo>
                <a:lnTo>
                  <a:pt x="13652" y="338709"/>
                </a:lnTo>
                <a:lnTo>
                  <a:pt x="10922" y="338709"/>
                </a:lnTo>
                <a:lnTo>
                  <a:pt x="10236" y="339394"/>
                </a:lnTo>
                <a:lnTo>
                  <a:pt x="10236" y="342138"/>
                </a:lnTo>
                <a:lnTo>
                  <a:pt x="10922" y="342811"/>
                </a:lnTo>
                <a:lnTo>
                  <a:pt x="12293" y="342811"/>
                </a:lnTo>
                <a:lnTo>
                  <a:pt x="13652" y="342811"/>
                </a:lnTo>
                <a:lnTo>
                  <a:pt x="14338" y="342138"/>
                </a:lnTo>
                <a:lnTo>
                  <a:pt x="14338" y="339394"/>
                </a:lnTo>
                <a:close/>
              </a:path>
              <a:path w="302259" h="415290">
                <a:moveTo>
                  <a:pt x="14338" y="298411"/>
                </a:moveTo>
                <a:lnTo>
                  <a:pt x="13652" y="297726"/>
                </a:lnTo>
                <a:lnTo>
                  <a:pt x="10922" y="297726"/>
                </a:lnTo>
                <a:lnTo>
                  <a:pt x="10236" y="298411"/>
                </a:lnTo>
                <a:lnTo>
                  <a:pt x="10236" y="301142"/>
                </a:lnTo>
                <a:lnTo>
                  <a:pt x="10922" y="301828"/>
                </a:lnTo>
                <a:lnTo>
                  <a:pt x="12293" y="301828"/>
                </a:lnTo>
                <a:lnTo>
                  <a:pt x="13652" y="301828"/>
                </a:lnTo>
                <a:lnTo>
                  <a:pt x="14338" y="301142"/>
                </a:lnTo>
                <a:lnTo>
                  <a:pt x="14338" y="298411"/>
                </a:lnTo>
                <a:close/>
              </a:path>
              <a:path w="302259" h="415290">
                <a:moveTo>
                  <a:pt x="14338" y="277876"/>
                </a:moveTo>
                <a:lnTo>
                  <a:pt x="13652" y="277202"/>
                </a:lnTo>
                <a:lnTo>
                  <a:pt x="10922" y="277202"/>
                </a:lnTo>
                <a:lnTo>
                  <a:pt x="10236" y="277876"/>
                </a:lnTo>
                <a:lnTo>
                  <a:pt x="10236" y="280619"/>
                </a:lnTo>
                <a:lnTo>
                  <a:pt x="10922" y="281305"/>
                </a:lnTo>
                <a:lnTo>
                  <a:pt x="12293" y="281305"/>
                </a:lnTo>
                <a:lnTo>
                  <a:pt x="13652" y="281305"/>
                </a:lnTo>
                <a:lnTo>
                  <a:pt x="14338" y="280619"/>
                </a:lnTo>
                <a:lnTo>
                  <a:pt x="14338" y="277876"/>
                </a:lnTo>
                <a:close/>
              </a:path>
              <a:path w="302259" h="415290">
                <a:moveTo>
                  <a:pt x="14554" y="320268"/>
                </a:moveTo>
                <a:lnTo>
                  <a:pt x="14401" y="319519"/>
                </a:lnTo>
                <a:lnTo>
                  <a:pt x="13741" y="318871"/>
                </a:lnTo>
                <a:lnTo>
                  <a:pt x="13347" y="318465"/>
                </a:lnTo>
                <a:lnTo>
                  <a:pt x="12865" y="318262"/>
                </a:lnTo>
                <a:lnTo>
                  <a:pt x="12293" y="318274"/>
                </a:lnTo>
                <a:lnTo>
                  <a:pt x="11722" y="318262"/>
                </a:lnTo>
                <a:lnTo>
                  <a:pt x="11226" y="318465"/>
                </a:lnTo>
                <a:lnTo>
                  <a:pt x="10833" y="318871"/>
                </a:lnTo>
                <a:lnTo>
                  <a:pt x="10172" y="319519"/>
                </a:lnTo>
                <a:lnTo>
                  <a:pt x="10020" y="320268"/>
                </a:lnTo>
                <a:lnTo>
                  <a:pt x="10731" y="321957"/>
                </a:lnTo>
                <a:lnTo>
                  <a:pt x="11366" y="322376"/>
                </a:lnTo>
                <a:lnTo>
                  <a:pt x="12293" y="322364"/>
                </a:lnTo>
                <a:lnTo>
                  <a:pt x="13208" y="322376"/>
                </a:lnTo>
                <a:lnTo>
                  <a:pt x="13843" y="321957"/>
                </a:lnTo>
                <a:lnTo>
                  <a:pt x="14554" y="320268"/>
                </a:lnTo>
                <a:close/>
              </a:path>
              <a:path w="302259" h="415290">
                <a:moveTo>
                  <a:pt x="24599" y="411340"/>
                </a:moveTo>
                <a:lnTo>
                  <a:pt x="23914" y="410654"/>
                </a:lnTo>
                <a:lnTo>
                  <a:pt x="21183" y="410654"/>
                </a:lnTo>
                <a:lnTo>
                  <a:pt x="20497" y="411340"/>
                </a:lnTo>
                <a:lnTo>
                  <a:pt x="20497" y="414070"/>
                </a:lnTo>
                <a:lnTo>
                  <a:pt x="21183" y="414756"/>
                </a:lnTo>
                <a:lnTo>
                  <a:pt x="22555" y="414756"/>
                </a:lnTo>
                <a:lnTo>
                  <a:pt x="23914" y="414756"/>
                </a:lnTo>
                <a:lnTo>
                  <a:pt x="24599" y="414070"/>
                </a:lnTo>
                <a:lnTo>
                  <a:pt x="24599" y="411340"/>
                </a:lnTo>
                <a:close/>
              </a:path>
              <a:path w="302259" h="415290">
                <a:moveTo>
                  <a:pt x="24599" y="390804"/>
                </a:moveTo>
                <a:lnTo>
                  <a:pt x="23914" y="390118"/>
                </a:lnTo>
                <a:lnTo>
                  <a:pt x="21183" y="390118"/>
                </a:lnTo>
                <a:lnTo>
                  <a:pt x="20497" y="390804"/>
                </a:lnTo>
                <a:lnTo>
                  <a:pt x="20497" y="393547"/>
                </a:lnTo>
                <a:lnTo>
                  <a:pt x="21183" y="394233"/>
                </a:lnTo>
                <a:lnTo>
                  <a:pt x="22555" y="394233"/>
                </a:lnTo>
                <a:lnTo>
                  <a:pt x="23914" y="394233"/>
                </a:lnTo>
                <a:lnTo>
                  <a:pt x="24599" y="393547"/>
                </a:lnTo>
                <a:lnTo>
                  <a:pt x="24599" y="390804"/>
                </a:lnTo>
                <a:close/>
              </a:path>
              <a:path w="302259" h="415290">
                <a:moveTo>
                  <a:pt x="24599" y="370281"/>
                </a:moveTo>
                <a:lnTo>
                  <a:pt x="23914" y="369595"/>
                </a:lnTo>
                <a:lnTo>
                  <a:pt x="21183" y="369595"/>
                </a:lnTo>
                <a:lnTo>
                  <a:pt x="20497" y="370281"/>
                </a:lnTo>
                <a:lnTo>
                  <a:pt x="20497" y="373011"/>
                </a:lnTo>
                <a:lnTo>
                  <a:pt x="21183" y="373697"/>
                </a:lnTo>
                <a:lnTo>
                  <a:pt x="22555" y="373697"/>
                </a:lnTo>
                <a:lnTo>
                  <a:pt x="23914" y="373697"/>
                </a:lnTo>
                <a:lnTo>
                  <a:pt x="24599" y="373011"/>
                </a:lnTo>
                <a:lnTo>
                  <a:pt x="24599" y="370281"/>
                </a:lnTo>
                <a:close/>
              </a:path>
              <a:path w="302259" h="415290">
                <a:moveTo>
                  <a:pt x="24599" y="349758"/>
                </a:moveTo>
                <a:lnTo>
                  <a:pt x="23914" y="349072"/>
                </a:lnTo>
                <a:lnTo>
                  <a:pt x="21183" y="349072"/>
                </a:lnTo>
                <a:lnTo>
                  <a:pt x="20497" y="349758"/>
                </a:lnTo>
                <a:lnTo>
                  <a:pt x="20497" y="352488"/>
                </a:lnTo>
                <a:lnTo>
                  <a:pt x="21183" y="353174"/>
                </a:lnTo>
                <a:lnTo>
                  <a:pt x="22555" y="353174"/>
                </a:lnTo>
                <a:lnTo>
                  <a:pt x="23914" y="353174"/>
                </a:lnTo>
                <a:lnTo>
                  <a:pt x="24599" y="352488"/>
                </a:lnTo>
                <a:lnTo>
                  <a:pt x="24599" y="349758"/>
                </a:lnTo>
                <a:close/>
              </a:path>
              <a:path w="302259" h="415290">
                <a:moveTo>
                  <a:pt x="24599" y="329222"/>
                </a:moveTo>
                <a:lnTo>
                  <a:pt x="23914" y="328536"/>
                </a:lnTo>
                <a:lnTo>
                  <a:pt x="21183" y="328536"/>
                </a:lnTo>
                <a:lnTo>
                  <a:pt x="20497" y="329222"/>
                </a:lnTo>
                <a:lnTo>
                  <a:pt x="20497" y="331965"/>
                </a:lnTo>
                <a:lnTo>
                  <a:pt x="21183" y="332651"/>
                </a:lnTo>
                <a:lnTo>
                  <a:pt x="22555" y="332651"/>
                </a:lnTo>
                <a:lnTo>
                  <a:pt x="23914" y="332651"/>
                </a:lnTo>
                <a:lnTo>
                  <a:pt x="24599" y="331965"/>
                </a:lnTo>
                <a:lnTo>
                  <a:pt x="24599" y="329222"/>
                </a:lnTo>
                <a:close/>
              </a:path>
              <a:path w="302259" h="415290">
                <a:moveTo>
                  <a:pt x="24599" y="308673"/>
                </a:moveTo>
                <a:lnTo>
                  <a:pt x="23914" y="307987"/>
                </a:lnTo>
                <a:lnTo>
                  <a:pt x="21183" y="307987"/>
                </a:lnTo>
                <a:lnTo>
                  <a:pt x="20497" y="308673"/>
                </a:lnTo>
                <a:lnTo>
                  <a:pt x="20497" y="311404"/>
                </a:lnTo>
                <a:lnTo>
                  <a:pt x="21183" y="312089"/>
                </a:lnTo>
                <a:lnTo>
                  <a:pt x="22555" y="312089"/>
                </a:lnTo>
                <a:lnTo>
                  <a:pt x="23914" y="312089"/>
                </a:lnTo>
                <a:lnTo>
                  <a:pt x="24599" y="311404"/>
                </a:lnTo>
                <a:lnTo>
                  <a:pt x="24599" y="308673"/>
                </a:lnTo>
                <a:close/>
              </a:path>
              <a:path w="302259" h="415290">
                <a:moveTo>
                  <a:pt x="24599" y="288150"/>
                </a:moveTo>
                <a:lnTo>
                  <a:pt x="23914" y="287464"/>
                </a:lnTo>
                <a:lnTo>
                  <a:pt x="21183" y="287464"/>
                </a:lnTo>
                <a:lnTo>
                  <a:pt x="20497" y="288150"/>
                </a:lnTo>
                <a:lnTo>
                  <a:pt x="20497" y="290880"/>
                </a:lnTo>
                <a:lnTo>
                  <a:pt x="21183" y="291566"/>
                </a:lnTo>
                <a:lnTo>
                  <a:pt x="22555" y="291566"/>
                </a:lnTo>
                <a:lnTo>
                  <a:pt x="23914" y="291566"/>
                </a:lnTo>
                <a:lnTo>
                  <a:pt x="24599" y="290880"/>
                </a:lnTo>
                <a:lnTo>
                  <a:pt x="24599" y="288150"/>
                </a:lnTo>
                <a:close/>
              </a:path>
              <a:path w="302259" h="415290">
                <a:moveTo>
                  <a:pt x="24599" y="267614"/>
                </a:moveTo>
                <a:lnTo>
                  <a:pt x="23914" y="266928"/>
                </a:lnTo>
                <a:lnTo>
                  <a:pt x="21183" y="266928"/>
                </a:lnTo>
                <a:lnTo>
                  <a:pt x="20497" y="267614"/>
                </a:lnTo>
                <a:lnTo>
                  <a:pt x="20497" y="270357"/>
                </a:lnTo>
                <a:lnTo>
                  <a:pt x="21183" y="271043"/>
                </a:lnTo>
                <a:lnTo>
                  <a:pt x="22555" y="271043"/>
                </a:lnTo>
                <a:lnTo>
                  <a:pt x="23914" y="271043"/>
                </a:lnTo>
                <a:lnTo>
                  <a:pt x="24599" y="270357"/>
                </a:lnTo>
                <a:lnTo>
                  <a:pt x="24599" y="267614"/>
                </a:lnTo>
                <a:close/>
              </a:path>
              <a:path w="302259" h="415290">
                <a:moveTo>
                  <a:pt x="34874" y="402437"/>
                </a:moveTo>
                <a:lnTo>
                  <a:pt x="34861" y="401878"/>
                </a:lnTo>
                <a:lnTo>
                  <a:pt x="34658" y="401396"/>
                </a:lnTo>
                <a:lnTo>
                  <a:pt x="33870" y="400583"/>
                </a:lnTo>
                <a:lnTo>
                  <a:pt x="33388" y="400380"/>
                </a:lnTo>
                <a:lnTo>
                  <a:pt x="31445" y="400392"/>
                </a:lnTo>
                <a:lnTo>
                  <a:pt x="30759" y="401066"/>
                </a:lnTo>
                <a:lnTo>
                  <a:pt x="30759" y="403809"/>
                </a:lnTo>
                <a:lnTo>
                  <a:pt x="31445" y="404495"/>
                </a:lnTo>
                <a:lnTo>
                  <a:pt x="32816" y="404495"/>
                </a:lnTo>
                <a:lnTo>
                  <a:pt x="34188" y="404495"/>
                </a:lnTo>
                <a:lnTo>
                  <a:pt x="34874" y="403809"/>
                </a:lnTo>
                <a:lnTo>
                  <a:pt x="34874" y="402437"/>
                </a:lnTo>
                <a:close/>
              </a:path>
              <a:path w="302259" h="415290">
                <a:moveTo>
                  <a:pt x="34874" y="380542"/>
                </a:moveTo>
                <a:lnTo>
                  <a:pt x="34188" y="379857"/>
                </a:lnTo>
                <a:lnTo>
                  <a:pt x="31445" y="379857"/>
                </a:lnTo>
                <a:lnTo>
                  <a:pt x="30759" y="380542"/>
                </a:lnTo>
                <a:lnTo>
                  <a:pt x="30759" y="383286"/>
                </a:lnTo>
                <a:lnTo>
                  <a:pt x="31445" y="383959"/>
                </a:lnTo>
                <a:lnTo>
                  <a:pt x="32816" y="383959"/>
                </a:lnTo>
                <a:lnTo>
                  <a:pt x="34188" y="383959"/>
                </a:lnTo>
                <a:lnTo>
                  <a:pt x="34874" y="383286"/>
                </a:lnTo>
                <a:lnTo>
                  <a:pt x="34874" y="380542"/>
                </a:lnTo>
                <a:close/>
              </a:path>
              <a:path w="302259" h="415290">
                <a:moveTo>
                  <a:pt x="34874" y="360019"/>
                </a:moveTo>
                <a:lnTo>
                  <a:pt x="34188" y="359333"/>
                </a:lnTo>
                <a:lnTo>
                  <a:pt x="31445" y="359333"/>
                </a:lnTo>
                <a:lnTo>
                  <a:pt x="30759" y="360019"/>
                </a:lnTo>
                <a:lnTo>
                  <a:pt x="30759" y="362750"/>
                </a:lnTo>
                <a:lnTo>
                  <a:pt x="31445" y="363435"/>
                </a:lnTo>
                <a:lnTo>
                  <a:pt x="32816" y="363435"/>
                </a:lnTo>
                <a:lnTo>
                  <a:pt x="34188" y="363435"/>
                </a:lnTo>
                <a:lnTo>
                  <a:pt x="34874" y="362750"/>
                </a:lnTo>
                <a:lnTo>
                  <a:pt x="34874" y="360019"/>
                </a:lnTo>
                <a:close/>
              </a:path>
              <a:path w="302259" h="415290">
                <a:moveTo>
                  <a:pt x="34874" y="339394"/>
                </a:moveTo>
                <a:lnTo>
                  <a:pt x="34188" y="338709"/>
                </a:lnTo>
                <a:lnTo>
                  <a:pt x="31445" y="338709"/>
                </a:lnTo>
                <a:lnTo>
                  <a:pt x="30759" y="339394"/>
                </a:lnTo>
                <a:lnTo>
                  <a:pt x="30759" y="342138"/>
                </a:lnTo>
                <a:lnTo>
                  <a:pt x="31445" y="342811"/>
                </a:lnTo>
                <a:lnTo>
                  <a:pt x="32816" y="342811"/>
                </a:lnTo>
                <a:lnTo>
                  <a:pt x="34188" y="342811"/>
                </a:lnTo>
                <a:lnTo>
                  <a:pt x="34874" y="342138"/>
                </a:lnTo>
                <a:lnTo>
                  <a:pt x="34874" y="339394"/>
                </a:lnTo>
                <a:close/>
              </a:path>
              <a:path w="302259" h="415290">
                <a:moveTo>
                  <a:pt x="34874" y="298411"/>
                </a:moveTo>
                <a:lnTo>
                  <a:pt x="34188" y="297726"/>
                </a:lnTo>
                <a:lnTo>
                  <a:pt x="31445" y="297726"/>
                </a:lnTo>
                <a:lnTo>
                  <a:pt x="30759" y="298411"/>
                </a:lnTo>
                <a:lnTo>
                  <a:pt x="30759" y="301142"/>
                </a:lnTo>
                <a:lnTo>
                  <a:pt x="31445" y="301828"/>
                </a:lnTo>
                <a:lnTo>
                  <a:pt x="32816" y="301828"/>
                </a:lnTo>
                <a:lnTo>
                  <a:pt x="34188" y="301828"/>
                </a:lnTo>
                <a:lnTo>
                  <a:pt x="34874" y="301142"/>
                </a:lnTo>
                <a:lnTo>
                  <a:pt x="34874" y="298411"/>
                </a:lnTo>
                <a:close/>
              </a:path>
              <a:path w="302259" h="415290">
                <a:moveTo>
                  <a:pt x="34874" y="277876"/>
                </a:moveTo>
                <a:lnTo>
                  <a:pt x="34188" y="277202"/>
                </a:lnTo>
                <a:lnTo>
                  <a:pt x="31445" y="277202"/>
                </a:lnTo>
                <a:lnTo>
                  <a:pt x="30759" y="277876"/>
                </a:lnTo>
                <a:lnTo>
                  <a:pt x="30759" y="280619"/>
                </a:lnTo>
                <a:lnTo>
                  <a:pt x="31445" y="281305"/>
                </a:lnTo>
                <a:lnTo>
                  <a:pt x="32816" y="281305"/>
                </a:lnTo>
                <a:lnTo>
                  <a:pt x="34188" y="281305"/>
                </a:lnTo>
                <a:lnTo>
                  <a:pt x="34874" y="280619"/>
                </a:lnTo>
                <a:lnTo>
                  <a:pt x="34874" y="277876"/>
                </a:lnTo>
                <a:close/>
              </a:path>
              <a:path w="302259" h="415290">
                <a:moveTo>
                  <a:pt x="34874" y="257352"/>
                </a:moveTo>
                <a:lnTo>
                  <a:pt x="34188" y="256667"/>
                </a:lnTo>
                <a:lnTo>
                  <a:pt x="31445" y="256667"/>
                </a:lnTo>
                <a:lnTo>
                  <a:pt x="30759" y="257352"/>
                </a:lnTo>
                <a:lnTo>
                  <a:pt x="30759" y="260096"/>
                </a:lnTo>
                <a:lnTo>
                  <a:pt x="31445" y="260769"/>
                </a:lnTo>
                <a:lnTo>
                  <a:pt x="32816" y="260769"/>
                </a:lnTo>
                <a:lnTo>
                  <a:pt x="34188" y="260769"/>
                </a:lnTo>
                <a:lnTo>
                  <a:pt x="34874" y="260096"/>
                </a:lnTo>
                <a:lnTo>
                  <a:pt x="34874" y="257352"/>
                </a:lnTo>
                <a:close/>
              </a:path>
              <a:path w="302259" h="415290">
                <a:moveTo>
                  <a:pt x="35077" y="320268"/>
                </a:moveTo>
                <a:lnTo>
                  <a:pt x="34925" y="319519"/>
                </a:lnTo>
                <a:lnTo>
                  <a:pt x="34264" y="318871"/>
                </a:lnTo>
                <a:lnTo>
                  <a:pt x="33870" y="318465"/>
                </a:lnTo>
                <a:lnTo>
                  <a:pt x="33388" y="318262"/>
                </a:lnTo>
                <a:lnTo>
                  <a:pt x="32816" y="318274"/>
                </a:lnTo>
                <a:lnTo>
                  <a:pt x="31305" y="318109"/>
                </a:lnTo>
                <a:lnTo>
                  <a:pt x="30543" y="318795"/>
                </a:lnTo>
                <a:lnTo>
                  <a:pt x="30543" y="321843"/>
                </a:lnTo>
                <a:lnTo>
                  <a:pt x="31305" y="322516"/>
                </a:lnTo>
                <a:lnTo>
                  <a:pt x="32816" y="322364"/>
                </a:lnTo>
                <a:lnTo>
                  <a:pt x="33731" y="322376"/>
                </a:lnTo>
                <a:lnTo>
                  <a:pt x="34366" y="321957"/>
                </a:lnTo>
                <a:lnTo>
                  <a:pt x="35077" y="320268"/>
                </a:lnTo>
                <a:close/>
              </a:path>
              <a:path w="302259" h="415290">
                <a:moveTo>
                  <a:pt x="45135" y="370281"/>
                </a:moveTo>
                <a:lnTo>
                  <a:pt x="44450" y="369595"/>
                </a:lnTo>
                <a:lnTo>
                  <a:pt x="41706" y="369595"/>
                </a:lnTo>
                <a:lnTo>
                  <a:pt x="41021" y="370281"/>
                </a:lnTo>
                <a:lnTo>
                  <a:pt x="41021" y="373011"/>
                </a:lnTo>
                <a:lnTo>
                  <a:pt x="41706" y="373697"/>
                </a:lnTo>
                <a:lnTo>
                  <a:pt x="43078" y="373697"/>
                </a:lnTo>
                <a:lnTo>
                  <a:pt x="44450" y="373697"/>
                </a:lnTo>
                <a:lnTo>
                  <a:pt x="45135" y="373011"/>
                </a:lnTo>
                <a:lnTo>
                  <a:pt x="45135" y="370281"/>
                </a:lnTo>
                <a:close/>
              </a:path>
              <a:path w="302259" h="415290">
                <a:moveTo>
                  <a:pt x="45135" y="349758"/>
                </a:moveTo>
                <a:lnTo>
                  <a:pt x="44450" y="349072"/>
                </a:lnTo>
                <a:lnTo>
                  <a:pt x="41706" y="349072"/>
                </a:lnTo>
                <a:lnTo>
                  <a:pt x="41021" y="349758"/>
                </a:lnTo>
                <a:lnTo>
                  <a:pt x="41021" y="352488"/>
                </a:lnTo>
                <a:lnTo>
                  <a:pt x="41706" y="353174"/>
                </a:lnTo>
                <a:lnTo>
                  <a:pt x="43078" y="353174"/>
                </a:lnTo>
                <a:lnTo>
                  <a:pt x="44450" y="353174"/>
                </a:lnTo>
                <a:lnTo>
                  <a:pt x="45135" y="352488"/>
                </a:lnTo>
                <a:lnTo>
                  <a:pt x="45135" y="349758"/>
                </a:lnTo>
                <a:close/>
              </a:path>
              <a:path w="302259" h="415290">
                <a:moveTo>
                  <a:pt x="45135" y="329222"/>
                </a:moveTo>
                <a:lnTo>
                  <a:pt x="44450" y="328536"/>
                </a:lnTo>
                <a:lnTo>
                  <a:pt x="41706" y="328536"/>
                </a:lnTo>
                <a:lnTo>
                  <a:pt x="41021" y="329222"/>
                </a:lnTo>
                <a:lnTo>
                  <a:pt x="41021" y="331965"/>
                </a:lnTo>
                <a:lnTo>
                  <a:pt x="41706" y="332651"/>
                </a:lnTo>
                <a:lnTo>
                  <a:pt x="43078" y="332651"/>
                </a:lnTo>
                <a:lnTo>
                  <a:pt x="44450" y="332651"/>
                </a:lnTo>
                <a:lnTo>
                  <a:pt x="45135" y="331965"/>
                </a:lnTo>
                <a:lnTo>
                  <a:pt x="45135" y="329222"/>
                </a:lnTo>
                <a:close/>
              </a:path>
              <a:path w="302259" h="415290">
                <a:moveTo>
                  <a:pt x="45135" y="308673"/>
                </a:moveTo>
                <a:lnTo>
                  <a:pt x="44450" y="307987"/>
                </a:lnTo>
                <a:lnTo>
                  <a:pt x="41706" y="307987"/>
                </a:lnTo>
                <a:lnTo>
                  <a:pt x="41021" y="308673"/>
                </a:lnTo>
                <a:lnTo>
                  <a:pt x="41021" y="311404"/>
                </a:lnTo>
                <a:lnTo>
                  <a:pt x="41706" y="312089"/>
                </a:lnTo>
                <a:lnTo>
                  <a:pt x="43078" y="312089"/>
                </a:lnTo>
                <a:lnTo>
                  <a:pt x="44450" y="312089"/>
                </a:lnTo>
                <a:lnTo>
                  <a:pt x="45135" y="311404"/>
                </a:lnTo>
                <a:lnTo>
                  <a:pt x="45135" y="308673"/>
                </a:lnTo>
                <a:close/>
              </a:path>
              <a:path w="302259" h="415290">
                <a:moveTo>
                  <a:pt x="45135" y="288150"/>
                </a:moveTo>
                <a:lnTo>
                  <a:pt x="44450" y="287464"/>
                </a:lnTo>
                <a:lnTo>
                  <a:pt x="41706" y="287464"/>
                </a:lnTo>
                <a:lnTo>
                  <a:pt x="41021" y="288150"/>
                </a:lnTo>
                <a:lnTo>
                  <a:pt x="41021" y="290880"/>
                </a:lnTo>
                <a:lnTo>
                  <a:pt x="41706" y="291566"/>
                </a:lnTo>
                <a:lnTo>
                  <a:pt x="43078" y="291566"/>
                </a:lnTo>
                <a:lnTo>
                  <a:pt x="44450" y="291566"/>
                </a:lnTo>
                <a:lnTo>
                  <a:pt x="45135" y="290880"/>
                </a:lnTo>
                <a:lnTo>
                  <a:pt x="45135" y="288150"/>
                </a:lnTo>
                <a:close/>
              </a:path>
              <a:path w="302259" h="415290">
                <a:moveTo>
                  <a:pt x="45135" y="267614"/>
                </a:moveTo>
                <a:lnTo>
                  <a:pt x="44450" y="266928"/>
                </a:lnTo>
                <a:lnTo>
                  <a:pt x="41706" y="266928"/>
                </a:lnTo>
                <a:lnTo>
                  <a:pt x="41021" y="267614"/>
                </a:lnTo>
                <a:lnTo>
                  <a:pt x="41021" y="270357"/>
                </a:lnTo>
                <a:lnTo>
                  <a:pt x="41706" y="271043"/>
                </a:lnTo>
                <a:lnTo>
                  <a:pt x="43078" y="271043"/>
                </a:lnTo>
                <a:lnTo>
                  <a:pt x="44450" y="271043"/>
                </a:lnTo>
                <a:lnTo>
                  <a:pt x="45135" y="270357"/>
                </a:lnTo>
                <a:lnTo>
                  <a:pt x="45135" y="267614"/>
                </a:lnTo>
                <a:close/>
              </a:path>
              <a:path w="302259" h="415290">
                <a:moveTo>
                  <a:pt x="45135" y="247142"/>
                </a:moveTo>
                <a:lnTo>
                  <a:pt x="44450" y="246456"/>
                </a:lnTo>
                <a:lnTo>
                  <a:pt x="41706" y="246456"/>
                </a:lnTo>
                <a:lnTo>
                  <a:pt x="41021" y="247142"/>
                </a:lnTo>
                <a:lnTo>
                  <a:pt x="41021" y="249872"/>
                </a:lnTo>
                <a:lnTo>
                  <a:pt x="41706" y="250558"/>
                </a:lnTo>
                <a:lnTo>
                  <a:pt x="43078" y="250558"/>
                </a:lnTo>
                <a:lnTo>
                  <a:pt x="44450" y="250558"/>
                </a:lnTo>
                <a:lnTo>
                  <a:pt x="45135" y="249872"/>
                </a:lnTo>
                <a:lnTo>
                  <a:pt x="45135" y="247142"/>
                </a:lnTo>
                <a:close/>
              </a:path>
              <a:path w="302259" h="415290">
                <a:moveTo>
                  <a:pt x="55422" y="298411"/>
                </a:moveTo>
                <a:lnTo>
                  <a:pt x="54737" y="297726"/>
                </a:lnTo>
                <a:lnTo>
                  <a:pt x="51993" y="297726"/>
                </a:lnTo>
                <a:lnTo>
                  <a:pt x="51308" y="298411"/>
                </a:lnTo>
                <a:lnTo>
                  <a:pt x="51308" y="301142"/>
                </a:lnTo>
                <a:lnTo>
                  <a:pt x="51993" y="301828"/>
                </a:lnTo>
                <a:lnTo>
                  <a:pt x="53365" y="301828"/>
                </a:lnTo>
                <a:lnTo>
                  <a:pt x="54737" y="301828"/>
                </a:lnTo>
                <a:lnTo>
                  <a:pt x="55422" y="301142"/>
                </a:lnTo>
                <a:lnTo>
                  <a:pt x="55422" y="298411"/>
                </a:lnTo>
                <a:close/>
              </a:path>
              <a:path w="302259" h="415290">
                <a:moveTo>
                  <a:pt x="55422" y="277876"/>
                </a:moveTo>
                <a:lnTo>
                  <a:pt x="54737" y="277202"/>
                </a:lnTo>
                <a:lnTo>
                  <a:pt x="51993" y="277202"/>
                </a:lnTo>
                <a:lnTo>
                  <a:pt x="51308" y="277876"/>
                </a:lnTo>
                <a:lnTo>
                  <a:pt x="51308" y="280619"/>
                </a:lnTo>
                <a:lnTo>
                  <a:pt x="51993" y="281305"/>
                </a:lnTo>
                <a:lnTo>
                  <a:pt x="53365" y="281305"/>
                </a:lnTo>
                <a:lnTo>
                  <a:pt x="54737" y="281305"/>
                </a:lnTo>
                <a:lnTo>
                  <a:pt x="55422" y="280619"/>
                </a:lnTo>
                <a:lnTo>
                  <a:pt x="55422" y="277876"/>
                </a:lnTo>
                <a:close/>
              </a:path>
              <a:path w="302259" h="415290">
                <a:moveTo>
                  <a:pt x="55422" y="236829"/>
                </a:moveTo>
                <a:lnTo>
                  <a:pt x="54737" y="236143"/>
                </a:lnTo>
                <a:lnTo>
                  <a:pt x="51993" y="236143"/>
                </a:lnTo>
                <a:lnTo>
                  <a:pt x="51308" y="236829"/>
                </a:lnTo>
                <a:lnTo>
                  <a:pt x="51308" y="238188"/>
                </a:lnTo>
                <a:lnTo>
                  <a:pt x="51308" y="238467"/>
                </a:lnTo>
                <a:lnTo>
                  <a:pt x="51358" y="238734"/>
                </a:lnTo>
                <a:lnTo>
                  <a:pt x="51473" y="238975"/>
                </a:lnTo>
                <a:lnTo>
                  <a:pt x="51828" y="239826"/>
                </a:lnTo>
                <a:lnTo>
                  <a:pt x="52451" y="240245"/>
                </a:lnTo>
                <a:lnTo>
                  <a:pt x="53365" y="240245"/>
                </a:lnTo>
                <a:lnTo>
                  <a:pt x="54267" y="240233"/>
                </a:lnTo>
                <a:lnTo>
                  <a:pt x="54902" y="239814"/>
                </a:lnTo>
                <a:lnTo>
                  <a:pt x="55359" y="238721"/>
                </a:lnTo>
                <a:lnTo>
                  <a:pt x="55410" y="238467"/>
                </a:lnTo>
                <a:lnTo>
                  <a:pt x="55422" y="236829"/>
                </a:lnTo>
                <a:close/>
              </a:path>
              <a:path w="302259" h="415290">
                <a:moveTo>
                  <a:pt x="65684" y="411340"/>
                </a:moveTo>
                <a:lnTo>
                  <a:pt x="64998" y="410654"/>
                </a:lnTo>
                <a:lnTo>
                  <a:pt x="62255" y="410654"/>
                </a:lnTo>
                <a:lnTo>
                  <a:pt x="61582" y="411340"/>
                </a:lnTo>
                <a:lnTo>
                  <a:pt x="61582" y="414070"/>
                </a:lnTo>
                <a:lnTo>
                  <a:pt x="62268" y="414756"/>
                </a:lnTo>
                <a:lnTo>
                  <a:pt x="63627" y="414756"/>
                </a:lnTo>
                <a:lnTo>
                  <a:pt x="64998" y="414756"/>
                </a:lnTo>
                <a:lnTo>
                  <a:pt x="65684" y="414070"/>
                </a:lnTo>
                <a:lnTo>
                  <a:pt x="65684" y="411340"/>
                </a:lnTo>
                <a:close/>
              </a:path>
              <a:path w="302259" h="415290">
                <a:moveTo>
                  <a:pt x="65684" y="390804"/>
                </a:moveTo>
                <a:lnTo>
                  <a:pt x="64998" y="390118"/>
                </a:lnTo>
                <a:lnTo>
                  <a:pt x="62268" y="390118"/>
                </a:lnTo>
                <a:lnTo>
                  <a:pt x="61582" y="390804"/>
                </a:lnTo>
                <a:lnTo>
                  <a:pt x="61582" y="393547"/>
                </a:lnTo>
                <a:lnTo>
                  <a:pt x="62268" y="394233"/>
                </a:lnTo>
                <a:lnTo>
                  <a:pt x="63627" y="394233"/>
                </a:lnTo>
                <a:lnTo>
                  <a:pt x="64998" y="394233"/>
                </a:lnTo>
                <a:lnTo>
                  <a:pt x="65684" y="393547"/>
                </a:lnTo>
                <a:lnTo>
                  <a:pt x="65684" y="390804"/>
                </a:lnTo>
                <a:close/>
              </a:path>
              <a:path w="302259" h="415290">
                <a:moveTo>
                  <a:pt x="65684" y="370281"/>
                </a:moveTo>
                <a:lnTo>
                  <a:pt x="64998" y="369595"/>
                </a:lnTo>
                <a:lnTo>
                  <a:pt x="62268" y="369595"/>
                </a:lnTo>
                <a:lnTo>
                  <a:pt x="61582" y="370281"/>
                </a:lnTo>
                <a:lnTo>
                  <a:pt x="61582" y="373011"/>
                </a:lnTo>
                <a:lnTo>
                  <a:pt x="62268" y="373697"/>
                </a:lnTo>
                <a:lnTo>
                  <a:pt x="63627" y="373697"/>
                </a:lnTo>
                <a:lnTo>
                  <a:pt x="64998" y="373697"/>
                </a:lnTo>
                <a:lnTo>
                  <a:pt x="65684" y="373011"/>
                </a:lnTo>
                <a:lnTo>
                  <a:pt x="65684" y="370281"/>
                </a:lnTo>
                <a:close/>
              </a:path>
              <a:path w="302259" h="415290">
                <a:moveTo>
                  <a:pt x="65684" y="349758"/>
                </a:moveTo>
                <a:lnTo>
                  <a:pt x="64998" y="349072"/>
                </a:lnTo>
                <a:lnTo>
                  <a:pt x="62268" y="349072"/>
                </a:lnTo>
                <a:lnTo>
                  <a:pt x="61582" y="349758"/>
                </a:lnTo>
                <a:lnTo>
                  <a:pt x="61582" y="352488"/>
                </a:lnTo>
                <a:lnTo>
                  <a:pt x="62268" y="353174"/>
                </a:lnTo>
                <a:lnTo>
                  <a:pt x="63627" y="353174"/>
                </a:lnTo>
                <a:lnTo>
                  <a:pt x="64998" y="353174"/>
                </a:lnTo>
                <a:lnTo>
                  <a:pt x="65684" y="352488"/>
                </a:lnTo>
                <a:lnTo>
                  <a:pt x="65684" y="349758"/>
                </a:lnTo>
                <a:close/>
              </a:path>
              <a:path w="302259" h="415290">
                <a:moveTo>
                  <a:pt x="65684" y="308673"/>
                </a:moveTo>
                <a:lnTo>
                  <a:pt x="64998" y="307987"/>
                </a:lnTo>
                <a:lnTo>
                  <a:pt x="62268" y="307987"/>
                </a:lnTo>
                <a:lnTo>
                  <a:pt x="61582" y="308673"/>
                </a:lnTo>
                <a:lnTo>
                  <a:pt x="61582" y="311404"/>
                </a:lnTo>
                <a:lnTo>
                  <a:pt x="62268" y="312089"/>
                </a:lnTo>
                <a:lnTo>
                  <a:pt x="63627" y="312089"/>
                </a:lnTo>
                <a:lnTo>
                  <a:pt x="64998" y="312089"/>
                </a:lnTo>
                <a:lnTo>
                  <a:pt x="65684" y="311404"/>
                </a:lnTo>
                <a:lnTo>
                  <a:pt x="65684" y="308673"/>
                </a:lnTo>
                <a:close/>
              </a:path>
              <a:path w="302259" h="415290">
                <a:moveTo>
                  <a:pt x="75946" y="402170"/>
                </a:moveTo>
                <a:lnTo>
                  <a:pt x="73329" y="400380"/>
                </a:lnTo>
                <a:lnTo>
                  <a:pt x="72847" y="400583"/>
                </a:lnTo>
                <a:lnTo>
                  <a:pt x="72047" y="401396"/>
                </a:lnTo>
                <a:lnTo>
                  <a:pt x="71843" y="401878"/>
                </a:lnTo>
                <a:lnTo>
                  <a:pt x="71843" y="402437"/>
                </a:lnTo>
                <a:lnTo>
                  <a:pt x="71843" y="403809"/>
                </a:lnTo>
                <a:lnTo>
                  <a:pt x="72529" y="404495"/>
                </a:lnTo>
                <a:lnTo>
                  <a:pt x="73888" y="404495"/>
                </a:lnTo>
                <a:lnTo>
                  <a:pt x="74803" y="404495"/>
                </a:lnTo>
                <a:lnTo>
                  <a:pt x="75425" y="404075"/>
                </a:lnTo>
                <a:lnTo>
                  <a:pt x="75780" y="403250"/>
                </a:lnTo>
                <a:lnTo>
                  <a:pt x="75882" y="402983"/>
                </a:lnTo>
                <a:lnTo>
                  <a:pt x="75946" y="402717"/>
                </a:lnTo>
                <a:lnTo>
                  <a:pt x="75946" y="402437"/>
                </a:lnTo>
                <a:lnTo>
                  <a:pt x="75946" y="402170"/>
                </a:lnTo>
                <a:close/>
              </a:path>
              <a:path w="302259" h="415290">
                <a:moveTo>
                  <a:pt x="75946" y="340487"/>
                </a:moveTo>
                <a:lnTo>
                  <a:pt x="75882" y="340220"/>
                </a:lnTo>
                <a:lnTo>
                  <a:pt x="75780" y="339953"/>
                </a:lnTo>
                <a:lnTo>
                  <a:pt x="75349" y="338924"/>
                </a:lnTo>
                <a:lnTo>
                  <a:pt x="74587" y="338518"/>
                </a:lnTo>
                <a:lnTo>
                  <a:pt x="72377" y="338963"/>
                </a:lnTo>
                <a:lnTo>
                  <a:pt x="71831" y="339636"/>
                </a:lnTo>
                <a:lnTo>
                  <a:pt x="71843" y="341325"/>
                </a:lnTo>
                <a:lnTo>
                  <a:pt x="72047" y="341820"/>
                </a:lnTo>
                <a:lnTo>
                  <a:pt x="72847" y="342620"/>
                </a:lnTo>
                <a:lnTo>
                  <a:pt x="73329" y="342823"/>
                </a:lnTo>
                <a:lnTo>
                  <a:pt x="73888" y="342811"/>
                </a:lnTo>
                <a:lnTo>
                  <a:pt x="74803" y="342811"/>
                </a:lnTo>
                <a:lnTo>
                  <a:pt x="75438" y="342379"/>
                </a:lnTo>
                <a:lnTo>
                  <a:pt x="75882" y="341299"/>
                </a:lnTo>
                <a:lnTo>
                  <a:pt x="75946" y="341033"/>
                </a:lnTo>
                <a:lnTo>
                  <a:pt x="75946" y="340766"/>
                </a:lnTo>
                <a:lnTo>
                  <a:pt x="75946" y="340487"/>
                </a:lnTo>
                <a:close/>
              </a:path>
              <a:path w="302259" h="415290">
                <a:moveTo>
                  <a:pt x="75946" y="299504"/>
                </a:moveTo>
                <a:lnTo>
                  <a:pt x="75882" y="299250"/>
                </a:lnTo>
                <a:lnTo>
                  <a:pt x="75438" y="298157"/>
                </a:lnTo>
                <a:lnTo>
                  <a:pt x="74803" y="297738"/>
                </a:lnTo>
                <a:lnTo>
                  <a:pt x="73329" y="297726"/>
                </a:lnTo>
                <a:lnTo>
                  <a:pt x="72847" y="297916"/>
                </a:lnTo>
                <a:lnTo>
                  <a:pt x="72047" y="298729"/>
                </a:lnTo>
                <a:lnTo>
                  <a:pt x="71843" y="299212"/>
                </a:lnTo>
                <a:lnTo>
                  <a:pt x="71843" y="301142"/>
                </a:lnTo>
                <a:lnTo>
                  <a:pt x="72529" y="301828"/>
                </a:lnTo>
                <a:lnTo>
                  <a:pt x="73888" y="301828"/>
                </a:lnTo>
                <a:lnTo>
                  <a:pt x="74803" y="301828"/>
                </a:lnTo>
                <a:lnTo>
                  <a:pt x="75425" y="301421"/>
                </a:lnTo>
                <a:lnTo>
                  <a:pt x="75780" y="300583"/>
                </a:lnTo>
                <a:lnTo>
                  <a:pt x="75882" y="300329"/>
                </a:lnTo>
                <a:lnTo>
                  <a:pt x="75946" y="300062"/>
                </a:lnTo>
                <a:lnTo>
                  <a:pt x="75946" y="299783"/>
                </a:lnTo>
                <a:lnTo>
                  <a:pt x="75946" y="299504"/>
                </a:lnTo>
                <a:close/>
              </a:path>
              <a:path w="302259" h="415290">
                <a:moveTo>
                  <a:pt x="75946" y="237921"/>
                </a:moveTo>
                <a:lnTo>
                  <a:pt x="75882" y="237642"/>
                </a:lnTo>
                <a:lnTo>
                  <a:pt x="75780" y="237388"/>
                </a:lnTo>
                <a:lnTo>
                  <a:pt x="75349" y="236347"/>
                </a:lnTo>
                <a:lnTo>
                  <a:pt x="74587" y="235953"/>
                </a:lnTo>
                <a:lnTo>
                  <a:pt x="72377" y="236397"/>
                </a:lnTo>
                <a:lnTo>
                  <a:pt x="71831" y="237070"/>
                </a:lnTo>
                <a:lnTo>
                  <a:pt x="71843" y="238188"/>
                </a:lnTo>
                <a:lnTo>
                  <a:pt x="71831" y="238467"/>
                </a:lnTo>
                <a:lnTo>
                  <a:pt x="71894" y="238734"/>
                </a:lnTo>
                <a:lnTo>
                  <a:pt x="72009" y="238975"/>
                </a:lnTo>
                <a:lnTo>
                  <a:pt x="72097" y="239229"/>
                </a:lnTo>
                <a:lnTo>
                  <a:pt x="72250" y="239458"/>
                </a:lnTo>
                <a:lnTo>
                  <a:pt x="72847" y="240055"/>
                </a:lnTo>
                <a:lnTo>
                  <a:pt x="73329" y="240245"/>
                </a:lnTo>
                <a:lnTo>
                  <a:pt x="73888" y="240245"/>
                </a:lnTo>
                <a:lnTo>
                  <a:pt x="74803" y="240233"/>
                </a:lnTo>
                <a:lnTo>
                  <a:pt x="75438" y="239814"/>
                </a:lnTo>
                <a:lnTo>
                  <a:pt x="75882" y="238721"/>
                </a:lnTo>
                <a:lnTo>
                  <a:pt x="75946" y="238467"/>
                </a:lnTo>
                <a:lnTo>
                  <a:pt x="75946" y="238188"/>
                </a:lnTo>
                <a:lnTo>
                  <a:pt x="75946" y="237921"/>
                </a:lnTo>
                <a:close/>
              </a:path>
              <a:path w="302259" h="415290">
                <a:moveTo>
                  <a:pt x="75946" y="217373"/>
                </a:moveTo>
                <a:lnTo>
                  <a:pt x="75882" y="217106"/>
                </a:lnTo>
                <a:lnTo>
                  <a:pt x="75438" y="216027"/>
                </a:lnTo>
                <a:lnTo>
                  <a:pt x="74803" y="215595"/>
                </a:lnTo>
                <a:lnTo>
                  <a:pt x="73317" y="215582"/>
                </a:lnTo>
                <a:lnTo>
                  <a:pt x="72834" y="215798"/>
                </a:lnTo>
                <a:lnTo>
                  <a:pt x="72440" y="216217"/>
                </a:lnTo>
                <a:lnTo>
                  <a:pt x="71475" y="217170"/>
                </a:lnTo>
                <a:lnTo>
                  <a:pt x="71475" y="218135"/>
                </a:lnTo>
                <a:lnTo>
                  <a:pt x="72440" y="219100"/>
                </a:lnTo>
                <a:lnTo>
                  <a:pt x="72834" y="219519"/>
                </a:lnTo>
                <a:lnTo>
                  <a:pt x="73317" y="219722"/>
                </a:lnTo>
                <a:lnTo>
                  <a:pt x="73888" y="219722"/>
                </a:lnTo>
                <a:lnTo>
                  <a:pt x="75946" y="217919"/>
                </a:lnTo>
                <a:lnTo>
                  <a:pt x="75946" y="217639"/>
                </a:lnTo>
                <a:lnTo>
                  <a:pt x="75946" y="217373"/>
                </a:lnTo>
                <a:close/>
              </a:path>
              <a:path w="302259" h="415290">
                <a:moveTo>
                  <a:pt x="76009" y="381647"/>
                </a:moveTo>
                <a:lnTo>
                  <a:pt x="75780" y="381101"/>
                </a:lnTo>
                <a:lnTo>
                  <a:pt x="75425" y="380288"/>
                </a:lnTo>
                <a:lnTo>
                  <a:pt x="74790" y="379869"/>
                </a:lnTo>
                <a:lnTo>
                  <a:pt x="73329" y="379857"/>
                </a:lnTo>
                <a:lnTo>
                  <a:pt x="72847" y="380060"/>
                </a:lnTo>
                <a:lnTo>
                  <a:pt x="72047" y="380860"/>
                </a:lnTo>
                <a:lnTo>
                  <a:pt x="71843" y="381342"/>
                </a:lnTo>
                <a:lnTo>
                  <a:pt x="71843" y="383286"/>
                </a:lnTo>
                <a:lnTo>
                  <a:pt x="72529" y="383959"/>
                </a:lnTo>
                <a:lnTo>
                  <a:pt x="73888" y="383959"/>
                </a:lnTo>
                <a:lnTo>
                  <a:pt x="74803" y="383971"/>
                </a:lnTo>
                <a:lnTo>
                  <a:pt x="75425" y="383552"/>
                </a:lnTo>
                <a:lnTo>
                  <a:pt x="76009" y="382181"/>
                </a:lnTo>
                <a:lnTo>
                  <a:pt x="76009" y="381647"/>
                </a:lnTo>
                <a:close/>
              </a:path>
              <a:path w="302259" h="415290">
                <a:moveTo>
                  <a:pt x="76009" y="361111"/>
                </a:moveTo>
                <a:lnTo>
                  <a:pt x="75349" y="359549"/>
                </a:lnTo>
                <a:lnTo>
                  <a:pt x="74587" y="359143"/>
                </a:lnTo>
                <a:lnTo>
                  <a:pt x="72377" y="359587"/>
                </a:lnTo>
                <a:lnTo>
                  <a:pt x="71831" y="360260"/>
                </a:lnTo>
                <a:lnTo>
                  <a:pt x="71843" y="361950"/>
                </a:lnTo>
                <a:lnTo>
                  <a:pt x="72047" y="362432"/>
                </a:lnTo>
                <a:lnTo>
                  <a:pt x="72847" y="363245"/>
                </a:lnTo>
                <a:lnTo>
                  <a:pt x="73329" y="363435"/>
                </a:lnTo>
                <a:lnTo>
                  <a:pt x="73888" y="363435"/>
                </a:lnTo>
                <a:lnTo>
                  <a:pt x="74790" y="363423"/>
                </a:lnTo>
                <a:lnTo>
                  <a:pt x="75425" y="363016"/>
                </a:lnTo>
                <a:lnTo>
                  <a:pt x="75780" y="362191"/>
                </a:lnTo>
                <a:lnTo>
                  <a:pt x="76009" y="361657"/>
                </a:lnTo>
                <a:lnTo>
                  <a:pt x="76009" y="361111"/>
                </a:lnTo>
                <a:close/>
              </a:path>
              <a:path w="302259" h="415290">
                <a:moveTo>
                  <a:pt x="76009" y="320052"/>
                </a:moveTo>
                <a:lnTo>
                  <a:pt x="75679" y="319278"/>
                </a:lnTo>
                <a:lnTo>
                  <a:pt x="75539" y="319062"/>
                </a:lnTo>
                <a:lnTo>
                  <a:pt x="74955" y="318465"/>
                </a:lnTo>
                <a:lnTo>
                  <a:pt x="74460" y="318262"/>
                </a:lnTo>
                <a:lnTo>
                  <a:pt x="73888" y="318274"/>
                </a:lnTo>
                <a:lnTo>
                  <a:pt x="73317" y="318262"/>
                </a:lnTo>
                <a:lnTo>
                  <a:pt x="72834" y="318465"/>
                </a:lnTo>
                <a:lnTo>
                  <a:pt x="72440" y="318871"/>
                </a:lnTo>
                <a:lnTo>
                  <a:pt x="71475" y="319836"/>
                </a:lnTo>
                <a:lnTo>
                  <a:pt x="71475" y="320802"/>
                </a:lnTo>
                <a:lnTo>
                  <a:pt x="72440" y="321754"/>
                </a:lnTo>
                <a:lnTo>
                  <a:pt x="72834" y="322173"/>
                </a:lnTo>
                <a:lnTo>
                  <a:pt x="73317" y="322376"/>
                </a:lnTo>
                <a:lnTo>
                  <a:pt x="73888" y="322364"/>
                </a:lnTo>
                <a:lnTo>
                  <a:pt x="74803" y="322364"/>
                </a:lnTo>
                <a:lnTo>
                  <a:pt x="75425" y="321945"/>
                </a:lnTo>
                <a:lnTo>
                  <a:pt x="76009" y="320586"/>
                </a:lnTo>
                <a:lnTo>
                  <a:pt x="76009" y="320052"/>
                </a:lnTo>
                <a:close/>
              </a:path>
              <a:path w="302259" h="415290">
                <a:moveTo>
                  <a:pt x="76009" y="278980"/>
                </a:moveTo>
                <a:lnTo>
                  <a:pt x="75780" y="278447"/>
                </a:lnTo>
                <a:lnTo>
                  <a:pt x="75425" y="277622"/>
                </a:lnTo>
                <a:lnTo>
                  <a:pt x="74790" y="277202"/>
                </a:lnTo>
                <a:lnTo>
                  <a:pt x="73329" y="277190"/>
                </a:lnTo>
                <a:lnTo>
                  <a:pt x="72847" y="277393"/>
                </a:lnTo>
                <a:lnTo>
                  <a:pt x="72047" y="278193"/>
                </a:lnTo>
                <a:lnTo>
                  <a:pt x="71843" y="278688"/>
                </a:lnTo>
                <a:lnTo>
                  <a:pt x="71843" y="280619"/>
                </a:lnTo>
                <a:lnTo>
                  <a:pt x="72529" y="281305"/>
                </a:lnTo>
                <a:lnTo>
                  <a:pt x="73888" y="281305"/>
                </a:lnTo>
                <a:lnTo>
                  <a:pt x="74803" y="281305"/>
                </a:lnTo>
                <a:lnTo>
                  <a:pt x="75425" y="280885"/>
                </a:lnTo>
                <a:lnTo>
                  <a:pt x="76009" y="279514"/>
                </a:lnTo>
                <a:lnTo>
                  <a:pt x="76009" y="278980"/>
                </a:lnTo>
                <a:close/>
              </a:path>
              <a:path w="302259" h="415290">
                <a:moveTo>
                  <a:pt x="76009" y="258457"/>
                </a:moveTo>
                <a:lnTo>
                  <a:pt x="75349" y="256882"/>
                </a:lnTo>
                <a:lnTo>
                  <a:pt x="74587" y="256476"/>
                </a:lnTo>
                <a:lnTo>
                  <a:pt x="72377" y="256921"/>
                </a:lnTo>
                <a:lnTo>
                  <a:pt x="71831" y="257594"/>
                </a:lnTo>
                <a:lnTo>
                  <a:pt x="71843" y="259283"/>
                </a:lnTo>
                <a:lnTo>
                  <a:pt x="72047" y="259778"/>
                </a:lnTo>
                <a:lnTo>
                  <a:pt x="72847" y="260578"/>
                </a:lnTo>
                <a:lnTo>
                  <a:pt x="73329" y="260781"/>
                </a:lnTo>
                <a:lnTo>
                  <a:pt x="73888" y="260769"/>
                </a:lnTo>
                <a:lnTo>
                  <a:pt x="74803" y="260781"/>
                </a:lnTo>
                <a:lnTo>
                  <a:pt x="75425" y="260362"/>
                </a:lnTo>
                <a:lnTo>
                  <a:pt x="76009" y="258991"/>
                </a:lnTo>
                <a:lnTo>
                  <a:pt x="76009" y="258457"/>
                </a:lnTo>
                <a:close/>
              </a:path>
              <a:path w="302259" h="415290">
                <a:moveTo>
                  <a:pt x="188874" y="144424"/>
                </a:moveTo>
                <a:lnTo>
                  <a:pt x="188188" y="143738"/>
                </a:lnTo>
                <a:lnTo>
                  <a:pt x="185458" y="143738"/>
                </a:lnTo>
                <a:lnTo>
                  <a:pt x="184772" y="144424"/>
                </a:lnTo>
                <a:lnTo>
                  <a:pt x="184772" y="147167"/>
                </a:lnTo>
                <a:lnTo>
                  <a:pt x="185458" y="147853"/>
                </a:lnTo>
                <a:lnTo>
                  <a:pt x="186817" y="147853"/>
                </a:lnTo>
                <a:lnTo>
                  <a:pt x="188188" y="147853"/>
                </a:lnTo>
                <a:lnTo>
                  <a:pt x="188874" y="147167"/>
                </a:lnTo>
                <a:lnTo>
                  <a:pt x="188874" y="144424"/>
                </a:lnTo>
                <a:close/>
              </a:path>
              <a:path w="302259" h="415290">
                <a:moveTo>
                  <a:pt x="281266" y="403009"/>
                </a:moveTo>
                <a:lnTo>
                  <a:pt x="281254" y="402437"/>
                </a:lnTo>
                <a:lnTo>
                  <a:pt x="281241" y="401535"/>
                </a:lnTo>
                <a:lnTo>
                  <a:pt x="280822" y="400913"/>
                </a:lnTo>
                <a:lnTo>
                  <a:pt x="279158" y="400215"/>
                </a:lnTo>
                <a:lnTo>
                  <a:pt x="278409" y="400354"/>
                </a:lnTo>
                <a:lnTo>
                  <a:pt x="277761" y="400989"/>
                </a:lnTo>
                <a:lnTo>
                  <a:pt x="277088" y="401624"/>
                </a:lnTo>
                <a:lnTo>
                  <a:pt x="276923" y="402374"/>
                </a:lnTo>
                <a:lnTo>
                  <a:pt x="277634" y="404088"/>
                </a:lnTo>
                <a:lnTo>
                  <a:pt x="278269" y="404507"/>
                </a:lnTo>
                <a:lnTo>
                  <a:pt x="279196" y="404495"/>
                </a:lnTo>
                <a:lnTo>
                  <a:pt x="279768" y="404495"/>
                </a:lnTo>
                <a:lnTo>
                  <a:pt x="280250" y="404291"/>
                </a:lnTo>
                <a:lnTo>
                  <a:pt x="280644" y="403898"/>
                </a:lnTo>
                <a:lnTo>
                  <a:pt x="281063" y="403491"/>
                </a:lnTo>
                <a:lnTo>
                  <a:pt x="281266" y="403009"/>
                </a:lnTo>
                <a:close/>
              </a:path>
              <a:path w="302259" h="415290">
                <a:moveTo>
                  <a:pt x="281266" y="382485"/>
                </a:moveTo>
                <a:lnTo>
                  <a:pt x="281254" y="381914"/>
                </a:lnTo>
                <a:lnTo>
                  <a:pt x="281254" y="381342"/>
                </a:lnTo>
                <a:lnTo>
                  <a:pt x="281063" y="380860"/>
                </a:lnTo>
                <a:lnTo>
                  <a:pt x="280136" y="379945"/>
                </a:lnTo>
                <a:lnTo>
                  <a:pt x="279514" y="379755"/>
                </a:lnTo>
                <a:lnTo>
                  <a:pt x="278079" y="380047"/>
                </a:lnTo>
                <a:lnTo>
                  <a:pt x="277583" y="380453"/>
                </a:lnTo>
                <a:lnTo>
                  <a:pt x="277025" y="381800"/>
                </a:lnTo>
                <a:lnTo>
                  <a:pt x="277088" y="382447"/>
                </a:lnTo>
                <a:lnTo>
                  <a:pt x="277901" y="383654"/>
                </a:lnTo>
                <a:lnTo>
                  <a:pt x="278460" y="383959"/>
                </a:lnTo>
                <a:lnTo>
                  <a:pt x="279196" y="383959"/>
                </a:lnTo>
                <a:lnTo>
                  <a:pt x="279768" y="383971"/>
                </a:lnTo>
                <a:lnTo>
                  <a:pt x="280250" y="383768"/>
                </a:lnTo>
                <a:lnTo>
                  <a:pt x="280644" y="383362"/>
                </a:lnTo>
                <a:lnTo>
                  <a:pt x="281063" y="382968"/>
                </a:lnTo>
                <a:lnTo>
                  <a:pt x="281266" y="382485"/>
                </a:lnTo>
                <a:close/>
              </a:path>
              <a:path w="302259" h="415290">
                <a:moveTo>
                  <a:pt x="281266" y="360807"/>
                </a:moveTo>
                <a:lnTo>
                  <a:pt x="281063" y="360324"/>
                </a:lnTo>
                <a:lnTo>
                  <a:pt x="280644" y="359930"/>
                </a:lnTo>
                <a:lnTo>
                  <a:pt x="280136" y="359410"/>
                </a:lnTo>
                <a:lnTo>
                  <a:pt x="279514" y="359232"/>
                </a:lnTo>
                <a:lnTo>
                  <a:pt x="278079" y="359511"/>
                </a:lnTo>
                <a:lnTo>
                  <a:pt x="277583" y="359918"/>
                </a:lnTo>
                <a:lnTo>
                  <a:pt x="277025" y="361276"/>
                </a:lnTo>
                <a:lnTo>
                  <a:pt x="277088" y="361911"/>
                </a:lnTo>
                <a:lnTo>
                  <a:pt x="277901" y="363131"/>
                </a:lnTo>
                <a:lnTo>
                  <a:pt x="278460" y="363435"/>
                </a:lnTo>
                <a:lnTo>
                  <a:pt x="279196" y="363435"/>
                </a:lnTo>
                <a:lnTo>
                  <a:pt x="279768" y="363435"/>
                </a:lnTo>
                <a:lnTo>
                  <a:pt x="280250" y="363245"/>
                </a:lnTo>
                <a:lnTo>
                  <a:pt x="280644" y="362839"/>
                </a:lnTo>
                <a:lnTo>
                  <a:pt x="281063" y="362445"/>
                </a:lnTo>
                <a:lnTo>
                  <a:pt x="281254" y="361950"/>
                </a:lnTo>
                <a:lnTo>
                  <a:pt x="281254" y="361378"/>
                </a:lnTo>
                <a:lnTo>
                  <a:pt x="281266" y="360807"/>
                </a:lnTo>
                <a:close/>
              </a:path>
              <a:path w="302259" h="415290">
                <a:moveTo>
                  <a:pt x="281266" y="340194"/>
                </a:moveTo>
                <a:lnTo>
                  <a:pt x="281063" y="339712"/>
                </a:lnTo>
                <a:lnTo>
                  <a:pt x="280644" y="339305"/>
                </a:lnTo>
                <a:lnTo>
                  <a:pt x="280136" y="338797"/>
                </a:lnTo>
                <a:lnTo>
                  <a:pt x="279514" y="338607"/>
                </a:lnTo>
                <a:lnTo>
                  <a:pt x="278079" y="338899"/>
                </a:lnTo>
                <a:lnTo>
                  <a:pt x="277583" y="339305"/>
                </a:lnTo>
                <a:lnTo>
                  <a:pt x="277025" y="340652"/>
                </a:lnTo>
                <a:lnTo>
                  <a:pt x="277088" y="341299"/>
                </a:lnTo>
                <a:lnTo>
                  <a:pt x="277901" y="342506"/>
                </a:lnTo>
                <a:lnTo>
                  <a:pt x="278460" y="342811"/>
                </a:lnTo>
                <a:lnTo>
                  <a:pt x="279196" y="342811"/>
                </a:lnTo>
                <a:lnTo>
                  <a:pt x="279768" y="342823"/>
                </a:lnTo>
                <a:lnTo>
                  <a:pt x="280250" y="342620"/>
                </a:lnTo>
                <a:lnTo>
                  <a:pt x="280644" y="342214"/>
                </a:lnTo>
                <a:lnTo>
                  <a:pt x="281063" y="341820"/>
                </a:lnTo>
                <a:lnTo>
                  <a:pt x="281254" y="341337"/>
                </a:lnTo>
                <a:lnTo>
                  <a:pt x="281254" y="340766"/>
                </a:lnTo>
                <a:lnTo>
                  <a:pt x="281266" y="340194"/>
                </a:lnTo>
                <a:close/>
              </a:path>
              <a:path w="302259" h="415290">
                <a:moveTo>
                  <a:pt x="281266" y="279819"/>
                </a:moveTo>
                <a:lnTo>
                  <a:pt x="281254" y="279247"/>
                </a:lnTo>
                <a:lnTo>
                  <a:pt x="281254" y="278676"/>
                </a:lnTo>
                <a:lnTo>
                  <a:pt x="281063" y="278193"/>
                </a:lnTo>
                <a:lnTo>
                  <a:pt x="280136" y="277279"/>
                </a:lnTo>
                <a:lnTo>
                  <a:pt x="279514" y="277088"/>
                </a:lnTo>
                <a:lnTo>
                  <a:pt x="278079" y="277380"/>
                </a:lnTo>
                <a:lnTo>
                  <a:pt x="277583" y="277787"/>
                </a:lnTo>
                <a:lnTo>
                  <a:pt x="277025" y="279133"/>
                </a:lnTo>
                <a:lnTo>
                  <a:pt x="277088" y="279781"/>
                </a:lnTo>
                <a:lnTo>
                  <a:pt x="277901" y="281000"/>
                </a:lnTo>
                <a:lnTo>
                  <a:pt x="278460" y="281305"/>
                </a:lnTo>
                <a:lnTo>
                  <a:pt x="279196" y="281305"/>
                </a:lnTo>
                <a:lnTo>
                  <a:pt x="279768" y="281305"/>
                </a:lnTo>
                <a:lnTo>
                  <a:pt x="280250" y="281101"/>
                </a:lnTo>
                <a:lnTo>
                  <a:pt x="280644" y="280708"/>
                </a:lnTo>
                <a:lnTo>
                  <a:pt x="281063" y="280301"/>
                </a:lnTo>
                <a:lnTo>
                  <a:pt x="281266" y="279819"/>
                </a:lnTo>
                <a:close/>
              </a:path>
              <a:path w="302259" h="415290">
                <a:moveTo>
                  <a:pt x="281266" y="258152"/>
                </a:moveTo>
                <a:lnTo>
                  <a:pt x="281063" y="257670"/>
                </a:lnTo>
                <a:lnTo>
                  <a:pt x="280644" y="257263"/>
                </a:lnTo>
                <a:lnTo>
                  <a:pt x="280136" y="256755"/>
                </a:lnTo>
                <a:lnTo>
                  <a:pt x="279514" y="256565"/>
                </a:lnTo>
                <a:lnTo>
                  <a:pt x="278079" y="256857"/>
                </a:lnTo>
                <a:lnTo>
                  <a:pt x="277583" y="257263"/>
                </a:lnTo>
                <a:lnTo>
                  <a:pt x="277025" y="258610"/>
                </a:lnTo>
                <a:lnTo>
                  <a:pt x="277088" y="259257"/>
                </a:lnTo>
                <a:lnTo>
                  <a:pt x="277901" y="260464"/>
                </a:lnTo>
                <a:lnTo>
                  <a:pt x="278460" y="260769"/>
                </a:lnTo>
                <a:lnTo>
                  <a:pt x="279196" y="260769"/>
                </a:lnTo>
                <a:lnTo>
                  <a:pt x="279768" y="260781"/>
                </a:lnTo>
                <a:lnTo>
                  <a:pt x="280250" y="260578"/>
                </a:lnTo>
                <a:lnTo>
                  <a:pt x="280644" y="260172"/>
                </a:lnTo>
                <a:lnTo>
                  <a:pt x="281063" y="259778"/>
                </a:lnTo>
                <a:lnTo>
                  <a:pt x="281254" y="259295"/>
                </a:lnTo>
                <a:lnTo>
                  <a:pt x="281254" y="258724"/>
                </a:lnTo>
                <a:lnTo>
                  <a:pt x="281266" y="258152"/>
                </a:lnTo>
                <a:close/>
              </a:path>
              <a:path w="302259" h="415290">
                <a:moveTo>
                  <a:pt x="281266" y="237617"/>
                </a:moveTo>
                <a:lnTo>
                  <a:pt x="281063" y="237134"/>
                </a:lnTo>
                <a:lnTo>
                  <a:pt x="280644" y="236740"/>
                </a:lnTo>
                <a:lnTo>
                  <a:pt x="279996" y="236093"/>
                </a:lnTo>
                <a:lnTo>
                  <a:pt x="279260" y="235940"/>
                </a:lnTo>
                <a:lnTo>
                  <a:pt x="277558" y="236639"/>
                </a:lnTo>
                <a:lnTo>
                  <a:pt x="277139" y="237274"/>
                </a:lnTo>
                <a:lnTo>
                  <a:pt x="277152" y="238467"/>
                </a:lnTo>
                <a:lnTo>
                  <a:pt x="277202" y="238721"/>
                </a:lnTo>
                <a:lnTo>
                  <a:pt x="277660" y="239814"/>
                </a:lnTo>
                <a:lnTo>
                  <a:pt x="278295" y="240233"/>
                </a:lnTo>
                <a:lnTo>
                  <a:pt x="279768" y="240245"/>
                </a:lnTo>
                <a:lnTo>
                  <a:pt x="280250" y="240055"/>
                </a:lnTo>
                <a:lnTo>
                  <a:pt x="280644" y="239649"/>
                </a:lnTo>
                <a:lnTo>
                  <a:pt x="280847" y="239458"/>
                </a:lnTo>
                <a:lnTo>
                  <a:pt x="280987" y="239229"/>
                </a:lnTo>
                <a:lnTo>
                  <a:pt x="281089" y="238975"/>
                </a:lnTo>
                <a:lnTo>
                  <a:pt x="281203" y="238734"/>
                </a:lnTo>
                <a:lnTo>
                  <a:pt x="281254" y="238467"/>
                </a:lnTo>
                <a:lnTo>
                  <a:pt x="281254" y="238188"/>
                </a:lnTo>
                <a:lnTo>
                  <a:pt x="281266" y="237617"/>
                </a:lnTo>
                <a:close/>
              </a:path>
              <a:path w="302259" h="415290">
                <a:moveTo>
                  <a:pt x="281266" y="197688"/>
                </a:moveTo>
                <a:lnTo>
                  <a:pt x="281254" y="197116"/>
                </a:lnTo>
                <a:lnTo>
                  <a:pt x="281254" y="196545"/>
                </a:lnTo>
                <a:lnTo>
                  <a:pt x="281063" y="196062"/>
                </a:lnTo>
                <a:lnTo>
                  <a:pt x="280644" y="195656"/>
                </a:lnTo>
                <a:lnTo>
                  <a:pt x="280250" y="195262"/>
                </a:lnTo>
                <a:lnTo>
                  <a:pt x="279768" y="195059"/>
                </a:lnTo>
                <a:lnTo>
                  <a:pt x="279196" y="195059"/>
                </a:lnTo>
                <a:lnTo>
                  <a:pt x="277850" y="195097"/>
                </a:lnTo>
                <a:lnTo>
                  <a:pt x="277177" y="195770"/>
                </a:lnTo>
                <a:lnTo>
                  <a:pt x="277139" y="197116"/>
                </a:lnTo>
                <a:lnTo>
                  <a:pt x="277139" y="198488"/>
                </a:lnTo>
                <a:lnTo>
                  <a:pt x="277825" y="199174"/>
                </a:lnTo>
                <a:lnTo>
                  <a:pt x="279196" y="199174"/>
                </a:lnTo>
                <a:lnTo>
                  <a:pt x="279768" y="199174"/>
                </a:lnTo>
                <a:lnTo>
                  <a:pt x="280250" y="198970"/>
                </a:lnTo>
                <a:lnTo>
                  <a:pt x="280644" y="198564"/>
                </a:lnTo>
                <a:lnTo>
                  <a:pt x="281063" y="198170"/>
                </a:lnTo>
                <a:lnTo>
                  <a:pt x="281266" y="197688"/>
                </a:lnTo>
                <a:close/>
              </a:path>
              <a:path w="302259" h="415290">
                <a:moveTo>
                  <a:pt x="281330" y="320217"/>
                </a:moveTo>
                <a:lnTo>
                  <a:pt x="280784" y="318897"/>
                </a:lnTo>
                <a:lnTo>
                  <a:pt x="280301" y="318490"/>
                </a:lnTo>
                <a:lnTo>
                  <a:pt x="278892" y="318198"/>
                </a:lnTo>
                <a:lnTo>
                  <a:pt x="278282" y="318376"/>
                </a:lnTo>
                <a:lnTo>
                  <a:pt x="277761" y="318871"/>
                </a:lnTo>
                <a:lnTo>
                  <a:pt x="277342" y="319265"/>
                </a:lnTo>
                <a:lnTo>
                  <a:pt x="277139" y="319747"/>
                </a:lnTo>
                <a:lnTo>
                  <a:pt x="277139" y="321703"/>
                </a:lnTo>
                <a:lnTo>
                  <a:pt x="277825" y="322376"/>
                </a:lnTo>
                <a:lnTo>
                  <a:pt x="279196" y="322364"/>
                </a:lnTo>
                <a:lnTo>
                  <a:pt x="279920" y="322351"/>
                </a:lnTo>
                <a:lnTo>
                  <a:pt x="280479" y="322046"/>
                </a:lnTo>
                <a:lnTo>
                  <a:pt x="281266" y="320852"/>
                </a:lnTo>
                <a:lnTo>
                  <a:pt x="281330" y="320217"/>
                </a:lnTo>
                <a:close/>
              </a:path>
              <a:path w="302259" h="415290">
                <a:moveTo>
                  <a:pt x="281622" y="217170"/>
                </a:moveTo>
                <a:lnTo>
                  <a:pt x="280644" y="216217"/>
                </a:lnTo>
                <a:lnTo>
                  <a:pt x="280250" y="215798"/>
                </a:lnTo>
                <a:lnTo>
                  <a:pt x="279768" y="215582"/>
                </a:lnTo>
                <a:lnTo>
                  <a:pt x="279196" y="215595"/>
                </a:lnTo>
                <a:lnTo>
                  <a:pt x="277952" y="215722"/>
                </a:lnTo>
                <a:lnTo>
                  <a:pt x="277342" y="216408"/>
                </a:lnTo>
                <a:lnTo>
                  <a:pt x="277342" y="218897"/>
                </a:lnTo>
                <a:lnTo>
                  <a:pt x="277952" y="219583"/>
                </a:lnTo>
                <a:lnTo>
                  <a:pt x="279196" y="219722"/>
                </a:lnTo>
                <a:lnTo>
                  <a:pt x="279768" y="219722"/>
                </a:lnTo>
                <a:lnTo>
                  <a:pt x="280250" y="219519"/>
                </a:lnTo>
                <a:lnTo>
                  <a:pt x="280644" y="219100"/>
                </a:lnTo>
                <a:lnTo>
                  <a:pt x="281622" y="218135"/>
                </a:lnTo>
                <a:lnTo>
                  <a:pt x="281622" y="217170"/>
                </a:lnTo>
                <a:close/>
              </a:path>
              <a:path w="302259" h="415290">
                <a:moveTo>
                  <a:pt x="291541" y="103352"/>
                </a:moveTo>
                <a:lnTo>
                  <a:pt x="290855" y="102666"/>
                </a:lnTo>
                <a:lnTo>
                  <a:pt x="288112" y="102666"/>
                </a:lnTo>
                <a:lnTo>
                  <a:pt x="287426" y="103352"/>
                </a:lnTo>
                <a:lnTo>
                  <a:pt x="287426" y="106083"/>
                </a:lnTo>
                <a:lnTo>
                  <a:pt x="288112" y="106768"/>
                </a:lnTo>
                <a:lnTo>
                  <a:pt x="289483" y="106768"/>
                </a:lnTo>
                <a:lnTo>
                  <a:pt x="290855" y="106768"/>
                </a:lnTo>
                <a:lnTo>
                  <a:pt x="291541" y="106083"/>
                </a:lnTo>
                <a:lnTo>
                  <a:pt x="291541" y="103352"/>
                </a:lnTo>
                <a:close/>
              </a:path>
              <a:path w="302259" h="415290">
                <a:moveTo>
                  <a:pt x="291541" y="82816"/>
                </a:moveTo>
                <a:lnTo>
                  <a:pt x="290855" y="82130"/>
                </a:lnTo>
                <a:lnTo>
                  <a:pt x="288112" y="82130"/>
                </a:lnTo>
                <a:lnTo>
                  <a:pt x="287426" y="82816"/>
                </a:lnTo>
                <a:lnTo>
                  <a:pt x="287426" y="85559"/>
                </a:lnTo>
                <a:lnTo>
                  <a:pt x="288112" y="86245"/>
                </a:lnTo>
                <a:lnTo>
                  <a:pt x="289483" y="86245"/>
                </a:lnTo>
                <a:lnTo>
                  <a:pt x="290855" y="86245"/>
                </a:lnTo>
                <a:lnTo>
                  <a:pt x="291541" y="85559"/>
                </a:lnTo>
                <a:lnTo>
                  <a:pt x="291541" y="82816"/>
                </a:lnTo>
                <a:close/>
              </a:path>
              <a:path w="302259" h="415290">
                <a:moveTo>
                  <a:pt x="291541" y="62293"/>
                </a:moveTo>
                <a:lnTo>
                  <a:pt x="290855" y="61607"/>
                </a:lnTo>
                <a:lnTo>
                  <a:pt x="288112" y="61607"/>
                </a:lnTo>
                <a:lnTo>
                  <a:pt x="287426" y="62293"/>
                </a:lnTo>
                <a:lnTo>
                  <a:pt x="287426" y="65024"/>
                </a:lnTo>
                <a:lnTo>
                  <a:pt x="288112" y="65709"/>
                </a:lnTo>
                <a:lnTo>
                  <a:pt x="289483" y="65709"/>
                </a:lnTo>
                <a:lnTo>
                  <a:pt x="290855" y="65709"/>
                </a:lnTo>
                <a:lnTo>
                  <a:pt x="291541" y="65024"/>
                </a:lnTo>
                <a:lnTo>
                  <a:pt x="291541" y="62293"/>
                </a:lnTo>
                <a:close/>
              </a:path>
              <a:path w="302259" h="415290">
                <a:moveTo>
                  <a:pt x="291541" y="41859"/>
                </a:moveTo>
                <a:lnTo>
                  <a:pt x="290855" y="41173"/>
                </a:lnTo>
                <a:lnTo>
                  <a:pt x="288112" y="41173"/>
                </a:lnTo>
                <a:lnTo>
                  <a:pt x="287426" y="41859"/>
                </a:lnTo>
                <a:lnTo>
                  <a:pt x="287426" y="44589"/>
                </a:lnTo>
                <a:lnTo>
                  <a:pt x="288112" y="45275"/>
                </a:lnTo>
                <a:lnTo>
                  <a:pt x="289483" y="45275"/>
                </a:lnTo>
                <a:lnTo>
                  <a:pt x="290855" y="45275"/>
                </a:lnTo>
                <a:lnTo>
                  <a:pt x="291541" y="44589"/>
                </a:lnTo>
                <a:lnTo>
                  <a:pt x="291541" y="41859"/>
                </a:lnTo>
                <a:close/>
              </a:path>
              <a:path w="302259" h="415290">
                <a:moveTo>
                  <a:pt x="291541" y="685"/>
                </a:moveTo>
                <a:lnTo>
                  <a:pt x="290855" y="0"/>
                </a:lnTo>
                <a:lnTo>
                  <a:pt x="288112" y="0"/>
                </a:lnTo>
                <a:lnTo>
                  <a:pt x="287426" y="685"/>
                </a:lnTo>
                <a:lnTo>
                  <a:pt x="287426" y="3429"/>
                </a:lnTo>
                <a:lnTo>
                  <a:pt x="288112" y="4102"/>
                </a:lnTo>
                <a:lnTo>
                  <a:pt x="289483" y="4102"/>
                </a:lnTo>
                <a:lnTo>
                  <a:pt x="290855" y="4102"/>
                </a:lnTo>
                <a:lnTo>
                  <a:pt x="291541" y="3429"/>
                </a:lnTo>
                <a:lnTo>
                  <a:pt x="291541" y="685"/>
                </a:lnTo>
                <a:close/>
              </a:path>
              <a:path w="302259" h="415290">
                <a:moveTo>
                  <a:pt x="301815" y="13703"/>
                </a:moveTo>
                <a:lnTo>
                  <a:pt x="301802" y="12319"/>
                </a:lnTo>
                <a:lnTo>
                  <a:pt x="301802" y="10934"/>
                </a:lnTo>
                <a:lnTo>
                  <a:pt x="301104" y="10236"/>
                </a:lnTo>
                <a:lnTo>
                  <a:pt x="298323" y="10248"/>
                </a:lnTo>
                <a:lnTo>
                  <a:pt x="297637" y="10947"/>
                </a:lnTo>
                <a:lnTo>
                  <a:pt x="297662" y="13728"/>
                </a:lnTo>
                <a:lnTo>
                  <a:pt x="298361" y="14414"/>
                </a:lnTo>
                <a:lnTo>
                  <a:pt x="299745" y="14389"/>
                </a:lnTo>
                <a:lnTo>
                  <a:pt x="301129" y="14389"/>
                </a:lnTo>
                <a:lnTo>
                  <a:pt x="301815" y="1370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1266" y="309130"/>
            <a:ext cx="66040" cy="445770"/>
          </a:xfrm>
          <a:custGeom>
            <a:avLst/>
            <a:gdLst/>
            <a:ahLst/>
            <a:cxnLst/>
            <a:rect l="l" t="t" r="r" b="b"/>
            <a:pathLst>
              <a:path w="66040" h="445770">
                <a:moveTo>
                  <a:pt x="4102" y="432663"/>
                </a:moveTo>
                <a:lnTo>
                  <a:pt x="3898" y="432181"/>
                </a:lnTo>
                <a:lnTo>
                  <a:pt x="3098" y="431368"/>
                </a:lnTo>
                <a:lnTo>
                  <a:pt x="2616" y="431165"/>
                </a:lnTo>
                <a:lnTo>
                  <a:pt x="1485" y="431177"/>
                </a:lnTo>
                <a:lnTo>
                  <a:pt x="1003" y="431368"/>
                </a:lnTo>
                <a:lnTo>
                  <a:pt x="596" y="431774"/>
                </a:lnTo>
                <a:lnTo>
                  <a:pt x="203" y="432181"/>
                </a:lnTo>
                <a:lnTo>
                  <a:pt x="0" y="432663"/>
                </a:lnTo>
                <a:lnTo>
                  <a:pt x="0" y="433222"/>
                </a:lnTo>
                <a:lnTo>
                  <a:pt x="0" y="434594"/>
                </a:lnTo>
                <a:lnTo>
                  <a:pt x="685" y="435279"/>
                </a:lnTo>
                <a:lnTo>
                  <a:pt x="2057" y="435279"/>
                </a:lnTo>
                <a:lnTo>
                  <a:pt x="3416" y="435279"/>
                </a:lnTo>
                <a:lnTo>
                  <a:pt x="4102" y="434594"/>
                </a:lnTo>
                <a:lnTo>
                  <a:pt x="4102" y="433222"/>
                </a:lnTo>
                <a:lnTo>
                  <a:pt x="4102" y="432663"/>
                </a:lnTo>
                <a:close/>
              </a:path>
              <a:path w="66040" h="445770">
                <a:moveTo>
                  <a:pt x="4102" y="411327"/>
                </a:moveTo>
                <a:lnTo>
                  <a:pt x="3416" y="410641"/>
                </a:lnTo>
                <a:lnTo>
                  <a:pt x="685" y="410641"/>
                </a:lnTo>
                <a:lnTo>
                  <a:pt x="0" y="411327"/>
                </a:lnTo>
                <a:lnTo>
                  <a:pt x="0" y="414070"/>
                </a:lnTo>
                <a:lnTo>
                  <a:pt x="685" y="414743"/>
                </a:lnTo>
                <a:lnTo>
                  <a:pt x="2057" y="414743"/>
                </a:lnTo>
                <a:lnTo>
                  <a:pt x="3416" y="414743"/>
                </a:lnTo>
                <a:lnTo>
                  <a:pt x="4102" y="414070"/>
                </a:lnTo>
                <a:lnTo>
                  <a:pt x="4102" y="411327"/>
                </a:lnTo>
                <a:close/>
              </a:path>
              <a:path w="66040" h="445770">
                <a:moveTo>
                  <a:pt x="4102" y="390804"/>
                </a:moveTo>
                <a:lnTo>
                  <a:pt x="3416" y="390118"/>
                </a:lnTo>
                <a:lnTo>
                  <a:pt x="685" y="390118"/>
                </a:lnTo>
                <a:lnTo>
                  <a:pt x="0" y="390804"/>
                </a:lnTo>
                <a:lnTo>
                  <a:pt x="0" y="393534"/>
                </a:lnTo>
                <a:lnTo>
                  <a:pt x="685" y="394220"/>
                </a:lnTo>
                <a:lnTo>
                  <a:pt x="2057" y="394220"/>
                </a:lnTo>
                <a:lnTo>
                  <a:pt x="3416" y="394220"/>
                </a:lnTo>
                <a:lnTo>
                  <a:pt x="4102" y="393534"/>
                </a:lnTo>
                <a:lnTo>
                  <a:pt x="4102" y="390804"/>
                </a:lnTo>
                <a:close/>
              </a:path>
              <a:path w="66040" h="445770">
                <a:moveTo>
                  <a:pt x="4102" y="370179"/>
                </a:moveTo>
                <a:lnTo>
                  <a:pt x="3416" y="369493"/>
                </a:lnTo>
                <a:lnTo>
                  <a:pt x="685" y="369493"/>
                </a:lnTo>
                <a:lnTo>
                  <a:pt x="0" y="370179"/>
                </a:lnTo>
                <a:lnTo>
                  <a:pt x="0" y="372922"/>
                </a:lnTo>
                <a:lnTo>
                  <a:pt x="685" y="373595"/>
                </a:lnTo>
                <a:lnTo>
                  <a:pt x="2057" y="373595"/>
                </a:lnTo>
                <a:lnTo>
                  <a:pt x="3416" y="373595"/>
                </a:lnTo>
                <a:lnTo>
                  <a:pt x="4102" y="372922"/>
                </a:lnTo>
                <a:lnTo>
                  <a:pt x="4102" y="370179"/>
                </a:lnTo>
                <a:close/>
              </a:path>
              <a:path w="66040" h="445770">
                <a:moveTo>
                  <a:pt x="14363" y="442125"/>
                </a:moveTo>
                <a:lnTo>
                  <a:pt x="13690" y="441439"/>
                </a:lnTo>
                <a:lnTo>
                  <a:pt x="10947" y="441439"/>
                </a:lnTo>
                <a:lnTo>
                  <a:pt x="10261" y="442125"/>
                </a:lnTo>
                <a:lnTo>
                  <a:pt x="10261" y="444855"/>
                </a:lnTo>
                <a:lnTo>
                  <a:pt x="10947" y="445541"/>
                </a:lnTo>
                <a:lnTo>
                  <a:pt x="12319" y="445541"/>
                </a:lnTo>
                <a:lnTo>
                  <a:pt x="13690" y="445541"/>
                </a:lnTo>
                <a:lnTo>
                  <a:pt x="14363" y="444855"/>
                </a:lnTo>
                <a:lnTo>
                  <a:pt x="14363" y="442125"/>
                </a:lnTo>
                <a:close/>
              </a:path>
              <a:path w="66040" h="445770">
                <a:moveTo>
                  <a:pt x="14363" y="421589"/>
                </a:moveTo>
                <a:lnTo>
                  <a:pt x="13690" y="420903"/>
                </a:lnTo>
                <a:lnTo>
                  <a:pt x="10947" y="420903"/>
                </a:lnTo>
                <a:lnTo>
                  <a:pt x="10261" y="421589"/>
                </a:lnTo>
                <a:lnTo>
                  <a:pt x="10261" y="424332"/>
                </a:lnTo>
                <a:lnTo>
                  <a:pt x="10947" y="425018"/>
                </a:lnTo>
                <a:lnTo>
                  <a:pt x="12319" y="425018"/>
                </a:lnTo>
                <a:lnTo>
                  <a:pt x="13690" y="425018"/>
                </a:lnTo>
                <a:lnTo>
                  <a:pt x="14363" y="424332"/>
                </a:lnTo>
                <a:lnTo>
                  <a:pt x="14363" y="421589"/>
                </a:lnTo>
                <a:close/>
              </a:path>
              <a:path w="66040" h="445770">
                <a:moveTo>
                  <a:pt x="14363" y="401066"/>
                </a:moveTo>
                <a:lnTo>
                  <a:pt x="13690" y="400380"/>
                </a:lnTo>
                <a:lnTo>
                  <a:pt x="10947" y="400380"/>
                </a:lnTo>
                <a:lnTo>
                  <a:pt x="10261" y="401066"/>
                </a:lnTo>
                <a:lnTo>
                  <a:pt x="10261" y="403796"/>
                </a:lnTo>
                <a:lnTo>
                  <a:pt x="10947" y="404482"/>
                </a:lnTo>
                <a:lnTo>
                  <a:pt x="12319" y="404482"/>
                </a:lnTo>
                <a:lnTo>
                  <a:pt x="13690" y="404482"/>
                </a:lnTo>
                <a:lnTo>
                  <a:pt x="14363" y="403796"/>
                </a:lnTo>
                <a:lnTo>
                  <a:pt x="14363" y="401066"/>
                </a:lnTo>
                <a:close/>
              </a:path>
              <a:path w="66040" h="445770">
                <a:moveTo>
                  <a:pt x="14363" y="380542"/>
                </a:moveTo>
                <a:lnTo>
                  <a:pt x="13690" y="379857"/>
                </a:lnTo>
                <a:lnTo>
                  <a:pt x="10947" y="379857"/>
                </a:lnTo>
                <a:lnTo>
                  <a:pt x="10261" y="380542"/>
                </a:lnTo>
                <a:lnTo>
                  <a:pt x="10261" y="383273"/>
                </a:lnTo>
                <a:lnTo>
                  <a:pt x="10947" y="383959"/>
                </a:lnTo>
                <a:lnTo>
                  <a:pt x="12319" y="383959"/>
                </a:lnTo>
                <a:lnTo>
                  <a:pt x="13690" y="383959"/>
                </a:lnTo>
                <a:lnTo>
                  <a:pt x="14363" y="383273"/>
                </a:lnTo>
                <a:lnTo>
                  <a:pt x="14363" y="380542"/>
                </a:lnTo>
                <a:close/>
              </a:path>
              <a:path w="66040" h="445770">
                <a:moveTo>
                  <a:pt x="14363" y="360006"/>
                </a:moveTo>
                <a:lnTo>
                  <a:pt x="13690" y="359321"/>
                </a:lnTo>
                <a:lnTo>
                  <a:pt x="10947" y="359321"/>
                </a:lnTo>
                <a:lnTo>
                  <a:pt x="10261" y="360006"/>
                </a:lnTo>
                <a:lnTo>
                  <a:pt x="10261" y="362750"/>
                </a:lnTo>
                <a:lnTo>
                  <a:pt x="10947" y="363435"/>
                </a:lnTo>
                <a:lnTo>
                  <a:pt x="12319" y="363435"/>
                </a:lnTo>
                <a:lnTo>
                  <a:pt x="13690" y="363435"/>
                </a:lnTo>
                <a:lnTo>
                  <a:pt x="14363" y="362750"/>
                </a:lnTo>
                <a:lnTo>
                  <a:pt x="14363" y="360006"/>
                </a:lnTo>
                <a:close/>
              </a:path>
              <a:path w="66040" h="445770">
                <a:moveTo>
                  <a:pt x="14363" y="339458"/>
                </a:moveTo>
                <a:lnTo>
                  <a:pt x="13690" y="338772"/>
                </a:lnTo>
                <a:lnTo>
                  <a:pt x="10947" y="338772"/>
                </a:lnTo>
                <a:lnTo>
                  <a:pt x="10261" y="339458"/>
                </a:lnTo>
                <a:lnTo>
                  <a:pt x="10261" y="342188"/>
                </a:lnTo>
                <a:lnTo>
                  <a:pt x="10947" y="342874"/>
                </a:lnTo>
                <a:lnTo>
                  <a:pt x="12319" y="342874"/>
                </a:lnTo>
                <a:lnTo>
                  <a:pt x="13690" y="342874"/>
                </a:lnTo>
                <a:lnTo>
                  <a:pt x="14363" y="342188"/>
                </a:lnTo>
                <a:lnTo>
                  <a:pt x="14363" y="339458"/>
                </a:lnTo>
                <a:close/>
              </a:path>
              <a:path w="66040" h="445770">
                <a:moveTo>
                  <a:pt x="14363" y="318935"/>
                </a:moveTo>
                <a:lnTo>
                  <a:pt x="13690" y="318249"/>
                </a:lnTo>
                <a:lnTo>
                  <a:pt x="10947" y="318249"/>
                </a:lnTo>
                <a:lnTo>
                  <a:pt x="10261" y="318935"/>
                </a:lnTo>
                <a:lnTo>
                  <a:pt x="10261" y="321665"/>
                </a:lnTo>
                <a:lnTo>
                  <a:pt x="10947" y="322351"/>
                </a:lnTo>
                <a:lnTo>
                  <a:pt x="12319" y="322351"/>
                </a:lnTo>
                <a:lnTo>
                  <a:pt x="13690" y="322351"/>
                </a:lnTo>
                <a:lnTo>
                  <a:pt x="14363" y="321665"/>
                </a:lnTo>
                <a:lnTo>
                  <a:pt x="14363" y="318935"/>
                </a:lnTo>
                <a:close/>
              </a:path>
              <a:path w="66040" h="445770">
                <a:moveTo>
                  <a:pt x="14363" y="298399"/>
                </a:moveTo>
                <a:lnTo>
                  <a:pt x="13690" y="297713"/>
                </a:lnTo>
                <a:lnTo>
                  <a:pt x="10947" y="297713"/>
                </a:lnTo>
                <a:lnTo>
                  <a:pt x="10261" y="298399"/>
                </a:lnTo>
                <a:lnTo>
                  <a:pt x="10261" y="301142"/>
                </a:lnTo>
                <a:lnTo>
                  <a:pt x="10947" y="301828"/>
                </a:lnTo>
                <a:lnTo>
                  <a:pt x="12319" y="301828"/>
                </a:lnTo>
                <a:lnTo>
                  <a:pt x="13690" y="301828"/>
                </a:lnTo>
                <a:lnTo>
                  <a:pt x="14363" y="301142"/>
                </a:lnTo>
                <a:lnTo>
                  <a:pt x="14363" y="298399"/>
                </a:lnTo>
                <a:close/>
              </a:path>
              <a:path w="66040" h="445770">
                <a:moveTo>
                  <a:pt x="14363" y="277926"/>
                </a:moveTo>
                <a:lnTo>
                  <a:pt x="13690" y="277241"/>
                </a:lnTo>
                <a:lnTo>
                  <a:pt x="10947" y="277241"/>
                </a:lnTo>
                <a:lnTo>
                  <a:pt x="10261" y="277926"/>
                </a:lnTo>
                <a:lnTo>
                  <a:pt x="10261" y="280657"/>
                </a:lnTo>
                <a:lnTo>
                  <a:pt x="10947" y="281343"/>
                </a:lnTo>
                <a:lnTo>
                  <a:pt x="12319" y="281343"/>
                </a:lnTo>
                <a:lnTo>
                  <a:pt x="13690" y="281343"/>
                </a:lnTo>
                <a:lnTo>
                  <a:pt x="14363" y="280657"/>
                </a:lnTo>
                <a:lnTo>
                  <a:pt x="14363" y="277926"/>
                </a:lnTo>
                <a:close/>
              </a:path>
              <a:path w="66040" h="445770">
                <a:moveTo>
                  <a:pt x="14363" y="257352"/>
                </a:moveTo>
                <a:lnTo>
                  <a:pt x="13690" y="256667"/>
                </a:lnTo>
                <a:lnTo>
                  <a:pt x="10947" y="256667"/>
                </a:lnTo>
                <a:lnTo>
                  <a:pt x="10261" y="257352"/>
                </a:lnTo>
                <a:lnTo>
                  <a:pt x="10261" y="260083"/>
                </a:lnTo>
                <a:lnTo>
                  <a:pt x="10947" y="260769"/>
                </a:lnTo>
                <a:lnTo>
                  <a:pt x="12319" y="260769"/>
                </a:lnTo>
                <a:lnTo>
                  <a:pt x="13690" y="260769"/>
                </a:lnTo>
                <a:lnTo>
                  <a:pt x="14363" y="260083"/>
                </a:lnTo>
                <a:lnTo>
                  <a:pt x="14363" y="257352"/>
                </a:lnTo>
                <a:close/>
              </a:path>
              <a:path w="66040" h="445770">
                <a:moveTo>
                  <a:pt x="14363" y="236791"/>
                </a:moveTo>
                <a:lnTo>
                  <a:pt x="13690" y="236105"/>
                </a:lnTo>
                <a:lnTo>
                  <a:pt x="10947" y="236105"/>
                </a:lnTo>
                <a:lnTo>
                  <a:pt x="10261" y="236791"/>
                </a:lnTo>
                <a:lnTo>
                  <a:pt x="10261" y="239534"/>
                </a:lnTo>
                <a:lnTo>
                  <a:pt x="10947" y="240220"/>
                </a:lnTo>
                <a:lnTo>
                  <a:pt x="12319" y="240220"/>
                </a:lnTo>
                <a:lnTo>
                  <a:pt x="13690" y="240220"/>
                </a:lnTo>
                <a:lnTo>
                  <a:pt x="14363" y="239534"/>
                </a:lnTo>
                <a:lnTo>
                  <a:pt x="14363" y="236791"/>
                </a:lnTo>
                <a:close/>
              </a:path>
              <a:path w="66040" h="445770">
                <a:moveTo>
                  <a:pt x="14363" y="216268"/>
                </a:moveTo>
                <a:lnTo>
                  <a:pt x="13690" y="215582"/>
                </a:lnTo>
                <a:lnTo>
                  <a:pt x="10947" y="215582"/>
                </a:lnTo>
                <a:lnTo>
                  <a:pt x="10261" y="216268"/>
                </a:lnTo>
                <a:lnTo>
                  <a:pt x="10261" y="218998"/>
                </a:lnTo>
                <a:lnTo>
                  <a:pt x="10947" y="219684"/>
                </a:lnTo>
                <a:lnTo>
                  <a:pt x="12319" y="219684"/>
                </a:lnTo>
                <a:lnTo>
                  <a:pt x="13690" y="219684"/>
                </a:lnTo>
                <a:lnTo>
                  <a:pt x="14363" y="218998"/>
                </a:lnTo>
                <a:lnTo>
                  <a:pt x="14363" y="216268"/>
                </a:lnTo>
                <a:close/>
              </a:path>
              <a:path w="66040" h="445770">
                <a:moveTo>
                  <a:pt x="14363" y="195745"/>
                </a:moveTo>
                <a:lnTo>
                  <a:pt x="13690" y="195059"/>
                </a:lnTo>
                <a:lnTo>
                  <a:pt x="10947" y="195059"/>
                </a:lnTo>
                <a:lnTo>
                  <a:pt x="10261" y="195745"/>
                </a:lnTo>
                <a:lnTo>
                  <a:pt x="10261" y="198475"/>
                </a:lnTo>
                <a:lnTo>
                  <a:pt x="10947" y="199161"/>
                </a:lnTo>
                <a:lnTo>
                  <a:pt x="12319" y="199161"/>
                </a:lnTo>
                <a:lnTo>
                  <a:pt x="13690" y="199161"/>
                </a:lnTo>
                <a:lnTo>
                  <a:pt x="14363" y="198475"/>
                </a:lnTo>
                <a:lnTo>
                  <a:pt x="14363" y="195745"/>
                </a:lnTo>
                <a:close/>
              </a:path>
              <a:path w="66040" h="445770">
                <a:moveTo>
                  <a:pt x="14363" y="175209"/>
                </a:moveTo>
                <a:lnTo>
                  <a:pt x="13690" y="174523"/>
                </a:lnTo>
                <a:lnTo>
                  <a:pt x="10947" y="174523"/>
                </a:lnTo>
                <a:lnTo>
                  <a:pt x="10261" y="175209"/>
                </a:lnTo>
                <a:lnTo>
                  <a:pt x="10261" y="177952"/>
                </a:lnTo>
                <a:lnTo>
                  <a:pt x="10947" y="178638"/>
                </a:lnTo>
                <a:lnTo>
                  <a:pt x="12319" y="178638"/>
                </a:lnTo>
                <a:lnTo>
                  <a:pt x="13690" y="178638"/>
                </a:lnTo>
                <a:lnTo>
                  <a:pt x="14363" y="177952"/>
                </a:lnTo>
                <a:lnTo>
                  <a:pt x="14363" y="175209"/>
                </a:lnTo>
                <a:close/>
              </a:path>
              <a:path w="66040" h="445770">
                <a:moveTo>
                  <a:pt x="14363" y="154686"/>
                </a:moveTo>
                <a:lnTo>
                  <a:pt x="13690" y="154000"/>
                </a:lnTo>
                <a:lnTo>
                  <a:pt x="10947" y="154000"/>
                </a:lnTo>
                <a:lnTo>
                  <a:pt x="10261" y="154686"/>
                </a:lnTo>
                <a:lnTo>
                  <a:pt x="10261" y="157416"/>
                </a:lnTo>
                <a:lnTo>
                  <a:pt x="10947" y="158102"/>
                </a:lnTo>
                <a:lnTo>
                  <a:pt x="12319" y="158102"/>
                </a:lnTo>
                <a:lnTo>
                  <a:pt x="13690" y="158102"/>
                </a:lnTo>
                <a:lnTo>
                  <a:pt x="14363" y="157416"/>
                </a:lnTo>
                <a:lnTo>
                  <a:pt x="14363" y="154686"/>
                </a:lnTo>
                <a:close/>
              </a:path>
              <a:path w="66040" h="445770">
                <a:moveTo>
                  <a:pt x="14363" y="134137"/>
                </a:moveTo>
                <a:lnTo>
                  <a:pt x="13690" y="133451"/>
                </a:lnTo>
                <a:lnTo>
                  <a:pt x="10947" y="133451"/>
                </a:lnTo>
                <a:lnTo>
                  <a:pt x="10261" y="134137"/>
                </a:lnTo>
                <a:lnTo>
                  <a:pt x="10261" y="136867"/>
                </a:lnTo>
                <a:lnTo>
                  <a:pt x="10947" y="137553"/>
                </a:lnTo>
                <a:lnTo>
                  <a:pt x="12319" y="137553"/>
                </a:lnTo>
                <a:lnTo>
                  <a:pt x="13690" y="137553"/>
                </a:lnTo>
                <a:lnTo>
                  <a:pt x="14363" y="136867"/>
                </a:lnTo>
                <a:lnTo>
                  <a:pt x="14363" y="134137"/>
                </a:lnTo>
                <a:close/>
              </a:path>
              <a:path w="66040" h="445770">
                <a:moveTo>
                  <a:pt x="14363" y="113601"/>
                </a:moveTo>
                <a:lnTo>
                  <a:pt x="13690" y="112915"/>
                </a:lnTo>
                <a:lnTo>
                  <a:pt x="10947" y="112915"/>
                </a:lnTo>
                <a:lnTo>
                  <a:pt x="10261" y="113601"/>
                </a:lnTo>
                <a:lnTo>
                  <a:pt x="10261" y="116344"/>
                </a:lnTo>
                <a:lnTo>
                  <a:pt x="10947" y="117030"/>
                </a:lnTo>
                <a:lnTo>
                  <a:pt x="12319" y="117030"/>
                </a:lnTo>
                <a:lnTo>
                  <a:pt x="13690" y="117030"/>
                </a:lnTo>
                <a:lnTo>
                  <a:pt x="14363" y="116344"/>
                </a:lnTo>
                <a:lnTo>
                  <a:pt x="14363" y="113601"/>
                </a:lnTo>
                <a:close/>
              </a:path>
              <a:path w="66040" h="445770">
                <a:moveTo>
                  <a:pt x="14363" y="93078"/>
                </a:moveTo>
                <a:lnTo>
                  <a:pt x="13690" y="92392"/>
                </a:lnTo>
                <a:lnTo>
                  <a:pt x="10947" y="92392"/>
                </a:lnTo>
                <a:lnTo>
                  <a:pt x="10261" y="93078"/>
                </a:lnTo>
                <a:lnTo>
                  <a:pt x="10261" y="95808"/>
                </a:lnTo>
                <a:lnTo>
                  <a:pt x="10947" y="96494"/>
                </a:lnTo>
                <a:lnTo>
                  <a:pt x="12319" y="96494"/>
                </a:lnTo>
                <a:lnTo>
                  <a:pt x="13690" y="96494"/>
                </a:lnTo>
                <a:lnTo>
                  <a:pt x="14363" y="95808"/>
                </a:lnTo>
                <a:lnTo>
                  <a:pt x="14363" y="93078"/>
                </a:lnTo>
                <a:close/>
              </a:path>
              <a:path w="66040" h="445770">
                <a:moveTo>
                  <a:pt x="14363" y="72644"/>
                </a:moveTo>
                <a:lnTo>
                  <a:pt x="13690" y="71958"/>
                </a:lnTo>
                <a:lnTo>
                  <a:pt x="10947" y="71958"/>
                </a:lnTo>
                <a:lnTo>
                  <a:pt x="10261" y="72644"/>
                </a:lnTo>
                <a:lnTo>
                  <a:pt x="10261" y="75374"/>
                </a:lnTo>
                <a:lnTo>
                  <a:pt x="10947" y="76060"/>
                </a:lnTo>
                <a:lnTo>
                  <a:pt x="12319" y="76060"/>
                </a:lnTo>
                <a:lnTo>
                  <a:pt x="13690" y="76060"/>
                </a:lnTo>
                <a:lnTo>
                  <a:pt x="14363" y="75374"/>
                </a:lnTo>
                <a:lnTo>
                  <a:pt x="14363" y="72644"/>
                </a:lnTo>
                <a:close/>
              </a:path>
              <a:path w="66040" h="445770">
                <a:moveTo>
                  <a:pt x="14389" y="51993"/>
                </a:moveTo>
                <a:lnTo>
                  <a:pt x="13690" y="51295"/>
                </a:lnTo>
                <a:lnTo>
                  <a:pt x="10909" y="51282"/>
                </a:lnTo>
                <a:lnTo>
                  <a:pt x="10210" y="51981"/>
                </a:lnTo>
                <a:lnTo>
                  <a:pt x="10223" y="54775"/>
                </a:lnTo>
                <a:lnTo>
                  <a:pt x="10922" y="55460"/>
                </a:lnTo>
                <a:lnTo>
                  <a:pt x="12319" y="55448"/>
                </a:lnTo>
                <a:lnTo>
                  <a:pt x="13690" y="55448"/>
                </a:lnTo>
                <a:lnTo>
                  <a:pt x="14363" y="54762"/>
                </a:lnTo>
                <a:lnTo>
                  <a:pt x="14363" y="53390"/>
                </a:lnTo>
                <a:lnTo>
                  <a:pt x="14389" y="51993"/>
                </a:lnTo>
                <a:close/>
              </a:path>
              <a:path w="66040" h="445770">
                <a:moveTo>
                  <a:pt x="24638" y="145199"/>
                </a:moveTo>
                <a:lnTo>
                  <a:pt x="24434" y="144729"/>
                </a:lnTo>
                <a:lnTo>
                  <a:pt x="24028" y="144335"/>
                </a:lnTo>
                <a:lnTo>
                  <a:pt x="23634" y="143916"/>
                </a:lnTo>
                <a:lnTo>
                  <a:pt x="23152" y="143713"/>
                </a:lnTo>
                <a:lnTo>
                  <a:pt x="21209" y="143713"/>
                </a:lnTo>
                <a:lnTo>
                  <a:pt x="20523" y="144399"/>
                </a:lnTo>
                <a:lnTo>
                  <a:pt x="20523" y="145770"/>
                </a:lnTo>
                <a:lnTo>
                  <a:pt x="23152" y="147828"/>
                </a:lnTo>
                <a:lnTo>
                  <a:pt x="23634" y="147624"/>
                </a:lnTo>
                <a:lnTo>
                  <a:pt x="24028" y="147218"/>
                </a:lnTo>
                <a:lnTo>
                  <a:pt x="24231" y="147040"/>
                </a:lnTo>
                <a:lnTo>
                  <a:pt x="24371" y="146824"/>
                </a:lnTo>
                <a:lnTo>
                  <a:pt x="24472" y="146570"/>
                </a:lnTo>
                <a:lnTo>
                  <a:pt x="24587" y="146316"/>
                </a:lnTo>
                <a:lnTo>
                  <a:pt x="24638" y="146050"/>
                </a:lnTo>
                <a:lnTo>
                  <a:pt x="24638" y="145770"/>
                </a:lnTo>
                <a:lnTo>
                  <a:pt x="24638" y="145199"/>
                </a:lnTo>
                <a:close/>
              </a:path>
              <a:path w="66040" h="445770">
                <a:moveTo>
                  <a:pt x="24650" y="370979"/>
                </a:moveTo>
                <a:lnTo>
                  <a:pt x="24447" y="370497"/>
                </a:lnTo>
                <a:lnTo>
                  <a:pt x="24028" y="370090"/>
                </a:lnTo>
                <a:lnTo>
                  <a:pt x="23520" y="369582"/>
                </a:lnTo>
                <a:lnTo>
                  <a:pt x="22898" y="369392"/>
                </a:lnTo>
                <a:lnTo>
                  <a:pt x="21463" y="369684"/>
                </a:lnTo>
                <a:lnTo>
                  <a:pt x="20967" y="370090"/>
                </a:lnTo>
                <a:lnTo>
                  <a:pt x="20408" y="371436"/>
                </a:lnTo>
                <a:lnTo>
                  <a:pt x="20472" y="372084"/>
                </a:lnTo>
                <a:lnTo>
                  <a:pt x="21285" y="373291"/>
                </a:lnTo>
                <a:lnTo>
                  <a:pt x="21844" y="373595"/>
                </a:lnTo>
                <a:lnTo>
                  <a:pt x="22580" y="373595"/>
                </a:lnTo>
                <a:lnTo>
                  <a:pt x="23152" y="373608"/>
                </a:lnTo>
                <a:lnTo>
                  <a:pt x="23634" y="373405"/>
                </a:lnTo>
                <a:lnTo>
                  <a:pt x="24028" y="372999"/>
                </a:lnTo>
                <a:lnTo>
                  <a:pt x="24447" y="372605"/>
                </a:lnTo>
                <a:lnTo>
                  <a:pt x="24638" y="372122"/>
                </a:lnTo>
                <a:lnTo>
                  <a:pt x="24638" y="371551"/>
                </a:lnTo>
                <a:lnTo>
                  <a:pt x="24650" y="370979"/>
                </a:lnTo>
                <a:close/>
              </a:path>
              <a:path w="66040" h="445770">
                <a:moveTo>
                  <a:pt x="24650" y="331139"/>
                </a:moveTo>
                <a:lnTo>
                  <a:pt x="24638" y="330568"/>
                </a:lnTo>
                <a:lnTo>
                  <a:pt x="24638" y="329996"/>
                </a:lnTo>
                <a:lnTo>
                  <a:pt x="24447" y="329501"/>
                </a:lnTo>
                <a:lnTo>
                  <a:pt x="23520" y="328587"/>
                </a:lnTo>
                <a:lnTo>
                  <a:pt x="22898" y="328409"/>
                </a:lnTo>
                <a:lnTo>
                  <a:pt x="21463" y="328688"/>
                </a:lnTo>
                <a:lnTo>
                  <a:pt x="20967" y="329095"/>
                </a:lnTo>
                <a:lnTo>
                  <a:pt x="20408" y="330454"/>
                </a:lnTo>
                <a:lnTo>
                  <a:pt x="20472" y="331089"/>
                </a:lnTo>
                <a:lnTo>
                  <a:pt x="21285" y="332308"/>
                </a:lnTo>
                <a:lnTo>
                  <a:pt x="21844" y="332613"/>
                </a:lnTo>
                <a:lnTo>
                  <a:pt x="22580" y="332613"/>
                </a:lnTo>
                <a:lnTo>
                  <a:pt x="23152" y="332613"/>
                </a:lnTo>
                <a:lnTo>
                  <a:pt x="23634" y="332422"/>
                </a:lnTo>
                <a:lnTo>
                  <a:pt x="24028" y="332016"/>
                </a:lnTo>
                <a:lnTo>
                  <a:pt x="24447" y="331622"/>
                </a:lnTo>
                <a:lnTo>
                  <a:pt x="24650" y="331139"/>
                </a:lnTo>
                <a:close/>
              </a:path>
              <a:path w="66040" h="445770">
                <a:moveTo>
                  <a:pt x="24650" y="186270"/>
                </a:moveTo>
                <a:lnTo>
                  <a:pt x="24447" y="185788"/>
                </a:lnTo>
                <a:lnTo>
                  <a:pt x="24028" y="185394"/>
                </a:lnTo>
                <a:lnTo>
                  <a:pt x="23520" y="184873"/>
                </a:lnTo>
                <a:lnTo>
                  <a:pt x="22898" y="184683"/>
                </a:lnTo>
                <a:lnTo>
                  <a:pt x="21463" y="184975"/>
                </a:lnTo>
                <a:lnTo>
                  <a:pt x="20967" y="185381"/>
                </a:lnTo>
                <a:lnTo>
                  <a:pt x="20408" y="186728"/>
                </a:lnTo>
                <a:lnTo>
                  <a:pt x="20472" y="187375"/>
                </a:lnTo>
                <a:lnTo>
                  <a:pt x="21285" y="188595"/>
                </a:lnTo>
                <a:lnTo>
                  <a:pt x="21844" y="188899"/>
                </a:lnTo>
                <a:lnTo>
                  <a:pt x="22580" y="188899"/>
                </a:lnTo>
                <a:lnTo>
                  <a:pt x="23152" y="188899"/>
                </a:lnTo>
                <a:lnTo>
                  <a:pt x="23634" y="188696"/>
                </a:lnTo>
                <a:lnTo>
                  <a:pt x="24028" y="188302"/>
                </a:lnTo>
                <a:lnTo>
                  <a:pt x="24447" y="187896"/>
                </a:lnTo>
                <a:lnTo>
                  <a:pt x="24638" y="187413"/>
                </a:lnTo>
                <a:lnTo>
                  <a:pt x="24638" y="186842"/>
                </a:lnTo>
                <a:lnTo>
                  <a:pt x="24650" y="186270"/>
                </a:lnTo>
                <a:close/>
              </a:path>
              <a:path w="66040" h="445770">
                <a:moveTo>
                  <a:pt x="24650" y="165696"/>
                </a:moveTo>
                <a:lnTo>
                  <a:pt x="24447" y="165214"/>
                </a:lnTo>
                <a:lnTo>
                  <a:pt x="24028" y="164820"/>
                </a:lnTo>
                <a:lnTo>
                  <a:pt x="23520" y="164299"/>
                </a:lnTo>
                <a:lnTo>
                  <a:pt x="22898" y="164109"/>
                </a:lnTo>
                <a:lnTo>
                  <a:pt x="21463" y="164401"/>
                </a:lnTo>
                <a:lnTo>
                  <a:pt x="20967" y="164807"/>
                </a:lnTo>
                <a:lnTo>
                  <a:pt x="20408" y="166154"/>
                </a:lnTo>
                <a:lnTo>
                  <a:pt x="20472" y="166801"/>
                </a:lnTo>
                <a:lnTo>
                  <a:pt x="21285" y="168021"/>
                </a:lnTo>
                <a:lnTo>
                  <a:pt x="21844" y="168325"/>
                </a:lnTo>
                <a:lnTo>
                  <a:pt x="22580" y="168325"/>
                </a:lnTo>
                <a:lnTo>
                  <a:pt x="23152" y="168325"/>
                </a:lnTo>
                <a:lnTo>
                  <a:pt x="23634" y="168122"/>
                </a:lnTo>
                <a:lnTo>
                  <a:pt x="24028" y="167728"/>
                </a:lnTo>
                <a:lnTo>
                  <a:pt x="24447" y="167322"/>
                </a:lnTo>
                <a:lnTo>
                  <a:pt x="24638" y="166839"/>
                </a:lnTo>
                <a:lnTo>
                  <a:pt x="24638" y="166268"/>
                </a:lnTo>
                <a:lnTo>
                  <a:pt x="24650" y="165696"/>
                </a:lnTo>
                <a:close/>
              </a:path>
              <a:path w="66040" h="445770">
                <a:moveTo>
                  <a:pt x="24650" y="125806"/>
                </a:moveTo>
                <a:lnTo>
                  <a:pt x="24638" y="125234"/>
                </a:lnTo>
                <a:lnTo>
                  <a:pt x="24638" y="124663"/>
                </a:lnTo>
                <a:lnTo>
                  <a:pt x="24447" y="124180"/>
                </a:lnTo>
                <a:lnTo>
                  <a:pt x="23520" y="123266"/>
                </a:lnTo>
                <a:lnTo>
                  <a:pt x="22898" y="123075"/>
                </a:lnTo>
                <a:lnTo>
                  <a:pt x="21463" y="123367"/>
                </a:lnTo>
                <a:lnTo>
                  <a:pt x="20967" y="123774"/>
                </a:lnTo>
                <a:lnTo>
                  <a:pt x="20408" y="125133"/>
                </a:lnTo>
                <a:lnTo>
                  <a:pt x="20472" y="125768"/>
                </a:lnTo>
                <a:lnTo>
                  <a:pt x="21285" y="126987"/>
                </a:lnTo>
                <a:lnTo>
                  <a:pt x="21844" y="127292"/>
                </a:lnTo>
                <a:lnTo>
                  <a:pt x="22580" y="127292"/>
                </a:lnTo>
                <a:lnTo>
                  <a:pt x="23152" y="127292"/>
                </a:lnTo>
                <a:lnTo>
                  <a:pt x="23634" y="127088"/>
                </a:lnTo>
                <a:lnTo>
                  <a:pt x="24028" y="126695"/>
                </a:lnTo>
                <a:lnTo>
                  <a:pt x="24447" y="126301"/>
                </a:lnTo>
                <a:lnTo>
                  <a:pt x="24650" y="125806"/>
                </a:lnTo>
                <a:close/>
              </a:path>
              <a:path w="66040" h="445770">
                <a:moveTo>
                  <a:pt x="24650" y="83604"/>
                </a:moveTo>
                <a:lnTo>
                  <a:pt x="24447" y="83121"/>
                </a:lnTo>
                <a:lnTo>
                  <a:pt x="24028" y="82727"/>
                </a:lnTo>
                <a:lnTo>
                  <a:pt x="23520" y="82207"/>
                </a:lnTo>
                <a:lnTo>
                  <a:pt x="22898" y="82029"/>
                </a:lnTo>
                <a:lnTo>
                  <a:pt x="21463" y="82308"/>
                </a:lnTo>
                <a:lnTo>
                  <a:pt x="20967" y="82715"/>
                </a:lnTo>
                <a:lnTo>
                  <a:pt x="20408" y="84074"/>
                </a:lnTo>
                <a:lnTo>
                  <a:pt x="20472" y="84709"/>
                </a:lnTo>
                <a:lnTo>
                  <a:pt x="21285" y="85928"/>
                </a:lnTo>
                <a:lnTo>
                  <a:pt x="21844" y="86233"/>
                </a:lnTo>
                <a:lnTo>
                  <a:pt x="22580" y="86233"/>
                </a:lnTo>
                <a:lnTo>
                  <a:pt x="23152" y="86233"/>
                </a:lnTo>
                <a:lnTo>
                  <a:pt x="23634" y="86042"/>
                </a:lnTo>
                <a:lnTo>
                  <a:pt x="24028" y="85636"/>
                </a:lnTo>
                <a:lnTo>
                  <a:pt x="24447" y="85242"/>
                </a:lnTo>
                <a:lnTo>
                  <a:pt x="24638" y="84747"/>
                </a:lnTo>
                <a:lnTo>
                  <a:pt x="24638" y="84188"/>
                </a:lnTo>
                <a:lnTo>
                  <a:pt x="24650" y="83604"/>
                </a:lnTo>
                <a:close/>
              </a:path>
              <a:path w="66040" h="445770">
                <a:moveTo>
                  <a:pt x="24650" y="63080"/>
                </a:moveTo>
                <a:lnTo>
                  <a:pt x="24447" y="62598"/>
                </a:lnTo>
                <a:lnTo>
                  <a:pt x="24028" y="62204"/>
                </a:lnTo>
                <a:lnTo>
                  <a:pt x="23520" y="61683"/>
                </a:lnTo>
                <a:lnTo>
                  <a:pt x="22898" y="61493"/>
                </a:lnTo>
                <a:lnTo>
                  <a:pt x="21463" y="61785"/>
                </a:lnTo>
                <a:lnTo>
                  <a:pt x="20967" y="62191"/>
                </a:lnTo>
                <a:lnTo>
                  <a:pt x="20408" y="63538"/>
                </a:lnTo>
                <a:lnTo>
                  <a:pt x="20472" y="64185"/>
                </a:lnTo>
                <a:lnTo>
                  <a:pt x="21285" y="65405"/>
                </a:lnTo>
                <a:lnTo>
                  <a:pt x="21844" y="65709"/>
                </a:lnTo>
                <a:lnTo>
                  <a:pt x="22580" y="65709"/>
                </a:lnTo>
                <a:lnTo>
                  <a:pt x="23952" y="65709"/>
                </a:lnTo>
                <a:lnTo>
                  <a:pt x="24638" y="65024"/>
                </a:lnTo>
                <a:lnTo>
                  <a:pt x="24638" y="63652"/>
                </a:lnTo>
                <a:lnTo>
                  <a:pt x="24650" y="63080"/>
                </a:lnTo>
                <a:close/>
              </a:path>
              <a:path w="66040" h="445770">
                <a:moveTo>
                  <a:pt x="25006" y="206883"/>
                </a:moveTo>
                <a:lnTo>
                  <a:pt x="23520" y="205397"/>
                </a:lnTo>
                <a:lnTo>
                  <a:pt x="22898" y="205219"/>
                </a:lnTo>
                <a:lnTo>
                  <a:pt x="21463" y="205498"/>
                </a:lnTo>
                <a:lnTo>
                  <a:pt x="20967" y="205905"/>
                </a:lnTo>
                <a:lnTo>
                  <a:pt x="20408" y="207264"/>
                </a:lnTo>
                <a:lnTo>
                  <a:pt x="20472" y="207899"/>
                </a:lnTo>
                <a:lnTo>
                  <a:pt x="21285" y="209118"/>
                </a:lnTo>
                <a:lnTo>
                  <a:pt x="21844" y="209423"/>
                </a:lnTo>
                <a:lnTo>
                  <a:pt x="22580" y="209423"/>
                </a:lnTo>
                <a:lnTo>
                  <a:pt x="23152" y="209423"/>
                </a:lnTo>
                <a:lnTo>
                  <a:pt x="23634" y="209232"/>
                </a:lnTo>
                <a:lnTo>
                  <a:pt x="25006" y="207860"/>
                </a:lnTo>
                <a:lnTo>
                  <a:pt x="25006" y="206883"/>
                </a:lnTo>
                <a:close/>
              </a:path>
              <a:path w="66040" h="445770">
                <a:moveTo>
                  <a:pt x="25006" y="104228"/>
                </a:moveTo>
                <a:lnTo>
                  <a:pt x="23075" y="102285"/>
                </a:lnTo>
                <a:lnTo>
                  <a:pt x="22110" y="102285"/>
                </a:lnTo>
                <a:lnTo>
                  <a:pt x="21145" y="103251"/>
                </a:lnTo>
                <a:lnTo>
                  <a:pt x="20726" y="103644"/>
                </a:lnTo>
                <a:lnTo>
                  <a:pt x="20523" y="104140"/>
                </a:lnTo>
                <a:lnTo>
                  <a:pt x="20523" y="106083"/>
                </a:lnTo>
                <a:lnTo>
                  <a:pt x="21209" y="106768"/>
                </a:lnTo>
                <a:lnTo>
                  <a:pt x="22580" y="106768"/>
                </a:lnTo>
                <a:lnTo>
                  <a:pt x="23152" y="106768"/>
                </a:lnTo>
                <a:lnTo>
                  <a:pt x="23634" y="106565"/>
                </a:lnTo>
                <a:lnTo>
                  <a:pt x="25006" y="105194"/>
                </a:lnTo>
                <a:lnTo>
                  <a:pt x="25006" y="104228"/>
                </a:lnTo>
                <a:close/>
              </a:path>
              <a:path w="66040" h="445770">
                <a:moveTo>
                  <a:pt x="25006" y="42633"/>
                </a:moveTo>
                <a:lnTo>
                  <a:pt x="24028" y="41668"/>
                </a:lnTo>
                <a:lnTo>
                  <a:pt x="23634" y="41249"/>
                </a:lnTo>
                <a:lnTo>
                  <a:pt x="23152" y="41046"/>
                </a:lnTo>
                <a:lnTo>
                  <a:pt x="22580" y="41046"/>
                </a:lnTo>
                <a:lnTo>
                  <a:pt x="21336" y="41186"/>
                </a:lnTo>
                <a:lnTo>
                  <a:pt x="20726" y="41871"/>
                </a:lnTo>
                <a:lnTo>
                  <a:pt x="20726" y="44361"/>
                </a:lnTo>
                <a:lnTo>
                  <a:pt x="21336" y="45046"/>
                </a:lnTo>
                <a:lnTo>
                  <a:pt x="22580" y="45173"/>
                </a:lnTo>
                <a:lnTo>
                  <a:pt x="23152" y="45186"/>
                </a:lnTo>
                <a:lnTo>
                  <a:pt x="23634" y="44983"/>
                </a:lnTo>
                <a:lnTo>
                  <a:pt x="24028" y="44551"/>
                </a:lnTo>
                <a:lnTo>
                  <a:pt x="25006" y="43599"/>
                </a:lnTo>
                <a:lnTo>
                  <a:pt x="25006" y="42633"/>
                </a:lnTo>
                <a:close/>
              </a:path>
              <a:path w="66040" h="445770">
                <a:moveTo>
                  <a:pt x="34925" y="442125"/>
                </a:moveTo>
                <a:lnTo>
                  <a:pt x="34239" y="441439"/>
                </a:lnTo>
                <a:lnTo>
                  <a:pt x="31496" y="441439"/>
                </a:lnTo>
                <a:lnTo>
                  <a:pt x="30810" y="442125"/>
                </a:lnTo>
                <a:lnTo>
                  <a:pt x="30810" y="444855"/>
                </a:lnTo>
                <a:lnTo>
                  <a:pt x="31496" y="445541"/>
                </a:lnTo>
                <a:lnTo>
                  <a:pt x="32867" y="445541"/>
                </a:lnTo>
                <a:lnTo>
                  <a:pt x="34239" y="445541"/>
                </a:lnTo>
                <a:lnTo>
                  <a:pt x="34925" y="444855"/>
                </a:lnTo>
                <a:lnTo>
                  <a:pt x="34925" y="442125"/>
                </a:lnTo>
                <a:close/>
              </a:path>
              <a:path w="66040" h="445770">
                <a:moveTo>
                  <a:pt x="34925" y="421589"/>
                </a:moveTo>
                <a:lnTo>
                  <a:pt x="34239" y="420903"/>
                </a:lnTo>
                <a:lnTo>
                  <a:pt x="31496" y="420903"/>
                </a:lnTo>
                <a:lnTo>
                  <a:pt x="30810" y="421589"/>
                </a:lnTo>
                <a:lnTo>
                  <a:pt x="30810" y="424332"/>
                </a:lnTo>
                <a:lnTo>
                  <a:pt x="31496" y="425018"/>
                </a:lnTo>
                <a:lnTo>
                  <a:pt x="32867" y="425018"/>
                </a:lnTo>
                <a:lnTo>
                  <a:pt x="34239" y="425018"/>
                </a:lnTo>
                <a:lnTo>
                  <a:pt x="34925" y="424332"/>
                </a:lnTo>
                <a:lnTo>
                  <a:pt x="34925" y="421589"/>
                </a:lnTo>
                <a:close/>
              </a:path>
              <a:path w="66040" h="445770">
                <a:moveTo>
                  <a:pt x="34925" y="401066"/>
                </a:moveTo>
                <a:lnTo>
                  <a:pt x="34239" y="400380"/>
                </a:lnTo>
                <a:lnTo>
                  <a:pt x="31496" y="400380"/>
                </a:lnTo>
                <a:lnTo>
                  <a:pt x="30810" y="401066"/>
                </a:lnTo>
                <a:lnTo>
                  <a:pt x="30810" y="403796"/>
                </a:lnTo>
                <a:lnTo>
                  <a:pt x="31496" y="404482"/>
                </a:lnTo>
                <a:lnTo>
                  <a:pt x="32867" y="404482"/>
                </a:lnTo>
                <a:lnTo>
                  <a:pt x="34239" y="404482"/>
                </a:lnTo>
                <a:lnTo>
                  <a:pt x="34925" y="403796"/>
                </a:lnTo>
                <a:lnTo>
                  <a:pt x="34925" y="401066"/>
                </a:lnTo>
                <a:close/>
              </a:path>
              <a:path w="66040" h="445770">
                <a:moveTo>
                  <a:pt x="34925" y="380542"/>
                </a:moveTo>
                <a:lnTo>
                  <a:pt x="34239" y="379857"/>
                </a:lnTo>
                <a:lnTo>
                  <a:pt x="31496" y="379857"/>
                </a:lnTo>
                <a:lnTo>
                  <a:pt x="30810" y="380542"/>
                </a:lnTo>
                <a:lnTo>
                  <a:pt x="30810" y="383273"/>
                </a:lnTo>
                <a:lnTo>
                  <a:pt x="31496" y="383959"/>
                </a:lnTo>
                <a:lnTo>
                  <a:pt x="32867" y="383959"/>
                </a:lnTo>
                <a:lnTo>
                  <a:pt x="34239" y="383959"/>
                </a:lnTo>
                <a:lnTo>
                  <a:pt x="34925" y="383273"/>
                </a:lnTo>
                <a:lnTo>
                  <a:pt x="34925" y="380542"/>
                </a:lnTo>
                <a:close/>
              </a:path>
              <a:path w="66040" h="445770">
                <a:moveTo>
                  <a:pt x="34925" y="360006"/>
                </a:moveTo>
                <a:lnTo>
                  <a:pt x="34239" y="359321"/>
                </a:lnTo>
                <a:lnTo>
                  <a:pt x="31496" y="359321"/>
                </a:lnTo>
                <a:lnTo>
                  <a:pt x="30810" y="360006"/>
                </a:lnTo>
                <a:lnTo>
                  <a:pt x="30810" y="362750"/>
                </a:lnTo>
                <a:lnTo>
                  <a:pt x="31496" y="363435"/>
                </a:lnTo>
                <a:lnTo>
                  <a:pt x="32867" y="363435"/>
                </a:lnTo>
                <a:lnTo>
                  <a:pt x="34239" y="363435"/>
                </a:lnTo>
                <a:lnTo>
                  <a:pt x="34925" y="362750"/>
                </a:lnTo>
                <a:lnTo>
                  <a:pt x="34925" y="360006"/>
                </a:lnTo>
                <a:close/>
              </a:path>
              <a:path w="66040" h="445770">
                <a:moveTo>
                  <a:pt x="34925" y="339458"/>
                </a:moveTo>
                <a:lnTo>
                  <a:pt x="34239" y="338772"/>
                </a:lnTo>
                <a:lnTo>
                  <a:pt x="31496" y="338772"/>
                </a:lnTo>
                <a:lnTo>
                  <a:pt x="30810" y="339458"/>
                </a:lnTo>
                <a:lnTo>
                  <a:pt x="30810" y="342188"/>
                </a:lnTo>
                <a:lnTo>
                  <a:pt x="31496" y="342874"/>
                </a:lnTo>
                <a:lnTo>
                  <a:pt x="32867" y="342874"/>
                </a:lnTo>
                <a:lnTo>
                  <a:pt x="34239" y="342874"/>
                </a:lnTo>
                <a:lnTo>
                  <a:pt x="34925" y="342188"/>
                </a:lnTo>
                <a:lnTo>
                  <a:pt x="34925" y="339458"/>
                </a:lnTo>
                <a:close/>
              </a:path>
              <a:path w="66040" h="445770">
                <a:moveTo>
                  <a:pt x="34925" y="318935"/>
                </a:moveTo>
                <a:lnTo>
                  <a:pt x="34239" y="318249"/>
                </a:lnTo>
                <a:lnTo>
                  <a:pt x="31496" y="318249"/>
                </a:lnTo>
                <a:lnTo>
                  <a:pt x="30810" y="318935"/>
                </a:lnTo>
                <a:lnTo>
                  <a:pt x="30810" y="321665"/>
                </a:lnTo>
                <a:lnTo>
                  <a:pt x="31496" y="322351"/>
                </a:lnTo>
                <a:lnTo>
                  <a:pt x="32867" y="322351"/>
                </a:lnTo>
                <a:lnTo>
                  <a:pt x="34239" y="322351"/>
                </a:lnTo>
                <a:lnTo>
                  <a:pt x="34925" y="321665"/>
                </a:lnTo>
                <a:lnTo>
                  <a:pt x="34925" y="318935"/>
                </a:lnTo>
                <a:close/>
              </a:path>
              <a:path w="66040" h="445770">
                <a:moveTo>
                  <a:pt x="34925" y="298399"/>
                </a:moveTo>
                <a:lnTo>
                  <a:pt x="34239" y="297713"/>
                </a:lnTo>
                <a:lnTo>
                  <a:pt x="31496" y="297713"/>
                </a:lnTo>
                <a:lnTo>
                  <a:pt x="30810" y="298399"/>
                </a:lnTo>
                <a:lnTo>
                  <a:pt x="30810" y="301142"/>
                </a:lnTo>
                <a:lnTo>
                  <a:pt x="31496" y="301828"/>
                </a:lnTo>
                <a:lnTo>
                  <a:pt x="32867" y="301828"/>
                </a:lnTo>
                <a:lnTo>
                  <a:pt x="34239" y="301828"/>
                </a:lnTo>
                <a:lnTo>
                  <a:pt x="34925" y="301142"/>
                </a:lnTo>
                <a:lnTo>
                  <a:pt x="34925" y="298399"/>
                </a:lnTo>
                <a:close/>
              </a:path>
              <a:path w="66040" h="445770">
                <a:moveTo>
                  <a:pt x="34925" y="277926"/>
                </a:moveTo>
                <a:lnTo>
                  <a:pt x="34239" y="277241"/>
                </a:lnTo>
                <a:lnTo>
                  <a:pt x="31496" y="277241"/>
                </a:lnTo>
                <a:lnTo>
                  <a:pt x="30810" y="277926"/>
                </a:lnTo>
                <a:lnTo>
                  <a:pt x="30810" y="280657"/>
                </a:lnTo>
                <a:lnTo>
                  <a:pt x="31496" y="281343"/>
                </a:lnTo>
                <a:lnTo>
                  <a:pt x="32867" y="281343"/>
                </a:lnTo>
                <a:lnTo>
                  <a:pt x="34239" y="281343"/>
                </a:lnTo>
                <a:lnTo>
                  <a:pt x="34925" y="280657"/>
                </a:lnTo>
                <a:lnTo>
                  <a:pt x="34925" y="277926"/>
                </a:lnTo>
                <a:close/>
              </a:path>
              <a:path w="66040" h="445770">
                <a:moveTo>
                  <a:pt x="34925" y="257352"/>
                </a:moveTo>
                <a:lnTo>
                  <a:pt x="34239" y="256667"/>
                </a:lnTo>
                <a:lnTo>
                  <a:pt x="31496" y="256667"/>
                </a:lnTo>
                <a:lnTo>
                  <a:pt x="30810" y="257352"/>
                </a:lnTo>
                <a:lnTo>
                  <a:pt x="30810" y="260083"/>
                </a:lnTo>
                <a:lnTo>
                  <a:pt x="31496" y="260769"/>
                </a:lnTo>
                <a:lnTo>
                  <a:pt x="32867" y="260769"/>
                </a:lnTo>
                <a:lnTo>
                  <a:pt x="34239" y="260769"/>
                </a:lnTo>
                <a:lnTo>
                  <a:pt x="34925" y="260083"/>
                </a:lnTo>
                <a:lnTo>
                  <a:pt x="34925" y="257352"/>
                </a:lnTo>
                <a:close/>
              </a:path>
              <a:path w="66040" h="445770">
                <a:moveTo>
                  <a:pt x="34925" y="236791"/>
                </a:moveTo>
                <a:lnTo>
                  <a:pt x="34239" y="236105"/>
                </a:lnTo>
                <a:lnTo>
                  <a:pt x="31496" y="236105"/>
                </a:lnTo>
                <a:lnTo>
                  <a:pt x="30810" y="236791"/>
                </a:lnTo>
                <a:lnTo>
                  <a:pt x="30810" y="239534"/>
                </a:lnTo>
                <a:lnTo>
                  <a:pt x="31496" y="240220"/>
                </a:lnTo>
                <a:lnTo>
                  <a:pt x="32867" y="240220"/>
                </a:lnTo>
                <a:lnTo>
                  <a:pt x="34239" y="240220"/>
                </a:lnTo>
                <a:lnTo>
                  <a:pt x="34925" y="239534"/>
                </a:lnTo>
                <a:lnTo>
                  <a:pt x="34925" y="236791"/>
                </a:lnTo>
                <a:close/>
              </a:path>
              <a:path w="66040" h="445770">
                <a:moveTo>
                  <a:pt x="34925" y="216268"/>
                </a:moveTo>
                <a:lnTo>
                  <a:pt x="34239" y="215582"/>
                </a:lnTo>
                <a:lnTo>
                  <a:pt x="31496" y="215582"/>
                </a:lnTo>
                <a:lnTo>
                  <a:pt x="30810" y="216268"/>
                </a:lnTo>
                <a:lnTo>
                  <a:pt x="30810" y="218998"/>
                </a:lnTo>
                <a:lnTo>
                  <a:pt x="31496" y="219684"/>
                </a:lnTo>
                <a:lnTo>
                  <a:pt x="32867" y="219684"/>
                </a:lnTo>
                <a:lnTo>
                  <a:pt x="34239" y="219684"/>
                </a:lnTo>
                <a:lnTo>
                  <a:pt x="34925" y="218998"/>
                </a:lnTo>
                <a:lnTo>
                  <a:pt x="34925" y="216268"/>
                </a:lnTo>
                <a:close/>
              </a:path>
              <a:path w="66040" h="445770">
                <a:moveTo>
                  <a:pt x="34925" y="195745"/>
                </a:moveTo>
                <a:lnTo>
                  <a:pt x="34239" y="195059"/>
                </a:lnTo>
                <a:lnTo>
                  <a:pt x="31496" y="195059"/>
                </a:lnTo>
                <a:lnTo>
                  <a:pt x="30810" y="195745"/>
                </a:lnTo>
                <a:lnTo>
                  <a:pt x="30810" y="198475"/>
                </a:lnTo>
                <a:lnTo>
                  <a:pt x="31496" y="199161"/>
                </a:lnTo>
                <a:lnTo>
                  <a:pt x="32867" y="199161"/>
                </a:lnTo>
                <a:lnTo>
                  <a:pt x="34239" y="199161"/>
                </a:lnTo>
                <a:lnTo>
                  <a:pt x="34925" y="198475"/>
                </a:lnTo>
                <a:lnTo>
                  <a:pt x="34925" y="195745"/>
                </a:lnTo>
                <a:close/>
              </a:path>
              <a:path w="66040" h="445770">
                <a:moveTo>
                  <a:pt x="34925" y="175209"/>
                </a:moveTo>
                <a:lnTo>
                  <a:pt x="34239" y="174523"/>
                </a:lnTo>
                <a:lnTo>
                  <a:pt x="31496" y="174523"/>
                </a:lnTo>
                <a:lnTo>
                  <a:pt x="30810" y="175209"/>
                </a:lnTo>
                <a:lnTo>
                  <a:pt x="30810" y="177952"/>
                </a:lnTo>
                <a:lnTo>
                  <a:pt x="31496" y="178638"/>
                </a:lnTo>
                <a:lnTo>
                  <a:pt x="32867" y="178638"/>
                </a:lnTo>
                <a:lnTo>
                  <a:pt x="34239" y="178638"/>
                </a:lnTo>
                <a:lnTo>
                  <a:pt x="34925" y="177952"/>
                </a:lnTo>
                <a:lnTo>
                  <a:pt x="34925" y="175209"/>
                </a:lnTo>
                <a:close/>
              </a:path>
              <a:path w="66040" h="445770">
                <a:moveTo>
                  <a:pt x="34925" y="154686"/>
                </a:moveTo>
                <a:lnTo>
                  <a:pt x="34239" y="154000"/>
                </a:lnTo>
                <a:lnTo>
                  <a:pt x="31496" y="154000"/>
                </a:lnTo>
                <a:lnTo>
                  <a:pt x="30810" y="154686"/>
                </a:lnTo>
                <a:lnTo>
                  <a:pt x="30810" y="157416"/>
                </a:lnTo>
                <a:lnTo>
                  <a:pt x="31496" y="158102"/>
                </a:lnTo>
                <a:lnTo>
                  <a:pt x="32867" y="158102"/>
                </a:lnTo>
                <a:lnTo>
                  <a:pt x="34239" y="158102"/>
                </a:lnTo>
                <a:lnTo>
                  <a:pt x="34925" y="157416"/>
                </a:lnTo>
                <a:lnTo>
                  <a:pt x="34925" y="154686"/>
                </a:lnTo>
                <a:close/>
              </a:path>
              <a:path w="66040" h="445770">
                <a:moveTo>
                  <a:pt x="34937" y="51993"/>
                </a:moveTo>
                <a:lnTo>
                  <a:pt x="34251" y="51295"/>
                </a:lnTo>
                <a:lnTo>
                  <a:pt x="31457" y="51282"/>
                </a:lnTo>
                <a:lnTo>
                  <a:pt x="30759" y="51981"/>
                </a:lnTo>
                <a:lnTo>
                  <a:pt x="30772" y="54775"/>
                </a:lnTo>
                <a:lnTo>
                  <a:pt x="31470" y="55460"/>
                </a:lnTo>
                <a:lnTo>
                  <a:pt x="32867" y="55448"/>
                </a:lnTo>
                <a:lnTo>
                  <a:pt x="34239" y="55448"/>
                </a:lnTo>
                <a:lnTo>
                  <a:pt x="34925" y="54762"/>
                </a:lnTo>
                <a:lnTo>
                  <a:pt x="34925" y="53390"/>
                </a:lnTo>
                <a:lnTo>
                  <a:pt x="34937" y="51993"/>
                </a:lnTo>
                <a:close/>
              </a:path>
              <a:path w="66040" h="445770">
                <a:moveTo>
                  <a:pt x="45186" y="62280"/>
                </a:moveTo>
                <a:lnTo>
                  <a:pt x="44500" y="61607"/>
                </a:lnTo>
                <a:lnTo>
                  <a:pt x="41757" y="61607"/>
                </a:lnTo>
                <a:lnTo>
                  <a:pt x="41071" y="62280"/>
                </a:lnTo>
                <a:lnTo>
                  <a:pt x="41071" y="65024"/>
                </a:lnTo>
                <a:lnTo>
                  <a:pt x="41757" y="65709"/>
                </a:lnTo>
                <a:lnTo>
                  <a:pt x="43129" y="65709"/>
                </a:lnTo>
                <a:lnTo>
                  <a:pt x="44500" y="65709"/>
                </a:lnTo>
                <a:lnTo>
                  <a:pt x="45186" y="65024"/>
                </a:lnTo>
                <a:lnTo>
                  <a:pt x="45186" y="62280"/>
                </a:lnTo>
                <a:close/>
              </a:path>
              <a:path w="66040" h="445770">
                <a:moveTo>
                  <a:pt x="45186" y="22009"/>
                </a:moveTo>
                <a:lnTo>
                  <a:pt x="44983" y="21526"/>
                </a:lnTo>
                <a:lnTo>
                  <a:pt x="44589" y="21120"/>
                </a:lnTo>
                <a:lnTo>
                  <a:pt x="44183" y="20726"/>
                </a:lnTo>
                <a:lnTo>
                  <a:pt x="43700" y="20523"/>
                </a:lnTo>
                <a:lnTo>
                  <a:pt x="42557" y="20523"/>
                </a:lnTo>
                <a:lnTo>
                  <a:pt x="42075" y="20713"/>
                </a:lnTo>
                <a:lnTo>
                  <a:pt x="41275" y="21526"/>
                </a:lnTo>
                <a:lnTo>
                  <a:pt x="41084" y="22009"/>
                </a:lnTo>
                <a:lnTo>
                  <a:pt x="41071" y="23939"/>
                </a:lnTo>
                <a:lnTo>
                  <a:pt x="41757" y="24625"/>
                </a:lnTo>
                <a:lnTo>
                  <a:pt x="43129" y="24625"/>
                </a:lnTo>
                <a:lnTo>
                  <a:pt x="44500" y="24625"/>
                </a:lnTo>
                <a:lnTo>
                  <a:pt x="45186" y="23939"/>
                </a:lnTo>
                <a:lnTo>
                  <a:pt x="45186" y="22009"/>
                </a:lnTo>
                <a:close/>
              </a:path>
              <a:path w="66040" h="445770">
                <a:moveTo>
                  <a:pt x="55448" y="442125"/>
                </a:moveTo>
                <a:lnTo>
                  <a:pt x="54762" y="441439"/>
                </a:lnTo>
                <a:lnTo>
                  <a:pt x="52031" y="441439"/>
                </a:lnTo>
                <a:lnTo>
                  <a:pt x="51346" y="442125"/>
                </a:lnTo>
                <a:lnTo>
                  <a:pt x="51346" y="444855"/>
                </a:lnTo>
                <a:lnTo>
                  <a:pt x="52031" y="445541"/>
                </a:lnTo>
                <a:lnTo>
                  <a:pt x="53390" y="445541"/>
                </a:lnTo>
                <a:lnTo>
                  <a:pt x="54762" y="445541"/>
                </a:lnTo>
                <a:lnTo>
                  <a:pt x="55448" y="444855"/>
                </a:lnTo>
                <a:lnTo>
                  <a:pt x="55448" y="442125"/>
                </a:lnTo>
                <a:close/>
              </a:path>
              <a:path w="66040" h="445770">
                <a:moveTo>
                  <a:pt x="55448" y="421589"/>
                </a:moveTo>
                <a:lnTo>
                  <a:pt x="54762" y="420903"/>
                </a:lnTo>
                <a:lnTo>
                  <a:pt x="52031" y="420903"/>
                </a:lnTo>
                <a:lnTo>
                  <a:pt x="51346" y="421589"/>
                </a:lnTo>
                <a:lnTo>
                  <a:pt x="51346" y="424332"/>
                </a:lnTo>
                <a:lnTo>
                  <a:pt x="52031" y="425018"/>
                </a:lnTo>
                <a:lnTo>
                  <a:pt x="53390" y="425018"/>
                </a:lnTo>
                <a:lnTo>
                  <a:pt x="54762" y="425018"/>
                </a:lnTo>
                <a:lnTo>
                  <a:pt x="55448" y="424332"/>
                </a:lnTo>
                <a:lnTo>
                  <a:pt x="55448" y="421589"/>
                </a:lnTo>
                <a:close/>
              </a:path>
              <a:path w="66040" h="445770">
                <a:moveTo>
                  <a:pt x="55448" y="401066"/>
                </a:moveTo>
                <a:lnTo>
                  <a:pt x="54762" y="400380"/>
                </a:lnTo>
                <a:lnTo>
                  <a:pt x="52031" y="400380"/>
                </a:lnTo>
                <a:lnTo>
                  <a:pt x="51346" y="401066"/>
                </a:lnTo>
                <a:lnTo>
                  <a:pt x="51346" y="403796"/>
                </a:lnTo>
                <a:lnTo>
                  <a:pt x="52031" y="404482"/>
                </a:lnTo>
                <a:lnTo>
                  <a:pt x="53390" y="404482"/>
                </a:lnTo>
                <a:lnTo>
                  <a:pt x="54762" y="404482"/>
                </a:lnTo>
                <a:lnTo>
                  <a:pt x="55448" y="403796"/>
                </a:lnTo>
                <a:lnTo>
                  <a:pt x="55448" y="401066"/>
                </a:lnTo>
                <a:close/>
              </a:path>
              <a:path w="66040" h="445770">
                <a:moveTo>
                  <a:pt x="55448" y="380542"/>
                </a:moveTo>
                <a:lnTo>
                  <a:pt x="54762" y="379857"/>
                </a:lnTo>
                <a:lnTo>
                  <a:pt x="52031" y="379857"/>
                </a:lnTo>
                <a:lnTo>
                  <a:pt x="51346" y="380542"/>
                </a:lnTo>
                <a:lnTo>
                  <a:pt x="51346" y="383273"/>
                </a:lnTo>
                <a:lnTo>
                  <a:pt x="52031" y="383959"/>
                </a:lnTo>
                <a:lnTo>
                  <a:pt x="53390" y="383959"/>
                </a:lnTo>
                <a:lnTo>
                  <a:pt x="54762" y="383959"/>
                </a:lnTo>
                <a:lnTo>
                  <a:pt x="55448" y="383273"/>
                </a:lnTo>
                <a:lnTo>
                  <a:pt x="55448" y="380542"/>
                </a:lnTo>
                <a:close/>
              </a:path>
              <a:path w="66040" h="445770">
                <a:moveTo>
                  <a:pt x="55448" y="360006"/>
                </a:moveTo>
                <a:lnTo>
                  <a:pt x="54762" y="359321"/>
                </a:lnTo>
                <a:lnTo>
                  <a:pt x="52031" y="359321"/>
                </a:lnTo>
                <a:lnTo>
                  <a:pt x="51346" y="360006"/>
                </a:lnTo>
                <a:lnTo>
                  <a:pt x="51346" y="362750"/>
                </a:lnTo>
                <a:lnTo>
                  <a:pt x="52031" y="363435"/>
                </a:lnTo>
                <a:lnTo>
                  <a:pt x="53390" y="363435"/>
                </a:lnTo>
                <a:lnTo>
                  <a:pt x="54762" y="363435"/>
                </a:lnTo>
                <a:lnTo>
                  <a:pt x="55448" y="362750"/>
                </a:lnTo>
                <a:lnTo>
                  <a:pt x="55448" y="360006"/>
                </a:lnTo>
                <a:close/>
              </a:path>
              <a:path w="66040" h="445770">
                <a:moveTo>
                  <a:pt x="55448" y="339458"/>
                </a:moveTo>
                <a:lnTo>
                  <a:pt x="54762" y="338772"/>
                </a:lnTo>
                <a:lnTo>
                  <a:pt x="52031" y="338772"/>
                </a:lnTo>
                <a:lnTo>
                  <a:pt x="51346" y="339458"/>
                </a:lnTo>
                <a:lnTo>
                  <a:pt x="51346" y="342188"/>
                </a:lnTo>
                <a:lnTo>
                  <a:pt x="52031" y="342874"/>
                </a:lnTo>
                <a:lnTo>
                  <a:pt x="53390" y="342874"/>
                </a:lnTo>
                <a:lnTo>
                  <a:pt x="54762" y="342874"/>
                </a:lnTo>
                <a:lnTo>
                  <a:pt x="55448" y="342188"/>
                </a:lnTo>
                <a:lnTo>
                  <a:pt x="55448" y="339458"/>
                </a:lnTo>
                <a:close/>
              </a:path>
              <a:path w="66040" h="445770">
                <a:moveTo>
                  <a:pt x="55448" y="318935"/>
                </a:moveTo>
                <a:lnTo>
                  <a:pt x="54762" y="318249"/>
                </a:lnTo>
                <a:lnTo>
                  <a:pt x="52031" y="318249"/>
                </a:lnTo>
                <a:lnTo>
                  <a:pt x="51346" y="318935"/>
                </a:lnTo>
                <a:lnTo>
                  <a:pt x="51346" y="321665"/>
                </a:lnTo>
                <a:lnTo>
                  <a:pt x="52031" y="322351"/>
                </a:lnTo>
                <a:lnTo>
                  <a:pt x="53390" y="322351"/>
                </a:lnTo>
                <a:lnTo>
                  <a:pt x="54762" y="322351"/>
                </a:lnTo>
                <a:lnTo>
                  <a:pt x="55448" y="321665"/>
                </a:lnTo>
                <a:lnTo>
                  <a:pt x="55448" y="318935"/>
                </a:lnTo>
                <a:close/>
              </a:path>
              <a:path w="66040" h="445770">
                <a:moveTo>
                  <a:pt x="55448" y="298399"/>
                </a:moveTo>
                <a:lnTo>
                  <a:pt x="54762" y="297713"/>
                </a:lnTo>
                <a:lnTo>
                  <a:pt x="52031" y="297713"/>
                </a:lnTo>
                <a:lnTo>
                  <a:pt x="51346" y="298399"/>
                </a:lnTo>
                <a:lnTo>
                  <a:pt x="51346" y="301142"/>
                </a:lnTo>
                <a:lnTo>
                  <a:pt x="52031" y="301828"/>
                </a:lnTo>
                <a:lnTo>
                  <a:pt x="53390" y="301828"/>
                </a:lnTo>
                <a:lnTo>
                  <a:pt x="54762" y="301828"/>
                </a:lnTo>
                <a:lnTo>
                  <a:pt x="55448" y="301142"/>
                </a:lnTo>
                <a:lnTo>
                  <a:pt x="55448" y="298399"/>
                </a:lnTo>
                <a:close/>
              </a:path>
              <a:path w="66040" h="445770">
                <a:moveTo>
                  <a:pt x="65786" y="390804"/>
                </a:moveTo>
                <a:lnTo>
                  <a:pt x="65100" y="390118"/>
                </a:lnTo>
                <a:lnTo>
                  <a:pt x="62357" y="390118"/>
                </a:lnTo>
                <a:lnTo>
                  <a:pt x="61671" y="390804"/>
                </a:lnTo>
                <a:lnTo>
                  <a:pt x="61671" y="393534"/>
                </a:lnTo>
                <a:lnTo>
                  <a:pt x="62357" y="394220"/>
                </a:lnTo>
                <a:lnTo>
                  <a:pt x="63728" y="394220"/>
                </a:lnTo>
                <a:lnTo>
                  <a:pt x="65100" y="394220"/>
                </a:lnTo>
                <a:lnTo>
                  <a:pt x="65786" y="393534"/>
                </a:lnTo>
                <a:lnTo>
                  <a:pt x="65786" y="390804"/>
                </a:lnTo>
                <a:close/>
              </a:path>
              <a:path w="66040" h="445770">
                <a:moveTo>
                  <a:pt x="65786" y="164896"/>
                </a:moveTo>
                <a:lnTo>
                  <a:pt x="65100" y="164223"/>
                </a:lnTo>
                <a:lnTo>
                  <a:pt x="62357" y="164223"/>
                </a:lnTo>
                <a:lnTo>
                  <a:pt x="61671" y="164896"/>
                </a:lnTo>
                <a:lnTo>
                  <a:pt x="61671" y="167640"/>
                </a:lnTo>
                <a:lnTo>
                  <a:pt x="62357" y="168325"/>
                </a:lnTo>
                <a:lnTo>
                  <a:pt x="63728" y="168325"/>
                </a:lnTo>
                <a:lnTo>
                  <a:pt x="65100" y="168325"/>
                </a:lnTo>
                <a:lnTo>
                  <a:pt x="65786" y="167640"/>
                </a:lnTo>
                <a:lnTo>
                  <a:pt x="65786" y="164896"/>
                </a:lnTo>
                <a:close/>
              </a:path>
              <a:path w="66040" h="445770">
                <a:moveTo>
                  <a:pt x="65786" y="144399"/>
                </a:moveTo>
                <a:lnTo>
                  <a:pt x="65100" y="143713"/>
                </a:lnTo>
                <a:lnTo>
                  <a:pt x="62357" y="143713"/>
                </a:lnTo>
                <a:lnTo>
                  <a:pt x="61671" y="144399"/>
                </a:lnTo>
                <a:lnTo>
                  <a:pt x="61671" y="145770"/>
                </a:lnTo>
                <a:lnTo>
                  <a:pt x="61671" y="146050"/>
                </a:lnTo>
                <a:lnTo>
                  <a:pt x="61722" y="146316"/>
                </a:lnTo>
                <a:lnTo>
                  <a:pt x="61836" y="146570"/>
                </a:lnTo>
                <a:lnTo>
                  <a:pt x="62191" y="147408"/>
                </a:lnTo>
                <a:lnTo>
                  <a:pt x="62814" y="147828"/>
                </a:lnTo>
                <a:lnTo>
                  <a:pt x="63728" y="147815"/>
                </a:lnTo>
                <a:lnTo>
                  <a:pt x="64630" y="147815"/>
                </a:lnTo>
                <a:lnTo>
                  <a:pt x="65786" y="145770"/>
                </a:lnTo>
                <a:lnTo>
                  <a:pt x="65786" y="144399"/>
                </a:lnTo>
                <a:close/>
              </a:path>
              <a:path w="66040" h="445770">
                <a:moveTo>
                  <a:pt x="65786" y="123863"/>
                </a:moveTo>
                <a:lnTo>
                  <a:pt x="65100" y="123190"/>
                </a:lnTo>
                <a:lnTo>
                  <a:pt x="62357" y="123190"/>
                </a:lnTo>
                <a:lnTo>
                  <a:pt x="61671" y="123863"/>
                </a:lnTo>
                <a:lnTo>
                  <a:pt x="61671" y="126606"/>
                </a:lnTo>
                <a:lnTo>
                  <a:pt x="62357" y="127292"/>
                </a:lnTo>
                <a:lnTo>
                  <a:pt x="63728" y="127292"/>
                </a:lnTo>
                <a:lnTo>
                  <a:pt x="65100" y="127292"/>
                </a:lnTo>
                <a:lnTo>
                  <a:pt x="65786" y="126606"/>
                </a:lnTo>
                <a:lnTo>
                  <a:pt x="65786" y="123863"/>
                </a:lnTo>
                <a:close/>
              </a:path>
              <a:path w="66040" h="445770">
                <a:moveTo>
                  <a:pt x="65786" y="82816"/>
                </a:moveTo>
                <a:lnTo>
                  <a:pt x="65100" y="82130"/>
                </a:lnTo>
                <a:lnTo>
                  <a:pt x="62357" y="82130"/>
                </a:lnTo>
                <a:lnTo>
                  <a:pt x="61671" y="82816"/>
                </a:lnTo>
                <a:lnTo>
                  <a:pt x="61671" y="85547"/>
                </a:lnTo>
                <a:lnTo>
                  <a:pt x="62357" y="86233"/>
                </a:lnTo>
                <a:lnTo>
                  <a:pt x="63728" y="86233"/>
                </a:lnTo>
                <a:lnTo>
                  <a:pt x="65100" y="86233"/>
                </a:lnTo>
                <a:lnTo>
                  <a:pt x="65786" y="85547"/>
                </a:lnTo>
                <a:lnTo>
                  <a:pt x="65786" y="82816"/>
                </a:lnTo>
                <a:close/>
              </a:path>
              <a:path w="66040" h="445770">
                <a:moveTo>
                  <a:pt x="65786" y="62280"/>
                </a:moveTo>
                <a:lnTo>
                  <a:pt x="65100" y="61607"/>
                </a:lnTo>
                <a:lnTo>
                  <a:pt x="62357" y="61607"/>
                </a:lnTo>
                <a:lnTo>
                  <a:pt x="61671" y="62280"/>
                </a:lnTo>
                <a:lnTo>
                  <a:pt x="61671" y="65024"/>
                </a:lnTo>
                <a:lnTo>
                  <a:pt x="62357" y="65709"/>
                </a:lnTo>
                <a:lnTo>
                  <a:pt x="63728" y="65709"/>
                </a:lnTo>
                <a:lnTo>
                  <a:pt x="65100" y="65709"/>
                </a:lnTo>
                <a:lnTo>
                  <a:pt x="65786" y="65024"/>
                </a:lnTo>
                <a:lnTo>
                  <a:pt x="65786" y="62280"/>
                </a:lnTo>
                <a:close/>
              </a:path>
              <a:path w="66040" h="445770">
                <a:moveTo>
                  <a:pt x="65786" y="21209"/>
                </a:moveTo>
                <a:lnTo>
                  <a:pt x="65100" y="20523"/>
                </a:lnTo>
                <a:lnTo>
                  <a:pt x="63157" y="20523"/>
                </a:lnTo>
                <a:lnTo>
                  <a:pt x="62674" y="20713"/>
                </a:lnTo>
                <a:lnTo>
                  <a:pt x="61874" y="21526"/>
                </a:lnTo>
                <a:lnTo>
                  <a:pt x="61671" y="22009"/>
                </a:lnTo>
                <a:lnTo>
                  <a:pt x="61671" y="23939"/>
                </a:lnTo>
                <a:lnTo>
                  <a:pt x="62357" y="24625"/>
                </a:lnTo>
                <a:lnTo>
                  <a:pt x="63728" y="24625"/>
                </a:lnTo>
                <a:lnTo>
                  <a:pt x="65100" y="24625"/>
                </a:lnTo>
                <a:lnTo>
                  <a:pt x="65786" y="23939"/>
                </a:lnTo>
                <a:lnTo>
                  <a:pt x="65786" y="21209"/>
                </a:lnTo>
                <a:close/>
              </a:path>
              <a:path w="66040" h="445770">
                <a:moveTo>
                  <a:pt x="65786" y="673"/>
                </a:moveTo>
                <a:lnTo>
                  <a:pt x="65100" y="0"/>
                </a:lnTo>
                <a:lnTo>
                  <a:pt x="62357" y="0"/>
                </a:lnTo>
                <a:lnTo>
                  <a:pt x="61671" y="673"/>
                </a:lnTo>
                <a:lnTo>
                  <a:pt x="61671" y="3416"/>
                </a:lnTo>
                <a:lnTo>
                  <a:pt x="62357" y="4102"/>
                </a:lnTo>
                <a:lnTo>
                  <a:pt x="63728" y="4102"/>
                </a:lnTo>
                <a:lnTo>
                  <a:pt x="65100" y="4102"/>
                </a:lnTo>
                <a:lnTo>
                  <a:pt x="65786" y="3416"/>
                </a:lnTo>
                <a:lnTo>
                  <a:pt x="65786" y="673"/>
                </a:lnTo>
                <a:close/>
              </a:path>
              <a:path w="66040" h="445770">
                <a:moveTo>
                  <a:pt x="65798" y="44488"/>
                </a:moveTo>
                <a:lnTo>
                  <a:pt x="65786" y="43103"/>
                </a:lnTo>
                <a:lnTo>
                  <a:pt x="65786" y="41719"/>
                </a:lnTo>
                <a:lnTo>
                  <a:pt x="65087" y="41021"/>
                </a:lnTo>
                <a:lnTo>
                  <a:pt x="62306" y="41033"/>
                </a:lnTo>
                <a:lnTo>
                  <a:pt x="61620" y="41732"/>
                </a:lnTo>
                <a:lnTo>
                  <a:pt x="61633" y="44513"/>
                </a:lnTo>
                <a:lnTo>
                  <a:pt x="62344" y="45199"/>
                </a:lnTo>
                <a:lnTo>
                  <a:pt x="63728" y="45173"/>
                </a:lnTo>
                <a:lnTo>
                  <a:pt x="65112" y="45173"/>
                </a:lnTo>
                <a:lnTo>
                  <a:pt x="65798" y="44488"/>
                </a:lnTo>
                <a:close/>
              </a:path>
              <a:path w="66040" h="445770">
                <a:moveTo>
                  <a:pt x="65976" y="104648"/>
                </a:moveTo>
                <a:lnTo>
                  <a:pt x="65824" y="103898"/>
                </a:lnTo>
                <a:lnTo>
                  <a:pt x="64782" y="102857"/>
                </a:lnTo>
                <a:lnTo>
                  <a:pt x="64300" y="102654"/>
                </a:lnTo>
                <a:lnTo>
                  <a:pt x="62357" y="102654"/>
                </a:lnTo>
                <a:lnTo>
                  <a:pt x="61671" y="103339"/>
                </a:lnTo>
                <a:lnTo>
                  <a:pt x="61671" y="106083"/>
                </a:lnTo>
                <a:lnTo>
                  <a:pt x="62357" y="106768"/>
                </a:lnTo>
                <a:lnTo>
                  <a:pt x="63728" y="106768"/>
                </a:lnTo>
                <a:lnTo>
                  <a:pt x="64643" y="106768"/>
                </a:lnTo>
                <a:lnTo>
                  <a:pt x="65278" y="106337"/>
                </a:lnTo>
                <a:lnTo>
                  <a:pt x="65976" y="10464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11"/>
            <a:ext cx="1028700" cy="1027430"/>
          </a:xfrm>
          <a:custGeom>
            <a:avLst/>
            <a:gdLst/>
            <a:ahLst/>
            <a:cxnLst/>
            <a:rect l="l" t="t" r="r" b="b"/>
            <a:pathLst>
              <a:path w="1028700" h="1027430">
                <a:moveTo>
                  <a:pt x="613524" y="504863"/>
                </a:moveTo>
                <a:lnTo>
                  <a:pt x="612838" y="504177"/>
                </a:lnTo>
                <a:lnTo>
                  <a:pt x="610108" y="504177"/>
                </a:lnTo>
                <a:lnTo>
                  <a:pt x="609422" y="504863"/>
                </a:lnTo>
                <a:lnTo>
                  <a:pt x="609422" y="507593"/>
                </a:lnTo>
                <a:lnTo>
                  <a:pt x="610108" y="508279"/>
                </a:lnTo>
                <a:lnTo>
                  <a:pt x="611466" y="508279"/>
                </a:lnTo>
                <a:lnTo>
                  <a:pt x="612838" y="508279"/>
                </a:lnTo>
                <a:lnTo>
                  <a:pt x="613524" y="507593"/>
                </a:lnTo>
                <a:lnTo>
                  <a:pt x="613524" y="504863"/>
                </a:lnTo>
                <a:close/>
              </a:path>
              <a:path w="1028700" h="1027430">
                <a:moveTo>
                  <a:pt x="634022" y="751243"/>
                </a:moveTo>
                <a:lnTo>
                  <a:pt x="633349" y="750557"/>
                </a:lnTo>
                <a:lnTo>
                  <a:pt x="630605" y="750557"/>
                </a:lnTo>
                <a:lnTo>
                  <a:pt x="629920" y="751243"/>
                </a:lnTo>
                <a:lnTo>
                  <a:pt x="629920" y="753973"/>
                </a:lnTo>
                <a:lnTo>
                  <a:pt x="630605" y="754659"/>
                </a:lnTo>
                <a:lnTo>
                  <a:pt x="631977" y="754659"/>
                </a:lnTo>
                <a:lnTo>
                  <a:pt x="633349" y="754659"/>
                </a:lnTo>
                <a:lnTo>
                  <a:pt x="634022" y="753973"/>
                </a:lnTo>
                <a:lnTo>
                  <a:pt x="634022" y="751243"/>
                </a:lnTo>
                <a:close/>
              </a:path>
              <a:path w="1028700" h="1027430">
                <a:moveTo>
                  <a:pt x="634022" y="730707"/>
                </a:moveTo>
                <a:lnTo>
                  <a:pt x="633349" y="730021"/>
                </a:lnTo>
                <a:lnTo>
                  <a:pt x="630605" y="730021"/>
                </a:lnTo>
                <a:lnTo>
                  <a:pt x="629920" y="730707"/>
                </a:lnTo>
                <a:lnTo>
                  <a:pt x="629920" y="733450"/>
                </a:lnTo>
                <a:lnTo>
                  <a:pt x="630605" y="734136"/>
                </a:lnTo>
                <a:lnTo>
                  <a:pt x="631977" y="734136"/>
                </a:lnTo>
                <a:lnTo>
                  <a:pt x="633349" y="734136"/>
                </a:lnTo>
                <a:lnTo>
                  <a:pt x="634022" y="733450"/>
                </a:lnTo>
                <a:lnTo>
                  <a:pt x="634022" y="730707"/>
                </a:lnTo>
                <a:close/>
              </a:path>
              <a:path w="1028700" h="1027430">
                <a:moveTo>
                  <a:pt x="634022" y="710184"/>
                </a:moveTo>
                <a:lnTo>
                  <a:pt x="633349" y="709498"/>
                </a:lnTo>
                <a:lnTo>
                  <a:pt x="630605" y="709498"/>
                </a:lnTo>
                <a:lnTo>
                  <a:pt x="629920" y="710184"/>
                </a:lnTo>
                <a:lnTo>
                  <a:pt x="629920" y="712914"/>
                </a:lnTo>
                <a:lnTo>
                  <a:pt x="630605" y="713600"/>
                </a:lnTo>
                <a:lnTo>
                  <a:pt x="631977" y="713600"/>
                </a:lnTo>
                <a:lnTo>
                  <a:pt x="633349" y="713600"/>
                </a:lnTo>
                <a:lnTo>
                  <a:pt x="634022" y="712914"/>
                </a:lnTo>
                <a:lnTo>
                  <a:pt x="634022" y="710184"/>
                </a:lnTo>
                <a:close/>
              </a:path>
              <a:path w="1028700" h="1027430">
                <a:moveTo>
                  <a:pt x="634022" y="689660"/>
                </a:moveTo>
                <a:lnTo>
                  <a:pt x="633349" y="688975"/>
                </a:lnTo>
                <a:lnTo>
                  <a:pt x="630605" y="688975"/>
                </a:lnTo>
                <a:lnTo>
                  <a:pt x="629920" y="689660"/>
                </a:lnTo>
                <a:lnTo>
                  <a:pt x="629920" y="692391"/>
                </a:lnTo>
                <a:lnTo>
                  <a:pt x="630605" y="693077"/>
                </a:lnTo>
                <a:lnTo>
                  <a:pt x="631977" y="693077"/>
                </a:lnTo>
                <a:lnTo>
                  <a:pt x="633349" y="693077"/>
                </a:lnTo>
                <a:lnTo>
                  <a:pt x="634022" y="692391"/>
                </a:lnTo>
                <a:lnTo>
                  <a:pt x="634022" y="689660"/>
                </a:lnTo>
                <a:close/>
              </a:path>
              <a:path w="1028700" h="1027430">
                <a:moveTo>
                  <a:pt x="634022" y="669124"/>
                </a:moveTo>
                <a:lnTo>
                  <a:pt x="633349" y="668439"/>
                </a:lnTo>
                <a:lnTo>
                  <a:pt x="630605" y="668439"/>
                </a:lnTo>
                <a:lnTo>
                  <a:pt x="629920" y="669124"/>
                </a:lnTo>
                <a:lnTo>
                  <a:pt x="629920" y="671868"/>
                </a:lnTo>
                <a:lnTo>
                  <a:pt x="630605" y="672553"/>
                </a:lnTo>
                <a:lnTo>
                  <a:pt x="631977" y="672553"/>
                </a:lnTo>
                <a:lnTo>
                  <a:pt x="633349" y="672553"/>
                </a:lnTo>
                <a:lnTo>
                  <a:pt x="634022" y="671868"/>
                </a:lnTo>
                <a:lnTo>
                  <a:pt x="634022" y="669124"/>
                </a:lnTo>
                <a:close/>
              </a:path>
              <a:path w="1028700" h="1027430">
                <a:moveTo>
                  <a:pt x="634022" y="648576"/>
                </a:moveTo>
                <a:lnTo>
                  <a:pt x="633349" y="647890"/>
                </a:lnTo>
                <a:lnTo>
                  <a:pt x="630605" y="647890"/>
                </a:lnTo>
                <a:lnTo>
                  <a:pt x="629920" y="648576"/>
                </a:lnTo>
                <a:lnTo>
                  <a:pt x="629920" y="651306"/>
                </a:lnTo>
                <a:lnTo>
                  <a:pt x="630605" y="651992"/>
                </a:lnTo>
                <a:lnTo>
                  <a:pt x="631977" y="651992"/>
                </a:lnTo>
                <a:lnTo>
                  <a:pt x="633349" y="651992"/>
                </a:lnTo>
                <a:lnTo>
                  <a:pt x="634022" y="651306"/>
                </a:lnTo>
                <a:lnTo>
                  <a:pt x="634022" y="648576"/>
                </a:lnTo>
                <a:close/>
              </a:path>
              <a:path w="1028700" h="1027430">
                <a:moveTo>
                  <a:pt x="634022" y="628053"/>
                </a:moveTo>
                <a:lnTo>
                  <a:pt x="633349" y="627367"/>
                </a:lnTo>
                <a:lnTo>
                  <a:pt x="630605" y="627367"/>
                </a:lnTo>
                <a:lnTo>
                  <a:pt x="629920" y="628053"/>
                </a:lnTo>
                <a:lnTo>
                  <a:pt x="629920" y="630783"/>
                </a:lnTo>
                <a:lnTo>
                  <a:pt x="630605" y="631469"/>
                </a:lnTo>
                <a:lnTo>
                  <a:pt x="631977" y="631469"/>
                </a:lnTo>
                <a:lnTo>
                  <a:pt x="633349" y="631469"/>
                </a:lnTo>
                <a:lnTo>
                  <a:pt x="634022" y="630783"/>
                </a:lnTo>
                <a:lnTo>
                  <a:pt x="634022" y="628053"/>
                </a:lnTo>
                <a:close/>
              </a:path>
              <a:path w="1028700" h="1027430">
                <a:moveTo>
                  <a:pt x="634022" y="607517"/>
                </a:moveTo>
                <a:lnTo>
                  <a:pt x="633349" y="606831"/>
                </a:lnTo>
                <a:lnTo>
                  <a:pt x="630605" y="606831"/>
                </a:lnTo>
                <a:lnTo>
                  <a:pt x="629920" y="607517"/>
                </a:lnTo>
                <a:lnTo>
                  <a:pt x="629920" y="610260"/>
                </a:lnTo>
                <a:lnTo>
                  <a:pt x="630605" y="610946"/>
                </a:lnTo>
                <a:lnTo>
                  <a:pt x="631977" y="610946"/>
                </a:lnTo>
                <a:lnTo>
                  <a:pt x="633349" y="610946"/>
                </a:lnTo>
                <a:lnTo>
                  <a:pt x="634022" y="610260"/>
                </a:lnTo>
                <a:lnTo>
                  <a:pt x="634022" y="607517"/>
                </a:lnTo>
                <a:close/>
              </a:path>
              <a:path w="1028700" h="1027430">
                <a:moveTo>
                  <a:pt x="634022" y="587044"/>
                </a:moveTo>
                <a:lnTo>
                  <a:pt x="633349" y="586359"/>
                </a:lnTo>
                <a:lnTo>
                  <a:pt x="630605" y="586359"/>
                </a:lnTo>
                <a:lnTo>
                  <a:pt x="629920" y="587044"/>
                </a:lnTo>
                <a:lnTo>
                  <a:pt x="629920" y="589775"/>
                </a:lnTo>
                <a:lnTo>
                  <a:pt x="630605" y="590461"/>
                </a:lnTo>
                <a:lnTo>
                  <a:pt x="631977" y="590461"/>
                </a:lnTo>
                <a:lnTo>
                  <a:pt x="633349" y="590461"/>
                </a:lnTo>
                <a:lnTo>
                  <a:pt x="634022" y="589775"/>
                </a:lnTo>
                <a:lnTo>
                  <a:pt x="634022" y="587044"/>
                </a:lnTo>
                <a:close/>
              </a:path>
              <a:path w="1028700" h="1027430">
                <a:moveTo>
                  <a:pt x="634022" y="566470"/>
                </a:moveTo>
                <a:lnTo>
                  <a:pt x="633349" y="565785"/>
                </a:lnTo>
                <a:lnTo>
                  <a:pt x="630605" y="565785"/>
                </a:lnTo>
                <a:lnTo>
                  <a:pt x="629920" y="566470"/>
                </a:lnTo>
                <a:lnTo>
                  <a:pt x="629920" y="569201"/>
                </a:lnTo>
                <a:lnTo>
                  <a:pt x="630605" y="569887"/>
                </a:lnTo>
                <a:lnTo>
                  <a:pt x="631977" y="569887"/>
                </a:lnTo>
                <a:lnTo>
                  <a:pt x="633349" y="569887"/>
                </a:lnTo>
                <a:lnTo>
                  <a:pt x="634022" y="569201"/>
                </a:lnTo>
                <a:lnTo>
                  <a:pt x="634022" y="566470"/>
                </a:lnTo>
                <a:close/>
              </a:path>
              <a:path w="1028700" h="1027430">
                <a:moveTo>
                  <a:pt x="634022" y="545909"/>
                </a:moveTo>
                <a:lnTo>
                  <a:pt x="633349" y="545223"/>
                </a:lnTo>
                <a:lnTo>
                  <a:pt x="630605" y="545223"/>
                </a:lnTo>
                <a:lnTo>
                  <a:pt x="629920" y="545909"/>
                </a:lnTo>
                <a:lnTo>
                  <a:pt x="629920" y="548652"/>
                </a:lnTo>
                <a:lnTo>
                  <a:pt x="630605" y="549338"/>
                </a:lnTo>
                <a:lnTo>
                  <a:pt x="631977" y="549338"/>
                </a:lnTo>
                <a:lnTo>
                  <a:pt x="633349" y="549338"/>
                </a:lnTo>
                <a:lnTo>
                  <a:pt x="634022" y="548652"/>
                </a:lnTo>
                <a:lnTo>
                  <a:pt x="634022" y="545909"/>
                </a:lnTo>
                <a:close/>
              </a:path>
              <a:path w="1028700" h="1027430">
                <a:moveTo>
                  <a:pt x="634022" y="525386"/>
                </a:moveTo>
                <a:lnTo>
                  <a:pt x="633349" y="524700"/>
                </a:lnTo>
                <a:lnTo>
                  <a:pt x="630605" y="524700"/>
                </a:lnTo>
                <a:lnTo>
                  <a:pt x="629920" y="525386"/>
                </a:lnTo>
                <a:lnTo>
                  <a:pt x="629920" y="528116"/>
                </a:lnTo>
                <a:lnTo>
                  <a:pt x="630605" y="528802"/>
                </a:lnTo>
                <a:lnTo>
                  <a:pt x="631977" y="528802"/>
                </a:lnTo>
                <a:lnTo>
                  <a:pt x="633349" y="528802"/>
                </a:lnTo>
                <a:lnTo>
                  <a:pt x="634022" y="528116"/>
                </a:lnTo>
                <a:lnTo>
                  <a:pt x="634022" y="525386"/>
                </a:lnTo>
                <a:close/>
              </a:path>
              <a:path w="1028700" h="1027430">
                <a:moveTo>
                  <a:pt x="644309" y="741781"/>
                </a:moveTo>
                <a:lnTo>
                  <a:pt x="644105" y="741299"/>
                </a:lnTo>
                <a:lnTo>
                  <a:pt x="643712" y="740892"/>
                </a:lnTo>
                <a:lnTo>
                  <a:pt x="642747" y="739914"/>
                </a:lnTo>
                <a:lnTo>
                  <a:pt x="641781" y="739914"/>
                </a:lnTo>
                <a:lnTo>
                  <a:pt x="640803" y="740892"/>
                </a:lnTo>
                <a:lnTo>
                  <a:pt x="640410" y="741299"/>
                </a:lnTo>
                <a:lnTo>
                  <a:pt x="640219" y="741781"/>
                </a:lnTo>
                <a:lnTo>
                  <a:pt x="640207" y="742340"/>
                </a:lnTo>
                <a:lnTo>
                  <a:pt x="640207" y="743712"/>
                </a:lnTo>
                <a:lnTo>
                  <a:pt x="640892" y="744397"/>
                </a:lnTo>
                <a:lnTo>
                  <a:pt x="642264" y="744397"/>
                </a:lnTo>
                <a:lnTo>
                  <a:pt x="643636" y="744397"/>
                </a:lnTo>
                <a:lnTo>
                  <a:pt x="644309" y="743712"/>
                </a:lnTo>
                <a:lnTo>
                  <a:pt x="644309" y="742340"/>
                </a:lnTo>
                <a:lnTo>
                  <a:pt x="644309" y="741781"/>
                </a:lnTo>
                <a:close/>
              </a:path>
              <a:path w="1028700" h="1027430">
                <a:moveTo>
                  <a:pt x="644309" y="720445"/>
                </a:moveTo>
                <a:lnTo>
                  <a:pt x="643636" y="719759"/>
                </a:lnTo>
                <a:lnTo>
                  <a:pt x="640892" y="719759"/>
                </a:lnTo>
                <a:lnTo>
                  <a:pt x="640207" y="720445"/>
                </a:lnTo>
                <a:lnTo>
                  <a:pt x="640207" y="723188"/>
                </a:lnTo>
                <a:lnTo>
                  <a:pt x="640892" y="723861"/>
                </a:lnTo>
                <a:lnTo>
                  <a:pt x="642264" y="723861"/>
                </a:lnTo>
                <a:lnTo>
                  <a:pt x="643636" y="723861"/>
                </a:lnTo>
                <a:lnTo>
                  <a:pt x="644309" y="723188"/>
                </a:lnTo>
                <a:lnTo>
                  <a:pt x="644309" y="720445"/>
                </a:lnTo>
                <a:close/>
              </a:path>
              <a:path w="1028700" h="1027430">
                <a:moveTo>
                  <a:pt x="644309" y="699922"/>
                </a:moveTo>
                <a:lnTo>
                  <a:pt x="643636" y="699236"/>
                </a:lnTo>
                <a:lnTo>
                  <a:pt x="640892" y="699236"/>
                </a:lnTo>
                <a:lnTo>
                  <a:pt x="640207" y="699922"/>
                </a:lnTo>
                <a:lnTo>
                  <a:pt x="640207" y="702652"/>
                </a:lnTo>
                <a:lnTo>
                  <a:pt x="640892" y="703338"/>
                </a:lnTo>
                <a:lnTo>
                  <a:pt x="642264" y="703338"/>
                </a:lnTo>
                <a:lnTo>
                  <a:pt x="643636" y="703338"/>
                </a:lnTo>
                <a:lnTo>
                  <a:pt x="644309" y="702652"/>
                </a:lnTo>
                <a:lnTo>
                  <a:pt x="644309" y="699922"/>
                </a:lnTo>
                <a:close/>
              </a:path>
              <a:path w="1028700" h="1027430">
                <a:moveTo>
                  <a:pt x="644309" y="679297"/>
                </a:moveTo>
                <a:lnTo>
                  <a:pt x="643636" y="678611"/>
                </a:lnTo>
                <a:lnTo>
                  <a:pt x="640892" y="678611"/>
                </a:lnTo>
                <a:lnTo>
                  <a:pt x="640207" y="679297"/>
                </a:lnTo>
                <a:lnTo>
                  <a:pt x="640207" y="682040"/>
                </a:lnTo>
                <a:lnTo>
                  <a:pt x="640892" y="682713"/>
                </a:lnTo>
                <a:lnTo>
                  <a:pt x="642264" y="682713"/>
                </a:lnTo>
                <a:lnTo>
                  <a:pt x="643636" y="682713"/>
                </a:lnTo>
                <a:lnTo>
                  <a:pt x="644309" y="682040"/>
                </a:lnTo>
                <a:lnTo>
                  <a:pt x="644309" y="679297"/>
                </a:lnTo>
                <a:close/>
              </a:path>
              <a:path w="1028700" h="1027430">
                <a:moveTo>
                  <a:pt x="644309" y="536448"/>
                </a:moveTo>
                <a:lnTo>
                  <a:pt x="644118" y="535965"/>
                </a:lnTo>
                <a:lnTo>
                  <a:pt x="642747" y="534593"/>
                </a:lnTo>
                <a:lnTo>
                  <a:pt x="641781" y="534593"/>
                </a:lnTo>
                <a:lnTo>
                  <a:pt x="640410" y="535965"/>
                </a:lnTo>
                <a:lnTo>
                  <a:pt x="640207" y="536448"/>
                </a:lnTo>
                <a:lnTo>
                  <a:pt x="640207" y="538391"/>
                </a:lnTo>
                <a:lnTo>
                  <a:pt x="640892" y="539076"/>
                </a:lnTo>
                <a:lnTo>
                  <a:pt x="642264" y="539076"/>
                </a:lnTo>
                <a:lnTo>
                  <a:pt x="643636" y="539076"/>
                </a:lnTo>
                <a:lnTo>
                  <a:pt x="644309" y="538391"/>
                </a:lnTo>
                <a:lnTo>
                  <a:pt x="644309" y="536448"/>
                </a:lnTo>
                <a:close/>
              </a:path>
              <a:path w="1028700" h="1027430">
                <a:moveTo>
                  <a:pt x="644309" y="474014"/>
                </a:moveTo>
                <a:lnTo>
                  <a:pt x="643636" y="473341"/>
                </a:lnTo>
                <a:lnTo>
                  <a:pt x="640892" y="473341"/>
                </a:lnTo>
                <a:lnTo>
                  <a:pt x="640207" y="474014"/>
                </a:lnTo>
                <a:lnTo>
                  <a:pt x="640207" y="476758"/>
                </a:lnTo>
                <a:lnTo>
                  <a:pt x="640892" y="477443"/>
                </a:lnTo>
                <a:lnTo>
                  <a:pt x="642264" y="477443"/>
                </a:lnTo>
                <a:lnTo>
                  <a:pt x="643636" y="477443"/>
                </a:lnTo>
                <a:lnTo>
                  <a:pt x="644309" y="476758"/>
                </a:lnTo>
                <a:lnTo>
                  <a:pt x="644309" y="474014"/>
                </a:lnTo>
                <a:close/>
              </a:path>
              <a:path w="1028700" h="1027430">
                <a:moveTo>
                  <a:pt x="644309" y="453517"/>
                </a:moveTo>
                <a:lnTo>
                  <a:pt x="643636" y="452831"/>
                </a:lnTo>
                <a:lnTo>
                  <a:pt x="640892" y="452831"/>
                </a:lnTo>
                <a:lnTo>
                  <a:pt x="640207" y="453517"/>
                </a:lnTo>
                <a:lnTo>
                  <a:pt x="640207" y="454888"/>
                </a:lnTo>
                <a:lnTo>
                  <a:pt x="640207" y="455168"/>
                </a:lnTo>
                <a:lnTo>
                  <a:pt x="640257" y="455434"/>
                </a:lnTo>
                <a:lnTo>
                  <a:pt x="640372" y="455688"/>
                </a:lnTo>
                <a:lnTo>
                  <a:pt x="640727" y="456526"/>
                </a:lnTo>
                <a:lnTo>
                  <a:pt x="641350" y="456946"/>
                </a:lnTo>
                <a:lnTo>
                  <a:pt x="642264" y="456933"/>
                </a:lnTo>
                <a:lnTo>
                  <a:pt x="643166" y="456933"/>
                </a:lnTo>
                <a:lnTo>
                  <a:pt x="643801" y="456526"/>
                </a:lnTo>
                <a:lnTo>
                  <a:pt x="644156" y="455688"/>
                </a:lnTo>
                <a:lnTo>
                  <a:pt x="644258" y="455434"/>
                </a:lnTo>
                <a:lnTo>
                  <a:pt x="644309" y="455168"/>
                </a:lnTo>
                <a:lnTo>
                  <a:pt x="644309" y="454888"/>
                </a:lnTo>
                <a:lnTo>
                  <a:pt x="644309" y="453517"/>
                </a:lnTo>
                <a:close/>
              </a:path>
              <a:path w="1028700" h="1027430">
                <a:moveTo>
                  <a:pt x="644309" y="432981"/>
                </a:moveTo>
                <a:lnTo>
                  <a:pt x="643636" y="432308"/>
                </a:lnTo>
                <a:lnTo>
                  <a:pt x="640892" y="432308"/>
                </a:lnTo>
                <a:lnTo>
                  <a:pt x="640207" y="432981"/>
                </a:lnTo>
                <a:lnTo>
                  <a:pt x="640207" y="435724"/>
                </a:lnTo>
                <a:lnTo>
                  <a:pt x="640892" y="436410"/>
                </a:lnTo>
                <a:lnTo>
                  <a:pt x="642264" y="436410"/>
                </a:lnTo>
                <a:lnTo>
                  <a:pt x="643636" y="436410"/>
                </a:lnTo>
                <a:lnTo>
                  <a:pt x="644309" y="435724"/>
                </a:lnTo>
                <a:lnTo>
                  <a:pt x="644309" y="432981"/>
                </a:lnTo>
                <a:close/>
              </a:path>
              <a:path w="1028700" h="1027430">
                <a:moveTo>
                  <a:pt x="644309" y="412457"/>
                </a:moveTo>
                <a:lnTo>
                  <a:pt x="643636" y="411772"/>
                </a:lnTo>
                <a:lnTo>
                  <a:pt x="640892" y="411772"/>
                </a:lnTo>
                <a:lnTo>
                  <a:pt x="640207" y="412457"/>
                </a:lnTo>
                <a:lnTo>
                  <a:pt x="640207" y="415201"/>
                </a:lnTo>
                <a:lnTo>
                  <a:pt x="640892" y="415886"/>
                </a:lnTo>
                <a:lnTo>
                  <a:pt x="642264" y="415886"/>
                </a:lnTo>
                <a:lnTo>
                  <a:pt x="643636" y="415886"/>
                </a:lnTo>
                <a:lnTo>
                  <a:pt x="644309" y="415201"/>
                </a:lnTo>
                <a:lnTo>
                  <a:pt x="644309" y="412457"/>
                </a:lnTo>
                <a:close/>
              </a:path>
              <a:path w="1028700" h="1027430">
                <a:moveTo>
                  <a:pt x="654583" y="443255"/>
                </a:moveTo>
                <a:lnTo>
                  <a:pt x="653897" y="442569"/>
                </a:lnTo>
                <a:lnTo>
                  <a:pt x="651154" y="442569"/>
                </a:lnTo>
                <a:lnTo>
                  <a:pt x="650468" y="443255"/>
                </a:lnTo>
                <a:lnTo>
                  <a:pt x="650468" y="445985"/>
                </a:lnTo>
                <a:lnTo>
                  <a:pt x="651154" y="446671"/>
                </a:lnTo>
                <a:lnTo>
                  <a:pt x="652526" y="446671"/>
                </a:lnTo>
                <a:lnTo>
                  <a:pt x="653897" y="446671"/>
                </a:lnTo>
                <a:lnTo>
                  <a:pt x="654583" y="445985"/>
                </a:lnTo>
                <a:lnTo>
                  <a:pt x="654583" y="443255"/>
                </a:lnTo>
                <a:close/>
              </a:path>
              <a:path w="1028700" h="1027430">
                <a:moveTo>
                  <a:pt x="654583" y="402196"/>
                </a:moveTo>
                <a:lnTo>
                  <a:pt x="653897" y="401510"/>
                </a:lnTo>
                <a:lnTo>
                  <a:pt x="651154" y="401510"/>
                </a:lnTo>
                <a:lnTo>
                  <a:pt x="650468" y="402196"/>
                </a:lnTo>
                <a:lnTo>
                  <a:pt x="650468" y="404926"/>
                </a:lnTo>
                <a:lnTo>
                  <a:pt x="651154" y="405612"/>
                </a:lnTo>
                <a:lnTo>
                  <a:pt x="652526" y="405612"/>
                </a:lnTo>
                <a:lnTo>
                  <a:pt x="653897" y="405612"/>
                </a:lnTo>
                <a:lnTo>
                  <a:pt x="654583" y="404926"/>
                </a:lnTo>
                <a:lnTo>
                  <a:pt x="654583" y="402196"/>
                </a:lnTo>
                <a:close/>
              </a:path>
              <a:path w="1028700" h="1027430">
                <a:moveTo>
                  <a:pt x="726452" y="740968"/>
                </a:moveTo>
                <a:lnTo>
                  <a:pt x="725766" y="740295"/>
                </a:lnTo>
                <a:lnTo>
                  <a:pt x="723823" y="740283"/>
                </a:lnTo>
                <a:lnTo>
                  <a:pt x="723341" y="740486"/>
                </a:lnTo>
                <a:lnTo>
                  <a:pt x="722553" y="741299"/>
                </a:lnTo>
                <a:lnTo>
                  <a:pt x="722350" y="741781"/>
                </a:lnTo>
                <a:lnTo>
                  <a:pt x="722337" y="742340"/>
                </a:lnTo>
                <a:lnTo>
                  <a:pt x="722337" y="743712"/>
                </a:lnTo>
                <a:lnTo>
                  <a:pt x="723023" y="744397"/>
                </a:lnTo>
                <a:lnTo>
                  <a:pt x="724395" y="744397"/>
                </a:lnTo>
                <a:lnTo>
                  <a:pt x="725766" y="744397"/>
                </a:lnTo>
                <a:lnTo>
                  <a:pt x="726452" y="743712"/>
                </a:lnTo>
                <a:lnTo>
                  <a:pt x="726452" y="740968"/>
                </a:lnTo>
                <a:close/>
              </a:path>
              <a:path w="1028700" h="1027430">
                <a:moveTo>
                  <a:pt x="726452" y="699922"/>
                </a:moveTo>
                <a:lnTo>
                  <a:pt x="725766" y="699236"/>
                </a:lnTo>
                <a:lnTo>
                  <a:pt x="723023" y="699236"/>
                </a:lnTo>
                <a:lnTo>
                  <a:pt x="722337" y="699922"/>
                </a:lnTo>
                <a:lnTo>
                  <a:pt x="722337" y="702652"/>
                </a:lnTo>
                <a:lnTo>
                  <a:pt x="723023" y="703338"/>
                </a:lnTo>
                <a:lnTo>
                  <a:pt x="724395" y="703338"/>
                </a:lnTo>
                <a:lnTo>
                  <a:pt x="725766" y="703338"/>
                </a:lnTo>
                <a:lnTo>
                  <a:pt x="726452" y="702652"/>
                </a:lnTo>
                <a:lnTo>
                  <a:pt x="726452" y="699922"/>
                </a:lnTo>
                <a:close/>
              </a:path>
              <a:path w="1028700" h="1027430">
                <a:moveTo>
                  <a:pt x="726452" y="679297"/>
                </a:moveTo>
                <a:lnTo>
                  <a:pt x="725766" y="678611"/>
                </a:lnTo>
                <a:lnTo>
                  <a:pt x="723023" y="678611"/>
                </a:lnTo>
                <a:lnTo>
                  <a:pt x="722337" y="679297"/>
                </a:lnTo>
                <a:lnTo>
                  <a:pt x="722337" y="682040"/>
                </a:lnTo>
                <a:lnTo>
                  <a:pt x="723023" y="682713"/>
                </a:lnTo>
                <a:lnTo>
                  <a:pt x="724395" y="682713"/>
                </a:lnTo>
                <a:lnTo>
                  <a:pt x="725766" y="682713"/>
                </a:lnTo>
                <a:lnTo>
                  <a:pt x="726452" y="682040"/>
                </a:lnTo>
                <a:lnTo>
                  <a:pt x="726452" y="679297"/>
                </a:lnTo>
                <a:close/>
              </a:path>
              <a:path w="1028700" h="1027430">
                <a:moveTo>
                  <a:pt x="726452" y="638314"/>
                </a:moveTo>
                <a:lnTo>
                  <a:pt x="725766" y="637628"/>
                </a:lnTo>
                <a:lnTo>
                  <a:pt x="723023" y="637628"/>
                </a:lnTo>
                <a:lnTo>
                  <a:pt x="722337" y="638314"/>
                </a:lnTo>
                <a:lnTo>
                  <a:pt x="722337" y="641045"/>
                </a:lnTo>
                <a:lnTo>
                  <a:pt x="723023" y="641731"/>
                </a:lnTo>
                <a:lnTo>
                  <a:pt x="724395" y="641731"/>
                </a:lnTo>
                <a:lnTo>
                  <a:pt x="725766" y="641731"/>
                </a:lnTo>
                <a:lnTo>
                  <a:pt x="726452" y="641045"/>
                </a:lnTo>
                <a:lnTo>
                  <a:pt x="726452" y="638314"/>
                </a:lnTo>
                <a:close/>
              </a:path>
              <a:path w="1028700" h="1027430">
                <a:moveTo>
                  <a:pt x="726452" y="617778"/>
                </a:moveTo>
                <a:lnTo>
                  <a:pt x="725766" y="617105"/>
                </a:lnTo>
                <a:lnTo>
                  <a:pt x="723023" y="617105"/>
                </a:lnTo>
                <a:lnTo>
                  <a:pt x="722337" y="617778"/>
                </a:lnTo>
                <a:lnTo>
                  <a:pt x="722337" y="620522"/>
                </a:lnTo>
                <a:lnTo>
                  <a:pt x="723023" y="621207"/>
                </a:lnTo>
                <a:lnTo>
                  <a:pt x="724395" y="621207"/>
                </a:lnTo>
                <a:lnTo>
                  <a:pt x="725766" y="621207"/>
                </a:lnTo>
                <a:lnTo>
                  <a:pt x="726452" y="620522"/>
                </a:lnTo>
                <a:lnTo>
                  <a:pt x="726452" y="617778"/>
                </a:lnTo>
                <a:close/>
              </a:path>
              <a:path w="1028700" h="1027430">
                <a:moveTo>
                  <a:pt x="726452" y="597255"/>
                </a:moveTo>
                <a:lnTo>
                  <a:pt x="725766" y="596569"/>
                </a:lnTo>
                <a:lnTo>
                  <a:pt x="723023" y="596569"/>
                </a:lnTo>
                <a:lnTo>
                  <a:pt x="722337" y="597255"/>
                </a:lnTo>
                <a:lnTo>
                  <a:pt x="722337" y="599998"/>
                </a:lnTo>
                <a:lnTo>
                  <a:pt x="723023" y="600671"/>
                </a:lnTo>
                <a:lnTo>
                  <a:pt x="724395" y="600671"/>
                </a:lnTo>
                <a:lnTo>
                  <a:pt x="725766" y="600671"/>
                </a:lnTo>
                <a:lnTo>
                  <a:pt x="726452" y="599998"/>
                </a:lnTo>
                <a:lnTo>
                  <a:pt x="726452" y="597255"/>
                </a:lnTo>
                <a:close/>
              </a:path>
              <a:path w="1028700" h="1027430">
                <a:moveTo>
                  <a:pt x="726452" y="576732"/>
                </a:moveTo>
                <a:lnTo>
                  <a:pt x="725766" y="576046"/>
                </a:lnTo>
                <a:lnTo>
                  <a:pt x="723023" y="576046"/>
                </a:lnTo>
                <a:lnTo>
                  <a:pt x="722337" y="576732"/>
                </a:lnTo>
                <a:lnTo>
                  <a:pt x="722337" y="578091"/>
                </a:lnTo>
                <a:lnTo>
                  <a:pt x="722337" y="578370"/>
                </a:lnTo>
                <a:lnTo>
                  <a:pt x="722388" y="578637"/>
                </a:lnTo>
                <a:lnTo>
                  <a:pt x="722503" y="578878"/>
                </a:lnTo>
                <a:lnTo>
                  <a:pt x="722858" y="579729"/>
                </a:lnTo>
                <a:lnTo>
                  <a:pt x="723480" y="580148"/>
                </a:lnTo>
                <a:lnTo>
                  <a:pt x="724395" y="580148"/>
                </a:lnTo>
                <a:lnTo>
                  <a:pt x="725309" y="580136"/>
                </a:lnTo>
                <a:lnTo>
                  <a:pt x="725932" y="579716"/>
                </a:lnTo>
                <a:lnTo>
                  <a:pt x="726389" y="578624"/>
                </a:lnTo>
                <a:lnTo>
                  <a:pt x="726440" y="578370"/>
                </a:lnTo>
                <a:lnTo>
                  <a:pt x="726452" y="576732"/>
                </a:lnTo>
                <a:close/>
              </a:path>
              <a:path w="1028700" h="1027430">
                <a:moveTo>
                  <a:pt x="726452" y="536448"/>
                </a:moveTo>
                <a:lnTo>
                  <a:pt x="723823" y="534962"/>
                </a:lnTo>
                <a:lnTo>
                  <a:pt x="723341" y="535165"/>
                </a:lnTo>
                <a:lnTo>
                  <a:pt x="722541" y="535965"/>
                </a:lnTo>
                <a:lnTo>
                  <a:pt x="722350" y="536448"/>
                </a:lnTo>
                <a:lnTo>
                  <a:pt x="722337" y="538391"/>
                </a:lnTo>
                <a:lnTo>
                  <a:pt x="723023" y="539076"/>
                </a:lnTo>
                <a:lnTo>
                  <a:pt x="724395" y="539076"/>
                </a:lnTo>
                <a:lnTo>
                  <a:pt x="725766" y="539076"/>
                </a:lnTo>
                <a:lnTo>
                  <a:pt x="726452" y="538391"/>
                </a:lnTo>
                <a:lnTo>
                  <a:pt x="726452" y="536448"/>
                </a:lnTo>
                <a:close/>
              </a:path>
              <a:path w="1028700" h="1027430">
                <a:moveTo>
                  <a:pt x="726452" y="515124"/>
                </a:moveTo>
                <a:lnTo>
                  <a:pt x="725766" y="514438"/>
                </a:lnTo>
                <a:lnTo>
                  <a:pt x="723023" y="514438"/>
                </a:lnTo>
                <a:lnTo>
                  <a:pt x="722337" y="515124"/>
                </a:lnTo>
                <a:lnTo>
                  <a:pt x="722337" y="517855"/>
                </a:lnTo>
                <a:lnTo>
                  <a:pt x="723023" y="518541"/>
                </a:lnTo>
                <a:lnTo>
                  <a:pt x="724395" y="518541"/>
                </a:lnTo>
                <a:lnTo>
                  <a:pt x="725766" y="518541"/>
                </a:lnTo>
                <a:lnTo>
                  <a:pt x="726452" y="517855"/>
                </a:lnTo>
                <a:lnTo>
                  <a:pt x="726452" y="515124"/>
                </a:lnTo>
                <a:close/>
              </a:path>
              <a:path w="1028700" h="1027430">
                <a:moveTo>
                  <a:pt x="726452" y="474014"/>
                </a:moveTo>
                <a:lnTo>
                  <a:pt x="725766" y="473341"/>
                </a:lnTo>
                <a:lnTo>
                  <a:pt x="723023" y="473341"/>
                </a:lnTo>
                <a:lnTo>
                  <a:pt x="722337" y="474014"/>
                </a:lnTo>
                <a:lnTo>
                  <a:pt x="722337" y="476758"/>
                </a:lnTo>
                <a:lnTo>
                  <a:pt x="723023" y="477443"/>
                </a:lnTo>
                <a:lnTo>
                  <a:pt x="724395" y="477443"/>
                </a:lnTo>
                <a:lnTo>
                  <a:pt x="725766" y="477443"/>
                </a:lnTo>
                <a:lnTo>
                  <a:pt x="726452" y="476758"/>
                </a:lnTo>
                <a:lnTo>
                  <a:pt x="726452" y="474014"/>
                </a:lnTo>
                <a:close/>
              </a:path>
              <a:path w="1028700" h="1027430">
                <a:moveTo>
                  <a:pt x="726452" y="453517"/>
                </a:moveTo>
                <a:lnTo>
                  <a:pt x="725766" y="452831"/>
                </a:lnTo>
                <a:lnTo>
                  <a:pt x="723023" y="452831"/>
                </a:lnTo>
                <a:lnTo>
                  <a:pt x="722337" y="453517"/>
                </a:lnTo>
                <a:lnTo>
                  <a:pt x="722337" y="454888"/>
                </a:lnTo>
                <a:lnTo>
                  <a:pt x="722337" y="455168"/>
                </a:lnTo>
                <a:lnTo>
                  <a:pt x="722388" y="455434"/>
                </a:lnTo>
                <a:lnTo>
                  <a:pt x="722503" y="455688"/>
                </a:lnTo>
                <a:lnTo>
                  <a:pt x="722858" y="456526"/>
                </a:lnTo>
                <a:lnTo>
                  <a:pt x="723493" y="456946"/>
                </a:lnTo>
                <a:lnTo>
                  <a:pt x="724395" y="456933"/>
                </a:lnTo>
                <a:lnTo>
                  <a:pt x="725297" y="456933"/>
                </a:lnTo>
                <a:lnTo>
                  <a:pt x="726452" y="454888"/>
                </a:lnTo>
                <a:lnTo>
                  <a:pt x="726452" y="453517"/>
                </a:lnTo>
                <a:close/>
              </a:path>
              <a:path w="1028700" h="1027430">
                <a:moveTo>
                  <a:pt x="726452" y="432981"/>
                </a:moveTo>
                <a:lnTo>
                  <a:pt x="725766" y="432308"/>
                </a:lnTo>
                <a:lnTo>
                  <a:pt x="723023" y="432308"/>
                </a:lnTo>
                <a:lnTo>
                  <a:pt x="722337" y="432981"/>
                </a:lnTo>
                <a:lnTo>
                  <a:pt x="722337" y="435724"/>
                </a:lnTo>
                <a:lnTo>
                  <a:pt x="723023" y="436410"/>
                </a:lnTo>
                <a:lnTo>
                  <a:pt x="724395" y="436410"/>
                </a:lnTo>
                <a:lnTo>
                  <a:pt x="725766" y="436410"/>
                </a:lnTo>
                <a:lnTo>
                  <a:pt x="726452" y="435724"/>
                </a:lnTo>
                <a:lnTo>
                  <a:pt x="726452" y="432981"/>
                </a:lnTo>
                <a:close/>
              </a:path>
              <a:path w="1028700" h="1027430">
                <a:moveTo>
                  <a:pt x="726452" y="391934"/>
                </a:moveTo>
                <a:lnTo>
                  <a:pt x="725766" y="391248"/>
                </a:lnTo>
                <a:lnTo>
                  <a:pt x="723023" y="391248"/>
                </a:lnTo>
                <a:lnTo>
                  <a:pt x="722337" y="391934"/>
                </a:lnTo>
                <a:lnTo>
                  <a:pt x="722337" y="394665"/>
                </a:lnTo>
                <a:lnTo>
                  <a:pt x="723023" y="395351"/>
                </a:lnTo>
                <a:lnTo>
                  <a:pt x="724395" y="395351"/>
                </a:lnTo>
                <a:lnTo>
                  <a:pt x="725766" y="395351"/>
                </a:lnTo>
                <a:lnTo>
                  <a:pt x="726452" y="394665"/>
                </a:lnTo>
                <a:lnTo>
                  <a:pt x="726452" y="391934"/>
                </a:lnTo>
                <a:close/>
              </a:path>
              <a:path w="1028700" h="1027430">
                <a:moveTo>
                  <a:pt x="726465" y="558927"/>
                </a:moveTo>
                <a:lnTo>
                  <a:pt x="726452" y="557542"/>
                </a:lnTo>
                <a:lnTo>
                  <a:pt x="726452" y="556158"/>
                </a:lnTo>
                <a:lnTo>
                  <a:pt x="725754" y="555459"/>
                </a:lnTo>
                <a:lnTo>
                  <a:pt x="722972" y="555472"/>
                </a:lnTo>
                <a:lnTo>
                  <a:pt x="722287" y="556171"/>
                </a:lnTo>
                <a:lnTo>
                  <a:pt x="722312" y="558952"/>
                </a:lnTo>
                <a:lnTo>
                  <a:pt x="723011" y="559638"/>
                </a:lnTo>
                <a:lnTo>
                  <a:pt x="724395" y="559625"/>
                </a:lnTo>
                <a:lnTo>
                  <a:pt x="725779" y="559625"/>
                </a:lnTo>
                <a:lnTo>
                  <a:pt x="726465" y="558927"/>
                </a:lnTo>
                <a:close/>
              </a:path>
              <a:path w="1028700" h="1027430">
                <a:moveTo>
                  <a:pt x="726592" y="497370"/>
                </a:moveTo>
                <a:lnTo>
                  <a:pt x="726490" y="494563"/>
                </a:lnTo>
                <a:lnTo>
                  <a:pt x="725805" y="493903"/>
                </a:lnTo>
                <a:lnTo>
                  <a:pt x="723138" y="493928"/>
                </a:lnTo>
                <a:lnTo>
                  <a:pt x="722464" y="494588"/>
                </a:lnTo>
                <a:lnTo>
                  <a:pt x="722414" y="497255"/>
                </a:lnTo>
                <a:lnTo>
                  <a:pt x="723061" y="497954"/>
                </a:lnTo>
                <a:lnTo>
                  <a:pt x="724395" y="498017"/>
                </a:lnTo>
                <a:lnTo>
                  <a:pt x="725881" y="498081"/>
                </a:lnTo>
                <a:lnTo>
                  <a:pt x="726592" y="497370"/>
                </a:lnTo>
                <a:close/>
              </a:path>
              <a:path w="1028700" h="1027430">
                <a:moveTo>
                  <a:pt x="726617" y="720559"/>
                </a:moveTo>
                <a:lnTo>
                  <a:pt x="725970" y="719836"/>
                </a:lnTo>
                <a:lnTo>
                  <a:pt x="723226" y="719696"/>
                </a:lnTo>
                <a:lnTo>
                  <a:pt x="722515" y="720344"/>
                </a:lnTo>
                <a:lnTo>
                  <a:pt x="722376" y="723087"/>
                </a:lnTo>
                <a:lnTo>
                  <a:pt x="723023" y="723798"/>
                </a:lnTo>
                <a:lnTo>
                  <a:pt x="724395" y="723861"/>
                </a:lnTo>
                <a:lnTo>
                  <a:pt x="725754" y="723925"/>
                </a:lnTo>
                <a:lnTo>
                  <a:pt x="726465" y="723290"/>
                </a:lnTo>
                <a:lnTo>
                  <a:pt x="726617" y="720559"/>
                </a:lnTo>
                <a:close/>
              </a:path>
              <a:path w="1028700" h="1027430">
                <a:moveTo>
                  <a:pt x="726643" y="413766"/>
                </a:moveTo>
                <a:lnTo>
                  <a:pt x="724395" y="411772"/>
                </a:lnTo>
                <a:lnTo>
                  <a:pt x="723023" y="411772"/>
                </a:lnTo>
                <a:lnTo>
                  <a:pt x="722337" y="412457"/>
                </a:lnTo>
                <a:lnTo>
                  <a:pt x="722337" y="415201"/>
                </a:lnTo>
                <a:lnTo>
                  <a:pt x="723023" y="415886"/>
                </a:lnTo>
                <a:lnTo>
                  <a:pt x="724395" y="415886"/>
                </a:lnTo>
                <a:lnTo>
                  <a:pt x="725309" y="415886"/>
                </a:lnTo>
                <a:lnTo>
                  <a:pt x="725944" y="415455"/>
                </a:lnTo>
                <a:lnTo>
                  <a:pt x="726643" y="413766"/>
                </a:lnTo>
                <a:close/>
              </a:path>
              <a:path w="1028700" h="1027430">
                <a:moveTo>
                  <a:pt x="726668" y="658698"/>
                </a:moveTo>
                <a:lnTo>
                  <a:pt x="725906" y="658012"/>
                </a:lnTo>
                <a:lnTo>
                  <a:pt x="724395" y="658177"/>
                </a:lnTo>
                <a:lnTo>
                  <a:pt x="723823" y="658164"/>
                </a:lnTo>
                <a:lnTo>
                  <a:pt x="723341" y="658368"/>
                </a:lnTo>
                <a:lnTo>
                  <a:pt x="722947" y="658774"/>
                </a:lnTo>
                <a:lnTo>
                  <a:pt x="722287" y="659422"/>
                </a:lnTo>
                <a:lnTo>
                  <a:pt x="722134" y="660171"/>
                </a:lnTo>
                <a:lnTo>
                  <a:pt x="722845" y="661860"/>
                </a:lnTo>
                <a:lnTo>
                  <a:pt x="723480" y="662279"/>
                </a:lnTo>
                <a:lnTo>
                  <a:pt x="724395" y="662266"/>
                </a:lnTo>
                <a:lnTo>
                  <a:pt x="725906" y="662419"/>
                </a:lnTo>
                <a:lnTo>
                  <a:pt x="726668" y="661746"/>
                </a:lnTo>
                <a:lnTo>
                  <a:pt x="726668" y="658698"/>
                </a:lnTo>
                <a:close/>
              </a:path>
              <a:path w="1028700" h="1027430">
                <a:moveTo>
                  <a:pt x="736714" y="607517"/>
                </a:moveTo>
                <a:lnTo>
                  <a:pt x="736028" y="606831"/>
                </a:lnTo>
                <a:lnTo>
                  <a:pt x="733298" y="606831"/>
                </a:lnTo>
                <a:lnTo>
                  <a:pt x="732612" y="607517"/>
                </a:lnTo>
                <a:lnTo>
                  <a:pt x="732612" y="610260"/>
                </a:lnTo>
                <a:lnTo>
                  <a:pt x="733298" y="610946"/>
                </a:lnTo>
                <a:lnTo>
                  <a:pt x="734656" y="610946"/>
                </a:lnTo>
                <a:lnTo>
                  <a:pt x="736028" y="610946"/>
                </a:lnTo>
                <a:lnTo>
                  <a:pt x="736714" y="610260"/>
                </a:lnTo>
                <a:lnTo>
                  <a:pt x="736714" y="607517"/>
                </a:lnTo>
                <a:close/>
              </a:path>
              <a:path w="1028700" h="1027430">
                <a:moveTo>
                  <a:pt x="736714" y="587044"/>
                </a:moveTo>
                <a:lnTo>
                  <a:pt x="736028" y="586359"/>
                </a:lnTo>
                <a:lnTo>
                  <a:pt x="733298" y="586359"/>
                </a:lnTo>
                <a:lnTo>
                  <a:pt x="732612" y="587044"/>
                </a:lnTo>
                <a:lnTo>
                  <a:pt x="732612" y="589775"/>
                </a:lnTo>
                <a:lnTo>
                  <a:pt x="733298" y="590461"/>
                </a:lnTo>
                <a:lnTo>
                  <a:pt x="734656" y="590461"/>
                </a:lnTo>
                <a:lnTo>
                  <a:pt x="736028" y="590461"/>
                </a:lnTo>
                <a:lnTo>
                  <a:pt x="736714" y="589775"/>
                </a:lnTo>
                <a:lnTo>
                  <a:pt x="736714" y="587044"/>
                </a:lnTo>
                <a:close/>
              </a:path>
              <a:path w="1028700" h="1027430">
                <a:moveTo>
                  <a:pt x="736714" y="566470"/>
                </a:moveTo>
                <a:lnTo>
                  <a:pt x="736028" y="565785"/>
                </a:lnTo>
                <a:lnTo>
                  <a:pt x="733298" y="565785"/>
                </a:lnTo>
                <a:lnTo>
                  <a:pt x="732612" y="566470"/>
                </a:lnTo>
                <a:lnTo>
                  <a:pt x="732612" y="569201"/>
                </a:lnTo>
                <a:lnTo>
                  <a:pt x="733298" y="569887"/>
                </a:lnTo>
                <a:lnTo>
                  <a:pt x="734656" y="569887"/>
                </a:lnTo>
                <a:lnTo>
                  <a:pt x="736028" y="569887"/>
                </a:lnTo>
                <a:lnTo>
                  <a:pt x="736714" y="569201"/>
                </a:lnTo>
                <a:lnTo>
                  <a:pt x="736714" y="566470"/>
                </a:lnTo>
                <a:close/>
              </a:path>
              <a:path w="1028700" h="1027430">
                <a:moveTo>
                  <a:pt x="736714" y="545909"/>
                </a:moveTo>
                <a:lnTo>
                  <a:pt x="736028" y="545223"/>
                </a:lnTo>
                <a:lnTo>
                  <a:pt x="733298" y="545223"/>
                </a:lnTo>
                <a:lnTo>
                  <a:pt x="732612" y="545909"/>
                </a:lnTo>
                <a:lnTo>
                  <a:pt x="732612" y="548652"/>
                </a:lnTo>
                <a:lnTo>
                  <a:pt x="733298" y="549338"/>
                </a:lnTo>
                <a:lnTo>
                  <a:pt x="734656" y="549338"/>
                </a:lnTo>
                <a:lnTo>
                  <a:pt x="736028" y="549338"/>
                </a:lnTo>
                <a:lnTo>
                  <a:pt x="736714" y="548652"/>
                </a:lnTo>
                <a:lnTo>
                  <a:pt x="736714" y="545909"/>
                </a:lnTo>
                <a:close/>
              </a:path>
              <a:path w="1028700" h="1027430">
                <a:moveTo>
                  <a:pt x="736714" y="525386"/>
                </a:moveTo>
                <a:lnTo>
                  <a:pt x="736028" y="524700"/>
                </a:lnTo>
                <a:lnTo>
                  <a:pt x="733298" y="524700"/>
                </a:lnTo>
                <a:lnTo>
                  <a:pt x="732612" y="525386"/>
                </a:lnTo>
                <a:lnTo>
                  <a:pt x="732612" y="528116"/>
                </a:lnTo>
                <a:lnTo>
                  <a:pt x="733298" y="528802"/>
                </a:lnTo>
                <a:lnTo>
                  <a:pt x="734656" y="528802"/>
                </a:lnTo>
                <a:lnTo>
                  <a:pt x="736028" y="528802"/>
                </a:lnTo>
                <a:lnTo>
                  <a:pt x="736714" y="528116"/>
                </a:lnTo>
                <a:lnTo>
                  <a:pt x="736714" y="525386"/>
                </a:lnTo>
                <a:close/>
              </a:path>
              <a:path w="1028700" h="1027430">
                <a:moveTo>
                  <a:pt x="736714" y="504863"/>
                </a:moveTo>
                <a:lnTo>
                  <a:pt x="736028" y="504177"/>
                </a:lnTo>
                <a:lnTo>
                  <a:pt x="733298" y="504177"/>
                </a:lnTo>
                <a:lnTo>
                  <a:pt x="732612" y="504863"/>
                </a:lnTo>
                <a:lnTo>
                  <a:pt x="732612" y="507593"/>
                </a:lnTo>
                <a:lnTo>
                  <a:pt x="733298" y="508279"/>
                </a:lnTo>
                <a:lnTo>
                  <a:pt x="734656" y="508279"/>
                </a:lnTo>
                <a:lnTo>
                  <a:pt x="736028" y="508279"/>
                </a:lnTo>
                <a:lnTo>
                  <a:pt x="736714" y="507593"/>
                </a:lnTo>
                <a:lnTo>
                  <a:pt x="736714" y="504863"/>
                </a:lnTo>
                <a:close/>
              </a:path>
              <a:path w="1028700" h="1027430">
                <a:moveTo>
                  <a:pt x="736714" y="484327"/>
                </a:moveTo>
                <a:lnTo>
                  <a:pt x="736028" y="483641"/>
                </a:lnTo>
                <a:lnTo>
                  <a:pt x="733298" y="483641"/>
                </a:lnTo>
                <a:lnTo>
                  <a:pt x="732612" y="484327"/>
                </a:lnTo>
                <a:lnTo>
                  <a:pt x="732612" y="487070"/>
                </a:lnTo>
                <a:lnTo>
                  <a:pt x="733298" y="487756"/>
                </a:lnTo>
                <a:lnTo>
                  <a:pt x="734656" y="487756"/>
                </a:lnTo>
                <a:lnTo>
                  <a:pt x="736028" y="487756"/>
                </a:lnTo>
                <a:lnTo>
                  <a:pt x="736714" y="487070"/>
                </a:lnTo>
                <a:lnTo>
                  <a:pt x="736714" y="484327"/>
                </a:lnTo>
                <a:close/>
              </a:path>
              <a:path w="1028700" h="1027430">
                <a:moveTo>
                  <a:pt x="736714" y="463804"/>
                </a:moveTo>
                <a:lnTo>
                  <a:pt x="736028" y="463118"/>
                </a:lnTo>
                <a:lnTo>
                  <a:pt x="733298" y="463118"/>
                </a:lnTo>
                <a:lnTo>
                  <a:pt x="732612" y="463804"/>
                </a:lnTo>
                <a:lnTo>
                  <a:pt x="732612" y="466534"/>
                </a:lnTo>
                <a:lnTo>
                  <a:pt x="733298" y="467220"/>
                </a:lnTo>
                <a:lnTo>
                  <a:pt x="734656" y="467220"/>
                </a:lnTo>
                <a:lnTo>
                  <a:pt x="736028" y="467220"/>
                </a:lnTo>
                <a:lnTo>
                  <a:pt x="736714" y="466534"/>
                </a:lnTo>
                <a:lnTo>
                  <a:pt x="736714" y="463804"/>
                </a:lnTo>
                <a:close/>
              </a:path>
              <a:path w="1028700" h="1027430">
                <a:moveTo>
                  <a:pt x="736714" y="443255"/>
                </a:moveTo>
                <a:lnTo>
                  <a:pt x="736028" y="442569"/>
                </a:lnTo>
                <a:lnTo>
                  <a:pt x="733298" y="442569"/>
                </a:lnTo>
                <a:lnTo>
                  <a:pt x="732612" y="443255"/>
                </a:lnTo>
                <a:lnTo>
                  <a:pt x="732612" y="445985"/>
                </a:lnTo>
                <a:lnTo>
                  <a:pt x="733298" y="446671"/>
                </a:lnTo>
                <a:lnTo>
                  <a:pt x="734656" y="446671"/>
                </a:lnTo>
                <a:lnTo>
                  <a:pt x="736028" y="446671"/>
                </a:lnTo>
                <a:lnTo>
                  <a:pt x="736714" y="445985"/>
                </a:lnTo>
                <a:lnTo>
                  <a:pt x="736714" y="443255"/>
                </a:lnTo>
                <a:close/>
              </a:path>
              <a:path w="1028700" h="1027430">
                <a:moveTo>
                  <a:pt x="736714" y="422719"/>
                </a:moveTo>
                <a:lnTo>
                  <a:pt x="736028" y="422033"/>
                </a:lnTo>
                <a:lnTo>
                  <a:pt x="733298" y="422033"/>
                </a:lnTo>
                <a:lnTo>
                  <a:pt x="732612" y="422719"/>
                </a:lnTo>
                <a:lnTo>
                  <a:pt x="732612" y="425462"/>
                </a:lnTo>
                <a:lnTo>
                  <a:pt x="733298" y="426148"/>
                </a:lnTo>
                <a:lnTo>
                  <a:pt x="734656" y="426148"/>
                </a:lnTo>
                <a:lnTo>
                  <a:pt x="736028" y="426148"/>
                </a:lnTo>
                <a:lnTo>
                  <a:pt x="736714" y="425462"/>
                </a:lnTo>
                <a:lnTo>
                  <a:pt x="736714" y="422719"/>
                </a:lnTo>
                <a:close/>
              </a:path>
              <a:path w="1028700" h="1027430">
                <a:moveTo>
                  <a:pt x="736714" y="402196"/>
                </a:moveTo>
                <a:lnTo>
                  <a:pt x="736028" y="401510"/>
                </a:lnTo>
                <a:lnTo>
                  <a:pt x="733298" y="401510"/>
                </a:lnTo>
                <a:lnTo>
                  <a:pt x="732612" y="402196"/>
                </a:lnTo>
                <a:lnTo>
                  <a:pt x="732612" y="404926"/>
                </a:lnTo>
                <a:lnTo>
                  <a:pt x="733298" y="405612"/>
                </a:lnTo>
                <a:lnTo>
                  <a:pt x="734656" y="405612"/>
                </a:lnTo>
                <a:lnTo>
                  <a:pt x="736028" y="405612"/>
                </a:lnTo>
                <a:lnTo>
                  <a:pt x="736714" y="404926"/>
                </a:lnTo>
                <a:lnTo>
                  <a:pt x="736714" y="402196"/>
                </a:lnTo>
                <a:close/>
              </a:path>
              <a:path w="1028700" h="1027430">
                <a:moveTo>
                  <a:pt x="736714" y="381762"/>
                </a:moveTo>
                <a:lnTo>
                  <a:pt x="736028" y="381076"/>
                </a:lnTo>
                <a:lnTo>
                  <a:pt x="733298" y="381076"/>
                </a:lnTo>
                <a:lnTo>
                  <a:pt x="732612" y="381762"/>
                </a:lnTo>
                <a:lnTo>
                  <a:pt x="732612" y="384492"/>
                </a:lnTo>
                <a:lnTo>
                  <a:pt x="733298" y="385178"/>
                </a:lnTo>
                <a:lnTo>
                  <a:pt x="734656" y="385178"/>
                </a:lnTo>
                <a:lnTo>
                  <a:pt x="736028" y="385178"/>
                </a:lnTo>
                <a:lnTo>
                  <a:pt x="736714" y="384492"/>
                </a:lnTo>
                <a:lnTo>
                  <a:pt x="736714" y="381762"/>
                </a:lnTo>
                <a:close/>
              </a:path>
              <a:path w="1028700" h="1027430">
                <a:moveTo>
                  <a:pt x="736714" y="340588"/>
                </a:moveTo>
                <a:lnTo>
                  <a:pt x="736028" y="339902"/>
                </a:lnTo>
                <a:lnTo>
                  <a:pt x="733298" y="339902"/>
                </a:lnTo>
                <a:lnTo>
                  <a:pt x="732612" y="340588"/>
                </a:lnTo>
                <a:lnTo>
                  <a:pt x="732612" y="343331"/>
                </a:lnTo>
                <a:lnTo>
                  <a:pt x="733298" y="344004"/>
                </a:lnTo>
                <a:lnTo>
                  <a:pt x="734656" y="344004"/>
                </a:lnTo>
                <a:lnTo>
                  <a:pt x="736028" y="344004"/>
                </a:lnTo>
                <a:lnTo>
                  <a:pt x="736714" y="343331"/>
                </a:lnTo>
                <a:lnTo>
                  <a:pt x="736714" y="340588"/>
                </a:lnTo>
                <a:close/>
              </a:path>
              <a:path w="1028700" h="1027430">
                <a:moveTo>
                  <a:pt x="736714" y="320065"/>
                </a:moveTo>
                <a:lnTo>
                  <a:pt x="736028" y="319379"/>
                </a:lnTo>
                <a:lnTo>
                  <a:pt x="733298" y="319379"/>
                </a:lnTo>
                <a:lnTo>
                  <a:pt x="732612" y="320065"/>
                </a:lnTo>
                <a:lnTo>
                  <a:pt x="732612" y="322795"/>
                </a:lnTo>
                <a:lnTo>
                  <a:pt x="733298" y="323481"/>
                </a:lnTo>
                <a:lnTo>
                  <a:pt x="734656" y="323481"/>
                </a:lnTo>
                <a:lnTo>
                  <a:pt x="736028" y="323481"/>
                </a:lnTo>
                <a:lnTo>
                  <a:pt x="736714" y="322795"/>
                </a:lnTo>
                <a:lnTo>
                  <a:pt x="736714" y="320065"/>
                </a:lnTo>
                <a:close/>
              </a:path>
              <a:path w="1028700" h="1027430">
                <a:moveTo>
                  <a:pt x="736727" y="361111"/>
                </a:moveTo>
                <a:lnTo>
                  <a:pt x="736041" y="360413"/>
                </a:lnTo>
                <a:lnTo>
                  <a:pt x="733247" y="360400"/>
                </a:lnTo>
                <a:lnTo>
                  <a:pt x="732561" y="361099"/>
                </a:lnTo>
                <a:lnTo>
                  <a:pt x="732561" y="363893"/>
                </a:lnTo>
                <a:lnTo>
                  <a:pt x="733272" y="364578"/>
                </a:lnTo>
                <a:lnTo>
                  <a:pt x="734656" y="364566"/>
                </a:lnTo>
                <a:lnTo>
                  <a:pt x="736028" y="364566"/>
                </a:lnTo>
                <a:lnTo>
                  <a:pt x="736714" y="363880"/>
                </a:lnTo>
                <a:lnTo>
                  <a:pt x="736714" y="362508"/>
                </a:lnTo>
                <a:lnTo>
                  <a:pt x="736727" y="361111"/>
                </a:lnTo>
                <a:close/>
              </a:path>
              <a:path w="1028700" h="1027430">
                <a:moveTo>
                  <a:pt x="747052" y="742429"/>
                </a:moveTo>
                <a:lnTo>
                  <a:pt x="745566" y="740384"/>
                </a:lnTo>
                <a:lnTo>
                  <a:pt x="744994" y="740384"/>
                </a:lnTo>
                <a:lnTo>
                  <a:pt x="744435" y="740359"/>
                </a:lnTo>
                <a:lnTo>
                  <a:pt x="742937" y="742340"/>
                </a:lnTo>
                <a:lnTo>
                  <a:pt x="742937" y="743712"/>
                </a:lnTo>
                <a:lnTo>
                  <a:pt x="743623" y="744397"/>
                </a:lnTo>
                <a:lnTo>
                  <a:pt x="744994" y="744397"/>
                </a:lnTo>
                <a:lnTo>
                  <a:pt x="746302" y="744397"/>
                </a:lnTo>
                <a:lnTo>
                  <a:pt x="746988" y="743737"/>
                </a:lnTo>
                <a:lnTo>
                  <a:pt x="747052" y="742429"/>
                </a:lnTo>
                <a:close/>
              </a:path>
              <a:path w="1028700" h="1027430">
                <a:moveTo>
                  <a:pt x="747052" y="720445"/>
                </a:moveTo>
                <a:lnTo>
                  <a:pt x="746366" y="719759"/>
                </a:lnTo>
                <a:lnTo>
                  <a:pt x="743623" y="719759"/>
                </a:lnTo>
                <a:lnTo>
                  <a:pt x="742937" y="720445"/>
                </a:lnTo>
                <a:lnTo>
                  <a:pt x="742937" y="723188"/>
                </a:lnTo>
                <a:lnTo>
                  <a:pt x="743623" y="723861"/>
                </a:lnTo>
                <a:lnTo>
                  <a:pt x="744994" y="723861"/>
                </a:lnTo>
                <a:lnTo>
                  <a:pt x="746366" y="723861"/>
                </a:lnTo>
                <a:lnTo>
                  <a:pt x="747052" y="723188"/>
                </a:lnTo>
                <a:lnTo>
                  <a:pt x="747052" y="720445"/>
                </a:lnTo>
                <a:close/>
              </a:path>
              <a:path w="1028700" h="1027430">
                <a:moveTo>
                  <a:pt x="747052" y="679297"/>
                </a:moveTo>
                <a:lnTo>
                  <a:pt x="746366" y="678611"/>
                </a:lnTo>
                <a:lnTo>
                  <a:pt x="743623" y="678611"/>
                </a:lnTo>
                <a:lnTo>
                  <a:pt x="742937" y="679297"/>
                </a:lnTo>
                <a:lnTo>
                  <a:pt x="742937" y="682040"/>
                </a:lnTo>
                <a:lnTo>
                  <a:pt x="743623" y="682713"/>
                </a:lnTo>
                <a:lnTo>
                  <a:pt x="744994" y="682713"/>
                </a:lnTo>
                <a:lnTo>
                  <a:pt x="746366" y="682713"/>
                </a:lnTo>
                <a:lnTo>
                  <a:pt x="747052" y="682040"/>
                </a:lnTo>
                <a:lnTo>
                  <a:pt x="747052" y="679297"/>
                </a:lnTo>
                <a:close/>
              </a:path>
              <a:path w="1028700" h="1027430">
                <a:moveTo>
                  <a:pt x="747052" y="638314"/>
                </a:moveTo>
                <a:lnTo>
                  <a:pt x="746366" y="637628"/>
                </a:lnTo>
                <a:lnTo>
                  <a:pt x="743623" y="637628"/>
                </a:lnTo>
                <a:lnTo>
                  <a:pt x="742937" y="638314"/>
                </a:lnTo>
                <a:lnTo>
                  <a:pt x="742937" y="641045"/>
                </a:lnTo>
                <a:lnTo>
                  <a:pt x="743623" y="641731"/>
                </a:lnTo>
                <a:lnTo>
                  <a:pt x="744994" y="641731"/>
                </a:lnTo>
                <a:lnTo>
                  <a:pt x="746366" y="641731"/>
                </a:lnTo>
                <a:lnTo>
                  <a:pt x="747052" y="641045"/>
                </a:lnTo>
                <a:lnTo>
                  <a:pt x="747052" y="638314"/>
                </a:lnTo>
                <a:close/>
              </a:path>
              <a:path w="1028700" h="1027430">
                <a:moveTo>
                  <a:pt x="747052" y="617778"/>
                </a:moveTo>
                <a:lnTo>
                  <a:pt x="746366" y="617105"/>
                </a:lnTo>
                <a:lnTo>
                  <a:pt x="743623" y="617105"/>
                </a:lnTo>
                <a:lnTo>
                  <a:pt x="742937" y="617778"/>
                </a:lnTo>
                <a:lnTo>
                  <a:pt x="742937" y="620522"/>
                </a:lnTo>
                <a:lnTo>
                  <a:pt x="743623" y="621207"/>
                </a:lnTo>
                <a:lnTo>
                  <a:pt x="744994" y="621207"/>
                </a:lnTo>
                <a:lnTo>
                  <a:pt x="746366" y="621207"/>
                </a:lnTo>
                <a:lnTo>
                  <a:pt x="747052" y="620522"/>
                </a:lnTo>
                <a:lnTo>
                  <a:pt x="747052" y="617778"/>
                </a:lnTo>
                <a:close/>
              </a:path>
              <a:path w="1028700" h="1027430">
                <a:moveTo>
                  <a:pt x="747052" y="597255"/>
                </a:moveTo>
                <a:lnTo>
                  <a:pt x="746366" y="596569"/>
                </a:lnTo>
                <a:lnTo>
                  <a:pt x="743623" y="596569"/>
                </a:lnTo>
                <a:lnTo>
                  <a:pt x="742937" y="597255"/>
                </a:lnTo>
                <a:lnTo>
                  <a:pt x="742937" y="599998"/>
                </a:lnTo>
                <a:lnTo>
                  <a:pt x="743623" y="600671"/>
                </a:lnTo>
                <a:lnTo>
                  <a:pt x="744994" y="600671"/>
                </a:lnTo>
                <a:lnTo>
                  <a:pt x="746366" y="600671"/>
                </a:lnTo>
                <a:lnTo>
                  <a:pt x="747052" y="599998"/>
                </a:lnTo>
                <a:lnTo>
                  <a:pt x="747052" y="597255"/>
                </a:lnTo>
                <a:close/>
              </a:path>
              <a:path w="1028700" h="1027430">
                <a:moveTo>
                  <a:pt x="747052" y="576732"/>
                </a:moveTo>
                <a:lnTo>
                  <a:pt x="746366" y="576046"/>
                </a:lnTo>
                <a:lnTo>
                  <a:pt x="743623" y="576046"/>
                </a:lnTo>
                <a:lnTo>
                  <a:pt x="742937" y="576732"/>
                </a:lnTo>
                <a:lnTo>
                  <a:pt x="742937" y="578091"/>
                </a:lnTo>
                <a:lnTo>
                  <a:pt x="742937" y="578370"/>
                </a:lnTo>
                <a:lnTo>
                  <a:pt x="742988" y="578637"/>
                </a:lnTo>
                <a:lnTo>
                  <a:pt x="743102" y="578878"/>
                </a:lnTo>
                <a:lnTo>
                  <a:pt x="743445" y="579729"/>
                </a:lnTo>
                <a:lnTo>
                  <a:pt x="744080" y="580148"/>
                </a:lnTo>
                <a:lnTo>
                  <a:pt x="744994" y="580148"/>
                </a:lnTo>
                <a:lnTo>
                  <a:pt x="745896" y="580136"/>
                </a:lnTo>
                <a:lnTo>
                  <a:pt x="746531" y="579716"/>
                </a:lnTo>
                <a:lnTo>
                  <a:pt x="746988" y="578624"/>
                </a:lnTo>
                <a:lnTo>
                  <a:pt x="747039" y="578370"/>
                </a:lnTo>
                <a:lnTo>
                  <a:pt x="747052" y="576732"/>
                </a:lnTo>
                <a:close/>
              </a:path>
              <a:path w="1028700" h="1027430">
                <a:moveTo>
                  <a:pt x="747052" y="535647"/>
                </a:moveTo>
                <a:lnTo>
                  <a:pt x="746366" y="534962"/>
                </a:lnTo>
                <a:lnTo>
                  <a:pt x="744423" y="534962"/>
                </a:lnTo>
                <a:lnTo>
                  <a:pt x="743940" y="535165"/>
                </a:lnTo>
                <a:lnTo>
                  <a:pt x="743140" y="535965"/>
                </a:lnTo>
                <a:lnTo>
                  <a:pt x="742937" y="536448"/>
                </a:lnTo>
                <a:lnTo>
                  <a:pt x="742937" y="538391"/>
                </a:lnTo>
                <a:lnTo>
                  <a:pt x="743623" y="539076"/>
                </a:lnTo>
                <a:lnTo>
                  <a:pt x="744994" y="539076"/>
                </a:lnTo>
                <a:lnTo>
                  <a:pt x="746366" y="539076"/>
                </a:lnTo>
                <a:lnTo>
                  <a:pt x="747052" y="538391"/>
                </a:lnTo>
                <a:lnTo>
                  <a:pt x="747052" y="535647"/>
                </a:lnTo>
                <a:close/>
              </a:path>
              <a:path w="1028700" h="1027430">
                <a:moveTo>
                  <a:pt x="747052" y="515124"/>
                </a:moveTo>
                <a:lnTo>
                  <a:pt x="746366" y="514438"/>
                </a:lnTo>
                <a:lnTo>
                  <a:pt x="743623" y="514438"/>
                </a:lnTo>
                <a:lnTo>
                  <a:pt x="742937" y="515124"/>
                </a:lnTo>
                <a:lnTo>
                  <a:pt x="742937" y="517855"/>
                </a:lnTo>
                <a:lnTo>
                  <a:pt x="743623" y="518541"/>
                </a:lnTo>
                <a:lnTo>
                  <a:pt x="744994" y="518541"/>
                </a:lnTo>
                <a:lnTo>
                  <a:pt x="746366" y="518541"/>
                </a:lnTo>
                <a:lnTo>
                  <a:pt x="747052" y="517855"/>
                </a:lnTo>
                <a:lnTo>
                  <a:pt x="747052" y="515124"/>
                </a:lnTo>
                <a:close/>
              </a:path>
              <a:path w="1028700" h="1027430">
                <a:moveTo>
                  <a:pt x="747052" y="494588"/>
                </a:moveTo>
                <a:lnTo>
                  <a:pt x="746366" y="493915"/>
                </a:lnTo>
                <a:lnTo>
                  <a:pt x="743623" y="493915"/>
                </a:lnTo>
                <a:lnTo>
                  <a:pt x="742937" y="494588"/>
                </a:lnTo>
                <a:lnTo>
                  <a:pt x="742937" y="497332"/>
                </a:lnTo>
                <a:lnTo>
                  <a:pt x="743623" y="498017"/>
                </a:lnTo>
                <a:lnTo>
                  <a:pt x="744994" y="498017"/>
                </a:lnTo>
                <a:lnTo>
                  <a:pt x="746366" y="498017"/>
                </a:lnTo>
                <a:lnTo>
                  <a:pt x="747052" y="497332"/>
                </a:lnTo>
                <a:lnTo>
                  <a:pt x="747052" y="494588"/>
                </a:lnTo>
                <a:close/>
              </a:path>
              <a:path w="1028700" h="1027430">
                <a:moveTo>
                  <a:pt x="747064" y="558927"/>
                </a:moveTo>
                <a:lnTo>
                  <a:pt x="747052" y="557542"/>
                </a:lnTo>
                <a:lnTo>
                  <a:pt x="747052" y="556158"/>
                </a:lnTo>
                <a:lnTo>
                  <a:pt x="746353" y="555459"/>
                </a:lnTo>
                <a:lnTo>
                  <a:pt x="743572" y="555472"/>
                </a:lnTo>
                <a:lnTo>
                  <a:pt x="742886" y="556171"/>
                </a:lnTo>
                <a:lnTo>
                  <a:pt x="742899" y="558952"/>
                </a:lnTo>
                <a:lnTo>
                  <a:pt x="743610" y="559638"/>
                </a:lnTo>
                <a:lnTo>
                  <a:pt x="744994" y="559625"/>
                </a:lnTo>
                <a:lnTo>
                  <a:pt x="746379" y="559625"/>
                </a:lnTo>
                <a:lnTo>
                  <a:pt x="747064" y="558927"/>
                </a:lnTo>
                <a:close/>
              </a:path>
              <a:path w="1028700" h="1027430">
                <a:moveTo>
                  <a:pt x="747255" y="660171"/>
                </a:moveTo>
                <a:lnTo>
                  <a:pt x="747102" y="659422"/>
                </a:lnTo>
                <a:lnTo>
                  <a:pt x="746442" y="658774"/>
                </a:lnTo>
                <a:lnTo>
                  <a:pt x="746048" y="658368"/>
                </a:lnTo>
                <a:lnTo>
                  <a:pt x="745566" y="658164"/>
                </a:lnTo>
                <a:lnTo>
                  <a:pt x="744994" y="658177"/>
                </a:lnTo>
                <a:lnTo>
                  <a:pt x="744423" y="658164"/>
                </a:lnTo>
                <a:lnTo>
                  <a:pt x="743940" y="658368"/>
                </a:lnTo>
                <a:lnTo>
                  <a:pt x="743546" y="658774"/>
                </a:lnTo>
                <a:lnTo>
                  <a:pt x="742886" y="659422"/>
                </a:lnTo>
                <a:lnTo>
                  <a:pt x="742734" y="660171"/>
                </a:lnTo>
                <a:lnTo>
                  <a:pt x="743432" y="661860"/>
                </a:lnTo>
                <a:lnTo>
                  <a:pt x="744080" y="662279"/>
                </a:lnTo>
                <a:lnTo>
                  <a:pt x="744994" y="662266"/>
                </a:lnTo>
                <a:lnTo>
                  <a:pt x="745909" y="662279"/>
                </a:lnTo>
                <a:lnTo>
                  <a:pt x="746544" y="661860"/>
                </a:lnTo>
                <a:lnTo>
                  <a:pt x="747255" y="660171"/>
                </a:lnTo>
                <a:close/>
              </a:path>
              <a:path w="1028700" h="1027430">
                <a:moveTo>
                  <a:pt x="757237" y="299529"/>
                </a:moveTo>
                <a:lnTo>
                  <a:pt x="756551" y="298843"/>
                </a:lnTo>
                <a:lnTo>
                  <a:pt x="753821" y="298843"/>
                </a:lnTo>
                <a:lnTo>
                  <a:pt x="753135" y="299529"/>
                </a:lnTo>
                <a:lnTo>
                  <a:pt x="753135" y="302272"/>
                </a:lnTo>
                <a:lnTo>
                  <a:pt x="753821" y="302958"/>
                </a:lnTo>
                <a:lnTo>
                  <a:pt x="755192" y="302958"/>
                </a:lnTo>
                <a:lnTo>
                  <a:pt x="756551" y="302958"/>
                </a:lnTo>
                <a:lnTo>
                  <a:pt x="757237" y="302272"/>
                </a:lnTo>
                <a:lnTo>
                  <a:pt x="757237" y="299529"/>
                </a:lnTo>
                <a:close/>
              </a:path>
              <a:path w="1028700" h="1027430">
                <a:moveTo>
                  <a:pt x="1028687" y="2540"/>
                </a:moveTo>
                <a:lnTo>
                  <a:pt x="1028242" y="1270"/>
                </a:lnTo>
                <a:lnTo>
                  <a:pt x="1026439" y="0"/>
                </a:lnTo>
                <a:lnTo>
                  <a:pt x="1019467" y="0"/>
                </a:lnTo>
                <a:lnTo>
                  <a:pt x="1019467" y="8890"/>
                </a:lnTo>
                <a:lnTo>
                  <a:pt x="1019467" y="1018540"/>
                </a:lnTo>
                <a:lnTo>
                  <a:pt x="264198" y="1018540"/>
                </a:lnTo>
                <a:lnTo>
                  <a:pt x="264414" y="770890"/>
                </a:lnTo>
                <a:lnTo>
                  <a:pt x="769594" y="770890"/>
                </a:lnTo>
                <a:lnTo>
                  <a:pt x="771385" y="769620"/>
                </a:lnTo>
                <a:lnTo>
                  <a:pt x="771842" y="768350"/>
                </a:lnTo>
                <a:lnTo>
                  <a:pt x="771842" y="260350"/>
                </a:lnTo>
                <a:lnTo>
                  <a:pt x="771842" y="259080"/>
                </a:lnTo>
                <a:lnTo>
                  <a:pt x="771550" y="257810"/>
                </a:lnTo>
                <a:lnTo>
                  <a:pt x="770928" y="257810"/>
                </a:lnTo>
                <a:lnTo>
                  <a:pt x="770496" y="256540"/>
                </a:lnTo>
                <a:lnTo>
                  <a:pt x="762889" y="256540"/>
                </a:lnTo>
                <a:lnTo>
                  <a:pt x="762889" y="271780"/>
                </a:lnTo>
                <a:lnTo>
                  <a:pt x="762889" y="762000"/>
                </a:lnTo>
                <a:lnTo>
                  <a:pt x="747026" y="762000"/>
                </a:lnTo>
                <a:lnTo>
                  <a:pt x="746988" y="760730"/>
                </a:lnTo>
                <a:lnTo>
                  <a:pt x="742988" y="760730"/>
                </a:lnTo>
                <a:lnTo>
                  <a:pt x="742937" y="762000"/>
                </a:lnTo>
                <a:lnTo>
                  <a:pt x="726490" y="762000"/>
                </a:lnTo>
                <a:lnTo>
                  <a:pt x="726363" y="760730"/>
                </a:lnTo>
                <a:lnTo>
                  <a:pt x="722541" y="760730"/>
                </a:lnTo>
                <a:lnTo>
                  <a:pt x="722414" y="762000"/>
                </a:lnTo>
                <a:lnTo>
                  <a:pt x="705954" y="762000"/>
                </a:lnTo>
                <a:lnTo>
                  <a:pt x="705764" y="760730"/>
                </a:lnTo>
                <a:lnTo>
                  <a:pt x="704735" y="760730"/>
                </a:lnTo>
                <a:lnTo>
                  <a:pt x="703999" y="759460"/>
                </a:lnTo>
                <a:lnTo>
                  <a:pt x="702322" y="760730"/>
                </a:lnTo>
                <a:lnTo>
                  <a:pt x="701903" y="760730"/>
                </a:lnTo>
                <a:lnTo>
                  <a:pt x="701890" y="762000"/>
                </a:lnTo>
                <a:lnTo>
                  <a:pt x="685444" y="762000"/>
                </a:lnTo>
                <a:lnTo>
                  <a:pt x="685304" y="760730"/>
                </a:lnTo>
                <a:lnTo>
                  <a:pt x="681482" y="760730"/>
                </a:lnTo>
                <a:lnTo>
                  <a:pt x="681355" y="762000"/>
                </a:lnTo>
                <a:lnTo>
                  <a:pt x="664908" y="762000"/>
                </a:lnTo>
                <a:lnTo>
                  <a:pt x="664883" y="760730"/>
                </a:lnTo>
                <a:lnTo>
                  <a:pt x="664451" y="760730"/>
                </a:lnTo>
                <a:lnTo>
                  <a:pt x="662774" y="759460"/>
                </a:lnTo>
                <a:lnTo>
                  <a:pt x="662038" y="760730"/>
                </a:lnTo>
                <a:lnTo>
                  <a:pt x="661022" y="760730"/>
                </a:lnTo>
                <a:lnTo>
                  <a:pt x="660831" y="762000"/>
                </a:lnTo>
                <a:lnTo>
                  <a:pt x="644359" y="762000"/>
                </a:lnTo>
                <a:lnTo>
                  <a:pt x="644334" y="760730"/>
                </a:lnTo>
                <a:lnTo>
                  <a:pt x="640321" y="760730"/>
                </a:lnTo>
                <a:lnTo>
                  <a:pt x="640283" y="762000"/>
                </a:lnTo>
                <a:lnTo>
                  <a:pt x="623836" y="762000"/>
                </a:lnTo>
                <a:lnTo>
                  <a:pt x="623798" y="760730"/>
                </a:lnTo>
                <a:lnTo>
                  <a:pt x="619798" y="760730"/>
                </a:lnTo>
                <a:lnTo>
                  <a:pt x="619747" y="762000"/>
                </a:lnTo>
                <a:lnTo>
                  <a:pt x="603300" y="762000"/>
                </a:lnTo>
                <a:lnTo>
                  <a:pt x="603173" y="760730"/>
                </a:lnTo>
                <a:lnTo>
                  <a:pt x="599351" y="760730"/>
                </a:lnTo>
                <a:lnTo>
                  <a:pt x="599224" y="762000"/>
                </a:lnTo>
                <a:lnTo>
                  <a:pt x="582777" y="762000"/>
                </a:lnTo>
                <a:lnTo>
                  <a:pt x="582726" y="760730"/>
                </a:lnTo>
                <a:lnTo>
                  <a:pt x="578904" y="760730"/>
                </a:lnTo>
                <a:lnTo>
                  <a:pt x="578700" y="762000"/>
                </a:lnTo>
                <a:lnTo>
                  <a:pt x="562254" y="762000"/>
                </a:lnTo>
                <a:lnTo>
                  <a:pt x="562203" y="760730"/>
                </a:lnTo>
                <a:lnTo>
                  <a:pt x="558203" y="760730"/>
                </a:lnTo>
                <a:lnTo>
                  <a:pt x="558165" y="762000"/>
                </a:lnTo>
                <a:lnTo>
                  <a:pt x="541540" y="762000"/>
                </a:lnTo>
                <a:lnTo>
                  <a:pt x="541489" y="760730"/>
                </a:lnTo>
                <a:lnTo>
                  <a:pt x="537489" y="760730"/>
                </a:lnTo>
                <a:lnTo>
                  <a:pt x="537451" y="762000"/>
                </a:lnTo>
                <a:lnTo>
                  <a:pt x="520992" y="762000"/>
                </a:lnTo>
                <a:lnTo>
                  <a:pt x="520954" y="760730"/>
                </a:lnTo>
                <a:lnTo>
                  <a:pt x="516953" y="760730"/>
                </a:lnTo>
                <a:lnTo>
                  <a:pt x="516902" y="762000"/>
                </a:lnTo>
                <a:lnTo>
                  <a:pt x="500418" y="762000"/>
                </a:lnTo>
                <a:lnTo>
                  <a:pt x="500037" y="760730"/>
                </a:lnTo>
                <a:lnTo>
                  <a:pt x="499529" y="760730"/>
                </a:lnTo>
                <a:lnTo>
                  <a:pt x="498106" y="759460"/>
                </a:lnTo>
                <a:lnTo>
                  <a:pt x="497484" y="760730"/>
                </a:lnTo>
                <a:lnTo>
                  <a:pt x="496582" y="760730"/>
                </a:lnTo>
                <a:lnTo>
                  <a:pt x="496379" y="762000"/>
                </a:lnTo>
                <a:lnTo>
                  <a:pt x="479933" y="762000"/>
                </a:lnTo>
                <a:lnTo>
                  <a:pt x="479806" y="760730"/>
                </a:lnTo>
                <a:lnTo>
                  <a:pt x="475983" y="760730"/>
                </a:lnTo>
                <a:lnTo>
                  <a:pt x="475843" y="762000"/>
                </a:lnTo>
                <a:lnTo>
                  <a:pt x="459397" y="762000"/>
                </a:lnTo>
                <a:lnTo>
                  <a:pt x="459270" y="760730"/>
                </a:lnTo>
                <a:lnTo>
                  <a:pt x="455447" y="760730"/>
                </a:lnTo>
                <a:lnTo>
                  <a:pt x="455320" y="762000"/>
                </a:lnTo>
                <a:lnTo>
                  <a:pt x="438873" y="762000"/>
                </a:lnTo>
                <a:lnTo>
                  <a:pt x="438835" y="760730"/>
                </a:lnTo>
                <a:lnTo>
                  <a:pt x="434822" y="760730"/>
                </a:lnTo>
                <a:lnTo>
                  <a:pt x="434797" y="762000"/>
                </a:lnTo>
                <a:lnTo>
                  <a:pt x="418325" y="762000"/>
                </a:lnTo>
                <a:lnTo>
                  <a:pt x="418134" y="760730"/>
                </a:lnTo>
                <a:lnTo>
                  <a:pt x="417118" y="760730"/>
                </a:lnTo>
                <a:lnTo>
                  <a:pt x="416382" y="759460"/>
                </a:lnTo>
                <a:lnTo>
                  <a:pt x="414705" y="760730"/>
                </a:lnTo>
                <a:lnTo>
                  <a:pt x="414274" y="760730"/>
                </a:lnTo>
                <a:lnTo>
                  <a:pt x="414261" y="762000"/>
                </a:lnTo>
                <a:lnTo>
                  <a:pt x="397802" y="762000"/>
                </a:lnTo>
                <a:lnTo>
                  <a:pt x="397764" y="760730"/>
                </a:lnTo>
                <a:lnTo>
                  <a:pt x="393763" y="760730"/>
                </a:lnTo>
                <a:lnTo>
                  <a:pt x="393712" y="762000"/>
                </a:lnTo>
                <a:lnTo>
                  <a:pt x="377266" y="762000"/>
                </a:lnTo>
                <a:lnTo>
                  <a:pt x="377240" y="760730"/>
                </a:lnTo>
                <a:lnTo>
                  <a:pt x="373227" y="760730"/>
                </a:lnTo>
                <a:lnTo>
                  <a:pt x="373189" y="762000"/>
                </a:lnTo>
                <a:lnTo>
                  <a:pt x="356743" y="762000"/>
                </a:lnTo>
                <a:lnTo>
                  <a:pt x="356616" y="760730"/>
                </a:lnTo>
                <a:lnTo>
                  <a:pt x="352793" y="760730"/>
                </a:lnTo>
                <a:lnTo>
                  <a:pt x="352653" y="762000"/>
                </a:lnTo>
                <a:lnTo>
                  <a:pt x="336207" y="762000"/>
                </a:lnTo>
                <a:lnTo>
                  <a:pt x="336003" y="760730"/>
                </a:lnTo>
                <a:lnTo>
                  <a:pt x="334987" y="760730"/>
                </a:lnTo>
                <a:lnTo>
                  <a:pt x="334251" y="759460"/>
                </a:lnTo>
                <a:lnTo>
                  <a:pt x="332574" y="760730"/>
                </a:lnTo>
                <a:lnTo>
                  <a:pt x="332143" y="760730"/>
                </a:lnTo>
                <a:lnTo>
                  <a:pt x="332130" y="762000"/>
                </a:lnTo>
                <a:lnTo>
                  <a:pt x="315798" y="762000"/>
                </a:lnTo>
                <a:lnTo>
                  <a:pt x="315760" y="760730"/>
                </a:lnTo>
                <a:lnTo>
                  <a:pt x="311746" y="760730"/>
                </a:lnTo>
                <a:lnTo>
                  <a:pt x="311721" y="762000"/>
                </a:lnTo>
                <a:lnTo>
                  <a:pt x="295249" y="762000"/>
                </a:lnTo>
                <a:lnTo>
                  <a:pt x="295249" y="760730"/>
                </a:lnTo>
                <a:lnTo>
                  <a:pt x="291185" y="760730"/>
                </a:lnTo>
                <a:lnTo>
                  <a:pt x="291185" y="762000"/>
                </a:lnTo>
                <a:lnTo>
                  <a:pt x="274701" y="762000"/>
                </a:lnTo>
                <a:lnTo>
                  <a:pt x="274434" y="760730"/>
                </a:lnTo>
                <a:lnTo>
                  <a:pt x="273913" y="760730"/>
                </a:lnTo>
                <a:lnTo>
                  <a:pt x="281368" y="753110"/>
                </a:lnTo>
                <a:lnTo>
                  <a:pt x="281762" y="753110"/>
                </a:lnTo>
                <a:lnTo>
                  <a:pt x="282282" y="754380"/>
                </a:lnTo>
                <a:lnTo>
                  <a:pt x="283933" y="754380"/>
                </a:lnTo>
                <a:lnTo>
                  <a:pt x="285203" y="751840"/>
                </a:lnTo>
                <a:lnTo>
                  <a:pt x="284975" y="750570"/>
                </a:lnTo>
                <a:lnTo>
                  <a:pt x="284200" y="750570"/>
                </a:lnTo>
                <a:lnTo>
                  <a:pt x="291630" y="742950"/>
                </a:lnTo>
                <a:lnTo>
                  <a:pt x="292023" y="742950"/>
                </a:lnTo>
                <a:lnTo>
                  <a:pt x="292557" y="744220"/>
                </a:lnTo>
                <a:lnTo>
                  <a:pt x="294589" y="744220"/>
                </a:lnTo>
                <a:lnTo>
                  <a:pt x="295275" y="742950"/>
                </a:lnTo>
                <a:lnTo>
                  <a:pt x="295275" y="741680"/>
                </a:lnTo>
                <a:lnTo>
                  <a:pt x="295059" y="740410"/>
                </a:lnTo>
                <a:lnTo>
                  <a:pt x="294462" y="740410"/>
                </a:lnTo>
                <a:lnTo>
                  <a:pt x="301891" y="732790"/>
                </a:lnTo>
                <a:lnTo>
                  <a:pt x="302285" y="732790"/>
                </a:lnTo>
                <a:lnTo>
                  <a:pt x="302818" y="734060"/>
                </a:lnTo>
                <a:lnTo>
                  <a:pt x="304850" y="734060"/>
                </a:lnTo>
                <a:lnTo>
                  <a:pt x="305536" y="732790"/>
                </a:lnTo>
                <a:lnTo>
                  <a:pt x="305523" y="730250"/>
                </a:lnTo>
                <a:lnTo>
                  <a:pt x="304723" y="730250"/>
                </a:lnTo>
                <a:lnTo>
                  <a:pt x="312153" y="722630"/>
                </a:lnTo>
                <a:lnTo>
                  <a:pt x="315798" y="722630"/>
                </a:lnTo>
                <a:lnTo>
                  <a:pt x="315798" y="720090"/>
                </a:lnTo>
                <a:lnTo>
                  <a:pt x="314998" y="720090"/>
                </a:lnTo>
                <a:lnTo>
                  <a:pt x="322414" y="712470"/>
                </a:lnTo>
                <a:lnTo>
                  <a:pt x="326059" y="712470"/>
                </a:lnTo>
                <a:lnTo>
                  <a:pt x="326059" y="709930"/>
                </a:lnTo>
                <a:lnTo>
                  <a:pt x="325793" y="709930"/>
                </a:lnTo>
                <a:lnTo>
                  <a:pt x="325259" y="708660"/>
                </a:lnTo>
                <a:lnTo>
                  <a:pt x="332689" y="702310"/>
                </a:lnTo>
                <a:lnTo>
                  <a:pt x="335330" y="702310"/>
                </a:lnTo>
                <a:lnTo>
                  <a:pt x="336130" y="701040"/>
                </a:lnTo>
                <a:lnTo>
                  <a:pt x="336321" y="701040"/>
                </a:lnTo>
                <a:lnTo>
                  <a:pt x="336334" y="699770"/>
                </a:lnTo>
                <a:lnTo>
                  <a:pt x="336130" y="699770"/>
                </a:lnTo>
                <a:lnTo>
                  <a:pt x="335724" y="698500"/>
                </a:lnTo>
                <a:lnTo>
                  <a:pt x="335521" y="698500"/>
                </a:lnTo>
                <a:lnTo>
                  <a:pt x="342950" y="692150"/>
                </a:lnTo>
                <a:lnTo>
                  <a:pt x="346138" y="692150"/>
                </a:lnTo>
                <a:lnTo>
                  <a:pt x="346595" y="690880"/>
                </a:lnTo>
                <a:lnTo>
                  <a:pt x="346595" y="689610"/>
                </a:lnTo>
                <a:lnTo>
                  <a:pt x="346316" y="689610"/>
                </a:lnTo>
                <a:lnTo>
                  <a:pt x="345782" y="688340"/>
                </a:lnTo>
                <a:lnTo>
                  <a:pt x="353212" y="680720"/>
                </a:lnTo>
                <a:lnTo>
                  <a:pt x="353618" y="681990"/>
                </a:lnTo>
                <a:lnTo>
                  <a:pt x="356870" y="681990"/>
                </a:lnTo>
                <a:lnTo>
                  <a:pt x="356857" y="679450"/>
                </a:lnTo>
                <a:lnTo>
                  <a:pt x="356590" y="679450"/>
                </a:lnTo>
                <a:lnTo>
                  <a:pt x="356044" y="678180"/>
                </a:lnTo>
                <a:lnTo>
                  <a:pt x="363474" y="670560"/>
                </a:lnTo>
                <a:lnTo>
                  <a:pt x="364413" y="671830"/>
                </a:lnTo>
                <a:lnTo>
                  <a:pt x="365429" y="671830"/>
                </a:lnTo>
                <a:lnTo>
                  <a:pt x="367665" y="670560"/>
                </a:lnTo>
                <a:lnTo>
                  <a:pt x="367588" y="669290"/>
                </a:lnTo>
                <a:lnTo>
                  <a:pt x="366306" y="668020"/>
                </a:lnTo>
                <a:lnTo>
                  <a:pt x="373761" y="660400"/>
                </a:lnTo>
                <a:lnTo>
                  <a:pt x="374154" y="661670"/>
                </a:lnTo>
                <a:lnTo>
                  <a:pt x="376910" y="661670"/>
                </a:lnTo>
                <a:lnTo>
                  <a:pt x="377621" y="659130"/>
                </a:lnTo>
                <a:lnTo>
                  <a:pt x="377469" y="659130"/>
                </a:lnTo>
                <a:lnTo>
                  <a:pt x="376809" y="657860"/>
                </a:lnTo>
                <a:lnTo>
                  <a:pt x="376580" y="657860"/>
                </a:lnTo>
                <a:lnTo>
                  <a:pt x="384022" y="650240"/>
                </a:lnTo>
                <a:lnTo>
                  <a:pt x="384416" y="651510"/>
                </a:lnTo>
                <a:lnTo>
                  <a:pt x="386981" y="651510"/>
                </a:lnTo>
                <a:lnTo>
                  <a:pt x="387667" y="650240"/>
                </a:lnTo>
                <a:lnTo>
                  <a:pt x="387667" y="648970"/>
                </a:lnTo>
                <a:lnTo>
                  <a:pt x="387375" y="647700"/>
                </a:lnTo>
                <a:lnTo>
                  <a:pt x="386867" y="647700"/>
                </a:lnTo>
                <a:lnTo>
                  <a:pt x="394284" y="640080"/>
                </a:lnTo>
                <a:lnTo>
                  <a:pt x="394690" y="641350"/>
                </a:lnTo>
                <a:lnTo>
                  <a:pt x="397256" y="641350"/>
                </a:lnTo>
                <a:lnTo>
                  <a:pt x="397929" y="640080"/>
                </a:lnTo>
                <a:lnTo>
                  <a:pt x="397929" y="638810"/>
                </a:lnTo>
                <a:lnTo>
                  <a:pt x="397662" y="637540"/>
                </a:lnTo>
                <a:lnTo>
                  <a:pt x="397129" y="637540"/>
                </a:lnTo>
                <a:lnTo>
                  <a:pt x="404558" y="629920"/>
                </a:lnTo>
                <a:lnTo>
                  <a:pt x="404952" y="629920"/>
                </a:lnTo>
                <a:lnTo>
                  <a:pt x="405485" y="631190"/>
                </a:lnTo>
                <a:lnTo>
                  <a:pt x="407517" y="631190"/>
                </a:lnTo>
                <a:lnTo>
                  <a:pt x="408203" y="629920"/>
                </a:lnTo>
                <a:lnTo>
                  <a:pt x="408190" y="628650"/>
                </a:lnTo>
                <a:lnTo>
                  <a:pt x="407924" y="627380"/>
                </a:lnTo>
                <a:lnTo>
                  <a:pt x="407390" y="627380"/>
                </a:lnTo>
                <a:lnTo>
                  <a:pt x="414820" y="619760"/>
                </a:lnTo>
                <a:lnTo>
                  <a:pt x="415213" y="619760"/>
                </a:lnTo>
                <a:lnTo>
                  <a:pt x="415747" y="621030"/>
                </a:lnTo>
                <a:lnTo>
                  <a:pt x="417779" y="621030"/>
                </a:lnTo>
                <a:lnTo>
                  <a:pt x="418465" y="619760"/>
                </a:lnTo>
                <a:lnTo>
                  <a:pt x="418465" y="618490"/>
                </a:lnTo>
                <a:lnTo>
                  <a:pt x="418261" y="617220"/>
                </a:lnTo>
                <a:lnTo>
                  <a:pt x="417652" y="617220"/>
                </a:lnTo>
                <a:lnTo>
                  <a:pt x="425081" y="609600"/>
                </a:lnTo>
                <a:lnTo>
                  <a:pt x="425475" y="609600"/>
                </a:lnTo>
                <a:lnTo>
                  <a:pt x="426008" y="610870"/>
                </a:lnTo>
                <a:lnTo>
                  <a:pt x="428040" y="610870"/>
                </a:lnTo>
                <a:lnTo>
                  <a:pt x="428726" y="609600"/>
                </a:lnTo>
                <a:lnTo>
                  <a:pt x="428726" y="607060"/>
                </a:lnTo>
                <a:lnTo>
                  <a:pt x="427913" y="607060"/>
                </a:lnTo>
                <a:lnTo>
                  <a:pt x="435343" y="599440"/>
                </a:lnTo>
                <a:lnTo>
                  <a:pt x="438988" y="599440"/>
                </a:lnTo>
                <a:lnTo>
                  <a:pt x="438988" y="596900"/>
                </a:lnTo>
                <a:lnTo>
                  <a:pt x="438188" y="596900"/>
                </a:lnTo>
                <a:lnTo>
                  <a:pt x="445604" y="589280"/>
                </a:lnTo>
                <a:lnTo>
                  <a:pt x="449249" y="589280"/>
                </a:lnTo>
                <a:lnTo>
                  <a:pt x="449249" y="586740"/>
                </a:lnTo>
                <a:lnTo>
                  <a:pt x="448983" y="586740"/>
                </a:lnTo>
                <a:lnTo>
                  <a:pt x="448449" y="585470"/>
                </a:lnTo>
                <a:lnTo>
                  <a:pt x="455879" y="579120"/>
                </a:lnTo>
                <a:lnTo>
                  <a:pt x="459003" y="579120"/>
                </a:lnTo>
                <a:lnTo>
                  <a:pt x="459473" y="577850"/>
                </a:lnTo>
                <a:lnTo>
                  <a:pt x="459511" y="576580"/>
                </a:lnTo>
                <a:lnTo>
                  <a:pt x="459244" y="576580"/>
                </a:lnTo>
                <a:lnTo>
                  <a:pt x="458711" y="575310"/>
                </a:lnTo>
                <a:lnTo>
                  <a:pt x="466140" y="568960"/>
                </a:lnTo>
                <a:lnTo>
                  <a:pt x="467067" y="570230"/>
                </a:lnTo>
                <a:lnTo>
                  <a:pt x="468096" y="570230"/>
                </a:lnTo>
                <a:lnTo>
                  <a:pt x="470331" y="567690"/>
                </a:lnTo>
                <a:lnTo>
                  <a:pt x="470242" y="566420"/>
                </a:lnTo>
                <a:lnTo>
                  <a:pt x="468972" y="565150"/>
                </a:lnTo>
                <a:lnTo>
                  <a:pt x="476402" y="557530"/>
                </a:lnTo>
                <a:lnTo>
                  <a:pt x="477329" y="558800"/>
                </a:lnTo>
                <a:lnTo>
                  <a:pt x="478358" y="560070"/>
                </a:lnTo>
                <a:lnTo>
                  <a:pt x="480593" y="557530"/>
                </a:lnTo>
                <a:lnTo>
                  <a:pt x="480517" y="556260"/>
                </a:lnTo>
                <a:lnTo>
                  <a:pt x="479234" y="554990"/>
                </a:lnTo>
                <a:lnTo>
                  <a:pt x="486689" y="547370"/>
                </a:lnTo>
                <a:lnTo>
                  <a:pt x="487083" y="548640"/>
                </a:lnTo>
                <a:lnTo>
                  <a:pt x="489648" y="548640"/>
                </a:lnTo>
                <a:lnTo>
                  <a:pt x="490334" y="547370"/>
                </a:lnTo>
                <a:lnTo>
                  <a:pt x="490334" y="546100"/>
                </a:lnTo>
                <a:lnTo>
                  <a:pt x="490042" y="544830"/>
                </a:lnTo>
                <a:lnTo>
                  <a:pt x="489521" y="544830"/>
                </a:lnTo>
                <a:lnTo>
                  <a:pt x="496951" y="537210"/>
                </a:lnTo>
                <a:lnTo>
                  <a:pt x="497090" y="537210"/>
                </a:lnTo>
                <a:lnTo>
                  <a:pt x="497611" y="538480"/>
                </a:lnTo>
                <a:lnTo>
                  <a:pt x="499656" y="538480"/>
                </a:lnTo>
                <a:lnTo>
                  <a:pt x="500151" y="537210"/>
                </a:lnTo>
                <a:lnTo>
                  <a:pt x="500595" y="537210"/>
                </a:lnTo>
                <a:lnTo>
                  <a:pt x="500595" y="535940"/>
                </a:lnTo>
                <a:lnTo>
                  <a:pt x="500329" y="534670"/>
                </a:lnTo>
                <a:lnTo>
                  <a:pt x="499795" y="534670"/>
                </a:lnTo>
                <a:lnTo>
                  <a:pt x="507212" y="527050"/>
                </a:lnTo>
                <a:lnTo>
                  <a:pt x="507606" y="528320"/>
                </a:lnTo>
                <a:lnTo>
                  <a:pt x="510171" y="528320"/>
                </a:lnTo>
                <a:lnTo>
                  <a:pt x="510857" y="527050"/>
                </a:lnTo>
                <a:lnTo>
                  <a:pt x="510857" y="525780"/>
                </a:lnTo>
                <a:lnTo>
                  <a:pt x="510590" y="524510"/>
                </a:lnTo>
                <a:lnTo>
                  <a:pt x="510057" y="524510"/>
                </a:lnTo>
                <a:lnTo>
                  <a:pt x="517486" y="516890"/>
                </a:lnTo>
                <a:lnTo>
                  <a:pt x="517880" y="518160"/>
                </a:lnTo>
                <a:lnTo>
                  <a:pt x="520446" y="518160"/>
                </a:lnTo>
                <a:lnTo>
                  <a:pt x="521119" y="516890"/>
                </a:lnTo>
                <a:lnTo>
                  <a:pt x="521119" y="515620"/>
                </a:lnTo>
                <a:lnTo>
                  <a:pt x="520852" y="514350"/>
                </a:lnTo>
                <a:lnTo>
                  <a:pt x="520319" y="514350"/>
                </a:lnTo>
                <a:lnTo>
                  <a:pt x="527748" y="506730"/>
                </a:lnTo>
                <a:lnTo>
                  <a:pt x="528142" y="506730"/>
                </a:lnTo>
                <a:lnTo>
                  <a:pt x="528675" y="508000"/>
                </a:lnTo>
                <a:lnTo>
                  <a:pt x="530707" y="508000"/>
                </a:lnTo>
                <a:lnTo>
                  <a:pt x="531393" y="506730"/>
                </a:lnTo>
                <a:lnTo>
                  <a:pt x="531393" y="505460"/>
                </a:lnTo>
                <a:lnTo>
                  <a:pt x="531114" y="504190"/>
                </a:lnTo>
                <a:lnTo>
                  <a:pt x="530580" y="504190"/>
                </a:lnTo>
                <a:lnTo>
                  <a:pt x="538010" y="496570"/>
                </a:lnTo>
                <a:lnTo>
                  <a:pt x="538403" y="496570"/>
                </a:lnTo>
                <a:lnTo>
                  <a:pt x="538937" y="497840"/>
                </a:lnTo>
                <a:lnTo>
                  <a:pt x="540969" y="497840"/>
                </a:lnTo>
                <a:lnTo>
                  <a:pt x="541655" y="496570"/>
                </a:lnTo>
                <a:lnTo>
                  <a:pt x="541655" y="494030"/>
                </a:lnTo>
                <a:lnTo>
                  <a:pt x="540842" y="494030"/>
                </a:lnTo>
                <a:lnTo>
                  <a:pt x="548271" y="486410"/>
                </a:lnTo>
                <a:lnTo>
                  <a:pt x="548665" y="486410"/>
                </a:lnTo>
                <a:lnTo>
                  <a:pt x="549198" y="487680"/>
                </a:lnTo>
                <a:lnTo>
                  <a:pt x="551230" y="487680"/>
                </a:lnTo>
                <a:lnTo>
                  <a:pt x="551916" y="486410"/>
                </a:lnTo>
                <a:lnTo>
                  <a:pt x="551916" y="483870"/>
                </a:lnTo>
                <a:lnTo>
                  <a:pt x="551103" y="483870"/>
                </a:lnTo>
                <a:lnTo>
                  <a:pt x="558533" y="476250"/>
                </a:lnTo>
                <a:lnTo>
                  <a:pt x="562178" y="476250"/>
                </a:lnTo>
                <a:lnTo>
                  <a:pt x="562178" y="473710"/>
                </a:lnTo>
                <a:lnTo>
                  <a:pt x="561378" y="473710"/>
                </a:lnTo>
                <a:lnTo>
                  <a:pt x="568794" y="466090"/>
                </a:lnTo>
                <a:lnTo>
                  <a:pt x="572439" y="466090"/>
                </a:lnTo>
                <a:lnTo>
                  <a:pt x="572439" y="463550"/>
                </a:lnTo>
                <a:lnTo>
                  <a:pt x="572173" y="463550"/>
                </a:lnTo>
                <a:lnTo>
                  <a:pt x="571639" y="462280"/>
                </a:lnTo>
                <a:lnTo>
                  <a:pt x="579069" y="455930"/>
                </a:lnTo>
                <a:lnTo>
                  <a:pt x="582193" y="455930"/>
                </a:lnTo>
                <a:lnTo>
                  <a:pt x="582663" y="454660"/>
                </a:lnTo>
                <a:lnTo>
                  <a:pt x="582701" y="453390"/>
                </a:lnTo>
                <a:lnTo>
                  <a:pt x="582422" y="453390"/>
                </a:lnTo>
                <a:lnTo>
                  <a:pt x="581901" y="452120"/>
                </a:lnTo>
                <a:lnTo>
                  <a:pt x="589330" y="445770"/>
                </a:lnTo>
                <a:lnTo>
                  <a:pt x="592518" y="445770"/>
                </a:lnTo>
                <a:lnTo>
                  <a:pt x="593001" y="444500"/>
                </a:lnTo>
                <a:lnTo>
                  <a:pt x="592975" y="443230"/>
                </a:lnTo>
                <a:lnTo>
                  <a:pt x="592696" y="443230"/>
                </a:lnTo>
                <a:lnTo>
                  <a:pt x="592162" y="441960"/>
                </a:lnTo>
                <a:lnTo>
                  <a:pt x="599617" y="434340"/>
                </a:lnTo>
                <a:lnTo>
                  <a:pt x="600011" y="435610"/>
                </a:lnTo>
                <a:lnTo>
                  <a:pt x="603262" y="435610"/>
                </a:lnTo>
                <a:lnTo>
                  <a:pt x="603262" y="433070"/>
                </a:lnTo>
                <a:lnTo>
                  <a:pt x="602970" y="433070"/>
                </a:lnTo>
                <a:lnTo>
                  <a:pt x="602449" y="431800"/>
                </a:lnTo>
                <a:lnTo>
                  <a:pt x="609879" y="424180"/>
                </a:lnTo>
                <a:lnTo>
                  <a:pt x="610273" y="425450"/>
                </a:lnTo>
                <a:lnTo>
                  <a:pt x="612838" y="425450"/>
                </a:lnTo>
                <a:lnTo>
                  <a:pt x="613524" y="424180"/>
                </a:lnTo>
                <a:lnTo>
                  <a:pt x="613511" y="422910"/>
                </a:lnTo>
                <a:lnTo>
                  <a:pt x="613232" y="421640"/>
                </a:lnTo>
                <a:lnTo>
                  <a:pt x="612711" y="421640"/>
                </a:lnTo>
                <a:lnTo>
                  <a:pt x="620141" y="414020"/>
                </a:lnTo>
                <a:lnTo>
                  <a:pt x="620534" y="415290"/>
                </a:lnTo>
                <a:lnTo>
                  <a:pt x="623277" y="415290"/>
                </a:lnTo>
                <a:lnTo>
                  <a:pt x="623989" y="412750"/>
                </a:lnTo>
                <a:lnTo>
                  <a:pt x="623836" y="412750"/>
                </a:lnTo>
                <a:lnTo>
                  <a:pt x="623189" y="411480"/>
                </a:lnTo>
                <a:lnTo>
                  <a:pt x="622985" y="411480"/>
                </a:lnTo>
                <a:lnTo>
                  <a:pt x="630402" y="403860"/>
                </a:lnTo>
                <a:lnTo>
                  <a:pt x="630796" y="405130"/>
                </a:lnTo>
                <a:lnTo>
                  <a:pt x="633361" y="405130"/>
                </a:lnTo>
                <a:lnTo>
                  <a:pt x="634047" y="403860"/>
                </a:lnTo>
                <a:lnTo>
                  <a:pt x="634047" y="402590"/>
                </a:lnTo>
                <a:lnTo>
                  <a:pt x="633780" y="401320"/>
                </a:lnTo>
                <a:lnTo>
                  <a:pt x="633247" y="401320"/>
                </a:lnTo>
                <a:lnTo>
                  <a:pt x="640676" y="393700"/>
                </a:lnTo>
                <a:lnTo>
                  <a:pt x="641070" y="394970"/>
                </a:lnTo>
                <a:lnTo>
                  <a:pt x="643636" y="394970"/>
                </a:lnTo>
                <a:lnTo>
                  <a:pt x="644309" y="393700"/>
                </a:lnTo>
                <a:lnTo>
                  <a:pt x="644309" y="392430"/>
                </a:lnTo>
                <a:lnTo>
                  <a:pt x="644042" y="391160"/>
                </a:lnTo>
                <a:lnTo>
                  <a:pt x="643509" y="391160"/>
                </a:lnTo>
                <a:lnTo>
                  <a:pt x="650938" y="383540"/>
                </a:lnTo>
                <a:lnTo>
                  <a:pt x="651332" y="383540"/>
                </a:lnTo>
                <a:lnTo>
                  <a:pt x="651865" y="384810"/>
                </a:lnTo>
                <a:lnTo>
                  <a:pt x="653897" y="384810"/>
                </a:lnTo>
                <a:lnTo>
                  <a:pt x="654583" y="383540"/>
                </a:lnTo>
                <a:lnTo>
                  <a:pt x="654583" y="382270"/>
                </a:lnTo>
                <a:lnTo>
                  <a:pt x="654304" y="381000"/>
                </a:lnTo>
                <a:lnTo>
                  <a:pt x="653770" y="381000"/>
                </a:lnTo>
                <a:lnTo>
                  <a:pt x="661200" y="373380"/>
                </a:lnTo>
                <a:lnTo>
                  <a:pt x="661733" y="373380"/>
                </a:lnTo>
                <a:lnTo>
                  <a:pt x="662228" y="374650"/>
                </a:lnTo>
                <a:lnTo>
                  <a:pt x="664159" y="374650"/>
                </a:lnTo>
                <a:lnTo>
                  <a:pt x="664845" y="373380"/>
                </a:lnTo>
                <a:lnTo>
                  <a:pt x="664845" y="370840"/>
                </a:lnTo>
                <a:lnTo>
                  <a:pt x="664032" y="370840"/>
                </a:lnTo>
                <a:lnTo>
                  <a:pt x="671461" y="363220"/>
                </a:lnTo>
                <a:lnTo>
                  <a:pt x="672401" y="363220"/>
                </a:lnTo>
                <a:lnTo>
                  <a:pt x="673049" y="364490"/>
                </a:lnTo>
                <a:lnTo>
                  <a:pt x="674420" y="364490"/>
                </a:lnTo>
                <a:lnTo>
                  <a:pt x="675106" y="363220"/>
                </a:lnTo>
                <a:lnTo>
                  <a:pt x="675106" y="360680"/>
                </a:lnTo>
                <a:lnTo>
                  <a:pt x="674293" y="360680"/>
                </a:lnTo>
                <a:lnTo>
                  <a:pt x="681723" y="353060"/>
                </a:lnTo>
                <a:lnTo>
                  <a:pt x="685380" y="353060"/>
                </a:lnTo>
                <a:lnTo>
                  <a:pt x="685368" y="350520"/>
                </a:lnTo>
                <a:lnTo>
                  <a:pt x="684568" y="350520"/>
                </a:lnTo>
                <a:lnTo>
                  <a:pt x="691946" y="342900"/>
                </a:lnTo>
                <a:lnTo>
                  <a:pt x="692899" y="344170"/>
                </a:lnTo>
                <a:lnTo>
                  <a:pt x="693851" y="344170"/>
                </a:lnTo>
                <a:lnTo>
                  <a:pt x="695782" y="341630"/>
                </a:lnTo>
                <a:lnTo>
                  <a:pt x="695782" y="340360"/>
                </a:lnTo>
                <a:lnTo>
                  <a:pt x="694829" y="339090"/>
                </a:lnTo>
                <a:lnTo>
                  <a:pt x="702271" y="332740"/>
                </a:lnTo>
                <a:lnTo>
                  <a:pt x="704900" y="332740"/>
                </a:lnTo>
                <a:lnTo>
                  <a:pt x="705713" y="331470"/>
                </a:lnTo>
                <a:lnTo>
                  <a:pt x="705916" y="331470"/>
                </a:lnTo>
                <a:lnTo>
                  <a:pt x="705904" y="330200"/>
                </a:lnTo>
                <a:lnTo>
                  <a:pt x="705294" y="330200"/>
                </a:lnTo>
                <a:lnTo>
                  <a:pt x="705256" y="328930"/>
                </a:lnTo>
                <a:lnTo>
                  <a:pt x="705116" y="328930"/>
                </a:lnTo>
                <a:lnTo>
                  <a:pt x="712546" y="322580"/>
                </a:lnTo>
                <a:lnTo>
                  <a:pt x="716191" y="322580"/>
                </a:lnTo>
                <a:lnTo>
                  <a:pt x="716165" y="320040"/>
                </a:lnTo>
                <a:lnTo>
                  <a:pt x="715899" y="320040"/>
                </a:lnTo>
                <a:lnTo>
                  <a:pt x="715378" y="318770"/>
                </a:lnTo>
                <a:lnTo>
                  <a:pt x="722807" y="311150"/>
                </a:lnTo>
                <a:lnTo>
                  <a:pt x="723201" y="312420"/>
                </a:lnTo>
                <a:lnTo>
                  <a:pt x="726452" y="312420"/>
                </a:lnTo>
                <a:lnTo>
                  <a:pt x="726452" y="309880"/>
                </a:lnTo>
                <a:lnTo>
                  <a:pt x="726160" y="309880"/>
                </a:lnTo>
                <a:lnTo>
                  <a:pt x="725639" y="308610"/>
                </a:lnTo>
                <a:lnTo>
                  <a:pt x="733069" y="300990"/>
                </a:lnTo>
                <a:lnTo>
                  <a:pt x="733463" y="302260"/>
                </a:lnTo>
                <a:lnTo>
                  <a:pt x="736028" y="302260"/>
                </a:lnTo>
                <a:lnTo>
                  <a:pt x="736714" y="300990"/>
                </a:lnTo>
                <a:lnTo>
                  <a:pt x="736701" y="299720"/>
                </a:lnTo>
                <a:lnTo>
                  <a:pt x="736434" y="298450"/>
                </a:lnTo>
                <a:lnTo>
                  <a:pt x="735901" y="298450"/>
                </a:lnTo>
                <a:lnTo>
                  <a:pt x="743331" y="290830"/>
                </a:lnTo>
                <a:lnTo>
                  <a:pt x="743724" y="292100"/>
                </a:lnTo>
                <a:lnTo>
                  <a:pt x="746290" y="292100"/>
                </a:lnTo>
                <a:lnTo>
                  <a:pt x="746975" y="290830"/>
                </a:lnTo>
                <a:lnTo>
                  <a:pt x="746975" y="289560"/>
                </a:lnTo>
                <a:lnTo>
                  <a:pt x="746709" y="288290"/>
                </a:lnTo>
                <a:lnTo>
                  <a:pt x="746175" y="288290"/>
                </a:lnTo>
                <a:lnTo>
                  <a:pt x="753592" y="280670"/>
                </a:lnTo>
                <a:lnTo>
                  <a:pt x="753986" y="281940"/>
                </a:lnTo>
                <a:lnTo>
                  <a:pt x="756602" y="281940"/>
                </a:lnTo>
                <a:lnTo>
                  <a:pt x="757313" y="280670"/>
                </a:lnTo>
                <a:lnTo>
                  <a:pt x="757313" y="279400"/>
                </a:lnTo>
                <a:lnTo>
                  <a:pt x="757034" y="278130"/>
                </a:lnTo>
                <a:lnTo>
                  <a:pt x="756500" y="278130"/>
                </a:lnTo>
                <a:lnTo>
                  <a:pt x="762889" y="271780"/>
                </a:lnTo>
                <a:lnTo>
                  <a:pt x="762889" y="256540"/>
                </a:lnTo>
                <a:lnTo>
                  <a:pt x="756297" y="256540"/>
                </a:lnTo>
                <a:lnTo>
                  <a:pt x="756297" y="265430"/>
                </a:lnTo>
                <a:lnTo>
                  <a:pt x="749947" y="271780"/>
                </a:lnTo>
                <a:lnTo>
                  <a:pt x="741045" y="280670"/>
                </a:lnTo>
                <a:lnTo>
                  <a:pt x="730885" y="290830"/>
                </a:lnTo>
                <a:lnTo>
                  <a:pt x="720725" y="300990"/>
                </a:lnTo>
                <a:lnTo>
                  <a:pt x="710552" y="311150"/>
                </a:lnTo>
                <a:lnTo>
                  <a:pt x="678802" y="342900"/>
                </a:lnTo>
                <a:lnTo>
                  <a:pt x="658469" y="363220"/>
                </a:lnTo>
                <a:lnTo>
                  <a:pt x="648309" y="373380"/>
                </a:lnTo>
                <a:lnTo>
                  <a:pt x="638136" y="383540"/>
                </a:lnTo>
                <a:lnTo>
                  <a:pt x="627976" y="393700"/>
                </a:lnTo>
                <a:lnTo>
                  <a:pt x="617816" y="403860"/>
                </a:lnTo>
                <a:lnTo>
                  <a:pt x="607644" y="414020"/>
                </a:lnTo>
                <a:lnTo>
                  <a:pt x="597484" y="424180"/>
                </a:lnTo>
                <a:lnTo>
                  <a:pt x="587324" y="434340"/>
                </a:lnTo>
                <a:lnTo>
                  <a:pt x="535228" y="486410"/>
                </a:lnTo>
                <a:lnTo>
                  <a:pt x="525068" y="496570"/>
                </a:lnTo>
                <a:lnTo>
                  <a:pt x="514908" y="506730"/>
                </a:lnTo>
                <a:lnTo>
                  <a:pt x="504736" y="516890"/>
                </a:lnTo>
                <a:lnTo>
                  <a:pt x="494576" y="527050"/>
                </a:lnTo>
                <a:lnTo>
                  <a:pt x="474243" y="547370"/>
                </a:lnTo>
                <a:lnTo>
                  <a:pt x="464083" y="557530"/>
                </a:lnTo>
                <a:lnTo>
                  <a:pt x="452653" y="568960"/>
                </a:lnTo>
                <a:lnTo>
                  <a:pt x="412000" y="609600"/>
                </a:lnTo>
                <a:lnTo>
                  <a:pt x="401828" y="619760"/>
                </a:lnTo>
                <a:lnTo>
                  <a:pt x="391668" y="629920"/>
                </a:lnTo>
                <a:lnTo>
                  <a:pt x="381508" y="640080"/>
                </a:lnTo>
                <a:lnTo>
                  <a:pt x="371335" y="650240"/>
                </a:lnTo>
                <a:lnTo>
                  <a:pt x="361175" y="660400"/>
                </a:lnTo>
                <a:lnTo>
                  <a:pt x="351015" y="670560"/>
                </a:lnTo>
                <a:lnTo>
                  <a:pt x="340842" y="680720"/>
                </a:lnTo>
                <a:lnTo>
                  <a:pt x="288759" y="732790"/>
                </a:lnTo>
                <a:lnTo>
                  <a:pt x="278599" y="742950"/>
                </a:lnTo>
                <a:lnTo>
                  <a:pt x="268427" y="753110"/>
                </a:lnTo>
                <a:lnTo>
                  <a:pt x="264617" y="756920"/>
                </a:lnTo>
                <a:lnTo>
                  <a:pt x="265442" y="265430"/>
                </a:lnTo>
                <a:lnTo>
                  <a:pt x="756297" y="265430"/>
                </a:lnTo>
                <a:lnTo>
                  <a:pt x="756297" y="256540"/>
                </a:lnTo>
                <a:lnTo>
                  <a:pt x="265442" y="256540"/>
                </a:lnTo>
                <a:lnTo>
                  <a:pt x="265861" y="8890"/>
                </a:lnTo>
                <a:lnTo>
                  <a:pt x="1019467" y="8890"/>
                </a:lnTo>
                <a:lnTo>
                  <a:pt x="1019467" y="0"/>
                </a:lnTo>
                <a:lnTo>
                  <a:pt x="256641" y="0"/>
                </a:lnTo>
                <a:lnTo>
                  <a:pt x="256641" y="8890"/>
                </a:lnTo>
                <a:lnTo>
                  <a:pt x="256222" y="256540"/>
                </a:lnTo>
                <a:lnTo>
                  <a:pt x="256222" y="265430"/>
                </a:lnTo>
                <a:lnTo>
                  <a:pt x="255828" y="502920"/>
                </a:lnTo>
                <a:lnTo>
                  <a:pt x="255803" y="513080"/>
                </a:lnTo>
                <a:lnTo>
                  <a:pt x="255397" y="756920"/>
                </a:lnTo>
                <a:lnTo>
                  <a:pt x="255397" y="762000"/>
                </a:lnTo>
                <a:lnTo>
                  <a:pt x="255371" y="770890"/>
                </a:lnTo>
                <a:lnTo>
                  <a:pt x="254977" y="1018540"/>
                </a:lnTo>
                <a:lnTo>
                  <a:pt x="9220" y="1018540"/>
                </a:lnTo>
                <a:lnTo>
                  <a:pt x="9220" y="770890"/>
                </a:lnTo>
                <a:lnTo>
                  <a:pt x="255371" y="770890"/>
                </a:lnTo>
                <a:lnTo>
                  <a:pt x="255371" y="762000"/>
                </a:lnTo>
                <a:lnTo>
                  <a:pt x="9220" y="762000"/>
                </a:lnTo>
                <a:lnTo>
                  <a:pt x="9220" y="513080"/>
                </a:lnTo>
                <a:lnTo>
                  <a:pt x="255803" y="513080"/>
                </a:lnTo>
                <a:lnTo>
                  <a:pt x="255803" y="502920"/>
                </a:lnTo>
                <a:lnTo>
                  <a:pt x="9220" y="502920"/>
                </a:lnTo>
                <a:lnTo>
                  <a:pt x="9220" y="265430"/>
                </a:lnTo>
                <a:lnTo>
                  <a:pt x="256222" y="265430"/>
                </a:lnTo>
                <a:lnTo>
                  <a:pt x="256222" y="256540"/>
                </a:lnTo>
                <a:lnTo>
                  <a:pt x="9220" y="256540"/>
                </a:lnTo>
                <a:lnTo>
                  <a:pt x="9220" y="8890"/>
                </a:lnTo>
                <a:lnTo>
                  <a:pt x="256641" y="8890"/>
                </a:lnTo>
                <a:lnTo>
                  <a:pt x="256641" y="0"/>
                </a:lnTo>
                <a:lnTo>
                  <a:pt x="2247" y="0"/>
                </a:lnTo>
                <a:lnTo>
                  <a:pt x="444" y="1270"/>
                </a:lnTo>
                <a:lnTo>
                  <a:pt x="0" y="2540"/>
                </a:lnTo>
                <a:lnTo>
                  <a:pt x="0" y="8890"/>
                </a:lnTo>
                <a:lnTo>
                  <a:pt x="0" y="265430"/>
                </a:lnTo>
                <a:lnTo>
                  <a:pt x="0" y="1024890"/>
                </a:lnTo>
                <a:lnTo>
                  <a:pt x="444" y="1026160"/>
                </a:lnTo>
                <a:lnTo>
                  <a:pt x="2247" y="1027430"/>
                </a:lnTo>
                <a:lnTo>
                  <a:pt x="1026439" y="1027430"/>
                </a:lnTo>
                <a:lnTo>
                  <a:pt x="1028242" y="1026160"/>
                </a:lnTo>
                <a:lnTo>
                  <a:pt x="1028687" y="1024890"/>
                </a:lnTo>
                <a:lnTo>
                  <a:pt x="1028687" y="254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09409" y="39126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5">
                <a:moveTo>
                  <a:pt x="4114" y="359994"/>
                </a:moveTo>
                <a:lnTo>
                  <a:pt x="3429" y="359308"/>
                </a:lnTo>
                <a:lnTo>
                  <a:pt x="698" y="359308"/>
                </a:lnTo>
                <a:lnTo>
                  <a:pt x="12" y="359994"/>
                </a:lnTo>
                <a:lnTo>
                  <a:pt x="12" y="362724"/>
                </a:lnTo>
                <a:lnTo>
                  <a:pt x="698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94"/>
                </a:lnTo>
                <a:close/>
              </a:path>
              <a:path w="76200" h="363855">
                <a:moveTo>
                  <a:pt x="4114" y="339458"/>
                </a:moveTo>
                <a:lnTo>
                  <a:pt x="3429" y="338772"/>
                </a:lnTo>
                <a:lnTo>
                  <a:pt x="698" y="338772"/>
                </a:lnTo>
                <a:lnTo>
                  <a:pt x="12" y="339458"/>
                </a:lnTo>
                <a:lnTo>
                  <a:pt x="12" y="342201"/>
                </a:lnTo>
                <a:lnTo>
                  <a:pt x="698" y="342887"/>
                </a:lnTo>
                <a:lnTo>
                  <a:pt x="2057" y="342887"/>
                </a:lnTo>
                <a:lnTo>
                  <a:pt x="3429" y="342887"/>
                </a:lnTo>
                <a:lnTo>
                  <a:pt x="4114" y="342201"/>
                </a:lnTo>
                <a:lnTo>
                  <a:pt x="4114" y="339458"/>
                </a:lnTo>
                <a:close/>
              </a:path>
              <a:path w="76200" h="363855">
                <a:moveTo>
                  <a:pt x="4114" y="318935"/>
                </a:moveTo>
                <a:lnTo>
                  <a:pt x="3429" y="318249"/>
                </a:lnTo>
                <a:lnTo>
                  <a:pt x="698" y="318249"/>
                </a:lnTo>
                <a:lnTo>
                  <a:pt x="12" y="318935"/>
                </a:lnTo>
                <a:lnTo>
                  <a:pt x="12" y="321665"/>
                </a:lnTo>
                <a:lnTo>
                  <a:pt x="698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76200" h="363855">
                <a:moveTo>
                  <a:pt x="4114" y="298411"/>
                </a:moveTo>
                <a:lnTo>
                  <a:pt x="3429" y="297726"/>
                </a:lnTo>
                <a:lnTo>
                  <a:pt x="698" y="297726"/>
                </a:lnTo>
                <a:lnTo>
                  <a:pt x="12" y="298411"/>
                </a:lnTo>
                <a:lnTo>
                  <a:pt x="12" y="301142"/>
                </a:lnTo>
                <a:lnTo>
                  <a:pt x="698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411"/>
                </a:lnTo>
                <a:close/>
              </a:path>
              <a:path w="76200" h="363855">
                <a:moveTo>
                  <a:pt x="4114" y="277876"/>
                </a:moveTo>
                <a:lnTo>
                  <a:pt x="3429" y="277190"/>
                </a:lnTo>
                <a:lnTo>
                  <a:pt x="698" y="277190"/>
                </a:lnTo>
                <a:lnTo>
                  <a:pt x="12" y="277876"/>
                </a:lnTo>
                <a:lnTo>
                  <a:pt x="12" y="280619"/>
                </a:lnTo>
                <a:lnTo>
                  <a:pt x="698" y="281305"/>
                </a:lnTo>
                <a:lnTo>
                  <a:pt x="2057" y="281305"/>
                </a:lnTo>
                <a:lnTo>
                  <a:pt x="3429" y="281305"/>
                </a:lnTo>
                <a:lnTo>
                  <a:pt x="4114" y="280619"/>
                </a:lnTo>
                <a:lnTo>
                  <a:pt x="4114" y="277876"/>
                </a:lnTo>
                <a:close/>
              </a:path>
              <a:path w="76200" h="363855">
                <a:moveTo>
                  <a:pt x="4114" y="257327"/>
                </a:moveTo>
                <a:lnTo>
                  <a:pt x="3429" y="256641"/>
                </a:lnTo>
                <a:lnTo>
                  <a:pt x="698" y="256641"/>
                </a:lnTo>
                <a:lnTo>
                  <a:pt x="12" y="257327"/>
                </a:lnTo>
                <a:lnTo>
                  <a:pt x="12" y="260057"/>
                </a:lnTo>
                <a:lnTo>
                  <a:pt x="698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76200" h="363855">
                <a:moveTo>
                  <a:pt x="4114" y="236804"/>
                </a:moveTo>
                <a:lnTo>
                  <a:pt x="3429" y="236118"/>
                </a:lnTo>
                <a:lnTo>
                  <a:pt x="698" y="236118"/>
                </a:lnTo>
                <a:lnTo>
                  <a:pt x="12" y="236804"/>
                </a:lnTo>
                <a:lnTo>
                  <a:pt x="12" y="239534"/>
                </a:lnTo>
                <a:lnTo>
                  <a:pt x="698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804"/>
                </a:lnTo>
                <a:close/>
              </a:path>
              <a:path w="76200" h="363855">
                <a:moveTo>
                  <a:pt x="4114" y="195795"/>
                </a:moveTo>
                <a:lnTo>
                  <a:pt x="3429" y="195110"/>
                </a:lnTo>
                <a:lnTo>
                  <a:pt x="698" y="195110"/>
                </a:lnTo>
                <a:lnTo>
                  <a:pt x="12" y="195795"/>
                </a:lnTo>
                <a:lnTo>
                  <a:pt x="12" y="198526"/>
                </a:lnTo>
                <a:lnTo>
                  <a:pt x="698" y="199212"/>
                </a:lnTo>
                <a:lnTo>
                  <a:pt x="2057" y="199212"/>
                </a:lnTo>
                <a:lnTo>
                  <a:pt x="3429" y="199212"/>
                </a:lnTo>
                <a:lnTo>
                  <a:pt x="4114" y="198526"/>
                </a:lnTo>
                <a:lnTo>
                  <a:pt x="4114" y="195795"/>
                </a:lnTo>
                <a:close/>
              </a:path>
              <a:path w="76200" h="363855">
                <a:moveTo>
                  <a:pt x="4114" y="175221"/>
                </a:moveTo>
                <a:lnTo>
                  <a:pt x="3429" y="174536"/>
                </a:lnTo>
                <a:lnTo>
                  <a:pt x="698" y="174536"/>
                </a:lnTo>
                <a:lnTo>
                  <a:pt x="12" y="175221"/>
                </a:lnTo>
                <a:lnTo>
                  <a:pt x="12" y="177952"/>
                </a:lnTo>
                <a:lnTo>
                  <a:pt x="698" y="178638"/>
                </a:lnTo>
                <a:lnTo>
                  <a:pt x="2057" y="178638"/>
                </a:lnTo>
                <a:lnTo>
                  <a:pt x="3429" y="178638"/>
                </a:lnTo>
                <a:lnTo>
                  <a:pt x="4114" y="177952"/>
                </a:lnTo>
                <a:lnTo>
                  <a:pt x="4114" y="175221"/>
                </a:lnTo>
                <a:close/>
              </a:path>
              <a:path w="76200" h="363855">
                <a:moveTo>
                  <a:pt x="4114" y="154660"/>
                </a:moveTo>
                <a:lnTo>
                  <a:pt x="3429" y="153974"/>
                </a:lnTo>
                <a:lnTo>
                  <a:pt x="698" y="153974"/>
                </a:lnTo>
                <a:lnTo>
                  <a:pt x="12" y="154660"/>
                </a:lnTo>
                <a:lnTo>
                  <a:pt x="12" y="157403"/>
                </a:lnTo>
                <a:lnTo>
                  <a:pt x="698" y="158089"/>
                </a:lnTo>
                <a:lnTo>
                  <a:pt x="2057" y="158089"/>
                </a:lnTo>
                <a:lnTo>
                  <a:pt x="3429" y="158089"/>
                </a:lnTo>
                <a:lnTo>
                  <a:pt x="4114" y="157403"/>
                </a:lnTo>
                <a:lnTo>
                  <a:pt x="4114" y="154660"/>
                </a:lnTo>
                <a:close/>
              </a:path>
              <a:path w="76200" h="363855">
                <a:moveTo>
                  <a:pt x="4114" y="134137"/>
                </a:moveTo>
                <a:lnTo>
                  <a:pt x="3429" y="133451"/>
                </a:lnTo>
                <a:lnTo>
                  <a:pt x="698" y="133451"/>
                </a:lnTo>
                <a:lnTo>
                  <a:pt x="12" y="134137"/>
                </a:lnTo>
                <a:lnTo>
                  <a:pt x="12" y="136867"/>
                </a:lnTo>
                <a:lnTo>
                  <a:pt x="698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76200" h="363855">
                <a:moveTo>
                  <a:pt x="4127" y="216293"/>
                </a:moveTo>
                <a:lnTo>
                  <a:pt x="3454" y="215595"/>
                </a:lnTo>
                <a:lnTo>
                  <a:pt x="698" y="215582"/>
                </a:lnTo>
                <a:lnTo>
                  <a:pt x="12" y="216255"/>
                </a:lnTo>
                <a:lnTo>
                  <a:pt x="0" y="219011"/>
                </a:lnTo>
                <a:lnTo>
                  <a:pt x="685" y="219697"/>
                </a:lnTo>
                <a:lnTo>
                  <a:pt x="2057" y="219697"/>
                </a:lnTo>
                <a:lnTo>
                  <a:pt x="3416" y="219697"/>
                </a:lnTo>
                <a:lnTo>
                  <a:pt x="4102" y="219011"/>
                </a:lnTo>
                <a:lnTo>
                  <a:pt x="4127" y="216293"/>
                </a:lnTo>
                <a:close/>
              </a:path>
              <a:path w="76200" h="363855">
                <a:moveTo>
                  <a:pt x="14376" y="350532"/>
                </a:moveTo>
                <a:lnTo>
                  <a:pt x="11760" y="349034"/>
                </a:lnTo>
                <a:lnTo>
                  <a:pt x="11277" y="349237"/>
                </a:lnTo>
                <a:lnTo>
                  <a:pt x="10477" y="350050"/>
                </a:lnTo>
                <a:lnTo>
                  <a:pt x="10274" y="350532"/>
                </a:lnTo>
                <a:lnTo>
                  <a:pt x="10274" y="351091"/>
                </a:lnTo>
                <a:lnTo>
                  <a:pt x="10274" y="352463"/>
                </a:lnTo>
                <a:lnTo>
                  <a:pt x="10960" y="353148"/>
                </a:lnTo>
                <a:lnTo>
                  <a:pt x="12319" y="353148"/>
                </a:lnTo>
                <a:lnTo>
                  <a:pt x="13690" y="353148"/>
                </a:lnTo>
                <a:lnTo>
                  <a:pt x="14376" y="352463"/>
                </a:lnTo>
                <a:lnTo>
                  <a:pt x="14376" y="351091"/>
                </a:lnTo>
                <a:lnTo>
                  <a:pt x="14376" y="350532"/>
                </a:lnTo>
                <a:close/>
              </a:path>
              <a:path w="76200" h="363855">
                <a:moveTo>
                  <a:pt x="14376" y="329196"/>
                </a:moveTo>
                <a:lnTo>
                  <a:pt x="13690" y="328510"/>
                </a:lnTo>
                <a:lnTo>
                  <a:pt x="10960" y="328510"/>
                </a:lnTo>
                <a:lnTo>
                  <a:pt x="10274" y="329196"/>
                </a:lnTo>
                <a:lnTo>
                  <a:pt x="10274" y="331939"/>
                </a:lnTo>
                <a:lnTo>
                  <a:pt x="10960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39"/>
                </a:lnTo>
                <a:lnTo>
                  <a:pt x="14376" y="329196"/>
                </a:lnTo>
                <a:close/>
              </a:path>
              <a:path w="76200" h="363855">
                <a:moveTo>
                  <a:pt x="14376" y="308673"/>
                </a:moveTo>
                <a:lnTo>
                  <a:pt x="13690" y="307987"/>
                </a:lnTo>
                <a:lnTo>
                  <a:pt x="10960" y="307987"/>
                </a:lnTo>
                <a:lnTo>
                  <a:pt x="10274" y="308673"/>
                </a:lnTo>
                <a:lnTo>
                  <a:pt x="10274" y="311404"/>
                </a:lnTo>
                <a:lnTo>
                  <a:pt x="10960" y="312089"/>
                </a:lnTo>
                <a:lnTo>
                  <a:pt x="12319" y="312089"/>
                </a:lnTo>
                <a:lnTo>
                  <a:pt x="13690" y="312089"/>
                </a:lnTo>
                <a:lnTo>
                  <a:pt x="14376" y="311404"/>
                </a:lnTo>
                <a:lnTo>
                  <a:pt x="14376" y="308673"/>
                </a:lnTo>
                <a:close/>
              </a:path>
              <a:path w="76200" h="363855">
                <a:moveTo>
                  <a:pt x="14376" y="288048"/>
                </a:moveTo>
                <a:lnTo>
                  <a:pt x="13690" y="287362"/>
                </a:lnTo>
                <a:lnTo>
                  <a:pt x="10960" y="287362"/>
                </a:lnTo>
                <a:lnTo>
                  <a:pt x="10274" y="288048"/>
                </a:lnTo>
                <a:lnTo>
                  <a:pt x="10274" y="290791"/>
                </a:lnTo>
                <a:lnTo>
                  <a:pt x="10960" y="291465"/>
                </a:lnTo>
                <a:lnTo>
                  <a:pt x="12319" y="291465"/>
                </a:lnTo>
                <a:lnTo>
                  <a:pt x="13690" y="291465"/>
                </a:lnTo>
                <a:lnTo>
                  <a:pt x="14376" y="290791"/>
                </a:lnTo>
                <a:lnTo>
                  <a:pt x="14376" y="288048"/>
                </a:lnTo>
                <a:close/>
              </a:path>
              <a:path w="76200" h="363855">
                <a:moveTo>
                  <a:pt x="14376" y="247065"/>
                </a:moveTo>
                <a:lnTo>
                  <a:pt x="13690" y="246380"/>
                </a:lnTo>
                <a:lnTo>
                  <a:pt x="10960" y="246380"/>
                </a:lnTo>
                <a:lnTo>
                  <a:pt x="10274" y="247065"/>
                </a:lnTo>
                <a:lnTo>
                  <a:pt x="10274" y="249796"/>
                </a:lnTo>
                <a:lnTo>
                  <a:pt x="109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65"/>
                </a:lnTo>
                <a:close/>
              </a:path>
              <a:path w="76200" h="363855">
                <a:moveTo>
                  <a:pt x="14376" y="226529"/>
                </a:moveTo>
                <a:lnTo>
                  <a:pt x="13690" y="225856"/>
                </a:lnTo>
                <a:lnTo>
                  <a:pt x="10960" y="225856"/>
                </a:lnTo>
                <a:lnTo>
                  <a:pt x="10274" y="226529"/>
                </a:lnTo>
                <a:lnTo>
                  <a:pt x="10274" y="229273"/>
                </a:lnTo>
                <a:lnTo>
                  <a:pt x="10960" y="229958"/>
                </a:lnTo>
                <a:lnTo>
                  <a:pt x="12319" y="229958"/>
                </a:lnTo>
                <a:lnTo>
                  <a:pt x="13690" y="229958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76200" h="363855">
                <a:moveTo>
                  <a:pt x="14376" y="206006"/>
                </a:moveTo>
                <a:lnTo>
                  <a:pt x="13690" y="205320"/>
                </a:lnTo>
                <a:lnTo>
                  <a:pt x="10960" y="205320"/>
                </a:lnTo>
                <a:lnTo>
                  <a:pt x="10274" y="206006"/>
                </a:lnTo>
                <a:lnTo>
                  <a:pt x="10274" y="208749"/>
                </a:lnTo>
                <a:lnTo>
                  <a:pt x="10960" y="209423"/>
                </a:lnTo>
                <a:lnTo>
                  <a:pt x="12319" y="209423"/>
                </a:lnTo>
                <a:lnTo>
                  <a:pt x="13690" y="209423"/>
                </a:lnTo>
                <a:lnTo>
                  <a:pt x="14376" y="208749"/>
                </a:lnTo>
                <a:lnTo>
                  <a:pt x="14376" y="206006"/>
                </a:lnTo>
                <a:close/>
              </a:path>
              <a:path w="76200" h="363855">
                <a:moveTo>
                  <a:pt x="14376" y="185483"/>
                </a:moveTo>
                <a:lnTo>
                  <a:pt x="13690" y="184797"/>
                </a:lnTo>
                <a:lnTo>
                  <a:pt x="10960" y="184797"/>
                </a:lnTo>
                <a:lnTo>
                  <a:pt x="10274" y="185483"/>
                </a:lnTo>
                <a:lnTo>
                  <a:pt x="10274" y="186842"/>
                </a:lnTo>
                <a:lnTo>
                  <a:pt x="10261" y="187121"/>
                </a:lnTo>
                <a:lnTo>
                  <a:pt x="10325" y="187388"/>
                </a:lnTo>
                <a:lnTo>
                  <a:pt x="10439" y="187629"/>
                </a:lnTo>
                <a:lnTo>
                  <a:pt x="10782" y="188480"/>
                </a:lnTo>
                <a:lnTo>
                  <a:pt x="11417" y="188899"/>
                </a:lnTo>
                <a:lnTo>
                  <a:pt x="12319" y="188899"/>
                </a:lnTo>
                <a:lnTo>
                  <a:pt x="13233" y="188887"/>
                </a:lnTo>
                <a:lnTo>
                  <a:pt x="13868" y="188468"/>
                </a:lnTo>
                <a:lnTo>
                  <a:pt x="14312" y="187375"/>
                </a:lnTo>
                <a:lnTo>
                  <a:pt x="14376" y="187121"/>
                </a:lnTo>
                <a:lnTo>
                  <a:pt x="14376" y="185483"/>
                </a:lnTo>
                <a:close/>
              </a:path>
              <a:path w="76200" h="36385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77" y="143916"/>
                </a:lnTo>
                <a:lnTo>
                  <a:pt x="10477" y="144716"/>
                </a:lnTo>
                <a:lnTo>
                  <a:pt x="10274" y="145199"/>
                </a:lnTo>
                <a:lnTo>
                  <a:pt x="10274" y="147142"/>
                </a:lnTo>
                <a:lnTo>
                  <a:pt x="10960" y="147828"/>
                </a:lnTo>
                <a:lnTo>
                  <a:pt x="12319" y="147828"/>
                </a:lnTo>
                <a:lnTo>
                  <a:pt x="13690" y="147828"/>
                </a:lnTo>
                <a:lnTo>
                  <a:pt x="14376" y="147142"/>
                </a:lnTo>
                <a:lnTo>
                  <a:pt x="14376" y="144399"/>
                </a:lnTo>
                <a:close/>
              </a:path>
              <a:path w="76200" h="363855">
                <a:moveTo>
                  <a:pt x="14376" y="123875"/>
                </a:moveTo>
                <a:lnTo>
                  <a:pt x="13690" y="123190"/>
                </a:lnTo>
                <a:lnTo>
                  <a:pt x="10960" y="123190"/>
                </a:lnTo>
                <a:lnTo>
                  <a:pt x="10274" y="123875"/>
                </a:lnTo>
                <a:lnTo>
                  <a:pt x="10274" y="126606"/>
                </a:lnTo>
                <a:lnTo>
                  <a:pt x="10960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75"/>
                </a:lnTo>
                <a:close/>
              </a:path>
              <a:path w="76200" h="363855">
                <a:moveTo>
                  <a:pt x="14376" y="103339"/>
                </a:moveTo>
                <a:lnTo>
                  <a:pt x="13690" y="102666"/>
                </a:lnTo>
                <a:lnTo>
                  <a:pt x="10960" y="102666"/>
                </a:lnTo>
                <a:lnTo>
                  <a:pt x="10274" y="103339"/>
                </a:lnTo>
                <a:lnTo>
                  <a:pt x="10274" y="106083"/>
                </a:lnTo>
                <a:lnTo>
                  <a:pt x="10960" y="106768"/>
                </a:lnTo>
                <a:lnTo>
                  <a:pt x="12319" y="106768"/>
                </a:lnTo>
                <a:lnTo>
                  <a:pt x="13690" y="106768"/>
                </a:lnTo>
                <a:lnTo>
                  <a:pt x="14376" y="106083"/>
                </a:lnTo>
                <a:lnTo>
                  <a:pt x="14376" y="103339"/>
                </a:lnTo>
                <a:close/>
              </a:path>
              <a:path w="76200" h="363855">
                <a:moveTo>
                  <a:pt x="14376" y="82765"/>
                </a:moveTo>
                <a:lnTo>
                  <a:pt x="13690" y="82092"/>
                </a:lnTo>
                <a:lnTo>
                  <a:pt x="10960" y="82092"/>
                </a:lnTo>
                <a:lnTo>
                  <a:pt x="10274" y="82765"/>
                </a:lnTo>
                <a:lnTo>
                  <a:pt x="10274" y="85509"/>
                </a:lnTo>
                <a:lnTo>
                  <a:pt x="10960" y="86194"/>
                </a:lnTo>
                <a:lnTo>
                  <a:pt x="12319" y="86194"/>
                </a:lnTo>
                <a:lnTo>
                  <a:pt x="13690" y="86194"/>
                </a:lnTo>
                <a:lnTo>
                  <a:pt x="14376" y="85509"/>
                </a:lnTo>
                <a:lnTo>
                  <a:pt x="14376" y="82765"/>
                </a:lnTo>
                <a:close/>
              </a:path>
              <a:path w="76200" h="363855">
                <a:moveTo>
                  <a:pt x="14376" y="62268"/>
                </a:moveTo>
                <a:lnTo>
                  <a:pt x="13690" y="61582"/>
                </a:lnTo>
                <a:lnTo>
                  <a:pt x="10960" y="61582"/>
                </a:lnTo>
                <a:lnTo>
                  <a:pt x="10274" y="62268"/>
                </a:lnTo>
                <a:lnTo>
                  <a:pt x="10274" y="63639"/>
                </a:lnTo>
                <a:lnTo>
                  <a:pt x="10261" y="63919"/>
                </a:lnTo>
                <a:lnTo>
                  <a:pt x="10325" y="64185"/>
                </a:lnTo>
                <a:lnTo>
                  <a:pt x="10439" y="64439"/>
                </a:lnTo>
                <a:lnTo>
                  <a:pt x="10782" y="65278"/>
                </a:lnTo>
                <a:lnTo>
                  <a:pt x="11417" y="65697"/>
                </a:lnTo>
                <a:lnTo>
                  <a:pt x="12319" y="65684"/>
                </a:lnTo>
                <a:lnTo>
                  <a:pt x="13233" y="65684"/>
                </a:lnTo>
                <a:lnTo>
                  <a:pt x="13855" y="65278"/>
                </a:lnTo>
                <a:lnTo>
                  <a:pt x="14211" y="64439"/>
                </a:lnTo>
                <a:lnTo>
                  <a:pt x="14312" y="64185"/>
                </a:lnTo>
                <a:lnTo>
                  <a:pt x="14376" y="63919"/>
                </a:lnTo>
                <a:lnTo>
                  <a:pt x="14376" y="63639"/>
                </a:lnTo>
                <a:lnTo>
                  <a:pt x="14376" y="62268"/>
                </a:lnTo>
                <a:close/>
              </a:path>
              <a:path w="76200" h="363855">
                <a:moveTo>
                  <a:pt x="14376" y="41732"/>
                </a:moveTo>
                <a:lnTo>
                  <a:pt x="13690" y="41059"/>
                </a:lnTo>
                <a:lnTo>
                  <a:pt x="10960" y="41059"/>
                </a:lnTo>
                <a:lnTo>
                  <a:pt x="10274" y="41732"/>
                </a:lnTo>
                <a:lnTo>
                  <a:pt x="10274" y="44475"/>
                </a:lnTo>
                <a:lnTo>
                  <a:pt x="10960" y="45161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76200" h="363855">
                <a:moveTo>
                  <a:pt x="14389" y="167678"/>
                </a:moveTo>
                <a:lnTo>
                  <a:pt x="14376" y="166293"/>
                </a:lnTo>
                <a:lnTo>
                  <a:pt x="14376" y="164909"/>
                </a:lnTo>
                <a:lnTo>
                  <a:pt x="13677" y="164211"/>
                </a:lnTo>
                <a:lnTo>
                  <a:pt x="10909" y="164223"/>
                </a:lnTo>
                <a:lnTo>
                  <a:pt x="10210" y="164922"/>
                </a:lnTo>
                <a:lnTo>
                  <a:pt x="10236" y="167703"/>
                </a:lnTo>
                <a:lnTo>
                  <a:pt x="10934" y="168389"/>
                </a:lnTo>
                <a:lnTo>
                  <a:pt x="12319" y="168376"/>
                </a:lnTo>
                <a:lnTo>
                  <a:pt x="13703" y="168376"/>
                </a:lnTo>
                <a:lnTo>
                  <a:pt x="14389" y="167678"/>
                </a:lnTo>
                <a:close/>
              </a:path>
              <a:path w="76200" h="363855">
                <a:moveTo>
                  <a:pt x="14592" y="268922"/>
                </a:moveTo>
                <a:lnTo>
                  <a:pt x="14439" y="268173"/>
                </a:lnTo>
                <a:lnTo>
                  <a:pt x="13779" y="267525"/>
                </a:lnTo>
                <a:lnTo>
                  <a:pt x="13385" y="267119"/>
                </a:lnTo>
                <a:lnTo>
                  <a:pt x="12890" y="266915"/>
                </a:lnTo>
                <a:lnTo>
                  <a:pt x="12319" y="266928"/>
                </a:lnTo>
                <a:lnTo>
                  <a:pt x="11747" y="266915"/>
                </a:lnTo>
                <a:lnTo>
                  <a:pt x="11264" y="267119"/>
                </a:lnTo>
                <a:lnTo>
                  <a:pt x="10871" y="267525"/>
                </a:lnTo>
                <a:lnTo>
                  <a:pt x="10210" y="268173"/>
                </a:lnTo>
                <a:lnTo>
                  <a:pt x="10058" y="268922"/>
                </a:lnTo>
                <a:lnTo>
                  <a:pt x="10769" y="270611"/>
                </a:lnTo>
                <a:lnTo>
                  <a:pt x="11404" y="271030"/>
                </a:lnTo>
                <a:lnTo>
                  <a:pt x="12319" y="271018"/>
                </a:lnTo>
                <a:lnTo>
                  <a:pt x="13246" y="271030"/>
                </a:lnTo>
                <a:lnTo>
                  <a:pt x="13881" y="270611"/>
                </a:lnTo>
                <a:lnTo>
                  <a:pt x="14592" y="268922"/>
                </a:lnTo>
                <a:close/>
              </a:path>
              <a:path w="76200" h="363855">
                <a:moveTo>
                  <a:pt x="24612" y="113614"/>
                </a:moveTo>
                <a:lnTo>
                  <a:pt x="23939" y="112928"/>
                </a:lnTo>
                <a:lnTo>
                  <a:pt x="21196" y="112928"/>
                </a:lnTo>
                <a:lnTo>
                  <a:pt x="20510" y="113614"/>
                </a:lnTo>
                <a:lnTo>
                  <a:pt x="20510" y="116344"/>
                </a:lnTo>
                <a:lnTo>
                  <a:pt x="21196" y="117030"/>
                </a:lnTo>
                <a:lnTo>
                  <a:pt x="22567" y="117030"/>
                </a:lnTo>
                <a:lnTo>
                  <a:pt x="23939" y="117030"/>
                </a:lnTo>
                <a:lnTo>
                  <a:pt x="24612" y="116344"/>
                </a:lnTo>
                <a:lnTo>
                  <a:pt x="24612" y="113614"/>
                </a:lnTo>
                <a:close/>
              </a:path>
              <a:path w="76200" h="363855">
                <a:moveTo>
                  <a:pt x="24612" y="93078"/>
                </a:moveTo>
                <a:lnTo>
                  <a:pt x="23939" y="92392"/>
                </a:lnTo>
                <a:lnTo>
                  <a:pt x="21196" y="92392"/>
                </a:lnTo>
                <a:lnTo>
                  <a:pt x="20510" y="93078"/>
                </a:lnTo>
                <a:lnTo>
                  <a:pt x="20510" y="95821"/>
                </a:lnTo>
                <a:lnTo>
                  <a:pt x="21196" y="96507"/>
                </a:lnTo>
                <a:lnTo>
                  <a:pt x="22567" y="96507"/>
                </a:lnTo>
                <a:lnTo>
                  <a:pt x="23939" y="96507"/>
                </a:lnTo>
                <a:lnTo>
                  <a:pt x="24612" y="95821"/>
                </a:lnTo>
                <a:lnTo>
                  <a:pt x="24612" y="93078"/>
                </a:lnTo>
                <a:close/>
              </a:path>
              <a:path w="76200" h="363855">
                <a:moveTo>
                  <a:pt x="24612" y="72555"/>
                </a:moveTo>
                <a:lnTo>
                  <a:pt x="23939" y="71869"/>
                </a:lnTo>
                <a:lnTo>
                  <a:pt x="21196" y="71869"/>
                </a:lnTo>
                <a:lnTo>
                  <a:pt x="20510" y="72555"/>
                </a:lnTo>
                <a:lnTo>
                  <a:pt x="20510" y="75285"/>
                </a:lnTo>
                <a:lnTo>
                  <a:pt x="21196" y="75971"/>
                </a:lnTo>
                <a:lnTo>
                  <a:pt x="22567" y="75971"/>
                </a:lnTo>
                <a:lnTo>
                  <a:pt x="23939" y="75971"/>
                </a:lnTo>
                <a:lnTo>
                  <a:pt x="24612" y="75285"/>
                </a:lnTo>
                <a:lnTo>
                  <a:pt x="24612" y="72555"/>
                </a:lnTo>
                <a:close/>
              </a:path>
              <a:path w="76200" h="363855">
                <a:moveTo>
                  <a:pt x="24612" y="52006"/>
                </a:moveTo>
                <a:lnTo>
                  <a:pt x="23939" y="51320"/>
                </a:lnTo>
                <a:lnTo>
                  <a:pt x="21196" y="51320"/>
                </a:lnTo>
                <a:lnTo>
                  <a:pt x="20510" y="52006"/>
                </a:lnTo>
                <a:lnTo>
                  <a:pt x="20510" y="54737"/>
                </a:lnTo>
                <a:lnTo>
                  <a:pt x="21196" y="55422"/>
                </a:lnTo>
                <a:lnTo>
                  <a:pt x="22567" y="55422"/>
                </a:lnTo>
                <a:lnTo>
                  <a:pt x="23939" y="55422"/>
                </a:lnTo>
                <a:lnTo>
                  <a:pt x="24612" y="54737"/>
                </a:lnTo>
                <a:lnTo>
                  <a:pt x="24612" y="52006"/>
                </a:lnTo>
                <a:close/>
              </a:path>
              <a:path w="76200" h="363855">
                <a:moveTo>
                  <a:pt x="24612" y="31470"/>
                </a:moveTo>
                <a:lnTo>
                  <a:pt x="23939" y="30784"/>
                </a:lnTo>
                <a:lnTo>
                  <a:pt x="21196" y="30784"/>
                </a:lnTo>
                <a:lnTo>
                  <a:pt x="20510" y="31470"/>
                </a:lnTo>
                <a:lnTo>
                  <a:pt x="20510" y="34213"/>
                </a:lnTo>
                <a:lnTo>
                  <a:pt x="21196" y="34899"/>
                </a:lnTo>
                <a:lnTo>
                  <a:pt x="22567" y="34899"/>
                </a:lnTo>
                <a:lnTo>
                  <a:pt x="23939" y="34899"/>
                </a:lnTo>
                <a:lnTo>
                  <a:pt x="24612" y="34213"/>
                </a:lnTo>
                <a:lnTo>
                  <a:pt x="24612" y="31470"/>
                </a:lnTo>
                <a:close/>
              </a:path>
              <a:path w="76200" h="363855">
                <a:moveTo>
                  <a:pt x="34899" y="247065"/>
                </a:moveTo>
                <a:lnTo>
                  <a:pt x="34226" y="246380"/>
                </a:lnTo>
                <a:lnTo>
                  <a:pt x="31483" y="246380"/>
                </a:lnTo>
                <a:lnTo>
                  <a:pt x="30797" y="247065"/>
                </a:lnTo>
                <a:lnTo>
                  <a:pt x="30797" y="249796"/>
                </a:lnTo>
                <a:lnTo>
                  <a:pt x="31483" y="250482"/>
                </a:lnTo>
                <a:lnTo>
                  <a:pt x="32854" y="250482"/>
                </a:lnTo>
                <a:lnTo>
                  <a:pt x="34226" y="250482"/>
                </a:lnTo>
                <a:lnTo>
                  <a:pt x="34899" y="249796"/>
                </a:lnTo>
                <a:lnTo>
                  <a:pt x="34899" y="247065"/>
                </a:lnTo>
                <a:close/>
              </a:path>
              <a:path w="76200" h="363855">
                <a:moveTo>
                  <a:pt x="34899" y="226529"/>
                </a:moveTo>
                <a:lnTo>
                  <a:pt x="34226" y="225856"/>
                </a:lnTo>
                <a:lnTo>
                  <a:pt x="31483" y="225856"/>
                </a:lnTo>
                <a:lnTo>
                  <a:pt x="30797" y="226529"/>
                </a:lnTo>
                <a:lnTo>
                  <a:pt x="30797" y="229273"/>
                </a:lnTo>
                <a:lnTo>
                  <a:pt x="31483" y="229958"/>
                </a:lnTo>
                <a:lnTo>
                  <a:pt x="32854" y="229958"/>
                </a:lnTo>
                <a:lnTo>
                  <a:pt x="34226" y="229958"/>
                </a:lnTo>
                <a:lnTo>
                  <a:pt x="34899" y="229273"/>
                </a:lnTo>
                <a:lnTo>
                  <a:pt x="34899" y="226529"/>
                </a:lnTo>
                <a:close/>
              </a:path>
              <a:path w="76200" h="363855">
                <a:moveTo>
                  <a:pt x="34899" y="206006"/>
                </a:moveTo>
                <a:lnTo>
                  <a:pt x="34226" y="205320"/>
                </a:lnTo>
                <a:lnTo>
                  <a:pt x="31483" y="205320"/>
                </a:lnTo>
                <a:lnTo>
                  <a:pt x="30797" y="206006"/>
                </a:lnTo>
                <a:lnTo>
                  <a:pt x="30797" y="208749"/>
                </a:lnTo>
                <a:lnTo>
                  <a:pt x="31483" y="209423"/>
                </a:lnTo>
                <a:lnTo>
                  <a:pt x="32854" y="209423"/>
                </a:lnTo>
                <a:lnTo>
                  <a:pt x="34226" y="209423"/>
                </a:lnTo>
                <a:lnTo>
                  <a:pt x="34899" y="208749"/>
                </a:lnTo>
                <a:lnTo>
                  <a:pt x="34899" y="206006"/>
                </a:lnTo>
                <a:close/>
              </a:path>
              <a:path w="76200" h="363855">
                <a:moveTo>
                  <a:pt x="34899" y="185483"/>
                </a:moveTo>
                <a:lnTo>
                  <a:pt x="34226" y="184797"/>
                </a:lnTo>
                <a:lnTo>
                  <a:pt x="31483" y="184797"/>
                </a:lnTo>
                <a:lnTo>
                  <a:pt x="30797" y="185483"/>
                </a:lnTo>
                <a:lnTo>
                  <a:pt x="30797" y="186842"/>
                </a:lnTo>
                <a:lnTo>
                  <a:pt x="30797" y="187121"/>
                </a:lnTo>
                <a:lnTo>
                  <a:pt x="30848" y="187388"/>
                </a:lnTo>
                <a:lnTo>
                  <a:pt x="30962" y="187629"/>
                </a:lnTo>
                <a:lnTo>
                  <a:pt x="31305" y="188480"/>
                </a:lnTo>
                <a:lnTo>
                  <a:pt x="31940" y="188899"/>
                </a:lnTo>
                <a:lnTo>
                  <a:pt x="32854" y="188899"/>
                </a:lnTo>
                <a:lnTo>
                  <a:pt x="33756" y="188887"/>
                </a:lnTo>
                <a:lnTo>
                  <a:pt x="34391" y="188468"/>
                </a:lnTo>
                <a:lnTo>
                  <a:pt x="34848" y="187375"/>
                </a:lnTo>
                <a:lnTo>
                  <a:pt x="34899" y="187121"/>
                </a:lnTo>
                <a:lnTo>
                  <a:pt x="34899" y="185483"/>
                </a:lnTo>
                <a:close/>
              </a:path>
              <a:path w="76200" h="363855">
                <a:moveTo>
                  <a:pt x="34899" y="123875"/>
                </a:moveTo>
                <a:lnTo>
                  <a:pt x="34226" y="123190"/>
                </a:lnTo>
                <a:lnTo>
                  <a:pt x="31483" y="123190"/>
                </a:lnTo>
                <a:lnTo>
                  <a:pt x="30797" y="123875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26" y="127292"/>
                </a:lnTo>
                <a:lnTo>
                  <a:pt x="34899" y="126606"/>
                </a:lnTo>
                <a:lnTo>
                  <a:pt x="34899" y="123875"/>
                </a:lnTo>
                <a:close/>
              </a:path>
              <a:path w="76200" h="363855">
                <a:moveTo>
                  <a:pt x="34899" y="103339"/>
                </a:moveTo>
                <a:lnTo>
                  <a:pt x="34226" y="102666"/>
                </a:lnTo>
                <a:lnTo>
                  <a:pt x="31483" y="102666"/>
                </a:lnTo>
                <a:lnTo>
                  <a:pt x="30797" y="103339"/>
                </a:lnTo>
                <a:lnTo>
                  <a:pt x="30797" y="106083"/>
                </a:lnTo>
                <a:lnTo>
                  <a:pt x="31483" y="106768"/>
                </a:lnTo>
                <a:lnTo>
                  <a:pt x="32854" y="106768"/>
                </a:lnTo>
                <a:lnTo>
                  <a:pt x="34226" y="106768"/>
                </a:lnTo>
                <a:lnTo>
                  <a:pt x="34899" y="106083"/>
                </a:lnTo>
                <a:lnTo>
                  <a:pt x="34899" y="103339"/>
                </a:lnTo>
                <a:close/>
              </a:path>
              <a:path w="76200" h="363855">
                <a:moveTo>
                  <a:pt x="34925" y="167678"/>
                </a:moveTo>
                <a:lnTo>
                  <a:pt x="34899" y="166293"/>
                </a:lnTo>
                <a:lnTo>
                  <a:pt x="34899" y="164909"/>
                </a:lnTo>
                <a:lnTo>
                  <a:pt x="34213" y="164211"/>
                </a:lnTo>
                <a:lnTo>
                  <a:pt x="31432" y="164223"/>
                </a:lnTo>
                <a:lnTo>
                  <a:pt x="30746" y="164922"/>
                </a:lnTo>
                <a:lnTo>
                  <a:pt x="30759" y="167703"/>
                </a:lnTo>
                <a:lnTo>
                  <a:pt x="31457" y="168389"/>
                </a:lnTo>
                <a:lnTo>
                  <a:pt x="32854" y="168376"/>
                </a:lnTo>
                <a:lnTo>
                  <a:pt x="34239" y="168376"/>
                </a:lnTo>
                <a:lnTo>
                  <a:pt x="34925" y="167678"/>
                </a:lnTo>
                <a:close/>
              </a:path>
              <a:path w="76200" h="363855">
                <a:moveTo>
                  <a:pt x="35115" y="268922"/>
                </a:moveTo>
                <a:lnTo>
                  <a:pt x="34963" y="268173"/>
                </a:lnTo>
                <a:lnTo>
                  <a:pt x="33337" y="266560"/>
                </a:lnTo>
                <a:lnTo>
                  <a:pt x="32372" y="266560"/>
                </a:lnTo>
                <a:lnTo>
                  <a:pt x="30746" y="268173"/>
                </a:lnTo>
                <a:lnTo>
                  <a:pt x="30594" y="268922"/>
                </a:lnTo>
                <a:lnTo>
                  <a:pt x="31292" y="270611"/>
                </a:lnTo>
                <a:lnTo>
                  <a:pt x="31902" y="271018"/>
                </a:lnTo>
                <a:lnTo>
                  <a:pt x="32854" y="271018"/>
                </a:lnTo>
                <a:lnTo>
                  <a:pt x="33769" y="271030"/>
                </a:lnTo>
                <a:lnTo>
                  <a:pt x="34404" y="270611"/>
                </a:lnTo>
                <a:lnTo>
                  <a:pt x="35115" y="268922"/>
                </a:lnTo>
                <a:close/>
              </a:path>
              <a:path w="76200" h="363855">
                <a:moveTo>
                  <a:pt x="45173" y="72555"/>
                </a:moveTo>
                <a:lnTo>
                  <a:pt x="44488" y="71869"/>
                </a:lnTo>
                <a:lnTo>
                  <a:pt x="41744" y="71869"/>
                </a:lnTo>
                <a:lnTo>
                  <a:pt x="41059" y="72555"/>
                </a:lnTo>
                <a:lnTo>
                  <a:pt x="41059" y="75285"/>
                </a:lnTo>
                <a:lnTo>
                  <a:pt x="41744" y="75971"/>
                </a:lnTo>
                <a:lnTo>
                  <a:pt x="43116" y="75971"/>
                </a:lnTo>
                <a:lnTo>
                  <a:pt x="44488" y="75971"/>
                </a:lnTo>
                <a:lnTo>
                  <a:pt x="45173" y="75285"/>
                </a:lnTo>
                <a:lnTo>
                  <a:pt x="45173" y="72555"/>
                </a:lnTo>
                <a:close/>
              </a:path>
              <a:path w="76200" h="363855">
                <a:moveTo>
                  <a:pt x="45173" y="52006"/>
                </a:moveTo>
                <a:lnTo>
                  <a:pt x="44488" y="51320"/>
                </a:lnTo>
                <a:lnTo>
                  <a:pt x="41744" y="51320"/>
                </a:lnTo>
                <a:lnTo>
                  <a:pt x="41059" y="52006"/>
                </a:lnTo>
                <a:lnTo>
                  <a:pt x="41059" y="54737"/>
                </a:lnTo>
                <a:lnTo>
                  <a:pt x="41744" y="55422"/>
                </a:lnTo>
                <a:lnTo>
                  <a:pt x="43116" y="55422"/>
                </a:lnTo>
                <a:lnTo>
                  <a:pt x="44488" y="55422"/>
                </a:lnTo>
                <a:lnTo>
                  <a:pt x="45173" y="54737"/>
                </a:lnTo>
                <a:lnTo>
                  <a:pt x="45173" y="52006"/>
                </a:lnTo>
                <a:close/>
              </a:path>
              <a:path w="76200" h="363855">
                <a:moveTo>
                  <a:pt x="45173" y="31470"/>
                </a:moveTo>
                <a:lnTo>
                  <a:pt x="44488" y="30784"/>
                </a:lnTo>
                <a:lnTo>
                  <a:pt x="41744" y="30784"/>
                </a:lnTo>
                <a:lnTo>
                  <a:pt x="41059" y="31470"/>
                </a:lnTo>
                <a:lnTo>
                  <a:pt x="41059" y="34213"/>
                </a:lnTo>
                <a:lnTo>
                  <a:pt x="41744" y="34899"/>
                </a:lnTo>
                <a:lnTo>
                  <a:pt x="43116" y="34899"/>
                </a:lnTo>
                <a:lnTo>
                  <a:pt x="44488" y="34899"/>
                </a:lnTo>
                <a:lnTo>
                  <a:pt x="45173" y="34213"/>
                </a:lnTo>
                <a:lnTo>
                  <a:pt x="45173" y="31470"/>
                </a:lnTo>
                <a:close/>
              </a:path>
              <a:path w="76200" h="363855">
                <a:moveTo>
                  <a:pt x="65697" y="359994"/>
                </a:moveTo>
                <a:lnTo>
                  <a:pt x="65011" y="359308"/>
                </a:lnTo>
                <a:lnTo>
                  <a:pt x="62280" y="359308"/>
                </a:lnTo>
                <a:lnTo>
                  <a:pt x="61595" y="359994"/>
                </a:lnTo>
                <a:lnTo>
                  <a:pt x="61595" y="362724"/>
                </a:lnTo>
                <a:lnTo>
                  <a:pt x="62280" y="363410"/>
                </a:lnTo>
                <a:lnTo>
                  <a:pt x="63639" y="363410"/>
                </a:lnTo>
                <a:lnTo>
                  <a:pt x="65011" y="363410"/>
                </a:lnTo>
                <a:lnTo>
                  <a:pt x="65697" y="362724"/>
                </a:lnTo>
                <a:lnTo>
                  <a:pt x="65697" y="359994"/>
                </a:lnTo>
                <a:close/>
              </a:path>
              <a:path w="76200" h="363855">
                <a:moveTo>
                  <a:pt x="65697" y="339458"/>
                </a:moveTo>
                <a:lnTo>
                  <a:pt x="65011" y="338772"/>
                </a:lnTo>
                <a:lnTo>
                  <a:pt x="62280" y="338772"/>
                </a:lnTo>
                <a:lnTo>
                  <a:pt x="61595" y="339458"/>
                </a:lnTo>
                <a:lnTo>
                  <a:pt x="61595" y="342201"/>
                </a:lnTo>
                <a:lnTo>
                  <a:pt x="62280" y="342887"/>
                </a:lnTo>
                <a:lnTo>
                  <a:pt x="63639" y="342887"/>
                </a:lnTo>
                <a:lnTo>
                  <a:pt x="65011" y="342887"/>
                </a:lnTo>
                <a:lnTo>
                  <a:pt x="65697" y="342201"/>
                </a:lnTo>
                <a:lnTo>
                  <a:pt x="65697" y="339458"/>
                </a:lnTo>
                <a:close/>
              </a:path>
              <a:path w="76200" h="363855">
                <a:moveTo>
                  <a:pt x="65697" y="318935"/>
                </a:moveTo>
                <a:lnTo>
                  <a:pt x="65011" y="318249"/>
                </a:lnTo>
                <a:lnTo>
                  <a:pt x="62280" y="318249"/>
                </a:lnTo>
                <a:lnTo>
                  <a:pt x="61595" y="318935"/>
                </a:lnTo>
                <a:lnTo>
                  <a:pt x="61595" y="321665"/>
                </a:lnTo>
                <a:lnTo>
                  <a:pt x="62280" y="322351"/>
                </a:lnTo>
                <a:lnTo>
                  <a:pt x="63639" y="322351"/>
                </a:lnTo>
                <a:lnTo>
                  <a:pt x="65011" y="322351"/>
                </a:lnTo>
                <a:lnTo>
                  <a:pt x="65697" y="321665"/>
                </a:lnTo>
                <a:lnTo>
                  <a:pt x="65697" y="318935"/>
                </a:lnTo>
                <a:close/>
              </a:path>
              <a:path w="76200" h="363855">
                <a:moveTo>
                  <a:pt x="65697" y="298411"/>
                </a:moveTo>
                <a:lnTo>
                  <a:pt x="65011" y="297726"/>
                </a:lnTo>
                <a:lnTo>
                  <a:pt x="62280" y="297726"/>
                </a:lnTo>
                <a:lnTo>
                  <a:pt x="61595" y="298411"/>
                </a:lnTo>
                <a:lnTo>
                  <a:pt x="61595" y="301142"/>
                </a:lnTo>
                <a:lnTo>
                  <a:pt x="62280" y="301828"/>
                </a:lnTo>
                <a:lnTo>
                  <a:pt x="63639" y="301828"/>
                </a:lnTo>
                <a:lnTo>
                  <a:pt x="65011" y="301828"/>
                </a:lnTo>
                <a:lnTo>
                  <a:pt x="65697" y="301142"/>
                </a:lnTo>
                <a:lnTo>
                  <a:pt x="65697" y="298411"/>
                </a:lnTo>
                <a:close/>
              </a:path>
              <a:path w="76200" h="363855">
                <a:moveTo>
                  <a:pt x="65697" y="277876"/>
                </a:moveTo>
                <a:lnTo>
                  <a:pt x="65011" y="277190"/>
                </a:lnTo>
                <a:lnTo>
                  <a:pt x="62280" y="277190"/>
                </a:lnTo>
                <a:lnTo>
                  <a:pt x="61595" y="277876"/>
                </a:lnTo>
                <a:lnTo>
                  <a:pt x="61595" y="280619"/>
                </a:lnTo>
                <a:lnTo>
                  <a:pt x="62280" y="281305"/>
                </a:lnTo>
                <a:lnTo>
                  <a:pt x="63639" y="281305"/>
                </a:lnTo>
                <a:lnTo>
                  <a:pt x="65011" y="281305"/>
                </a:lnTo>
                <a:lnTo>
                  <a:pt x="65697" y="280619"/>
                </a:lnTo>
                <a:lnTo>
                  <a:pt x="65697" y="277876"/>
                </a:lnTo>
                <a:close/>
              </a:path>
              <a:path w="76200" h="363855">
                <a:moveTo>
                  <a:pt x="65697" y="257327"/>
                </a:moveTo>
                <a:lnTo>
                  <a:pt x="65011" y="256641"/>
                </a:lnTo>
                <a:lnTo>
                  <a:pt x="62280" y="256641"/>
                </a:lnTo>
                <a:lnTo>
                  <a:pt x="61595" y="257327"/>
                </a:lnTo>
                <a:lnTo>
                  <a:pt x="61595" y="260057"/>
                </a:lnTo>
                <a:lnTo>
                  <a:pt x="62280" y="260743"/>
                </a:lnTo>
                <a:lnTo>
                  <a:pt x="63639" y="260743"/>
                </a:lnTo>
                <a:lnTo>
                  <a:pt x="65011" y="260743"/>
                </a:lnTo>
                <a:lnTo>
                  <a:pt x="65697" y="260057"/>
                </a:lnTo>
                <a:lnTo>
                  <a:pt x="65697" y="257327"/>
                </a:lnTo>
                <a:close/>
              </a:path>
              <a:path w="76200" h="363855">
                <a:moveTo>
                  <a:pt x="65697" y="236804"/>
                </a:moveTo>
                <a:lnTo>
                  <a:pt x="65011" y="236118"/>
                </a:lnTo>
                <a:lnTo>
                  <a:pt x="62280" y="236118"/>
                </a:lnTo>
                <a:lnTo>
                  <a:pt x="61595" y="236804"/>
                </a:lnTo>
                <a:lnTo>
                  <a:pt x="61595" y="239534"/>
                </a:lnTo>
                <a:lnTo>
                  <a:pt x="62280" y="240220"/>
                </a:lnTo>
                <a:lnTo>
                  <a:pt x="63639" y="240220"/>
                </a:lnTo>
                <a:lnTo>
                  <a:pt x="65011" y="240220"/>
                </a:lnTo>
                <a:lnTo>
                  <a:pt x="65697" y="239534"/>
                </a:lnTo>
                <a:lnTo>
                  <a:pt x="65697" y="236804"/>
                </a:lnTo>
                <a:close/>
              </a:path>
              <a:path w="76200" h="363855">
                <a:moveTo>
                  <a:pt x="65697" y="216268"/>
                </a:moveTo>
                <a:lnTo>
                  <a:pt x="65011" y="215582"/>
                </a:lnTo>
                <a:lnTo>
                  <a:pt x="62280" y="215582"/>
                </a:lnTo>
                <a:lnTo>
                  <a:pt x="61595" y="216268"/>
                </a:lnTo>
                <a:lnTo>
                  <a:pt x="61595" y="219011"/>
                </a:lnTo>
                <a:lnTo>
                  <a:pt x="62280" y="219697"/>
                </a:lnTo>
                <a:lnTo>
                  <a:pt x="63639" y="219697"/>
                </a:lnTo>
                <a:lnTo>
                  <a:pt x="65011" y="219697"/>
                </a:lnTo>
                <a:lnTo>
                  <a:pt x="65697" y="219011"/>
                </a:lnTo>
                <a:lnTo>
                  <a:pt x="65697" y="216268"/>
                </a:lnTo>
                <a:close/>
              </a:path>
              <a:path w="76200" h="363855">
                <a:moveTo>
                  <a:pt x="65697" y="195795"/>
                </a:moveTo>
                <a:lnTo>
                  <a:pt x="65011" y="195110"/>
                </a:lnTo>
                <a:lnTo>
                  <a:pt x="62280" y="195110"/>
                </a:lnTo>
                <a:lnTo>
                  <a:pt x="61595" y="195795"/>
                </a:lnTo>
                <a:lnTo>
                  <a:pt x="61595" y="198526"/>
                </a:lnTo>
                <a:lnTo>
                  <a:pt x="62280" y="199212"/>
                </a:lnTo>
                <a:lnTo>
                  <a:pt x="63639" y="199212"/>
                </a:lnTo>
                <a:lnTo>
                  <a:pt x="65011" y="199212"/>
                </a:lnTo>
                <a:lnTo>
                  <a:pt x="65697" y="198526"/>
                </a:lnTo>
                <a:lnTo>
                  <a:pt x="65697" y="195795"/>
                </a:lnTo>
                <a:close/>
              </a:path>
              <a:path w="76200" h="363855">
                <a:moveTo>
                  <a:pt x="65697" y="175221"/>
                </a:moveTo>
                <a:lnTo>
                  <a:pt x="65011" y="174536"/>
                </a:lnTo>
                <a:lnTo>
                  <a:pt x="62280" y="174536"/>
                </a:lnTo>
                <a:lnTo>
                  <a:pt x="61595" y="175221"/>
                </a:lnTo>
                <a:lnTo>
                  <a:pt x="61595" y="177952"/>
                </a:lnTo>
                <a:lnTo>
                  <a:pt x="62280" y="178638"/>
                </a:lnTo>
                <a:lnTo>
                  <a:pt x="63639" y="178638"/>
                </a:lnTo>
                <a:lnTo>
                  <a:pt x="65011" y="178638"/>
                </a:lnTo>
                <a:lnTo>
                  <a:pt x="65697" y="177952"/>
                </a:lnTo>
                <a:lnTo>
                  <a:pt x="65697" y="175221"/>
                </a:lnTo>
                <a:close/>
              </a:path>
              <a:path w="76200" h="363855">
                <a:moveTo>
                  <a:pt x="65697" y="154660"/>
                </a:moveTo>
                <a:lnTo>
                  <a:pt x="65011" y="153974"/>
                </a:lnTo>
                <a:lnTo>
                  <a:pt x="62280" y="153974"/>
                </a:lnTo>
                <a:lnTo>
                  <a:pt x="61595" y="154660"/>
                </a:lnTo>
                <a:lnTo>
                  <a:pt x="61595" y="157403"/>
                </a:lnTo>
                <a:lnTo>
                  <a:pt x="62280" y="158089"/>
                </a:lnTo>
                <a:lnTo>
                  <a:pt x="63639" y="158089"/>
                </a:lnTo>
                <a:lnTo>
                  <a:pt x="65011" y="158089"/>
                </a:lnTo>
                <a:lnTo>
                  <a:pt x="65697" y="157403"/>
                </a:lnTo>
                <a:lnTo>
                  <a:pt x="65697" y="154660"/>
                </a:lnTo>
                <a:close/>
              </a:path>
              <a:path w="76200" h="363855">
                <a:moveTo>
                  <a:pt x="65697" y="134137"/>
                </a:moveTo>
                <a:lnTo>
                  <a:pt x="65011" y="133451"/>
                </a:lnTo>
                <a:lnTo>
                  <a:pt x="62280" y="133451"/>
                </a:lnTo>
                <a:lnTo>
                  <a:pt x="61595" y="134137"/>
                </a:lnTo>
                <a:lnTo>
                  <a:pt x="61595" y="136867"/>
                </a:lnTo>
                <a:lnTo>
                  <a:pt x="62280" y="137553"/>
                </a:lnTo>
                <a:lnTo>
                  <a:pt x="63639" y="137553"/>
                </a:lnTo>
                <a:lnTo>
                  <a:pt x="65011" y="137553"/>
                </a:lnTo>
                <a:lnTo>
                  <a:pt x="65697" y="136867"/>
                </a:lnTo>
                <a:lnTo>
                  <a:pt x="65697" y="134137"/>
                </a:lnTo>
                <a:close/>
              </a:path>
              <a:path w="76200" h="363855">
                <a:moveTo>
                  <a:pt x="65697" y="113614"/>
                </a:moveTo>
                <a:lnTo>
                  <a:pt x="65011" y="112928"/>
                </a:lnTo>
                <a:lnTo>
                  <a:pt x="62280" y="112928"/>
                </a:lnTo>
                <a:lnTo>
                  <a:pt x="61595" y="113614"/>
                </a:lnTo>
                <a:lnTo>
                  <a:pt x="61595" y="116344"/>
                </a:lnTo>
                <a:lnTo>
                  <a:pt x="62280" y="117030"/>
                </a:lnTo>
                <a:lnTo>
                  <a:pt x="63639" y="117030"/>
                </a:lnTo>
                <a:lnTo>
                  <a:pt x="65011" y="117030"/>
                </a:lnTo>
                <a:lnTo>
                  <a:pt x="65697" y="116344"/>
                </a:lnTo>
                <a:lnTo>
                  <a:pt x="65697" y="113614"/>
                </a:lnTo>
                <a:close/>
              </a:path>
              <a:path w="76200" h="363855">
                <a:moveTo>
                  <a:pt x="65697" y="93078"/>
                </a:moveTo>
                <a:lnTo>
                  <a:pt x="65011" y="92392"/>
                </a:lnTo>
                <a:lnTo>
                  <a:pt x="62280" y="92392"/>
                </a:lnTo>
                <a:lnTo>
                  <a:pt x="61595" y="93078"/>
                </a:lnTo>
                <a:lnTo>
                  <a:pt x="61595" y="95821"/>
                </a:lnTo>
                <a:lnTo>
                  <a:pt x="62280" y="96507"/>
                </a:lnTo>
                <a:lnTo>
                  <a:pt x="63639" y="96507"/>
                </a:lnTo>
                <a:lnTo>
                  <a:pt x="65011" y="96507"/>
                </a:lnTo>
                <a:lnTo>
                  <a:pt x="65697" y="95821"/>
                </a:lnTo>
                <a:lnTo>
                  <a:pt x="65697" y="93078"/>
                </a:lnTo>
                <a:close/>
              </a:path>
              <a:path w="76200" h="363855">
                <a:moveTo>
                  <a:pt x="65697" y="72555"/>
                </a:moveTo>
                <a:lnTo>
                  <a:pt x="65011" y="71869"/>
                </a:lnTo>
                <a:lnTo>
                  <a:pt x="62280" y="71869"/>
                </a:lnTo>
                <a:lnTo>
                  <a:pt x="61595" y="72555"/>
                </a:lnTo>
                <a:lnTo>
                  <a:pt x="61595" y="75285"/>
                </a:lnTo>
                <a:lnTo>
                  <a:pt x="62280" y="75971"/>
                </a:lnTo>
                <a:lnTo>
                  <a:pt x="63639" y="75971"/>
                </a:lnTo>
                <a:lnTo>
                  <a:pt x="65011" y="75971"/>
                </a:lnTo>
                <a:lnTo>
                  <a:pt x="65697" y="75285"/>
                </a:lnTo>
                <a:lnTo>
                  <a:pt x="65697" y="72555"/>
                </a:lnTo>
                <a:close/>
              </a:path>
              <a:path w="76200" h="363855">
                <a:moveTo>
                  <a:pt x="65697" y="52006"/>
                </a:moveTo>
                <a:lnTo>
                  <a:pt x="65011" y="51320"/>
                </a:lnTo>
                <a:lnTo>
                  <a:pt x="62280" y="51320"/>
                </a:lnTo>
                <a:lnTo>
                  <a:pt x="61595" y="52006"/>
                </a:lnTo>
                <a:lnTo>
                  <a:pt x="61595" y="54737"/>
                </a:lnTo>
                <a:lnTo>
                  <a:pt x="62280" y="55422"/>
                </a:lnTo>
                <a:lnTo>
                  <a:pt x="63639" y="55422"/>
                </a:lnTo>
                <a:lnTo>
                  <a:pt x="65011" y="55422"/>
                </a:lnTo>
                <a:lnTo>
                  <a:pt x="65697" y="54737"/>
                </a:lnTo>
                <a:lnTo>
                  <a:pt x="65697" y="52006"/>
                </a:lnTo>
                <a:close/>
              </a:path>
              <a:path w="76200" h="363855">
                <a:moveTo>
                  <a:pt x="65697" y="31470"/>
                </a:moveTo>
                <a:lnTo>
                  <a:pt x="65011" y="30784"/>
                </a:lnTo>
                <a:lnTo>
                  <a:pt x="62280" y="30784"/>
                </a:lnTo>
                <a:lnTo>
                  <a:pt x="61595" y="31470"/>
                </a:lnTo>
                <a:lnTo>
                  <a:pt x="61595" y="34213"/>
                </a:lnTo>
                <a:lnTo>
                  <a:pt x="62280" y="34899"/>
                </a:lnTo>
                <a:lnTo>
                  <a:pt x="63639" y="34899"/>
                </a:lnTo>
                <a:lnTo>
                  <a:pt x="65011" y="34899"/>
                </a:lnTo>
                <a:lnTo>
                  <a:pt x="65697" y="34213"/>
                </a:lnTo>
                <a:lnTo>
                  <a:pt x="65697" y="31470"/>
                </a:lnTo>
                <a:close/>
              </a:path>
              <a:path w="76200" h="363855">
                <a:moveTo>
                  <a:pt x="65697" y="10947"/>
                </a:moveTo>
                <a:lnTo>
                  <a:pt x="65011" y="10261"/>
                </a:lnTo>
                <a:lnTo>
                  <a:pt x="62280" y="10261"/>
                </a:lnTo>
                <a:lnTo>
                  <a:pt x="61595" y="10947"/>
                </a:lnTo>
                <a:lnTo>
                  <a:pt x="61595" y="13677"/>
                </a:lnTo>
                <a:lnTo>
                  <a:pt x="62280" y="14363"/>
                </a:lnTo>
                <a:lnTo>
                  <a:pt x="63639" y="14363"/>
                </a:lnTo>
                <a:lnTo>
                  <a:pt x="65011" y="14363"/>
                </a:lnTo>
                <a:lnTo>
                  <a:pt x="65697" y="13677"/>
                </a:lnTo>
                <a:lnTo>
                  <a:pt x="65697" y="10947"/>
                </a:lnTo>
                <a:close/>
              </a:path>
              <a:path w="76200" h="363855">
                <a:moveTo>
                  <a:pt x="75958" y="247065"/>
                </a:moveTo>
                <a:lnTo>
                  <a:pt x="75272" y="246380"/>
                </a:lnTo>
                <a:lnTo>
                  <a:pt x="72542" y="246380"/>
                </a:lnTo>
                <a:lnTo>
                  <a:pt x="71856" y="247065"/>
                </a:lnTo>
                <a:lnTo>
                  <a:pt x="71856" y="249796"/>
                </a:lnTo>
                <a:lnTo>
                  <a:pt x="72542" y="250482"/>
                </a:lnTo>
                <a:lnTo>
                  <a:pt x="73914" y="250482"/>
                </a:lnTo>
                <a:lnTo>
                  <a:pt x="75272" y="250482"/>
                </a:lnTo>
                <a:lnTo>
                  <a:pt x="75958" y="249796"/>
                </a:lnTo>
                <a:lnTo>
                  <a:pt x="75958" y="247065"/>
                </a:lnTo>
                <a:close/>
              </a:path>
              <a:path w="76200" h="363855">
                <a:moveTo>
                  <a:pt x="75958" y="226529"/>
                </a:moveTo>
                <a:lnTo>
                  <a:pt x="75272" y="225856"/>
                </a:lnTo>
                <a:lnTo>
                  <a:pt x="72542" y="225856"/>
                </a:lnTo>
                <a:lnTo>
                  <a:pt x="71856" y="226529"/>
                </a:lnTo>
                <a:lnTo>
                  <a:pt x="71856" y="229273"/>
                </a:lnTo>
                <a:lnTo>
                  <a:pt x="72542" y="229958"/>
                </a:lnTo>
                <a:lnTo>
                  <a:pt x="73914" y="229958"/>
                </a:lnTo>
                <a:lnTo>
                  <a:pt x="75272" y="229958"/>
                </a:lnTo>
                <a:lnTo>
                  <a:pt x="75958" y="229273"/>
                </a:lnTo>
                <a:lnTo>
                  <a:pt x="75958" y="226529"/>
                </a:lnTo>
                <a:close/>
              </a:path>
              <a:path w="76200" h="363855">
                <a:moveTo>
                  <a:pt x="75958" y="206006"/>
                </a:moveTo>
                <a:lnTo>
                  <a:pt x="75272" y="205320"/>
                </a:lnTo>
                <a:lnTo>
                  <a:pt x="72542" y="205320"/>
                </a:lnTo>
                <a:lnTo>
                  <a:pt x="71856" y="206006"/>
                </a:lnTo>
                <a:lnTo>
                  <a:pt x="71856" y="208749"/>
                </a:lnTo>
                <a:lnTo>
                  <a:pt x="72542" y="209423"/>
                </a:lnTo>
                <a:lnTo>
                  <a:pt x="73914" y="209423"/>
                </a:lnTo>
                <a:lnTo>
                  <a:pt x="75272" y="209423"/>
                </a:lnTo>
                <a:lnTo>
                  <a:pt x="75958" y="208749"/>
                </a:lnTo>
                <a:lnTo>
                  <a:pt x="75958" y="206006"/>
                </a:lnTo>
                <a:close/>
              </a:path>
              <a:path w="76200" h="363855">
                <a:moveTo>
                  <a:pt x="75958" y="145199"/>
                </a:moveTo>
                <a:lnTo>
                  <a:pt x="75755" y="144716"/>
                </a:lnTo>
                <a:lnTo>
                  <a:pt x="74955" y="143916"/>
                </a:lnTo>
                <a:lnTo>
                  <a:pt x="74472" y="143713"/>
                </a:lnTo>
                <a:lnTo>
                  <a:pt x="72542" y="143713"/>
                </a:lnTo>
                <a:lnTo>
                  <a:pt x="71856" y="144399"/>
                </a:lnTo>
                <a:lnTo>
                  <a:pt x="71856" y="147142"/>
                </a:lnTo>
                <a:lnTo>
                  <a:pt x="72542" y="147828"/>
                </a:lnTo>
                <a:lnTo>
                  <a:pt x="73914" y="147828"/>
                </a:lnTo>
                <a:lnTo>
                  <a:pt x="75272" y="147828"/>
                </a:lnTo>
                <a:lnTo>
                  <a:pt x="75958" y="147142"/>
                </a:lnTo>
                <a:lnTo>
                  <a:pt x="75958" y="145199"/>
                </a:lnTo>
                <a:close/>
              </a:path>
              <a:path w="76200" h="363855">
                <a:moveTo>
                  <a:pt x="75958" y="123875"/>
                </a:moveTo>
                <a:lnTo>
                  <a:pt x="75272" y="123190"/>
                </a:lnTo>
                <a:lnTo>
                  <a:pt x="72542" y="123190"/>
                </a:lnTo>
                <a:lnTo>
                  <a:pt x="71856" y="123875"/>
                </a:lnTo>
                <a:lnTo>
                  <a:pt x="71856" y="126606"/>
                </a:lnTo>
                <a:lnTo>
                  <a:pt x="72542" y="127292"/>
                </a:lnTo>
                <a:lnTo>
                  <a:pt x="73914" y="127292"/>
                </a:lnTo>
                <a:lnTo>
                  <a:pt x="75272" y="127292"/>
                </a:lnTo>
                <a:lnTo>
                  <a:pt x="75958" y="126606"/>
                </a:lnTo>
                <a:lnTo>
                  <a:pt x="75958" y="123875"/>
                </a:lnTo>
                <a:close/>
              </a:path>
              <a:path w="76200" h="363855">
                <a:moveTo>
                  <a:pt x="75958" y="685"/>
                </a:moveTo>
                <a:lnTo>
                  <a:pt x="75272" y="0"/>
                </a:lnTo>
                <a:lnTo>
                  <a:pt x="72542" y="0"/>
                </a:lnTo>
                <a:lnTo>
                  <a:pt x="71856" y="685"/>
                </a:lnTo>
                <a:lnTo>
                  <a:pt x="71856" y="3416"/>
                </a:lnTo>
                <a:lnTo>
                  <a:pt x="72542" y="4102"/>
                </a:lnTo>
                <a:lnTo>
                  <a:pt x="73914" y="4102"/>
                </a:lnTo>
                <a:lnTo>
                  <a:pt x="75272" y="4102"/>
                </a:lnTo>
                <a:lnTo>
                  <a:pt x="75958" y="3416"/>
                </a:lnTo>
                <a:lnTo>
                  <a:pt x="75958" y="685"/>
                </a:lnTo>
                <a:close/>
              </a:path>
              <a:path w="76200" h="363855">
                <a:moveTo>
                  <a:pt x="75971" y="187121"/>
                </a:moveTo>
                <a:lnTo>
                  <a:pt x="75958" y="186842"/>
                </a:lnTo>
                <a:lnTo>
                  <a:pt x="75958" y="185483"/>
                </a:lnTo>
                <a:lnTo>
                  <a:pt x="75272" y="184797"/>
                </a:lnTo>
                <a:lnTo>
                  <a:pt x="72542" y="184797"/>
                </a:lnTo>
                <a:lnTo>
                  <a:pt x="71856" y="185483"/>
                </a:lnTo>
                <a:lnTo>
                  <a:pt x="71856" y="187121"/>
                </a:lnTo>
                <a:lnTo>
                  <a:pt x="71920" y="187375"/>
                </a:lnTo>
                <a:lnTo>
                  <a:pt x="72364" y="188468"/>
                </a:lnTo>
                <a:lnTo>
                  <a:pt x="72999" y="188887"/>
                </a:lnTo>
                <a:lnTo>
                  <a:pt x="73914" y="188899"/>
                </a:lnTo>
                <a:lnTo>
                  <a:pt x="74815" y="188899"/>
                </a:lnTo>
                <a:lnTo>
                  <a:pt x="75450" y="188480"/>
                </a:lnTo>
                <a:lnTo>
                  <a:pt x="75793" y="187629"/>
                </a:lnTo>
                <a:lnTo>
                  <a:pt x="75907" y="187388"/>
                </a:lnTo>
                <a:lnTo>
                  <a:pt x="75971" y="187121"/>
                </a:lnTo>
                <a:close/>
              </a:path>
              <a:path w="76200" h="363855">
                <a:moveTo>
                  <a:pt x="75971" y="167678"/>
                </a:moveTo>
                <a:lnTo>
                  <a:pt x="75958" y="166293"/>
                </a:lnTo>
                <a:lnTo>
                  <a:pt x="75958" y="164909"/>
                </a:lnTo>
                <a:lnTo>
                  <a:pt x="75272" y="164211"/>
                </a:lnTo>
                <a:lnTo>
                  <a:pt x="72491" y="164223"/>
                </a:lnTo>
                <a:lnTo>
                  <a:pt x="71793" y="164922"/>
                </a:lnTo>
                <a:lnTo>
                  <a:pt x="71818" y="167703"/>
                </a:lnTo>
                <a:lnTo>
                  <a:pt x="72517" y="168389"/>
                </a:lnTo>
                <a:lnTo>
                  <a:pt x="73914" y="168376"/>
                </a:lnTo>
                <a:lnTo>
                  <a:pt x="75298" y="168376"/>
                </a:lnTo>
                <a:lnTo>
                  <a:pt x="75971" y="167678"/>
                </a:lnTo>
                <a:close/>
              </a:path>
              <a:path w="76200" h="363855">
                <a:moveTo>
                  <a:pt x="76174" y="268922"/>
                </a:moveTo>
                <a:lnTo>
                  <a:pt x="76022" y="268173"/>
                </a:lnTo>
                <a:lnTo>
                  <a:pt x="75361" y="267525"/>
                </a:lnTo>
                <a:lnTo>
                  <a:pt x="74968" y="267119"/>
                </a:lnTo>
                <a:lnTo>
                  <a:pt x="74485" y="266915"/>
                </a:lnTo>
                <a:lnTo>
                  <a:pt x="73914" y="266928"/>
                </a:lnTo>
                <a:lnTo>
                  <a:pt x="73342" y="266915"/>
                </a:lnTo>
                <a:lnTo>
                  <a:pt x="72847" y="267119"/>
                </a:lnTo>
                <a:lnTo>
                  <a:pt x="72453" y="267525"/>
                </a:lnTo>
                <a:lnTo>
                  <a:pt x="71793" y="268173"/>
                </a:lnTo>
                <a:lnTo>
                  <a:pt x="71640" y="268922"/>
                </a:lnTo>
                <a:lnTo>
                  <a:pt x="72351" y="270611"/>
                </a:lnTo>
                <a:lnTo>
                  <a:pt x="72986" y="271030"/>
                </a:lnTo>
                <a:lnTo>
                  <a:pt x="73914" y="271018"/>
                </a:lnTo>
                <a:lnTo>
                  <a:pt x="74828" y="271030"/>
                </a:lnTo>
                <a:lnTo>
                  <a:pt x="75463" y="270611"/>
                </a:lnTo>
                <a:lnTo>
                  <a:pt x="76174" y="26892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0468" y="370737"/>
            <a:ext cx="34925" cy="384175"/>
          </a:xfrm>
          <a:custGeom>
            <a:avLst/>
            <a:gdLst/>
            <a:ahLst/>
            <a:cxnLst/>
            <a:rect l="l" t="t" r="r" b="b"/>
            <a:pathLst>
              <a:path w="34925" h="384175">
                <a:moveTo>
                  <a:pt x="4114" y="380517"/>
                </a:moveTo>
                <a:lnTo>
                  <a:pt x="3429" y="379831"/>
                </a:lnTo>
                <a:lnTo>
                  <a:pt x="685" y="379831"/>
                </a:lnTo>
                <a:lnTo>
                  <a:pt x="0" y="380517"/>
                </a:lnTo>
                <a:lnTo>
                  <a:pt x="0" y="383247"/>
                </a:lnTo>
                <a:lnTo>
                  <a:pt x="685" y="383933"/>
                </a:lnTo>
                <a:lnTo>
                  <a:pt x="2057" y="383933"/>
                </a:lnTo>
                <a:lnTo>
                  <a:pt x="3429" y="383933"/>
                </a:lnTo>
                <a:lnTo>
                  <a:pt x="4114" y="383247"/>
                </a:lnTo>
                <a:lnTo>
                  <a:pt x="4114" y="380517"/>
                </a:lnTo>
                <a:close/>
              </a:path>
              <a:path w="34925" h="384175">
                <a:moveTo>
                  <a:pt x="4114" y="359981"/>
                </a:moveTo>
                <a:lnTo>
                  <a:pt x="3429" y="359295"/>
                </a:lnTo>
                <a:lnTo>
                  <a:pt x="685" y="359295"/>
                </a:lnTo>
                <a:lnTo>
                  <a:pt x="0" y="359981"/>
                </a:lnTo>
                <a:lnTo>
                  <a:pt x="0" y="362724"/>
                </a:lnTo>
                <a:lnTo>
                  <a:pt x="685" y="363410"/>
                </a:lnTo>
                <a:lnTo>
                  <a:pt x="2057" y="363410"/>
                </a:lnTo>
                <a:lnTo>
                  <a:pt x="3429" y="363410"/>
                </a:lnTo>
                <a:lnTo>
                  <a:pt x="4114" y="362724"/>
                </a:lnTo>
                <a:lnTo>
                  <a:pt x="4114" y="359981"/>
                </a:lnTo>
                <a:close/>
              </a:path>
              <a:path w="34925" h="384175">
                <a:moveTo>
                  <a:pt x="4114" y="339458"/>
                </a:moveTo>
                <a:lnTo>
                  <a:pt x="3429" y="338772"/>
                </a:lnTo>
                <a:lnTo>
                  <a:pt x="685" y="338772"/>
                </a:lnTo>
                <a:lnTo>
                  <a:pt x="0" y="339458"/>
                </a:lnTo>
                <a:lnTo>
                  <a:pt x="0" y="342188"/>
                </a:lnTo>
                <a:lnTo>
                  <a:pt x="685" y="342874"/>
                </a:lnTo>
                <a:lnTo>
                  <a:pt x="2057" y="342874"/>
                </a:lnTo>
                <a:lnTo>
                  <a:pt x="3429" y="342874"/>
                </a:lnTo>
                <a:lnTo>
                  <a:pt x="4114" y="342188"/>
                </a:lnTo>
                <a:lnTo>
                  <a:pt x="4114" y="339458"/>
                </a:lnTo>
                <a:close/>
              </a:path>
              <a:path w="34925" h="384175">
                <a:moveTo>
                  <a:pt x="4114" y="318935"/>
                </a:moveTo>
                <a:lnTo>
                  <a:pt x="3429" y="318249"/>
                </a:lnTo>
                <a:lnTo>
                  <a:pt x="685" y="318249"/>
                </a:lnTo>
                <a:lnTo>
                  <a:pt x="0" y="318935"/>
                </a:lnTo>
                <a:lnTo>
                  <a:pt x="0" y="321665"/>
                </a:lnTo>
                <a:lnTo>
                  <a:pt x="685" y="322351"/>
                </a:lnTo>
                <a:lnTo>
                  <a:pt x="2057" y="322351"/>
                </a:lnTo>
                <a:lnTo>
                  <a:pt x="3429" y="322351"/>
                </a:lnTo>
                <a:lnTo>
                  <a:pt x="4114" y="321665"/>
                </a:lnTo>
                <a:lnTo>
                  <a:pt x="4114" y="318935"/>
                </a:lnTo>
                <a:close/>
              </a:path>
              <a:path w="34925" h="384175">
                <a:moveTo>
                  <a:pt x="4114" y="298399"/>
                </a:moveTo>
                <a:lnTo>
                  <a:pt x="3429" y="297713"/>
                </a:lnTo>
                <a:lnTo>
                  <a:pt x="685" y="297713"/>
                </a:lnTo>
                <a:lnTo>
                  <a:pt x="0" y="298399"/>
                </a:lnTo>
                <a:lnTo>
                  <a:pt x="0" y="301142"/>
                </a:lnTo>
                <a:lnTo>
                  <a:pt x="685" y="301828"/>
                </a:lnTo>
                <a:lnTo>
                  <a:pt x="2057" y="301828"/>
                </a:lnTo>
                <a:lnTo>
                  <a:pt x="3429" y="301828"/>
                </a:lnTo>
                <a:lnTo>
                  <a:pt x="4114" y="301142"/>
                </a:lnTo>
                <a:lnTo>
                  <a:pt x="4114" y="298399"/>
                </a:lnTo>
                <a:close/>
              </a:path>
              <a:path w="34925" h="384175">
                <a:moveTo>
                  <a:pt x="4114" y="277850"/>
                </a:moveTo>
                <a:lnTo>
                  <a:pt x="3429" y="277164"/>
                </a:lnTo>
                <a:lnTo>
                  <a:pt x="685" y="277164"/>
                </a:lnTo>
                <a:lnTo>
                  <a:pt x="0" y="277850"/>
                </a:lnTo>
                <a:lnTo>
                  <a:pt x="0" y="280581"/>
                </a:lnTo>
                <a:lnTo>
                  <a:pt x="685" y="281266"/>
                </a:lnTo>
                <a:lnTo>
                  <a:pt x="2057" y="281266"/>
                </a:lnTo>
                <a:lnTo>
                  <a:pt x="3429" y="281266"/>
                </a:lnTo>
                <a:lnTo>
                  <a:pt x="4114" y="280581"/>
                </a:lnTo>
                <a:lnTo>
                  <a:pt x="4114" y="277850"/>
                </a:lnTo>
                <a:close/>
              </a:path>
              <a:path w="34925" h="384175">
                <a:moveTo>
                  <a:pt x="4114" y="257327"/>
                </a:moveTo>
                <a:lnTo>
                  <a:pt x="3429" y="256641"/>
                </a:lnTo>
                <a:lnTo>
                  <a:pt x="685" y="256641"/>
                </a:lnTo>
                <a:lnTo>
                  <a:pt x="0" y="257327"/>
                </a:lnTo>
                <a:lnTo>
                  <a:pt x="0" y="260057"/>
                </a:lnTo>
                <a:lnTo>
                  <a:pt x="685" y="260743"/>
                </a:lnTo>
                <a:lnTo>
                  <a:pt x="2057" y="260743"/>
                </a:lnTo>
                <a:lnTo>
                  <a:pt x="3429" y="260743"/>
                </a:lnTo>
                <a:lnTo>
                  <a:pt x="4114" y="260057"/>
                </a:lnTo>
                <a:lnTo>
                  <a:pt x="4114" y="257327"/>
                </a:lnTo>
                <a:close/>
              </a:path>
              <a:path w="34925" h="384175">
                <a:moveTo>
                  <a:pt x="4114" y="236791"/>
                </a:moveTo>
                <a:lnTo>
                  <a:pt x="3429" y="236105"/>
                </a:lnTo>
                <a:lnTo>
                  <a:pt x="685" y="236105"/>
                </a:lnTo>
                <a:lnTo>
                  <a:pt x="0" y="236791"/>
                </a:lnTo>
                <a:lnTo>
                  <a:pt x="0" y="239534"/>
                </a:lnTo>
                <a:lnTo>
                  <a:pt x="685" y="240220"/>
                </a:lnTo>
                <a:lnTo>
                  <a:pt x="2057" y="240220"/>
                </a:lnTo>
                <a:lnTo>
                  <a:pt x="3429" y="240220"/>
                </a:lnTo>
                <a:lnTo>
                  <a:pt x="4114" y="239534"/>
                </a:lnTo>
                <a:lnTo>
                  <a:pt x="4114" y="236791"/>
                </a:lnTo>
                <a:close/>
              </a:path>
              <a:path w="34925" h="384175">
                <a:moveTo>
                  <a:pt x="4114" y="216319"/>
                </a:moveTo>
                <a:lnTo>
                  <a:pt x="3429" y="215633"/>
                </a:lnTo>
                <a:lnTo>
                  <a:pt x="685" y="215633"/>
                </a:lnTo>
                <a:lnTo>
                  <a:pt x="0" y="216319"/>
                </a:lnTo>
                <a:lnTo>
                  <a:pt x="0" y="219049"/>
                </a:lnTo>
                <a:lnTo>
                  <a:pt x="685" y="219735"/>
                </a:lnTo>
                <a:lnTo>
                  <a:pt x="2057" y="219735"/>
                </a:lnTo>
                <a:lnTo>
                  <a:pt x="3429" y="219735"/>
                </a:lnTo>
                <a:lnTo>
                  <a:pt x="4114" y="219049"/>
                </a:lnTo>
                <a:lnTo>
                  <a:pt x="4114" y="216319"/>
                </a:lnTo>
                <a:close/>
              </a:path>
              <a:path w="34925" h="384175">
                <a:moveTo>
                  <a:pt x="4114" y="195745"/>
                </a:moveTo>
                <a:lnTo>
                  <a:pt x="3429" y="195059"/>
                </a:lnTo>
                <a:lnTo>
                  <a:pt x="685" y="195059"/>
                </a:lnTo>
                <a:lnTo>
                  <a:pt x="0" y="195745"/>
                </a:lnTo>
                <a:lnTo>
                  <a:pt x="0" y="198475"/>
                </a:lnTo>
                <a:lnTo>
                  <a:pt x="685" y="199161"/>
                </a:lnTo>
                <a:lnTo>
                  <a:pt x="2057" y="199161"/>
                </a:lnTo>
                <a:lnTo>
                  <a:pt x="3429" y="199161"/>
                </a:lnTo>
                <a:lnTo>
                  <a:pt x="4114" y="198475"/>
                </a:lnTo>
                <a:lnTo>
                  <a:pt x="4114" y="195745"/>
                </a:lnTo>
                <a:close/>
              </a:path>
              <a:path w="34925" h="384175">
                <a:moveTo>
                  <a:pt x="4114" y="175183"/>
                </a:moveTo>
                <a:lnTo>
                  <a:pt x="3429" y="174498"/>
                </a:lnTo>
                <a:lnTo>
                  <a:pt x="685" y="174498"/>
                </a:lnTo>
                <a:lnTo>
                  <a:pt x="0" y="175183"/>
                </a:lnTo>
                <a:lnTo>
                  <a:pt x="0" y="177927"/>
                </a:lnTo>
                <a:lnTo>
                  <a:pt x="685" y="178612"/>
                </a:lnTo>
                <a:lnTo>
                  <a:pt x="2057" y="178612"/>
                </a:lnTo>
                <a:lnTo>
                  <a:pt x="3429" y="178612"/>
                </a:lnTo>
                <a:lnTo>
                  <a:pt x="4114" y="177927"/>
                </a:lnTo>
                <a:lnTo>
                  <a:pt x="4114" y="175183"/>
                </a:lnTo>
                <a:close/>
              </a:path>
              <a:path w="34925" h="384175">
                <a:moveTo>
                  <a:pt x="4114" y="154660"/>
                </a:moveTo>
                <a:lnTo>
                  <a:pt x="3429" y="153974"/>
                </a:lnTo>
                <a:lnTo>
                  <a:pt x="685" y="153974"/>
                </a:lnTo>
                <a:lnTo>
                  <a:pt x="0" y="154660"/>
                </a:lnTo>
                <a:lnTo>
                  <a:pt x="0" y="157391"/>
                </a:lnTo>
                <a:lnTo>
                  <a:pt x="685" y="158076"/>
                </a:lnTo>
                <a:lnTo>
                  <a:pt x="2057" y="158076"/>
                </a:lnTo>
                <a:lnTo>
                  <a:pt x="3429" y="158076"/>
                </a:lnTo>
                <a:lnTo>
                  <a:pt x="4114" y="157391"/>
                </a:lnTo>
                <a:lnTo>
                  <a:pt x="4114" y="154660"/>
                </a:lnTo>
                <a:close/>
              </a:path>
              <a:path w="34925" h="384175">
                <a:moveTo>
                  <a:pt x="4114" y="134137"/>
                </a:moveTo>
                <a:lnTo>
                  <a:pt x="3429" y="133451"/>
                </a:lnTo>
                <a:lnTo>
                  <a:pt x="685" y="133451"/>
                </a:lnTo>
                <a:lnTo>
                  <a:pt x="0" y="134137"/>
                </a:lnTo>
                <a:lnTo>
                  <a:pt x="0" y="136867"/>
                </a:lnTo>
                <a:lnTo>
                  <a:pt x="685" y="137553"/>
                </a:lnTo>
                <a:lnTo>
                  <a:pt x="2057" y="137553"/>
                </a:lnTo>
                <a:lnTo>
                  <a:pt x="3429" y="137553"/>
                </a:lnTo>
                <a:lnTo>
                  <a:pt x="4114" y="136867"/>
                </a:lnTo>
                <a:lnTo>
                  <a:pt x="4114" y="134137"/>
                </a:lnTo>
                <a:close/>
              </a:path>
              <a:path w="34925" h="384175">
                <a:moveTo>
                  <a:pt x="4114" y="113601"/>
                </a:moveTo>
                <a:lnTo>
                  <a:pt x="3429" y="112915"/>
                </a:lnTo>
                <a:lnTo>
                  <a:pt x="685" y="112915"/>
                </a:lnTo>
                <a:lnTo>
                  <a:pt x="0" y="113601"/>
                </a:lnTo>
                <a:lnTo>
                  <a:pt x="0" y="116344"/>
                </a:lnTo>
                <a:lnTo>
                  <a:pt x="685" y="117030"/>
                </a:lnTo>
                <a:lnTo>
                  <a:pt x="2057" y="117030"/>
                </a:lnTo>
                <a:lnTo>
                  <a:pt x="3429" y="117030"/>
                </a:lnTo>
                <a:lnTo>
                  <a:pt x="4114" y="116344"/>
                </a:lnTo>
                <a:lnTo>
                  <a:pt x="4114" y="113601"/>
                </a:lnTo>
                <a:close/>
              </a:path>
              <a:path w="34925" h="384175">
                <a:moveTo>
                  <a:pt x="14173" y="185585"/>
                </a:moveTo>
                <a:lnTo>
                  <a:pt x="13563" y="184899"/>
                </a:lnTo>
                <a:lnTo>
                  <a:pt x="12319" y="184772"/>
                </a:lnTo>
                <a:lnTo>
                  <a:pt x="11747" y="184772"/>
                </a:lnTo>
                <a:lnTo>
                  <a:pt x="11264" y="184975"/>
                </a:lnTo>
                <a:lnTo>
                  <a:pt x="10871" y="185394"/>
                </a:lnTo>
                <a:lnTo>
                  <a:pt x="9893" y="186347"/>
                </a:lnTo>
                <a:lnTo>
                  <a:pt x="9893" y="187312"/>
                </a:lnTo>
                <a:lnTo>
                  <a:pt x="10871" y="188277"/>
                </a:lnTo>
                <a:lnTo>
                  <a:pt x="11264" y="188683"/>
                </a:lnTo>
                <a:lnTo>
                  <a:pt x="11747" y="188899"/>
                </a:lnTo>
                <a:lnTo>
                  <a:pt x="12319" y="188899"/>
                </a:lnTo>
                <a:lnTo>
                  <a:pt x="13563" y="188760"/>
                </a:lnTo>
                <a:lnTo>
                  <a:pt x="14173" y="188074"/>
                </a:lnTo>
                <a:lnTo>
                  <a:pt x="14173" y="185585"/>
                </a:lnTo>
                <a:close/>
              </a:path>
              <a:path w="34925" h="384175">
                <a:moveTo>
                  <a:pt x="14376" y="371614"/>
                </a:moveTo>
                <a:lnTo>
                  <a:pt x="14363" y="371055"/>
                </a:lnTo>
                <a:lnTo>
                  <a:pt x="14173" y="370573"/>
                </a:lnTo>
                <a:lnTo>
                  <a:pt x="13373" y="369760"/>
                </a:lnTo>
                <a:lnTo>
                  <a:pt x="12890" y="369557"/>
                </a:lnTo>
                <a:lnTo>
                  <a:pt x="11760" y="369570"/>
                </a:lnTo>
                <a:lnTo>
                  <a:pt x="11264" y="369760"/>
                </a:lnTo>
                <a:lnTo>
                  <a:pt x="10871" y="370166"/>
                </a:lnTo>
                <a:lnTo>
                  <a:pt x="10477" y="370573"/>
                </a:lnTo>
                <a:lnTo>
                  <a:pt x="10274" y="371055"/>
                </a:lnTo>
                <a:lnTo>
                  <a:pt x="10261" y="372186"/>
                </a:lnTo>
                <a:lnTo>
                  <a:pt x="10464" y="372668"/>
                </a:lnTo>
                <a:lnTo>
                  <a:pt x="11264" y="373468"/>
                </a:lnTo>
                <a:lnTo>
                  <a:pt x="11760" y="373672"/>
                </a:lnTo>
                <a:lnTo>
                  <a:pt x="12319" y="373672"/>
                </a:lnTo>
                <a:lnTo>
                  <a:pt x="13690" y="373672"/>
                </a:lnTo>
                <a:lnTo>
                  <a:pt x="14376" y="372986"/>
                </a:lnTo>
                <a:lnTo>
                  <a:pt x="14376" y="371614"/>
                </a:lnTo>
                <a:close/>
              </a:path>
              <a:path w="34925" h="384175">
                <a:moveTo>
                  <a:pt x="14376" y="349719"/>
                </a:moveTo>
                <a:lnTo>
                  <a:pt x="13690" y="349034"/>
                </a:lnTo>
                <a:lnTo>
                  <a:pt x="10947" y="349034"/>
                </a:lnTo>
                <a:lnTo>
                  <a:pt x="10274" y="349719"/>
                </a:lnTo>
                <a:lnTo>
                  <a:pt x="10261" y="351663"/>
                </a:lnTo>
                <a:lnTo>
                  <a:pt x="10464" y="352145"/>
                </a:lnTo>
                <a:lnTo>
                  <a:pt x="11264" y="352945"/>
                </a:lnTo>
                <a:lnTo>
                  <a:pt x="11760" y="353136"/>
                </a:lnTo>
                <a:lnTo>
                  <a:pt x="12319" y="353136"/>
                </a:lnTo>
                <a:lnTo>
                  <a:pt x="13690" y="353136"/>
                </a:lnTo>
                <a:lnTo>
                  <a:pt x="14376" y="352463"/>
                </a:lnTo>
                <a:lnTo>
                  <a:pt x="14376" y="349719"/>
                </a:lnTo>
                <a:close/>
              </a:path>
              <a:path w="34925" h="384175">
                <a:moveTo>
                  <a:pt x="14376" y="329196"/>
                </a:moveTo>
                <a:lnTo>
                  <a:pt x="13690" y="328510"/>
                </a:lnTo>
                <a:lnTo>
                  <a:pt x="11760" y="328510"/>
                </a:lnTo>
                <a:lnTo>
                  <a:pt x="11264" y="328714"/>
                </a:lnTo>
                <a:lnTo>
                  <a:pt x="10464" y="329514"/>
                </a:lnTo>
                <a:lnTo>
                  <a:pt x="10261" y="329996"/>
                </a:lnTo>
                <a:lnTo>
                  <a:pt x="10274" y="331927"/>
                </a:lnTo>
                <a:lnTo>
                  <a:pt x="10947" y="332613"/>
                </a:lnTo>
                <a:lnTo>
                  <a:pt x="12319" y="332613"/>
                </a:lnTo>
                <a:lnTo>
                  <a:pt x="13690" y="332613"/>
                </a:lnTo>
                <a:lnTo>
                  <a:pt x="14376" y="331927"/>
                </a:lnTo>
                <a:lnTo>
                  <a:pt x="14376" y="329196"/>
                </a:lnTo>
                <a:close/>
              </a:path>
              <a:path w="34925" h="384175">
                <a:moveTo>
                  <a:pt x="14376" y="308571"/>
                </a:moveTo>
                <a:lnTo>
                  <a:pt x="13690" y="307886"/>
                </a:lnTo>
                <a:lnTo>
                  <a:pt x="11760" y="307886"/>
                </a:lnTo>
                <a:lnTo>
                  <a:pt x="11264" y="308089"/>
                </a:lnTo>
                <a:lnTo>
                  <a:pt x="10464" y="308889"/>
                </a:lnTo>
                <a:lnTo>
                  <a:pt x="10261" y="309372"/>
                </a:lnTo>
                <a:lnTo>
                  <a:pt x="10274" y="311315"/>
                </a:lnTo>
                <a:lnTo>
                  <a:pt x="10947" y="311988"/>
                </a:lnTo>
                <a:lnTo>
                  <a:pt x="12319" y="311988"/>
                </a:lnTo>
                <a:lnTo>
                  <a:pt x="13690" y="311988"/>
                </a:lnTo>
                <a:lnTo>
                  <a:pt x="14376" y="311315"/>
                </a:lnTo>
                <a:lnTo>
                  <a:pt x="14376" y="308571"/>
                </a:lnTo>
                <a:close/>
              </a:path>
              <a:path w="34925" h="384175">
                <a:moveTo>
                  <a:pt x="14376" y="267589"/>
                </a:moveTo>
                <a:lnTo>
                  <a:pt x="13690" y="266903"/>
                </a:lnTo>
                <a:lnTo>
                  <a:pt x="10947" y="266903"/>
                </a:lnTo>
                <a:lnTo>
                  <a:pt x="10274" y="267589"/>
                </a:lnTo>
                <a:lnTo>
                  <a:pt x="10261" y="269519"/>
                </a:lnTo>
                <a:lnTo>
                  <a:pt x="10464" y="270002"/>
                </a:lnTo>
                <a:lnTo>
                  <a:pt x="11264" y="270802"/>
                </a:lnTo>
                <a:lnTo>
                  <a:pt x="11760" y="271005"/>
                </a:lnTo>
                <a:lnTo>
                  <a:pt x="12319" y="271005"/>
                </a:lnTo>
                <a:lnTo>
                  <a:pt x="13690" y="271005"/>
                </a:lnTo>
                <a:lnTo>
                  <a:pt x="14376" y="270319"/>
                </a:lnTo>
                <a:lnTo>
                  <a:pt x="14376" y="267589"/>
                </a:lnTo>
                <a:close/>
              </a:path>
              <a:path w="34925" h="384175">
                <a:moveTo>
                  <a:pt x="14376" y="247053"/>
                </a:moveTo>
                <a:lnTo>
                  <a:pt x="13690" y="246380"/>
                </a:lnTo>
                <a:lnTo>
                  <a:pt x="10947" y="246380"/>
                </a:lnTo>
                <a:lnTo>
                  <a:pt x="10274" y="247053"/>
                </a:lnTo>
                <a:lnTo>
                  <a:pt x="10261" y="248996"/>
                </a:lnTo>
                <a:lnTo>
                  <a:pt x="10464" y="249478"/>
                </a:lnTo>
                <a:lnTo>
                  <a:pt x="11264" y="250278"/>
                </a:lnTo>
                <a:lnTo>
                  <a:pt x="11760" y="250482"/>
                </a:lnTo>
                <a:lnTo>
                  <a:pt x="12319" y="250482"/>
                </a:lnTo>
                <a:lnTo>
                  <a:pt x="13690" y="250482"/>
                </a:lnTo>
                <a:lnTo>
                  <a:pt x="14376" y="249796"/>
                </a:lnTo>
                <a:lnTo>
                  <a:pt x="14376" y="247053"/>
                </a:lnTo>
                <a:close/>
              </a:path>
              <a:path w="34925" h="384175">
                <a:moveTo>
                  <a:pt x="14376" y="226529"/>
                </a:moveTo>
                <a:lnTo>
                  <a:pt x="13690" y="225844"/>
                </a:lnTo>
                <a:lnTo>
                  <a:pt x="11760" y="225844"/>
                </a:lnTo>
                <a:lnTo>
                  <a:pt x="11264" y="226047"/>
                </a:lnTo>
                <a:lnTo>
                  <a:pt x="10464" y="226847"/>
                </a:lnTo>
                <a:lnTo>
                  <a:pt x="10261" y="227330"/>
                </a:lnTo>
                <a:lnTo>
                  <a:pt x="10274" y="229273"/>
                </a:lnTo>
                <a:lnTo>
                  <a:pt x="10947" y="229946"/>
                </a:lnTo>
                <a:lnTo>
                  <a:pt x="12319" y="229946"/>
                </a:lnTo>
                <a:lnTo>
                  <a:pt x="13690" y="229946"/>
                </a:lnTo>
                <a:lnTo>
                  <a:pt x="14376" y="229273"/>
                </a:lnTo>
                <a:lnTo>
                  <a:pt x="14376" y="226529"/>
                </a:lnTo>
                <a:close/>
              </a:path>
              <a:path w="34925" h="384175">
                <a:moveTo>
                  <a:pt x="14376" y="206006"/>
                </a:moveTo>
                <a:lnTo>
                  <a:pt x="13690" y="205320"/>
                </a:lnTo>
                <a:lnTo>
                  <a:pt x="11760" y="205320"/>
                </a:lnTo>
                <a:lnTo>
                  <a:pt x="11264" y="205524"/>
                </a:lnTo>
                <a:lnTo>
                  <a:pt x="10464" y="206324"/>
                </a:lnTo>
                <a:lnTo>
                  <a:pt x="10261" y="206806"/>
                </a:lnTo>
                <a:lnTo>
                  <a:pt x="10274" y="207645"/>
                </a:lnTo>
                <a:lnTo>
                  <a:pt x="11760" y="209423"/>
                </a:lnTo>
                <a:lnTo>
                  <a:pt x="12319" y="209423"/>
                </a:lnTo>
                <a:lnTo>
                  <a:pt x="13233" y="209423"/>
                </a:lnTo>
                <a:lnTo>
                  <a:pt x="13868" y="209003"/>
                </a:lnTo>
                <a:lnTo>
                  <a:pt x="14211" y="208153"/>
                </a:lnTo>
                <a:lnTo>
                  <a:pt x="14325" y="207911"/>
                </a:lnTo>
                <a:lnTo>
                  <a:pt x="14376" y="207645"/>
                </a:lnTo>
                <a:lnTo>
                  <a:pt x="14376" y="207365"/>
                </a:lnTo>
                <a:lnTo>
                  <a:pt x="14376" y="206006"/>
                </a:lnTo>
                <a:close/>
              </a:path>
              <a:path w="34925" h="384175">
                <a:moveTo>
                  <a:pt x="14376" y="165722"/>
                </a:moveTo>
                <a:lnTo>
                  <a:pt x="14173" y="165239"/>
                </a:lnTo>
                <a:lnTo>
                  <a:pt x="13373" y="164439"/>
                </a:lnTo>
                <a:lnTo>
                  <a:pt x="12890" y="164236"/>
                </a:lnTo>
                <a:lnTo>
                  <a:pt x="10947" y="164236"/>
                </a:lnTo>
                <a:lnTo>
                  <a:pt x="10274" y="164922"/>
                </a:lnTo>
                <a:lnTo>
                  <a:pt x="10261" y="166865"/>
                </a:lnTo>
                <a:lnTo>
                  <a:pt x="10464" y="167347"/>
                </a:lnTo>
                <a:lnTo>
                  <a:pt x="11264" y="168148"/>
                </a:lnTo>
                <a:lnTo>
                  <a:pt x="11760" y="168338"/>
                </a:lnTo>
                <a:lnTo>
                  <a:pt x="12319" y="168351"/>
                </a:lnTo>
                <a:lnTo>
                  <a:pt x="13690" y="168351"/>
                </a:lnTo>
                <a:lnTo>
                  <a:pt x="14376" y="167665"/>
                </a:lnTo>
                <a:lnTo>
                  <a:pt x="14376" y="165722"/>
                </a:lnTo>
                <a:close/>
              </a:path>
              <a:path w="34925" h="384175">
                <a:moveTo>
                  <a:pt x="14376" y="144399"/>
                </a:moveTo>
                <a:lnTo>
                  <a:pt x="13690" y="143713"/>
                </a:lnTo>
                <a:lnTo>
                  <a:pt x="11760" y="143713"/>
                </a:lnTo>
                <a:lnTo>
                  <a:pt x="11264" y="143916"/>
                </a:lnTo>
                <a:lnTo>
                  <a:pt x="9893" y="145275"/>
                </a:lnTo>
                <a:lnTo>
                  <a:pt x="9893" y="146253"/>
                </a:lnTo>
                <a:lnTo>
                  <a:pt x="11264" y="147612"/>
                </a:lnTo>
                <a:lnTo>
                  <a:pt x="11760" y="147815"/>
                </a:lnTo>
                <a:lnTo>
                  <a:pt x="12319" y="147815"/>
                </a:lnTo>
                <a:lnTo>
                  <a:pt x="13690" y="147815"/>
                </a:lnTo>
                <a:lnTo>
                  <a:pt x="14376" y="147129"/>
                </a:lnTo>
                <a:lnTo>
                  <a:pt x="14376" y="144399"/>
                </a:lnTo>
                <a:close/>
              </a:path>
              <a:path w="34925" h="384175">
                <a:moveTo>
                  <a:pt x="14376" y="123863"/>
                </a:moveTo>
                <a:lnTo>
                  <a:pt x="13690" y="123190"/>
                </a:lnTo>
                <a:lnTo>
                  <a:pt x="11760" y="123190"/>
                </a:lnTo>
                <a:lnTo>
                  <a:pt x="11264" y="123380"/>
                </a:lnTo>
                <a:lnTo>
                  <a:pt x="10464" y="124180"/>
                </a:lnTo>
                <a:lnTo>
                  <a:pt x="10261" y="124663"/>
                </a:lnTo>
                <a:lnTo>
                  <a:pt x="10274" y="126606"/>
                </a:lnTo>
                <a:lnTo>
                  <a:pt x="10947" y="127292"/>
                </a:lnTo>
                <a:lnTo>
                  <a:pt x="12319" y="127292"/>
                </a:lnTo>
                <a:lnTo>
                  <a:pt x="13690" y="127292"/>
                </a:lnTo>
                <a:lnTo>
                  <a:pt x="14376" y="126606"/>
                </a:lnTo>
                <a:lnTo>
                  <a:pt x="14376" y="123863"/>
                </a:lnTo>
                <a:close/>
              </a:path>
              <a:path w="34925" h="384175">
                <a:moveTo>
                  <a:pt x="14376" y="103289"/>
                </a:moveTo>
                <a:lnTo>
                  <a:pt x="13690" y="102616"/>
                </a:lnTo>
                <a:lnTo>
                  <a:pt x="11760" y="102616"/>
                </a:lnTo>
                <a:lnTo>
                  <a:pt x="11264" y="102806"/>
                </a:lnTo>
                <a:lnTo>
                  <a:pt x="10464" y="103606"/>
                </a:lnTo>
                <a:lnTo>
                  <a:pt x="10261" y="104089"/>
                </a:lnTo>
                <a:lnTo>
                  <a:pt x="10274" y="106032"/>
                </a:lnTo>
                <a:lnTo>
                  <a:pt x="10947" y="106718"/>
                </a:lnTo>
                <a:lnTo>
                  <a:pt x="12319" y="106718"/>
                </a:lnTo>
                <a:lnTo>
                  <a:pt x="13690" y="106718"/>
                </a:lnTo>
                <a:lnTo>
                  <a:pt x="14376" y="106032"/>
                </a:lnTo>
                <a:lnTo>
                  <a:pt x="14376" y="103289"/>
                </a:lnTo>
                <a:close/>
              </a:path>
              <a:path w="34925" h="384175">
                <a:moveTo>
                  <a:pt x="14376" y="82791"/>
                </a:moveTo>
                <a:lnTo>
                  <a:pt x="13690" y="82105"/>
                </a:lnTo>
                <a:lnTo>
                  <a:pt x="12319" y="82105"/>
                </a:lnTo>
                <a:lnTo>
                  <a:pt x="10985" y="82130"/>
                </a:lnTo>
                <a:lnTo>
                  <a:pt x="10299" y="82816"/>
                </a:lnTo>
                <a:lnTo>
                  <a:pt x="10274" y="84162"/>
                </a:lnTo>
                <a:lnTo>
                  <a:pt x="10274" y="84442"/>
                </a:lnTo>
                <a:lnTo>
                  <a:pt x="11760" y="86207"/>
                </a:lnTo>
                <a:lnTo>
                  <a:pt x="12319" y="86207"/>
                </a:lnTo>
                <a:lnTo>
                  <a:pt x="13233" y="86220"/>
                </a:lnTo>
                <a:lnTo>
                  <a:pt x="13855" y="85801"/>
                </a:lnTo>
                <a:lnTo>
                  <a:pt x="14211" y="84963"/>
                </a:lnTo>
                <a:lnTo>
                  <a:pt x="14325" y="84709"/>
                </a:lnTo>
                <a:lnTo>
                  <a:pt x="14376" y="84442"/>
                </a:lnTo>
                <a:lnTo>
                  <a:pt x="14376" y="84162"/>
                </a:lnTo>
                <a:lnTo>
                  <a:pt x="14376" y="82791"/>
                </a:lnTo>
                <a:close/>
              </a:path>
              <a:path w="34925" h="384175">
                <a:moveTo>
                  <a:pt x="14376" y="62255"/>
                </a:moveTo>
                <a:lnTo>
                  <a:pt x="13690" y="61582"/>
                </a:lnTo>
                <a:lnTo>
                  <a:pt x="10947" y="61582"/>
                </a:lnTo>
                <a:lnTo>
                  <a:pt x="10274" y="62255"/>
                </a:lnTo>
                <a:lnTo>
                  <a:pt x="10261" y="64198"/>
                </a:lnTo>
                <a:lnTo>
                  <a:pt x="10464" y="64681"/>
                </a:lnTo>
                <a:lnTo>
                  <a:pt x="11264" y="65481"/>
                </a:lnTo>
                <a:lnTo>
                  <a:pt x="11760" y="65684"/>
                </a:lnTo>
                <a:lnTo>
                  <a:pt x="12319" y="65684"/>
                </a:lnTo>
                <a:lnTo>
                  <a:pt x="13690" y="65684"/>
                </a:lnTo>
                <a:lnTo>
                  <a:pt x="14376" y="64998"/>
                </a:lnTo>
                <a:lnTo>
                  <a:pt x="14376" y="62255"/>
                </a:lnTo>
                <a:close/>
              </a:path>
              <a:path w="34925" h="384175">
                <a:moveTo>
                  <a:pt x="14376" y="41732"/>
                </a:moveTo>
                <a:lnTo>
                  <a:pt x="13690" y="41046"/>
                </a:lnTo>
                <a:lnTo>
                  <a:pt x="11760" y="41046"/>
                </a:lnTo>
                <a:lnTo>
                  <a:pt x="11264" y="41249"/>
                </a:lnTo>
                <a:lnTo>
                  <a:pt x="9893" y="42621"/>
                </a:lnTo>
                <a:lnTo>
                  <a:pt x="9893" y="43586"/>
                </a:lnTo>
                <a:lnTo>
                  <a:pt x="11264" y="44958"/>
                </a:lnTo>
                <a:lnTo>
                  <a:pt x="11760" y="45148"/>
                </a:lnTo>
                <a:lnTo>
                  <a:pt x="12319" y="45161"/>
                </a:lnTo>
                <a:lnTo>
                  <a:pt x="13690" y="45161"/>
                </a:lnTo>
                <a:lnTo>
                  <a:pt x="14376" y="44475"/>
                </a:lnTo>
                <a:lnTo>
                  <a:pt x="14376" y="41732"/>
                </a:lnTo>
                <a:close/>
              </a:path>
              <a:path w="34925" h="384175">
                <a:moveTo>
                  <a:pt x="14376" y="21209"/>
                </a:moveTo>
                <a:lnTo>
                  <a:pt x="13690" y="20523"/>
                </a:lnTo>
                <a:lnTo>
                  <a:pt x="11760" y="20523"/>
                </a:lnTo>
                <a:lnTo>
                  <a:pt x="11264" y="20726"/>
                </a:lnTo>
                <a:lnTo>
                  <a:pt x="10464" y="21526"/>
                </a:lnTo>
                <a:lnTo>
                  <a:pt x="10261" y="22009"/>
                </a:lnTo>
                <a:lnTo>
                  <a:pt x="10274" y="23939"/>
                </a:lnTo>
                <a:lnTo>
                  <a:pt x="10947" y="24625"/>
                </a:lnTo>
                <a:lnTo>
                  <a:pt x="12319" y="24625"/>
                </a:lnTo>
                <a:lnTo>
                  <a:pt x="13690" y="24625"/>
                </a:lnTo>
                <a:lnTo>
                  <a:pt x="14376" y="23939"/>
                </a:lnTo>
                <a:lnTo>
                  <a:pt x="14376" y="21209"/>
                </a:lnTo>
                <a:close/>
              </a:path>
              <a:path w="34925" h="384175">
                <a:moveTo>
                  <a:pt x="14579" y="289445"/>
                </a:moveTo>
                <a:lnTo>
                  <a:pt x="14427" y="288696"/>
                </a:lnTo>
                <a:lnTo>
                  <a:pt x="13779" y="288048"/>
                </a:lnTo>
                <a:lnTo>
                  <a:pt x="13373" y="287642"/>
                </a:lnTo>
                <a:lnTo>
                  <a:pt x="12890" y="287439"/>
                </a:lnTo>
                <a:lnTo>
                  <a:pt x="12319" y="287451"/>
                </a:lnTo>
                <a:lnTo>
                  <a:pt x="11747" y="287439"/>
                </a:lnTo>
                <a:lnTo>
                  <a:pt x="11264" y="287642"/>
                </a:lnTo>
                <a:lnTo>
                  <a:pt x="10871" y="288048"/>
                </a:lnTo>
                <a:lnTo>
                  <a:pt x="9893" y="289013"/>
                </a:lnTo>
                <a:lnTo>
                  <a:pt x="9893" y="289979"/>
                </a:lnTo>
                <a:lnTo>
                  <a:pt x="10871" y="290931"/>
                </a:lnTo>
                <a:lnTo>
                  <a:pt x="11264" y="291350"/>
                </a:lnTo>
                <a:lnTo>
                  <a:pt x="11747" y="291541"/>
                </a:lnTo>
                <a:lnTo>
                  <a:pt x="12319" y="291541"/>
                </a:lnTo>
                <a:lnTo>
                  <a:pt x="13246" y="291553"/>
                </a:lnTo>
                <a:lnTo>
                  <a:pt x="13881" y="291134"/>
                </a:lnTo>
                <a:lnTo>
                  <a:pt x="14579" y="289445"/>
                </a:lnTo>
                <a:close/>
              </a:path>
              <a:path w="34925" h="384175">
                <a:moveTo>
                  <a:pt x="24638" y="380517"/>
                </a:moveTo>
                <a:lnTo>
                  <a:pt x="23952" y="379831"/>
                </a:lnTo>
                <a:lnTo>
                  <a:pt x="21221" y="379831"/>
                </a:lnTo>
                <a:lnTo>
                  <a:pt x="20535" y="380517"/>
                </a:lnTo>
                <a:lnTo>
                  <a:pt x="20535" y="383247"/>
                </a:lnTo>
                <a:lnTo>
                  <a:pt x="21221" y="383933"/>
                </a:lnTo>
                <a:lnTo>
                  <a:pt x="22580" y="383933"/>
                </a:lnTo>
                <a:lnTo>
                  <a:pt x="23952" y="383933"/>
                </a:lnTo>
                <a:lnTo>
                  <a:pt x="24638" y="383247"/>
                </a:lnTo>
                <a:lnTo>
                  <a:pt x="24638" y="380517"/>
                </a:lnTo>
                <a:close/>
              </a:path>
              <a:path w="34925" h="384175">
                <a:moveTo>
                  <a:pt x="24638" y="11036"/>
                </a:moveTo>
                <a:lnTo>
                  <a:pt x="23952" y="10350"/>
                </a:lnTo>
                <a:lnTo>
                  <a:pt x="21221" y="10350"/>
                </a:lnTo>
                <a:lnTo>
                  <a:pt x="20535" y="11036"/>
                </a:lnTo>
                <a:lnTo>
                  <a:pt x="20535" y="13766"/>
                </a:lnTo>
                <a:lnTo>
                  <a:pt x="21221" y="14452"/>
                </a:lnTo>
                <a:lnTo>
                  <a:pt x="22580" y="14452"/>
                </a:lnTo>
                <a:lnTo>
                  <a:pt x="23952" y="14452"/>
                </a:lnTo>
                <a:lnTo>
                  <a:pt x="24638" y="13766"/>
                </a:lnTo>
                <a:lnTo>
                  <a:pt x="24638" y="11036"/>
                </a:lnTo>
                <a:close/>
              </a:path>
              <a:path w="34925" h="384175">
                <a:moveTo>
                  <a:pt x="34899" y="123863"/>
                </a:moveTo>
                <a:lnTo>
                  <a:pt x="34213" y="123190"/>
                </a:lnTo>
                <a:lnTo>
                  <a:pt x="31483" y="123190"/>
                </a:lnTo>
                <a:lnTo>
                  <a:pt x="30797" y="123863"/>
                </a:lnTo>
                <a:lnTo>
                  <a:pt x="30797" y="126606"/>
                </a:lnTo>
                <a:lnTo>
                  <a:pt x="31483" y="127292"/>
                </a:lnTo>
                <a:lnTo>
                  <a:pt x="32854" y="127292"/>
                </a:lnTo>
                <a:lnTo>
                  <a:pt x="34213" y="127292"/>
                </a:lnTo>
                <a:lnTo>
                  <a:pt x="34899" y="126606"/>
                </a:lnTo>
                <a:lnTo>
                  <a:pt x="34899" y="123863"/>
                </a:lnTo>
                <a:close/>
              </a:path>
              <a:path w="34925" h="384175">
                <a:moveTo>
                  <a:pt x="34899" y="103289"/>
                </a:moveTo>
                <a:lnTo>
                  <a:pt x="34213" y="102616"/>
                </a:lnTo>
                <a:lnTo>
                  <a:pt x="31483" y="102616"/>
                </a:lnTo>
                <a:lnTo>
                  <a:pt x="30797" y="103289"/>
                </a:lnTo>
                <a:lnTo>
                  <a:pt x="30797" y="106032"/>
                </a:lnTo>
                <a:lnTo>
                  <a:pt x="31483" y="106718"/>
                </a:lnTo>
                <a:lnTo>
                  <a:pt x="32854" y="106718"/>
                </a:lnTo>
                <a:lnTo>
                  <a:pt x="34213" y="106718"/>
                </a:lnTo>
                <a:lnTo>
                  <a:pt x="34899" y="106032"/>
                </a:lnTo>
                <a:lnTo>
                  <a:pt x="34899" y="103289"/>
                </a:lnTo>
                <a:close/>
              </a:path>
              <a:path w="34925" h="384175">
                <a:moveTo>
                  <a:pt x="34899" y="62255"/>
                </a:moveTo>
                <a:lnTo>
                  <a:pt x="34213" y="61582"/>
                </a:lnTo>
                <a:lnTo>
                  <a:pt x="31483" y="61582"/>
                </a:lnTo>
                <a:lnTo>
                  <a:pt x="30797" y="62255"/>
                </a:lnTo>
                <a:lnTo>
                  <a:pt x="30797" y="64998"/>
                </a:lnTo>
                <a:lnTo>
                  <a:pt x="31483" y="65684"/>
                </a:lnTo>
                <a:lnTo>
                  <a:pt x="32854" y="65684"/>
                </a:lnTo>
                <a:lnTo>
                  <a:pt x="34213" y="65684"/>
                </a:lnTo>
                <a:lnTo>
                  <a:pt x="34899" y="64998"/>
                </a:lnTo>
                <a:lnTo>
                  <a:pt x="34899" y="62255"/>
                </a:lnTo>
                <a:close/>
              </a:path>
              <a:path w="34925" h="384175">
                <a:moveTo>
                  <a:pt x="34899" y="41732"/>
                </a:moveTo>
                <a:lnTo>
                  <a:pt x="34213" y="41046"/>
                </a:lnTo>
                <a:lnTo>
                  <a:pt x="32283" y="41046"/>
                </a:lnTo>
                <a:lnTo>
                  <a:pt x="31800" y="41249"/>
                </a:lnTo>
                <a:lnTo>
                  <a:pt x="30746" y="42291"/>
                </a:lnTo>
                <a:lnTo>
                  <a:pt x="30594" y="43040"/>
                </a:lnTo>
                <a:lnTo>
                  <a:pt x="31305" y="44729"/>
                </a:lnTo>
                <a:lnTo>
                  <a:pt x="31927" y="45161"/>
                </a:lnTo>
                <a:lnTo>
                  <a:pt x="32854" y="45161"/>
                </a:lnTo>
                <a:lnTo>
                  <a:pt x="34213" y="45161"/>
                </a:lnTo>
                <a:lnTo>
                  <a:pt x="34899" y="44475"/>
                </a:lnTo>
                <a:lnTo>
                  <a:pt x="34899" y="41732"/>
                </a:lnTo>
                <a:close/>
              </a:path>
              <a:path w="34925" h="384175">
                <a:moveTo>
                  <a:pt x="34899" y="673"/>
                </a:moveTo>
                <a:lnTo>
                  <a:pt x="34213" y="0"/>
                </a:lnTo>
                <a:lnTo>
                  <a:pt x="31483" y="0"/>
                </a:lnTo>
                <a:lnTo>
                  <a:pt x="30797" y="673"/>
                </a:lnTo>
                <a:lnTo>
                  <a:pt x="30797" y="3416"/>
                </a:lnTo>
                <a:lnTo>
                  <a:pt x="31483" y="4102"/>
                </a:lnTo>
                <a:lnTo>
                  <a:pt x="32854" y="4102"/>
                </a:lnTo>
                <a:lnTo>
                  <a:pt x="34213" y="4102"/>
                </a:lnTo>
                <a:lnTo>
                  <a:pt x="34899" y="3416"/>
                </a:lnTo>
                <a:lnTo>
                  <a:pt x="34899" y="673"/>
                </a:lnTo>
                <a:close/>
              </a:path>
              <a:path w="34925" h="384175">
                <a:moveTo>
                  <a:pt x="34912" y="84442"/>
                </a:moveTo>
                <a:lnTo>
                  <a:pt x="34899" y="84162"/>
                </a:lnTo>
                <a:lnTo>
                  <a:pt x="34899" y="82791"/>
                </a:lnTo>
                <a:lnTo>
                  <a:pt x="34213" y="82105"/>
                </a:lnTo>
                <a:lnTo>
                  <a:pt x="31483" y="82105"/>
                </a:lnTo>
                <a:lnTo>
                  <a:pt x="30797" y="82791"/>
                </a:lnTo>
                <a:lnTo>
                  <a:pt x="30797" y="84162"/>
                </a:lnTo>
                <a:lnTo>
                  <a:pt x="30797" y="84442"/>
                </a:lnTo>
                <a:lnTo>
                  <a:pt x="30861" y="84709"/>
                </a:lnTo>
                <a:lnTo>
                  <a:pt x="30962" y="84963"/>
                </a:lnTo>
                <a:lnTo>
                  <a:pt x="31318" y="85801"/>
                </a:lnTo>
                <a:lnTo>
                  <a:pt x="31940" y="86207"/>
                </a:lnTo>
                <a:lnTo>
                  <a:pt x="32854" y="86207"/>
                </a:lnTo>
                <a:lnTo>
                  <a:pt x="33756" y="86220"/>
                </a:lnTo>
                <a:lnTo>
                  <a:pt x="34391" y="85801"/>
                </a:lnTo>
                <a:lnTo>
                  <a:pt x="34734" y="84963"/>
                </a:lnTo>
                <a:lnTo>
                  <a:pt x="34861" y="84709"/>
                </a:lnTo>
                <a:lnTo>
                  <a:pt x="34912" y="8444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23872" y="1027804"/>
            <a:ext cx="0" cy="9258935"/>
          </a:xfrm>
          <a:custGeom>
            <a:avLst/>
            <a:gdLst/>
            <a:ahLst/>
            <a:cxnLst/>
            <a:rect l="l" t="t" r="r" b="b"/>
            <a:pathLst>
              <a:path h="9258935">
                <a:moveTo>
                  <a:pt x="0" y="0"/>
                </a:moveTo>
                <a:lnTo>
                  <a:pt x="0" y="9258429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8700" y="1013451"/>
            <a:ext cx="17259300" cy="0"/>
          </a:xfrm>
          <a:custGeom>
            <a:avLst/>
            <a:gdLst/>
            <a:ahLst/>
            <a:cxnLst/>
            <a:rect l="l" t="t" r="r" b="b"/>
            <a:pathLst>
              <a:path w="17259300">
                <a:moveTo>
                  <a:pt x="172592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2D2D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D2D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464617" y="3215129"/>
            <a:ext cx="7306309" cy="578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D2D2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D2D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227760" y="9258301"/>
            <a:ext cx="1055370" cy="1029335"/>
          </a:xfrm>
          <a:custGeom>
            <a:avLst/>
            <a:gdLst/>
            <a:ahLst/>
            <a:cxnLst/>
            <a:rect l="l" t="t" r="r" b="b"/>
            <a:pathLst>
              <a:path w="1055369" h="1029334">
                <a:moveTo>
                  <a:pt x="1054810" y="1029083"/>
                </a:moveTo>
                <a:lnTo>
                  <a:pt x="0" y="1029083"/>
                </a:lnTo>
                <a:lnTo>
                  <a:pt x="0" y="0"/>
                </a:lnTo>
                <a:lnTo>
                  <a:pt x="1054810" y="0"/>
                </a:lnTo>
                <a:lnTo>
                  <a:pt x="1054810" y="1029083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0819" y="1822776"/>
            <a:ext cx="14326361" cy="172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D2D2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606" y="4007468"/>
            <a:ext cx="16188787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17522" y="9485451"/>
            <a:ext cx="480694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FDDA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‹#›</a:t>
            </a:fld>
            <a:endParaRPr spc="-78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1105" y="4113510"/>
            <a:ext cx="3372153" cy="61665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80819" y="2667627"/>
            <a:ext cx="6043295" cy="402971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 marR="5080">
              <a:lnSpc>
                <a:spcPts val="9830"/>
              </a:lnSpc>
              <a:spcBef>
                <a:spcPts val="2125"/>
              </a:spcBef>
            </a:pPr>
            <a:r>
              <a:rPr sz="9900" spc="840" dirty="0"/>
              <a:t>P</a:t>
            </a:r>
            <a:r>
              <a:rPr sz="9900" spc="275" dirty="0"/>
              <a:t>a</a:t>
            </a:r>
            <a:r>
              <a:rPr sz="9900" spc="310" dirty="0"/>
              <a:t>ss</a:t>
            </a:r>
            <a:r>
              <a:rPr sz="9900" spc="390" dirty="0"/>
              <a:t>w</a:t>
            </a:r>
            <a:r>
              <a:rPr sz="9900" spc="280" dirty="0"/>
              <a:t>o</a:t>
            </a:r>
            <a:r>
              <a:rPr sz="9900" spc="190" dirty="0"/>
              <a:t>r</a:t>
            </a:r>
            <a:r>
              <a:rPr sz="9900" spc="155" dirty="0"/>
              <a:t>d  </a:t>
            </a:r>
            <a:r>
              <a:rPr sz="9900" spc="390" dirty="0"/>
              <a:t>Strength </a:t>
            </a:r>
            <a:r>
              <a:rPr sz="9900" spc="395" dirty="0"/>
              <a:t> </a:t>
            </a:r>
            <a:r>
              <a:rPr sz="9900" spc="405" dirty="0"/>
              <a:t>Checker</a:t>
            </a:r>
            <a:endParaRPr sz="9900"/>
          </a:p>
        </p:txBody>
      </p:sp>
      <p:sp>
        <p:nvSpPr>
          <p:cNvPr id="18" name="object 18"/>
          <p:cNvSpPr txBox="1"/>
          <p:nvPr/>
        </p:nvSpPr>
        <p:spPr>
          <a:xfrm>
            <a:off x="4001789" y="8404225"/>
            <a:ext cx="1762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2D2D2D"/>
                </a:solidFill>
                <a:latin typeface="Tahoma"/>
                <a:cs typeface="Tahoma"/>
              </a:rPr>
              <a:t>Amira</a:t>
            </a:r>
            <a:r>
              <a:rPr sz="2400" spc="-1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2D2D2D"/>
                </a:solidFill>
                <a:latin typeface="Tahoma"/>
                <a:cs typeface="Tahoma"/>
              </a:rPr>
              <a:t>Azouz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4159" y="8404225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D2D2D"/>
                </a:solidFill>
                <a:latin typeface="Tahoma"/>
                <a:cs typeface="Tahoma"/>
              </a:rPr>
              <a:t>Iheb</a:t>
            </a:r>
            <a:r>
              <a:rPr sz="2400" spc="-1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2D2D2D"/>
                </a:solidFill>
                <a:latin typeface="Tahoma"/>
                <a:cs typeface="Tahoma"/>
              </a:rPr>
              <a:t>Zitouni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6043" y="8404225"/>
            <a:ext cx="112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4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400" spc="30" dirty="0">
                <a:solidFill>
                  <a:srgbClr val="2D2D2D"/>
                </a:solidFill>
                <a:latin typeface="Tahoma"/>
                <a:cs typeface="Tahoma"/>
              </a:rPr>
              <a:t>n</a:t>
            </a:r>
            <a:r>
              <a:rPr sz="2400" spc="100" dirty="0">
                <a:solidFill>
                  <a:srgbClr val="2D2D2D"/>
                </a:solidFill>
                <a:latin typeface="Tahoma"/>
                <a:cs typeface="Tahoma"/>
              </a:rPr>
              <a:t>e</a:t>
            </a:r>
            <a:r>
              <a:rPr sz="2400" spc="125" dirty="0">
                <a:solidFill>
                  <a:srgbClr val="2D2D2D"/>
                </a:solidFill>
                <a:latin typeface="Tahoma"/>
                <a:cs typeface="Tahoma"/>
              </a:rPr>
              <a:t>s</a:t>
            </a:r>
            <a:r>
              <a:rPr sz="2400" spc="-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400" spc="150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400" spc="35" dirty="0">
                <a:solidFill>
                  <a:srgbClr val="2D2D2D"/>
                </a:solidFill>
                <a:latin typeface="Tahoma"/>
                <a:cs typeface="Tahoma"/>
              </a:rPr>
              <a:t>f</a:t>
            </a:r>
            <a:r>
              <a:rPr sz="2400" spc="-20" dirty="0">
                <a:solidFill>
                  <a:srgbClr val="2D2D2D"/>
                </a:solidFill>
                <a:latin typeface="Tahoma"/>
                <a:cs typeface="Tahoma"/>
              </a:rPr>
              <a:t>l</a:t>
            </a:r>
            <a:r>
              <a:rPr sz="2400" spc="25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819" y="8404225"/>
            <a:ext cx="849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40" dirty="0">
                <a:solidFill>
                  <a:srgbClr val="2D2D2D"/>
                </a:solidFill>
                <a:latin typeface="Tahoma"/>
                <a:cs typeface="Tahoma"/>
              </a:rPr>
              <a:t>I</a:t>
            </a:r>
            <a:r>
              <a:rPr sz="2400" spc="-60" dirty="0">
                <a:solidFill>
                  <a:srgbClr val="2D2D2D"/>
                </a:solidFill>
                <a:latin typeface="Tahoma"/>
                <a:cs typeface="Tahoma"/>
              </a:rPr>
              <a:t>T</a:t>
            </a:r>
            <a:r>
              <a:rPr sz="2400" spc="100" dirty="0">
                <a:solidFill>
                  <a:srgbClr val="2D2D2D"/>
                </a:solidFill>
                <a:latin typeface="Tahoma"/>
                <a:cs typeface="Tahoma"/>
              </a:rPr>
              <a:t>3</a:t>
            </a:r>
            <a:r>
              <a:rPr sz="2400" spc="200" dirty="0">
                <a:solidFill>
                  <a:srgbClr val="2D2D2D"/>
                </a:solidFill>
                <a:latin typeface="Tahoma"/>
                <a:cs typeface="Tahoma"/>
              </a:rPr>
              <a:t>6</a:t>
            </a:r>
            <a:r>
              <a:rPr sz="2400" spc="350" dirty="0">
                <a:solidFill>
                  <a:srgbClr val="2D2D2D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3"/>
            <a:ext cx="823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pc="670" dirty="0"/>
              <a:t>M</a:t>
            </a:r>
            <a:r>
              <a:rPr spc="315" dirty="0"/>
              <a:t>a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-75" dirty="0"/>
              <a:t> </a:t>
            </a:r>
            <a:r>
              <a:rPr spc="710" dirty="0"/>
              <a:t>C</a:t>
            </a:r>
            <a:r>
              <a:rPr spc="260" dirty="0"/>
              <a:t>o</a:t>
            </a:r>
            <a:r>
              <a:rPr spc="575" dirty="0"/>
              <a:t>m</a:t>
            </a:r>
            <a:r>
              <a:rPr spc="325" dirty="0"/>
              <a:t>p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140" dirty="0"/>
              <a:t>e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s</a:t>
            </a:r>
            <a:r>
              <a:rPr dirty="0"/>
              <a:t>	</a:t>
            </a:r>
            <a:r>
              <a:rPr spc="425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459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51"/>
            <a:ext cx="13189585" cy="380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solidFill>
                  <a:srgbClr val="2D2D2D"/>
                </a:solidFill>
                <a:latin typeface="Trebuchet MS"/>
                <a:cs typeface="Trebuchet MS"/>
              </a:rPr>
              <a:t>API/SD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5080" algn="just">
              <a:lnSpc>
                <a:spcPct val="122800"/>
              </a:lnSpc>
            </a:pPr>
            <a:r>
              <a:rPr sz="2800" spc="-180" dirty="0">
                <a:solidFill>
                  <a:srgbClr val="2D2D2D"/>
                </a:solidFill>
                <a:latin typeface="Tahoma"/>
                <a:cs typeface="Tahoma"/>
              </a:rPr>
              <a:t>If</a:t>
            </a:r>
            <a:r>
              <a:rPr sz="2800" spc="-1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tester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designed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integrated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with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other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applications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services,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an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API/SDK</a:t>
            </a:r>
            <a:r>
              <a:rPr sz="2800" spc="-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may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included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1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allow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other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developers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70" dirty="0">
                <a:solidFill>
                  <a:srgbClr val="2D2D2D"/>
                </a:solidFill>
                <a:latin typeface="Tahoma"/>
                <a:cs typeface="Tahoma"/>
              </a:rPr>
              <a:t>access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use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validation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engine.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An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API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2800" spc="-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SDK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created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 a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programming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language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Python,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Java,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C#.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RESTful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APIs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developed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frameworks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2D2D2D"/>
                </a:solidFill>
                <a:latin typeface="Tahoma"/>
                <a:cs typeface="Tahoma"/>
              </a:rPr>
              <a:t>Flask,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D2D2D"/>
                </a:solidFill>
                <a:latin typeface="Tahoma"/>
                <a:cs typeface="Tahoma"/>
              </a:rPr>
              <a:t>Django,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Spring.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18288000" cy="10286365"/>
            <a:chOff x="0" y="3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3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60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9011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9011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403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88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21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56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9011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9011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403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403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13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13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21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88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56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9011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9011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403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403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13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505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56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403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403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305"/>
                  </a:lnTo>
                  <a:lnTo>
                    <a:pt x="22580" y="281305"/>
                  </a:lnTo>
                  <a:lnTo>
                    <a:pt x="23952" y="281305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64"/>
                  </a:lnTo>
                  <a:lnTo>
                    <a:pt x="31483" y="287464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57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57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66"/>
                  </a:lnTo>
                  <a:lnTo>
                    <a:pt x="154673" y="102666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29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305"/>
                  </a:lnTo>
                  <a:lnTo>
                    <a:pt x="207365" y="281305"/>
                  </a:lnTo>
                  <a:lnTo>
                    <a:pt x="208724" y="281305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57"/>
                  </a:lnTo>
                  <a:lnTo>
                    <a:pt x="207365" y="240157"/>
                  </a:lnTo>
                  <a:lnTo>
                    <a:pt x="208724" y="240157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64"/>
                  </a:lnTo>
                  <a:lnTo>
                    <a:pt x="216255" y="287464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57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57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49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49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66"/>
                  </a:lnTo>
                  <a:lnTo>
                    <a:pt x="216255" y="102666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59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59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411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305"/>
                  </a:lnTo>
                  <a:lnTo>
                    <a:pt x="229260" y="281305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58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71"/>
                  </a:lnTo>
                  <a:lnTo>
                    <a:pt x="227888" y="240157"/>
                  </a:lnTo>
                  <a:lnTo>
                    <a:pt x="229260" y="240157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70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21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39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21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16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29"/>
                  </a:lnTo>
                  <a:lnTo>
                    <a:pt x="227888" y="158115"/>
                  </a:lnTo>
                  <a:lnTo>
                    <a:pt x="229260" y="158115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34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3002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82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44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31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32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31"/>
                  </a:lnTo>
                  <a:close/>
                </a:path>
                <a:path w="260984" h="312420">
                  <a:moveTo>
                    <a:pt x="229946" y="31457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58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57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55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64"/>
                  </a:lnTo>
                  <a:lnTo>
                    <a:pt x="236804" y="287464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57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57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66"/>
                  </a:lnTo>
                  <a:lnTo>
                    <a:pt x="236804" y="102666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59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59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411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411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305"/>
                  </a:lnTo>
                  <a:lnTo>
                    <a:pt x="248437" y="281305"/>
                  </a:lnTo>
                  <a:lnTo>
                    <a:pt x="249809" y="281305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57"/>
                  </a:lnTo>
                  <a:lnTo>
                    <a:pt x="248437" y="240157"/>
                  </a:lnTo>
                  <a:lnTo>
                    <a:pt x="249809" y="240157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21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21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21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15"/>
                  </a:lnTo>
                  <a:lnTo>
                    <a:pt x="248437" y="158115"/>
                  </a:lnTo>
                  <a:lnTo>
                    <a:pt x="249809" y="158115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34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67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31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31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31"/>
                  </a:lnTo>
                  <a:close/>
                </a:path>
                <a:path w="260984" h="312420">
                  <a:moveTo>
                    <a:pt x="250494" y="31457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57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57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76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903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55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62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70"/>
                  </a:lnTo>
                  <a:lnTo>
                    <a:pt x="14300" y="423062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54"/>
                  </a:lnTo>
                  <a:lnTo>
                    <a:pt x="21209" y="410654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90"/>
                  </a:lnTo>
                  <a:lnTo>
                    <a:pt x="32105" y="404495"/>
                  </a:lnTo>
                  <a:lnTo>
                    <a:pt x="32842" y="404495"/>
                  </a:lnTo>
                  <a:lnTo>
                    <a:pt x="34213" y="404495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54"/>
                  </a:lnTo>
                  <a:lnTo>
                    <a:pt x="41732" y="410654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47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47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59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14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59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54"/>
                  </a:lnTo>
                  <a:lnTo>
                    <a:pt x="62280" y="410654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47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47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47"/>
                  </a:lnTo>
                  <a:lnTo>
                    <a:pt x="73914" y="363347"/>
                  </a:lnTo>
                  <a:lnTo>
                    <a:pt x="75285" y="363347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95"/>
                  </a:lnTo>
                  <a:lnTo>
                    <a:pt x="94449" y="404495"/>
                  </a:lnTo>
                  <a:lnTo>
                    <a:pt x="95821" y="404495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47"/>
                  </a:lnTo>
                  <a:lnTo>
                    <a:pt x="94449" y="363347"/>
                  </a:lnTo>
                  <a:lnTo>
                    <a:pt x="95821" y="363347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54"/>
                  </a:lnTo>
                  <a:lnTo>
                    <a:pt x="103339" y="410654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47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47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39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39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90"/>
                  </a:lnTo>
                  <a:lnTo>
                    <a:pt x="114249" y="404495"/>
                  </a:lnTo>
                  <a:lnTo>
                    <a:pt x="114973" y="404495"/>
                  </a:lnTo>
                  <a:lnTo>
                    <a:pt x="116344" y="404495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71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47"/>
                  </a:lnTo>
                  <a:lnTo>
                    <a:pt x="114973" y="363347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61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38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46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54"/>
                  </a:lnTo>
                  <a:lnTo>
                    <a:pt x="164922" y="410654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601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601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601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95"/>
                  </a:lnTo>
                  <a:lnTo>
                    <a:pt x="176580" y="404495"/>
                  </a:lnTo>
                  <a:lnTo>
                    <a:pt x="177952" y="404495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47"/>
                  </a:lnTo>
                  <a:lnTo>
                    <a:pt x="176580" y="363347"/>
                  </a:lnTo>
                  <a:lnTo>
                    <a:pt x="177952" y="363347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305"/>
                  </a:lnTo>
                  <a:lnTo>
                    <a:pt x="176580" y="281305"/>
                  </a:lnTo>
                  <a:lnTo>
                    <a:pt x="177952" y="281305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45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54"/>
                  </a:lnTo>
                  <a:lnTo>
                    <a:pt x="453758" y="410654"/>
                  </a:lnTo>
                  <a:lnTo>
                    <a:pt x="452386" y="410654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47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47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39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39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57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57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56"/>
                  </a:lnTo>
                  <a:lnTo>
                    <a:pt x="453758" y="225856"/>
                  </a:lnTo>
                  <a:lnTo>
                    <a:pt x="452386" y="225856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49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49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33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33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59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59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38"/>
                  </a:lnTo>
                  <a:lnTo>
                    <a:pt x="455117" y="24638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31"/>
                  </a:lnTo>
                  <a:lnTo>
                    <a:pt x="673" y="390131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24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24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16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16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96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71"/>
                  </a:lnTo>
                  <a:lnTo>
                    <a:pt x="12293" y="383971"/>
                  </a:lnTo>
                  <a:lnTo>
                    <a:pt x="13652" y="383971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23"/>
                  </a:lnTo>
                  <a:lnTo>
                    <a:pt x="12293" y="342823"/>
                  </a:lnTo>
                  <a:lnTo>
                    <a:pt x="13652" y="342823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88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88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88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31"/>
                  </a:lnTo>
                  <a:lnTo>
                    <a:pt x="21183" y="390131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24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24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16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16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78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71"/>
                  </a:lnTo>
                  <a:lnTo>
                    <a:pt x="32816" y="383971"/>
                  </a:lnTo>
                  <a:lnTo>
                    <a:pt x="34188" y="383971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23"/>
                  </a:lnTo>
                  <a:lnTo>
                    <a:pt x="32816" y="342823"/>
                  </a:lnTo>
                  <a:lnTo>
                    <a:pt x="34188" y="342823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88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88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88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81"/>
                  </a:lnTo>
                  <a:lnTo>
                    <a:pt x="32816" y="260781"/>
                  </a:lnTo>
                  <a:lnTo>
                    <a:pt x="34188" y="260781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22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24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24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16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16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88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88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88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201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34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31"/>
                  </a:lnTo>
                  <a:lnTo>
                    <a:pt x="62268" y="390131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24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24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16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16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75"/>
                  </a:lnTo>
                  <a:lnTo>
                    <a:pt x="71831" y="339648"/>
                  </a:lnTo>
                  <a:lnTo>
                    <a:pt x="71843" y="341337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23"/>
                  </a:lnTo>
                  <a:lnTo>
                    <a:pt x="74803" y="342811"/>
                  </a:lnTo>
                  <a:lnTo>
                    <a:pt x="75438" y="342392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59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201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34"/>
                  </a:lnTo>
                  <a:lnTo>
                    <a:pt x="75946" y="238467"/>
                  </a:lnTo>
                  <a:lnTo>
                    <a:pt x="75946" y="238201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71"/>
                  </a:lnTo>
                  <a:lnTo>
                    <a:pt x="73888" y="383971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48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15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206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33"/>
                  </a:lnTo>
                  <a:lnTo>
                    <a:pt x="71831" y="257606"/>
                  </a:lnTo>
                  <a:lnTo>
                    <a:pt x="71843" y="259295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81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304"/>
                  </a:lnTo>
                  <a:lnTo>
                    <a:pt x="280644" y="403898"/>
                  </a:lnTo>
                  <a:lnTo>
                    <a:pt x="281063" y="403504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67"/>
                  </a:lnTo>
                  <a:lnTo>
                    <a:pt x="278460" y="383971"/>
                  </a:lnTo>
                  <a:lnTo>
                    <a:pt x="279196" y="383971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22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30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48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62"/>
                  </a:lnTo>
                  <a:lnTo>
                    <a:pt x="281254" y="361391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18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19"/>
                  </a:lnTo>
                  <a:lnTo>
                    <a:pt x="278460" y="342823"/>
                  </a:lnTo>
                  <a:lnTo>
                    <a:pt x="279196" y="342823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101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46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14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76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77"/>
                  </a:lnTo>
                  <a:lnTo>
                    <a:pt x="278460" y="260769"/>
                  </a:lnTo>
                  <a:lnTo>
                    <a:pt x="279196" y="260781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51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34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201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68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83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30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60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59"/>
                  </a:lnTo>
                  <a:lnTo>
                    <a:pt x="281266" y="320852"/>
                  </a:lnTo>
                  <a:lnTo>
                    <a:pt x="281330" y="320230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95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43"/>
                  </a:lnTo>
                  <a:lnTo>
                    <a:pt x="288112" y="82143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36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36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14"/>
                  </a:lnTo>
                  <a:lnTo>
                    <a:pt x="289483" y="4114"/>
                  </a:lnTo>
                  <a:lnTo>
                    <a:pt x="290855" y="4114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401"/>
                  </a:lnTo>
                  <a:lnTo>
                    <a:pt x="301129" y="14401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80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809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809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201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201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9011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9011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21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21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107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25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96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40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22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66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88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101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19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27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45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50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17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35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86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809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809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201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201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9011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9011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2557" y="20523"/>
                  </a:lnTo>
                  <a:lnTo>
                    <a:pt x="42075" y="20726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809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809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201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201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26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911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34"/>
                  </a:lnTo>
                  <a:lnTo>
                    <a:pt x="630605" y="730034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27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27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19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19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36"/>
                  </a:lnTo>
                  <a:lnTo>
                    <a:pt x="630605" y="545236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29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29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74"/>
                  </a:lnTo>
                  <a:lnTo>
                    <a:pt x="642264" y="723874"/>
                  </a:lnTo>
                  <a:lnTo>
                    <a:pt x="643636" y="723874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26"/>
                  </a:lnTo>
                  <a:lnTo>
                    <a:pt x="642264" y="682726"/>
                  </a:lnTo>
                  <a:lnTo>
                    <a:pt x="643636" y="682726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27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27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27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46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93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93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93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39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39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81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81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26"/>
                  </a:lnTo>
                  <a:lnTo>
                    <a:pt x="724395" y="682726"/>
                  </a:lnTo>
                  <a:lnTo>
                    <a:pt x="725766" y="682726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91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91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91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84"/>
                  </a:lnTo>
                  <a:lnTo>
                    <a:pt x="724395" y="600684"/>
                  </a:lnTo>
                  <a:lnTo>
                    <a:pt x="725766" y="600684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104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37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27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27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27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46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93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93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93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72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82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601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82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811"/>
                  </a:lnTo>
                  <a:lnTo>
                    <a:pt x="724395" y="723874"/>
                  </a:lnTo>
                  <a:lnTo>
                    <a:pt x="725754" y="723938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25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36"/>
                  </a:lnTo>
                  <a:lnTo>
                    <a:pt x="733298" y="545236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29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29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46"/>
                  </a:lnTo>
                  <a:lnTo>
                    <a:pt x="733298" y="422046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39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39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17"/>
                  </a:lnTo>
                  <a:lnTo>
                    <a:pt x="734656" y="344017"/>
                  </a:lnTo>
                  <a:lnTo>
                    <a:pt x="736028" y="344017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42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50"/>
                  </a:lnTo>
                  <a:lnTo>
                    <a:pt x="747052" y="742442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74"/>
                  </a:lnTo>
                  <a:lnTo>
                    <a:pt x="744994" y="723874"/>
                  </a:lnTo>
                  <a:lnTo>
                    <a:pt x="746366" y="723874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26"/>
                  </a:lnTo>
                  <a:lnTo>
                    <a:pt x="744994" y="682726"/>
                  </a:lnTo>
                  <a:lnTo>
                    <a:pt x="746366" y="682726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91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91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91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84"/>
                  </a:lnTo>
                  <a:lnTo>
                    <a:pt x="744994" y="600684"/>
                  </a:lnTo>
                  <a:lnTo>
                    <a:pt x="746366" y="600684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104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37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601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601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601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72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56"/>
                  </a:lnTo>
                  <a:lnTo>
                    <a:pt x="753821" y="298856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85"/>
                  </a:lnTo>
                  <a:lnTo>
                    <a:pt x="698" y="338785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78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70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87"/>
                  </a:lnTo>
                  <a:lnTo>
                    <a:pt x="698" y="153987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80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77"/>
                  </a:lnTo>
                  <a:lnTo>
                    <a:pt x="12319" y="291477"/>
                  </a:lnTo>
                  <a:lnTo>
                    <a:pt x="13690" y="291477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42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42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35"/>
                  </a:lnTo>
                  <a:lnTo>
                    <a:pt x="12319" y="209435"/>
                  </a:lnTo>
                  <a:lnTo>
                    <a:pt x="13690" y="209435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55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88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52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52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52"/>
                  </a:lnTo>
                  <a:close/>
                </a:path>
                <a:path w="76200" h="363855">
                  <a:moveTo>
                    <a:pt x="14376" y="82778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78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78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97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44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44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44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23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97"/>
                  </a:lnTo>
                  <a:lnTo>
                    <a:pt x="21196" y="30797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42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35"/>
                  </a:lnTo>
                  <a:lnTo>
                    <a:pt x="32854" y="209435"/>
                  </a:lnTo>
                  <a:lnTo>
                    <a:pt x="34226" y="209435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55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88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52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23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97"/>
                  </a:lnTo>
                  <a:lnTo>
                    <a:pt x="41744" y="30797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85"/>
                  </a:lnTo>
                  <a:lnTo>
                    <a:pt x="62280" y="338785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78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78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70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70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87"/>
                  </a:lnTo>
                  <a:lnTo>
                    <a:pt x="62280" y="153987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80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80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97"/>
                  </a:lnTo>
                  <a:lnTo>
                    <a:pt x="62280" y="30797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90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90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42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42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42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35"/>
                  </a:lnTo>
                  <a:lnTo>
                    <a:pt x="73914" y="209435"/>
                  </a:lnTo>
                  <a:lnTo>
                    <a:pt x="75272" y="209435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55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88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23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201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93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93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72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14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78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88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93"/>
                  </a:lnTo>
                  <a:lnTo>
                    <a:pt x="10464" y="124180"/>
                  </a:lnTo>
                  <a:lnTo>
                    <a:pt x="10261" y="124675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19"/>
                  </a:lnTo>
                  <a:lnTo>
                    <a:pt x="10464" y="103606"/>
                  </a:lnTo>
                  <a:lnTo>
                    <a:pt x="10261" y="104101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303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20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4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4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7517522" y="9485451"/>
            <a:ext cx="480694" cy="501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fr-FR" spc="-785" dirty="0"/>
              <a:t>1 0</a:t>
            </a:r>
            <a:endParaRPr spc="-7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3" name="object 3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897" y="5080317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897" y="6651942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897" y="7699692"/>
              <a:ext cx="114300" cy="11429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980819" y="1938981"/>
            <a:ext cx="13699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5" dirty="0"/>
              <a:t>Tools</a:t>
            </a:r>
            <a:r>
              <a:rPr spc="-70" dirty="0"/>
              <a:t> </a:t>
            </a:r>
            <a:r>
              <a:rPr spc="310" dirty="0"/>
              <a:t>to</a:t>
            </a:r>
            <a:r>
              <a:rPr spc="-70" dirty="0"/>
              <a:t> </a:t>
            </a:r>
            <a:r>
              <a:rPr spc="335" dirty="0"/>
              <a:t>Create</a:t>
            </a:r>
            <a:r>
              <a:rPr spc="-70" dirty="0"/>
              <a:t> </a:t>
            </a:r>
            <a:r>
              <a:rPr spc="385" dirty="0"/>
              <a:t>Password</a:t>
            </a:r>
            <a:r>
              <a:rPr spc="-70" dirty="0"/>
              <a:t> </a:t>
            </a:r>
            <a:r>
              <a:rPr spc="395" dirty="0"/>
              <a:t>Strength</a:t>
            </a:r>
            <a:r>
              <a:rPr spc="-70" dirty="0"/>
              <a:t> </a:t>
            </a:r>
            <a:r>
              <a:rPr spc="360" dirty="0"/>
              <a:t>Checker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11</a:t>
            </a:fld>
            <a:endParaRPr spc="-785" dirty="0"/>
          </a:p>
        </p:txBody>
      </p:sp>
      <p:sp>
        <p:nvSpPr>
          <p:cNvPr id="19" name="object 19"/>
          <p:cNvSpPr txBox="1"/>
          <p:nvPr/>
        </p:nvSpPr>
        <p:spPr>
          <a:xfrm>
            <a:off x="2130931" y="3071651"/>
            <a:ext cx="15250794" cy="593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1930">
              <a:lnSpc>
                <a:spcPct val="122800"/>
              </a:lnSpc>
              <a:spcBef>
                <a:spcPts val="95"/>
              </a:spcBef>
            </a:pP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There</a:t>
            </a:r>
            <a:r>
              <a:rPr sz="2800" spc="-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are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various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programming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languages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sz="2800" spc="-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tools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be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sz="2800" spc="-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create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checker.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2D2D2D"/>
                </a:solidFill>
                <a:latin typeface="Trebuchet MS"/>
                <a:cs typeface="Trebuchet MS"/>
              </a:rPr>
              <a:t>Here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are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rgbClr val="2D2D2D"/>
                </a:solidFill>
                <a:latin typeface="Trebuchet MS"/>
                <a:cs typeface="Trebuchet MS"/>
              </a:rPr>
              <a:t>some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options: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rebuchet MS"/>
              <a:cs typeface="Trebuchet MS"/>
            </a:endParaRPr>
          </a:p>
          <a:p>
            <a:pPr marL="408940" marR="5080" algn="just">
              <a:lnSpc>
                <a:spcPct val="122800"/>
              </a:lnSpc>
              <a:spcBef>
                <a:spcPts val="5"/>
              </a:spcBef>
            </a:pP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Python:</a:t>
            </a:r>
            <a:r>
              <a:rPr sz="2800" spc="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Python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popular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programming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language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creating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checkers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due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its simplicity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and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ease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of </a:t>
            </a:r>
            <a:r>
              <a:rPr sz="2800" spc="-25" dirty="0">
                <a:solidFill>
                  <a:srgbClr val="2D2D2D"/>
                </a:solidFill>
                <a:latin typeface="Trebuchet MS"/>
                <a:cs typeface="Trebuchet MS"/>
              </a:rPr>
              <a:t>use.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The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zxcvbn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popular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Python </a:t>
            </a:r>
            <a:r>
              <a:rPr sz="2800" spc="8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be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rebuchet MS"/>
                <a:cs typeface="Trebuchet MS"/>
              </a:rPr>
              <a:t>measure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passwords.</a:t>
            </a:r>
            <a:endParaRPr sz="2800">
              <a:latin typeface="Trebuchet MS"/>
              <a:cs typeface="Trebuchet MS"/>
            </a:endParaRPr>
          </a:p>
          <a:p>
            <a:pPr marL="408940" marR="6350" algn="just">
              <a:lnSpc>
                <a:spcPts val="4130"/>
              </a:lnSpc>
              <a:spcBef>
                <a:spcPts val="260"/>
              </a:spcBef>
            </a:pPr>
            <a:r>
              <a:rPr sz="2800" spc="15" dirty="0">
                <a:solidFill>
                  <a:srgbClr val="2D2D2D"/>
                </a:solidFill>
                <a:latin typeface="Trebuchet MS"/>
                <a:cs typeface="Trebuchet MS"/>
              </a:rPr>
              <a:t>JavaScript: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JavaScript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 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be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create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checker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runs </a:t>
            </a:r>
            <a:r>
              <a:rPr sz="2800" spc="-30" dirty="0">
                <a:solidFill>
                  <a:srgbClr val="2D2D2D"/>
                </a:solidFill>
                <a:latin typeface="Trebuchet MS"/>
                <a:cs typeface="Trebuchet MS"/>
              </a:rPr>
              <a:t>in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2D2D2D"/>
                </a:solidFill>
                <a:latin typeface="Trebuchet MS"/>
                <a:cs typeface="Trebuchet MS"/>
              </a:rPr>
              <a:t>web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2D2D2D"/>
                </a:solidFill>
                <a:latin typeface="Trebuchet MS"/>
                <a:cs typeface="Trebuchet MS"/>
              </a:rPr>
              <a:t>browser.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zxcvbn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also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available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2D2D2D"/>
                </a:solidFill>
                <a:latin typeface="Trebuchet MS"/>
                <a:cs typeface="Trebuchet MS"/>
              </a:rPr>
              <a:t>JavaScript.</a:t>
            </a:r>
            <a:endParaRPr sz="2800">
              <a:latin typeface="Trebuchet MS"/>
              <a:cs typeface="Trebuchet MS"/>
            </a:endParaRPr>
          </a:p>
          <a:p>
            <a:pPr marL="408940" algn="just">
              <a:lnSpc>
                <a:spcPct val="100000"/>
              </a:lnSpc>
              <a:spcBef>
                <a:spcPts val="495"/>
              </a:spcBef>
            </a:pP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PHP: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PHP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server-side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programming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language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be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create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endParaRPr sz="2800">
              <a:latin typeface="Trebuchet MS"/>
              <a:cs typeface="Trebuchet MS"/>
            </a:endParaRPr>
          </a:p>
          <a:p>
            <a:pPr marL="408940" marR="6985" algn="just">
              <a:lnSpc>
                <a:spcPts val="4130"/>
              </a:lnSpc>
              <a:spcBef>
                <a:spcPts val="85"/>
              </a:spcBef>
            </a:pP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checker.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rebuchet MS"/>
                <a:cs typeface="Trebuchet MS"/>
              </a:rPr>
              <a:t>password_compat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</a:t>
            </a: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popular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PHP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</a:t>
            </a: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be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sz="2800" spc="-11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check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passwords.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3" name="object 3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582" y="4301480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582" y="5873105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pc="315" dirty="0"/>
              <a:t>Tools</a:t>
            </a:r>
            <a:r>
              <a:rPr spc="-70" dirty="0"/>
              <a:t> </a:t>
            </a:r>
            <a:r>
              <a:rPr spc="310" dirty="0"/>
              <a:t>to</a:t>
            </a:r>
            <a:r>
              <a:rPr spc="-70" dirty="0"/>
              <a:t> </a:t>
            </a:r>
            <a:r>
              <a:rPr spc="335" dirty="0"/>
              <a:t>Create</a:t>
            </a:r>
            <a:r>
              <a:rPr spc="-70" dirty="0"/>
              <a:t> </a:t>
            </a:r>
            <a:r>
              <a:rPr spc="385" dirty="0"/>
              <a:t>Password</a:t>
            </a:r>
            <a:r>
              <a:rPr spc="-70" dirty="0"/>
              <a:t> </a:t>
            </a:r>
            <a:r>
              <a:rPr spc="395" dirty="0"/>
              <a:t>Strength</a:t>
            </a:r>
            <a:r>
              <a:rPr spc="-70" dirty="0"/>
              <a:t> </a:t>
            </a:r>
            <a:r>
              <a:rPr spc="360" dirty="0"/>
              <a:t>Checker </a:t>
            </a:r>
            <a:r>
              <a:rPr spc="-1045" dirty="0"/>
              <a:t> </a:t>
            </a:r>
            <a:r>
              <a:rPr spc="355" dirty="0"/>
              <a:t>contin.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7502506" y="9485451"/>
            <a:ext cx="480694" cy="501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fr-FR" spc="-785" dirty="0"/>
              <a:t>1 2</a:t>
            </a:r>
            <a:endParaRPr spc="-785" dirty="0"/>
          </a:p>
        </p:txBody>
      </p:sp>
      <p:sp>
        <p:nvSpPr>
          <p:cNvPr id="18" name="object 18"/>
          <p:cNvSpPr txBox="1"/>
          <p:nvPr/>
        </p:nvSpPr>
        <p:spPr>
          <a:xfrm>
            <a:off x="2384473" y="4007468"/>
            <a:ext cx="14853919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22800"/>
              </a:lnSpc>
              <a:spcBef>
                <a:spcPts val="95"/>
              </a:spcBef>
            </a:pP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Ruby: </a:t>
            </a:r>
            <a:r>
              <a:rPr sz="2800" spc="114" dirty="0">
                <a:solidFill>
                  <a:srgbClr val="2D2D2D"/>
                </a:solidFill>
                <a:latin typeface="Trebuchet MS"/>
                <a:cs typeface="Trebuchet MS"/>
              </a:rPr>
              <a:t>Ruby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another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server-side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programming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language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can </a:t>
            </a:r>
            <a:r>
              <a:rPr sz="2800" spc="125" dirty="0">
                <a:solidFill>
                  <a:srgbClr val="2D2D2D"/>
                </a:solidFill>
                <a:latin typeface="Trebuchet MS"/>
                <a:cs typeface="Trebuchet MS"/>
              </a:rPr>
              <a:t>be </a:t>
            </a:r>
            <a:r>
              <a:rPr sz="2800" spc="145" dirty="0">
                <a:solidFill>
                  <a:srgbClr val="2D2D2D"/>
                </a:solidFill>
                <a:latin typeface="Trebuchet MS"/>
                <a:cs typeface="Trebuchet MS"/>
              </a:rPr>
              <a:t>used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create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 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checker.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The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password_strength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is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 </a:t>
            </a:r>
            <a:r>
              <a:rPr sz="2800" spc="50" dirty="0">
                <a:solidFill>
                  <a:srgbClr val="2D2D2D"/>
                </a:solidFill>
                <a:latin typeface="Trebuchet MS"/>
                <a:cs typeface="Trebuchet MS"/>
              </a:rPr>
              <a:t>popular </a:t>
            </a:r>
            <a:r>
              <a:rPr sz="2800" spc="114" dirty="0">
                <a:solidFill>
                  <a:srgbClr val="2D2D2D"/>
                </a:solidFill>
                <a:latin typeface="Trebuchet MS"/>
                <a:cs typeface="Trebuchet MS"/>
              </a:rPr>
              <a:t>Ruby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library for </a:t>
            </a:r>
            <a:r>
              <a:rPr sz="2800" spc="-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checking</a:t>
            </a:r>
            <a:r>
              <a:rPr sz="2800" spc="-11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of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passwords.</a:t>
            </a:r>
            <a:endParaRPr sz="2800">
              <a:latin typeface="Trebuchet MS"/>
              <a:cs typeface="Trebuchet MS"/>
            </a:endParaRPr>
          </a:p>
          <a:p>
            <a:pPr marL="12700" marR="5080" algn="just">
              <a:lnSpc>
                <a:spcPts val="4130"/>
              </a:lnSpc>
              <a:spcBef>
                <a:spcPts val="85"/>
              </a:spcBef>
            </a:pPr>
            <a:r>
              <a:rPr sz="2800" spc="25" dirty="0">
                <a:solidFill>
                  <a:srgbClr val="2D2D2D"/>
                </a:solidFill>
                <a:latin typeface="Trebuchet MS"/>
                <a:cs typeface="Trebuchet MS"/>
              </a:rPr>
              <a:t>Online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tools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2D2D2D"/>
                </a:solidFill>
                <a:latin typeface="Trebuchet MS"/>
                <a:cs typeface="Trebuchet MS"/>
              </a:rPr>
              <a:t>APIs: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There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are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also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rebuchet MS"/>
                <a:cs typeface="Trebuchet MS"/>
              </a:rPr>
              <a:t>many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online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tools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APIs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available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r>
              <a:rPr sz="2800" spc="-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checking</a:t>
            </a:r>
            <a:r>
              <a:rPr sz="2800" spc="-5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the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 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of 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passwords. </a:t>
            </a:r>
            <a:r>
              <a:rPr sz="2800" spc="30" dirty="0">
                <a:solidFill>
                  <a:srgbClr val="2D2D2D"/>
                </a:solidFill>
                <a:latin typeface="Trebuchet MS"/>
                <a:cs typeface="Trebuchet MS"/>
              </a:rPr>
              <a:t>For </a:t>
            </a:r>
            <a:r>
              <a:rPr sz="2800" spc="-30" dirty="0">
                <a:solidFill>
                  <a:srgbClr val="2D2D2D"/>
                </a:solidFill>
                <a:latin typeface="Trebuchet MS"/>
                <a:cs typeface="Trebuchet MS"/>
              </a:rPr>
              <a:t>example,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the 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haveibeenpwned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API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allows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developers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to </a:t>
            </a:r>
            <a:r>
              <a:rPr sz="2800" spc="105" dirty="0">
                <a:solidFill>
                  <a:srgbClr val="2D2D2D"/>
                </a:solidFill>
                <a:latin typeface="Trebuchet MS"/>
                <a:cs typeface="Trebuchet MS"/>
              </a:rPr>
              <a:t>check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2D2D2D"/>
                </a:solidFill>
                <a:latin typeface="Trebuchet MS"/>
                <a:cs typeface="Trebuchet MS"/>
              </a:rPr>
              <a:t>if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has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rebuchet MS"/>
                <a:cs typeface="Trebuchet MS"/>
              </a:rPr>
              <a:t>been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compromised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30" dirty="0">
                <a:solidFill>
                  <a:srgbClr val="2D2D2D"/>
                </a:solidFill>
                <a:latin typeface="Trebuchet MS"/>
                <a:cs typeface="Trebuchet MS"/>
              </a:rPr>
              <a:t>in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data</a:t>
            </a:r>
            <a:r>
              <a:rPr sz="2800" spc="-10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breach.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028700" cy="1028700"/>
            <a:chOff x="0" y="1"/>
            <a:chExt cx="1028700" cy="1028700"/>
          </a:xfrm>
        </p:grpSpPr>
        <p:sp>
          <p:nvSpPr>
            <p:cNvPr id="3" name="object 3"/>
            <p:cNvSpPr/>
            <p:nvPr/>
          </p:nvSpPr>
          <p:spPr>
            <a:xfrm>
              <a:off x="506161" y="1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257" y="261259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8998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8998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391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46"/>
                  </a:lnTo>
                  <a:lnTo>
                    <a:pt x="12204" y="229946"/>
                  </a:lnTo>
                  <a:lnTo>
                    <a:pt x="13563" y="229946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798"/>
                  </a:lnTo>
                  <a:lnTo>
                    <a:pt x="12204" y="188798"/>
                  </a:lnTo>
                  <a:lnTo>
                    <a:pt x="13563" y="188798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63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63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63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56"/>
                  </a:lnTo>
                  <a:lnTo>
                    <a:pt x="12204" y="106756"/>
                  </a:lnTo>
                  <a:lnTo>
                    <a:pt x="13563" y="106756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75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09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44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05"/>
                  </a:lnTo>
                  <a:lnTo>
                    <a:pt x="21209" y="236105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8998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8998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391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391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08"/>
                  </a:lnTo>
                  <a:lnTo>
                    <a:pt x="21209" y="51308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01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01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46"/>
                  </a:lnTo>
                  <a:lnTo>
                    <a:pt x="32842" y="229946"/>
                  </a:lnTo>
                  <a:lnTo>
                    <a:pt x="34213" y="229946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798"/>
                  </a:lnTo>
                  <a:lnTo>
                    <a:pt x="32842" y="188798"/>
                  </a:lnTo>
                  <a:lnTo>
                    <a:pt x="34213" y="188798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63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56"/>
                  </a:lnTo>
                  <a:lnTo>
                    <a:pt x="32842" y="106756"/>
                  </a:lnTo>
                  <a:lnTo>
                    <a:pt x="34213" y="106756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09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75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44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05"/>
                  </a:lnTo>
                  <a:lnTo>
                    <a:pt x="41744" y="236105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8998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8998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391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391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08"/>
                  </a:lnTo>
                  <a:lnTo>
                    <a:pt x="41744" y="51308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01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01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493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52"/>
                  </a:lnTo>
                  <a:lnTo>
                    <a:pt x="52451" y="86258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63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63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63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56"/>
                  </a:lnTo>
                  <a:lnTo>
                    <a:pt x="53378" y="106756"/>
                  </a:lnTo>
                  <a:lnTo>
                    <a:pt x="54737" y="106756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73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73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73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44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391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391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53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26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111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88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295"/>
                  </a:lnTo>
                  <a:lnTo>
                    <a:pt x="685" y="359295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188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188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81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81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498"/>
                  </a:lnTo>
                  <a:lnTo>
                    <a:pt x="685" y="174498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391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60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1264" y="369760"/>
                  </a:lnTo>
                  <a:lnTo>
                    <a:pt x="10871" y="370166"/>
                  </a:lnTo>
                  <a:lnTo>
                    <a:pt x="10477" y="370573"/>
                  </a:lnTo>
                  <a:lnTo>
                    <a:pt x="10274" y="371055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36"/>
                  </a:lnTo>
                  <a:lnTo>
                    <a:pt x="13690" y="353136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1988"/>
                  </a:lnTo>
                  <a:lnTo>
                    <a:pt x="12319" y="311988"/>
                  </a:lnTo>
                  <a:lnTo>
                    <a:pt x="13690" y="311988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02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53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53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53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46"/>
                  </a:lnTo>
                  <a:lnTo>
                    <a:pt x="12319" y="229946"/>
                  </a:lnTo>
                  <a:lnTo>
                    <a:pt x="13690" y="229946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65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38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75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63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80"/>
                  </a:lnTo>
                  <a:lnTo>
                    <a:pt x="10464" y="124180"/>
                  </a:lnTo>
                  <a:lnTo>
                    <a:pt x="10261" y="124663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63"/>
                  </a:lnTo>
                  <a:close/>
                </a:path>
                <a:path w="34925" h="384175">
                  <a:moveTo>
                    <a:pt x="14376" y="103289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06"/>
                  </a:lnTo>
                  <a:lnTo>
                    <a:pt x="10464" y="103606"/>
                  </a:lnTo>
                  <a:lnTo>
                    <a:pt x="10261" y="104089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289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55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55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55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63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34925" h="384175">
                  <a:moveTo>
                    <a:pt x="34899" y="103289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289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289"/>
                  </a:lnTo>
                  <a:close/>
                </a:path>
                <a:path w="34925" h="384175">
                  <a:moveTo>
                    <a:pt x="34899" y="62255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55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55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291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73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73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73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07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19110" y="1008688"/>
            <a:ext cx="17269460" cy="9277985"/>
            <a:chOff x="1019110" y="1008688"/>
            <a:chExt cx="17269460" cy="9277985"/>
          </a:xfrm>
        </p:grpSpPr>
        <p:sp>
          <p:nvSpPr>
            <p:cNvPr id="14" name="object 14"/>
            <p:cNvSpPr/>
            <p:nvPr/>
          </p:nvSpPr>
          <p:spPr>
            <a:xfrm>
              <a:off x="1019174" y="4434501"/>
              <a:ext cx="2551430" cy="4102100"/>
            </a:xfrm>
            <a:custGeom>
              <a:avLst/>
              <a:gdLst/>
              <a:ahLst/>
              <a:cxnLst/>
              <a:rect l="l" t="t" r="r" b="b"/>
              <a:pathLst>
                <a:path w="2551429" h="4102100">
                  <a:moveTo>
                    <a:pt x="85778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436980" y="0"/>
                  </a:lnTo>
                  <a:lnTo>
                    <a:pt x="490811" y="12700"/>
                  </a:lnTo>
                  <a:lnTo>
                    <a:pt x="650307" y="12700"/>
                  </a:lnTo>
                  <a:lnTo>
                    <a:pt x="702760" y="25400"/>
                  </a:lnTo>
                  <a:lnTo>
                    <a:pt x="806513" y="25400"/>
                  </a:lnTo>
                  <a:lnTo>
                    <a:pt x="857784" y="38100"/>
                  </a:lnTo>
                  <a:close/>
                </a:path>
                <a:path w="2551429" h="4102100">
                  <a:moveTo>
                    <a:pt x="959044" y="50800"/>
                  </a:moveTo>
                  <a:lnTo>
                    <a:pt x="280803" y="50800"/>
                  </a:lnTo>
                  <a:lnTo>
                    <a:pt x="224675" y="38100"/>
                  </a:lnTo>
                  <a:lnTo>
                    <a:pt x="908632" y="38100"/>
                  </a:lnTo>
                  <a:lnTo>
                    <a:pt x="959044" y="50800"/>
                  </a:lnTo>
                  <a:close/>
                </a:path>
                <a:path w="2551429" h="4102100">
                  <a:moveTo>
                    <a:pt x="1058500" y="63500"/>
                  </a:moveTo>
                  <a:lnTo>
                    <a:pt x="556878" y="63500"/>
                  </a:lnTo>
                  <a:lnTo>
                    <a:pt x="502324" y="50800"/>
                  </a:lnTo>
                  <a:lnTo>
                    <a:pt x="1009004" y="50800"/>
                  </a:lnTo>
                  <a:lnTo>
                    <a:pt x="1058500" y="63500"/>
                  </a:lnTo>
                  <a:close/>
                </a:path>
                <a:path w="2551429" h="4102100">
                  <a:moveTo>
                    <a:pt x="1156039" y="76200"/>
                  </a:moveTo>
                  <a:lnTo>
                    <a:pt x="771334" y="76200"/>
                  </a:lnTo>
                  <a:lnTo>
                    <a:pt x="718315" y="63500"/>
                  </a:lnTo>
                  <a:lnTo>
                    <a:pt x="1107516" y="63500"/>
                  </a:lnTo>
                  <a:lnTo>
                    <a:pt x="1156039" y="76200"/>
                  </a:lnTo>
                  <a:close/>
                </a:path>
                <a:path w="2551429" h="4102100">
                  <a:moveTo>
                    <a:pt x="1251547" y="88900"/>
                  </a:moveTo>
                  <a:lnTo>
                    <a:pt x="876089" y="88900"/>
                  </a:lnTo>
                  <a:lnTo>
                    <a:pt x="823930" y="76200"/>
                  </a:lnTo>
                  <a:lnTo>
                    <a:pt x="1204054" y="76200"/>
                  </a:lnTo>
                  <a:lnTo>
                    <a:pt x="1251547" y="88900"/>
                  </a:lnTo>
                  <a:close/>
                </a:path>
                <a:path w="2551429" h="4102100">
                  <a:moveTo>
                    <a:pt x="1344911" y="101600"/>
                  </a:moveTo>
                  <a:lnTo>
                    <a:pt x="979031" y="101600"/>
                  </a:lnTo>
                  <a:lnTo>
                    <a:pt x="927794" y="88900"/>
                  </a:lnTo>
                  <a:lnTo>
                    <a:pt x="1298504" y="88900"/>
                  </a:lnTo>
                  <a:lnTo>
                    <a:pt x="1344911" y="101600"/>
                  </a:lnTo>
                  <a:close/>
                </a:path>
                <a:path w="2551429" h="4102100">
                  <a:moveTo>
                    <a:pt x="1480687" y="127000"/>
                  </a:moveTo>
                  <a:lnTo>
                    <a:pt x="1178986" y="127000"/>
                  </a:lnTo>
                  <a:lnTo>
                    <a:pt x="1080038" y="101600"/>
                  </a:lnTo>
                  <a:lnTo>
                    <a:pt x="1390753" y="101600"/>
                  </a:lnTo>
                  <a:lnTo>
                    <a:pt x="1480687" y="127000"/>
                  </a:lnTo>
                  <a:close/>
                </a:path>
                <a:path w="2551429" h="4102100">
                  <a:moveTo>
                    <a:pt x="1653156" y="165100"/>
                  </a:moveTo>
                  <a:lnTo>
                    <a:pt x="1416543" y="165100"/>
                  </a:lnTo>
                  <a:lnTo>
                    <a:pt x="1323279" y="139700"/>
                  </a:lnTo>
                  <a:lnTo>
                    <a:pt x="1275753" y="139700"/>
                  </a:lnTo>
                  <a:lnTo>
                    <a:pt x="1227650" y="127000"/>
                  </a:lnTo>
                  <a:lnTo>
                    <a:pt x="1524751" y="127000"/>
                  </a:lnTo>
                  <a:lnTo>
                    <a:pt x="1653156" y="165100"/>
                  </a:lnTo>
                  <a:close/>
                </a:path>
                <a:path w="2551429" h="4102100">
                  <a:moveTo>
                    <a:pt x="1460223" y="1270000"/>
                  </a:moveTo>
                  <a:lnTo>
                    <a:pt x="1178933" y="1270000"/>
                  </a:lnTo>
                  <a:lnTo>
                    <a:pt x="1275700" y="1244600"/>
                  </a:lnTo>
                  <a:lnTo>
                    <a:pt x="1323228" y="1244600"/>
                  </a:lnTo>
                  <a:lnTo>
                    <a:pt x="1416495" y="1219200"/>
                  </a:lnTo>
                  <a:lnTo>
                    <a:pt x="1462204" y="1219200"/>
                  </a:lnTo>
                  <a:lnTo>
                    <a:pt x="1551696" y="1193800"/>
                  </a:lnTo>
                  <a:lnTo>
                    <a:pt x="1595449" y="1193800"/>
                  </a:lnTo>
                  <a:lnTo>
                    <a:pt x="1638519" y="1181100"/>
                  </a:lnTo>
                  <a:lnTo>
                    <a:pt x="1763477" y="1143000"/>
                  </a:lnTo>
                  <a:lnTo>
                    <a:pt x="1836063" y="1130300"/>
                  </a:lnTo>
                  <a:lnTo>
                    <a:pt x="1905255" y="1104900"/>
                  </a:lnTo>
                  <a:lnTo>
                    <a:pt x="1970990" y="1092200"/>
                  </a:lnTo>
                  <a:lnTo>
                    <a:pt x="2033211" y="1066800"/>
                  </a:lnTo>
                  <a:lnTo>
                    <a:pt x="2091854" y="1041400"/>
                  </a:lnTo>
                  <a:lnTo>
                    <a:pt x="2146862" y="1016000"/>
                  </a:lnTo>
                  <a:lnTo>
                    <a:pt x="2198172" y="1003300"/>
                  </a:lnTo>
                  <a:lnTo>
                    <a:pt x="2245725" y="977900"/>
                  </a:lnTo>
                  <a:lnTo>
                    <a:pt x="2289459" y="952500"/>
                  </a:lnTo>
                  <a:lnTo>
                    <a:pt x="2329316" y="927100"/>
                  </a:lnTo>
                  <a:lnTo>
                    <a:pt x="2365233" y="901700"/>
                  </a:lnTo>
                  <a:lnTo>
                    <a:pt x="2397152" y="876300"/>
                  </a:lnTo>
                  <a:lnTo>
                    <a:pt x="2448749" y="825500"/>
                  </a:lnTo>
                  <a:lnTo>
                    <a:pt x="2483624" y="774700"/>
                  </a:lnTo>
                  <a:lnTo>
                    <a:pt x="2501293" y="723900"/>
                  </a:lnTo>
                  <a:lnTo>
                    <a:pt x="2503524" y="698500"/>
                  </a:lnTo>
                  <a:lnTo>
                    <a:pt x="2501293" y="660400"/>
                  </a:lnTo>
                  <a:lnTo>
                    <a:pt x="2483624" y="609600"/>
                  </a:lnTo>
                  <a:lnTo>
                    <a:pt x="2448749" y="558800"/>
                  </a:lnTo>
                  <a:lnTo>
                    <a:pt x="2397152" y="508000"/>
                  </a:lnTo>
                  <a:lnTo>
                    <a:pt x="2365233" y="482600"/>
                  </a:lnTo>
                  <a:lnTo>
                    <a:pt x="2329316" y="457200"/>
                  </a:lnTo>
                  <a:lnTo>
                    <a:pt x="2289459" y="431800"/>
                  </a:lnTo>
                  <a:lnTo>
                    <a:pt x="2245725" y="406400"/>
                  </a:lnTo>
                  <a:lnTo>
                    <a:pt x="2198172" y="393700"/>
                  </a:lnTo>
                  <a:lnTo>
                    <a:pt x="2146862" y="368300"/>
                  </a:lnTo>
                  <a:lnTo>
                    <a:pt x="2091854" y="342900"/>
                  </a:lnTo>
                  <a:lnTo>
                    <a:pt x="2033211" y="317500"/>
                  </a:lnTo>
                  <a:lnTo>
                    <a:pt x="1970990" y="292100"/>
                  </a:lnTo>
                  <a:lnTo>
                    <a:pt x="1905255" y="279400"/>
                  </a:lnTo>
                  <a:lnTo>
                    <a:pt x="1836063" y="254000"/>
                  </a:lnTo>
                  <a:lnTo>
                    <a:pt x="1763477" y="241300"/>
                  </a:lnTo>
                  <a:lnTo>
                    <a:pt x="1722558" y="228600"/>
                  </a:lnTo>
                  <a:lnTo>
                    <a:pt x="1595480" y="190500"/>
                  </a:lnTo>
                  <a:lnTo>
                    <a:pt x="1551733" y="190500"/>
                  </a:lnTo>
                  <a:lnTo>
                    <a:pt x="1462249" y="165100"/>
                  </a:lnTo>
                  <a:lnTo>
                    <a:pt x="1694649" y="165100"/>
                  </a:lnTo>
                  <a:lnTo>
                    <a:pt x="1775586" y="190500"/>
                  </a:lnTo>
                  <a:lnTo>
                    <a:pt x="1818211" y="203200"/>
                  </a:lnTo>
                  <a:lnTo>
                    <a:pt x="1863065" y="215900"/>
                  </a:lnTo>
                  <a:lnTo>
                    <a:pt x="2006582" y="254000"/>
                  </a:lnTo>
                  <a:lnTo>
                    <a:pt x="2055934" y="279400"/>
                  </a:lnTo>
                  <a:lnTo>
                    <a:pt x="2105305" y="292100"/>
                  </a:lnTo>
                  <a:lnTo>
                    <a:pt x="2202336" y="342900"/>
                  </a:lnTo>
                  <a:lnTo>
                    <a:pt x="2249113" y="355600"/>
                  </a:lnTo>
                  <a:lnTo>
                    <a:pt x="2294142" y="381000"/>
                  </a:lnTo>
                  <a:lnTo>
                    <a:pt x="2336979" y="406400"/>
                  </a:lnTo>
                  <a:lnTo>
                    <a:pt x="2377184" y="431800"/>
                  </a:lnTo>
                  <a:lnTo>
                    <a:pt x="2414315" y="469900"/>
                  </a:lnTo>
                  <a:lnTo>
                    <a:pt x="2447928" y="495300"/>
                  </a:lnTo>
                  <a:lnTo>
                    <a:pt x="2477583" y="520700"/>
                  </a:lnTo>
                  <a:lnTo>
                    <a:pt x="2502838" y="558800"/>
                  </a:lnTo>
                  <a:lnTo>
                    <a:pt x="2523249" y="584200"/>
                  </a:lnTo>
                  <a:lnTo>
                    <a:pt x="2538376" y="622300"/>
                  </a:lnTo>
                  <a:lnTo>
                    <a:pt x="2547777" y="660400"/>
                  </a:lnTo>
                  <a:lnTo>
                    <a:pt x="2551008" y="698500"/>
                  </a:lnTo>
                  <a:lnTo>
                    <a:pt x="2547777" y="723900"/>
                  </a:lnTo>
                  <a:lnTo>
                    <a:pt x="2538376" y="762000"/>
                  </a:lnTo>
                  <a:lnTo>
                    <a:pt x="2523249" y="800100"/>
                  </a:lnTo>
                  <a:lnTo>
                    <a:pt x="2502838" y="825500"/>
                  </a:lnTo>
                  <a:lnTo>
                    <a:pt x="2477583" y="863600"/>
                  </a:lnTo>
                  <a:lnTo>
                    <a:pt x="2447928" y="889000"/>
                  </a:lnTo>
                  <a:lnTo>
                    <a:pt x="2414314" y="927100"/>
                  </a:lnTo>
                  <a:lnTo>
                    <a:pt x="2377184" y="952500"/>
                  </a:lnTo>
                  <a:lnTo>
                    <a:pt x="2336979" y="977900"/>
                  </a:lnTo>
                  <a:lnTo>
                    <a:pt x="2294141" y="1003300"/>
                  </a:lnTo>
                  <a:lnTo>
                    <a:pt x="2249113" y="1028700"/>
                  </a:lnTo>
                  <a:lnTo>
                    <a:pt x="2202336" y="1041400"/>
                  </a:lnTo>
                  <a:lnTo>
                    <a:pt x="2105304" y="1092200"/>
                  </a:lnTo>
                  <a:lnTo>
                    <a:pt x="2055934" y="1104900"/>
                  </a:lnTo>
                  <a:lnTo>
                    <a:pt x="2006582" y="1130300"/>
                  </a:lnTo>
                  <a:lnTo>
                    <a:pt x="1909705" y="1155700"/>
                  </a:lnTo>
                  <a:lnTo>
                    <a:pt x="1863064" y="1168400"/>
                  </a:lnTo>
                  <a:lnTo>
                    <a:pt x="1818210" y="1181100"/>
                  </a:lnTo>
                  <a:lnTo>
                    <a:pt x="1644907" y="1231900"/>
                  </a:lnTo>
                  <a:lnTo>
                    <a:pt x="1599820" y="1231900"/>
                  </a:lnTo>
                  <a:lnTo>
                    <a:pt x="1460223" y="1270000"/>
                  </a:lnTo>
                  <a:close/>
                </a:path>
                <a:path w="2551429" h="4102100">
                  <a:moveTo>
                    <a:pt x="1314483" y="1295400"/>
                  </a:moveTo>
                  <a:lnTo>
                    <a:pt x="978984" y="1295400"/>
                  </a:lnTo>
                  <a:lnTo>
                    <a:pt x="1029735" y="1282700"/>
                  </a:lnTo>
                  <a:lnTo>
                    <a:pt x="1079987" y="1282700"/>
                  </a:lnTo>
                  <a:lnTo>
                    <a:pt x="1129725" y="1270000"/>
                  </a:lnTo>
                  <a:lnTo>
                    <a:pt x="1412303" y="1270000"/>
                  </a:lnTo>
                  <a:lnTo>
                    <a:pt x="1314483" y="1295400"/>
                  </a:lnTo>
                  <a:close/>
                </a:path>
                <a:path w="2551429" h="4102100">
                  <a:moveTo>
                    <a:pt x="1214142" y="1308100"/>
                  </a:moveTo>
                  <a:lnTo>
                    <a:pt x="823891" y="1308100"/>
                  </a:lnTo>
                  <a:lnTo>
                    <a:pt x="876047" y="1295400"/>
                  </a:lnTo>
                  <a:lnTo>
                    <a:pt x="1264619" y="1295400"/>
                  </a:lnTo>
                  <a:lnTo>
                    <a:pt x="1214142" y="1308100"/>
                  </a:lnTo>
                  <a:close/>
                </a:path>
                <a:path w="2551429" h="4102100">
                  <a:moveTo>
                    <a:pt x="1059203" y="1333500"/>
                  </a:moveTo>
                  <a:lnTo>
                    <a:pt x="556855" y="1333500"/>
                  </a:lnTo>
                  <a:lnTo>
                    <a:pt x="611045" y="1320800"/>
                  </a:lnTo>
                  <a:lnTo>
                    <a:pt x="718282" y="1320800"/>
                  </a:lnTo>
                  <a:lnTo>
                    <a:pt x="771298" y="1308100"/>
                  </a:lnTo>
                  <a:lnTo>
                    <a:pt x="1163068" y="1308100"/>
                  </a:lnTo>
                  <a:lnTo>
                    <a:pt x="1059203" y="1333500"/>
                  </a:lnTo>
                  <a:close/>
                </a:path>
                <a:path w="2551429" h="4102100">
                  <a:moveTo>
                    <a:pt x="953163" y="1346200"/>
                  </a:moveTo>
                  <a:lnTo>
                    <a:pt x="280795" y="1346200"/>
                  </a:lnTo>
                  <a:lnTo>
                    <a:pt x="336637" y="1333500"/>
                  </a:lnTo>
                  <a:lnTo>
                    <a:pt x="1006446" y="1333500"/>
                  </a:lnTo>
                  <a:lnTo>
                    <a:pt x="953163" y="1346200"/>
                  </a:lnTo>
                  <a:close/>
                </a:path>
                <a:path w="2551429" h="4102100">
                  <a:moveTo>
                    <a:pt x="899370" y="2755900"/>
                  </a:moveTo>
                  <a:lnTo>
                    <a:pt x="0" y="2755900"/>
                  </a:lnTo>
                  <a:lnTo>
                    <a:pt x="0" y="1346200"/>
                  </a:lnTo>
                  <a:lnTo>
                    <a:pt x="845085" y="1346200"/>
                  </a:lnTo>
                  <a:lnTo>
                    <a:pt x="790326" y="1358900"/>
                  </a:lnTo>
                  <a:lnTo>
                    <a:pt x="735109" y="1358900"/>
                  </a:lnTo>
                  <a:lnTo>
                    <a:pt x="679453" y="1371600"/>
                  </a:lnTo>
                  <a:lnTo>
                    <a:pt x="735109" y="1384300"/>
                  </a:lnTo>
                  <a:lnTo>
                    <a:pt x="845085" y="1384300"/>
                  </a:lnTo>
                  <a:lnTo>
                    <a:pt x="899370" y="1397000"/>
                  </a:lnTo>
                  <a:lnTo>
                    <a:pt x="953163" y="1397000"/>
                  </a:lnTo>
                  <a:lnTo>
                    <a:pt x="1006446" y="1409700"/>
                  </a:lnTo>
                  <a:lnTo>
                    <a:pt x="1059203" y="1409700"/>
                  </a:lnTo>
                  <a:lnTo>
                    <a:pt x="1111416" y="1422400"/>
                  </a:lnTo>
                  <a:lnTo>
                    <a:pt x="1163068" y="1422400"/>
                  </a:lnTo>
                  <a:lnTo>
                    <a:pt x="1264619" y="1447800"/>
                  </a:lnTo>
                  <a:lnTo>
                    <a:pt x="1314483" y="1447800"/>
                  </a:lnTo>
                  <a:lnTo>
                    <a:pt x="1363717" y="1460500"/>
                  </a:lnTo>
                  <a:lnTo>
                    <a:pt x="1412303" y="1460500"/>
                  </a:lnTo>
                  <a:lnTo>
                    <a:pt x="1553999" y="1498600"/>
                  </a:lnTo>
                  <a:lnTo>
                    <a:pt x="1599820" y="1498600"/>
                  </a:lnTo>
                  <a:lnTo>
                    <a:pt x="1732807" y="1536700"/>
                  </a:lnTo>
                  <a:lnTo>
                    <a:pt x="1818210" y="1562100"/>
                  </a:lnTo>
                  <a:lnTo>
                    <a:pt x="1863064" y="1574800"/>
                  </a:lnTo>
                  <a:lnTo>
                    <a:pt x="2006582" y="1612900"/>
                  </a:lnTo>
                  <a:lnTo>
                    <a:pt x="2055934" y="1638300"/>
                  </a:lnTo>
                  <a:lnTo>
                    <a:pt x="2105305" y="1651000"/>
                  </a:lnTo>
                  <a:lnTo>
                    <a:pt x="2154253" y="1676400"/>
                  </a:lnTo>
                  <a:lnTo>
                    <a:pt x="2202336" y="1689100"/>
                  </a:lnTo>
                  <a:lnTo>
                    <a:pt x="2249113" y="1714500"/>
                  </a:lnTo>
                  <a:lnTo>
                    <a:pt x="2294142" y="1739900"/>
                  </a:lnTo>
                  <a:lnTo>
                    <a:pt x="2336979" y="1765300"/>
                  </a:lnTo>
                  <a:lnTo>
                    <a:pt x="2377184" y="1790700"/>
                  </a:lnTo>
                  <a:lnTo>
                    <a:pt x="2414315" y="1816100"/>
                  </a:lnTo>
                  <a:lnTo>
                    <a:pt x="2447928" y="1854200"/>
                  </a:lnTo>
                  <a:lnTo>
                    <a:pt x="2477583" y="1879600"/>
                  </a:lnTo>
                  <a:lnTo>
                    <a:pt x="2523249" y="1943100"/>
                  </a:lnTo>
                  <a:lnTo>
                    <a:pt x="2538376" y="1981200"/>
                  </a:lnTo>
                  <a:lnTo>
                    <a:pt x="2551008" y="2044700"/>
                  </a:lnTo>
                  <a:lnTo>
                    <a:pt x="2547777" y="2082800"/>
                  </a:lnTo>
                  <a:lnTo>
                    <a:pt x="2538376" y="2120900"/>
                  </a:lnTo>
                  <a:lnTo>
                    <a:pt x="2523249" y="2159000"/>
                  </a:lnTo>
                  <a:lnTo>
                    <a:pt x="2502838" y="2184400"/>
                  </a:lnTo>
                  <a:lnTo>
                    <a:pt x="2477583" y="2222500"/>
                  </a:lnTo>
                  <a:lnTo>
                    <a:pt x="2447928" y="2247900"/>
                  </a:lnTo>
                  <a:lnTo>
                    <a:pt x="2414315" y="2273300"/>
                  </a:lnTo>
                  <a:lnTo>
                    <a:pt x="2377184" y="2311400"/>
                  </a:lnTo>
                  <a:lnTo>
                    <a:pt x="2336979" y="2336800"/>
                  </a:lnTo>
                  <a:lnTo>
                    <a:pt x="2294142" y="2362200"/>
                  </a:lnTo>
                  <a:lnTo>
                    <a:pt x="2249113" y="2374900"/>
                  </a:lnTo>
                  <a:lnTo>
                    <a:pt x="2202336" y="2400300"/>
                  </a:lnTo>
                  <a:lnTo>
                    <a:pt x="2154253" y="2425700"/>
                  </a:lnTo>
                  <a:lnTo>
                    <a:pt x="2105305" y="2438400"/>
                  </a:lnTo>
                  <a:lnTo>
                    <a:pt x="2055934" y="2463800"/>
                  </a:lnTo>
                  <a:lnTo>
                    <a:pt x="2006582" y="2476500"/>
                  </a:lnTo>
                  <a:lnTo>
                    <a:pt x="1957692" y="2501900"/>
                  </a:lnTo>
                  <a:lnTo>
                    <a:pt x="1863065" y="2527300"/>
                  </a:lnTo>
                  <a:lnTo>
                    <a:pt x="1818211" y="2540000"/>
                  </a:lnTo>
                  <a:lnTo>
                    <a:pt x="1689242" y="2578100"/>
                  </a:lnTo>
                  <a:lnTo>
                    <a:pt x="1644907" y="2578100"/>
                  </a:lnTo>
                  <a:lnTo>
                    <a:pt x="1507462" y="2616200"/>
                  </a:lnTo>
                  <a:lnTo>
                    <a:pt x="1460224" y="2616200"/>
                  </a:lnTo>
                  <a:lnTo>
                    <a:pt x="1363717" y="2641600"/>
                  </a:lnTo>
                  <a:lnTo>
                    <a:pt x="1314484" y="2641600"/>
                  </a:lnTo>
                  <a:lnTo>
                    <a:pt x="1214142" y="2667000"/>
                  </a:lnTo>
                  <a:lnTo>
                    <a:pt x="1163069" y="2667000"/>
                  </a:lnTo>
                  <a:lnTo>
                    <a:pt x="1111417" y="2679700"/>
                  </a:lnTo>
                  <a:lnTo>
                    <a:pt x="1059204" y="2679700"/>
                  </a:lnTo>
                  <a:lnTo>
                    <a:pt x="1006447" y="2692400"/>
                  </a:lnTo>
                  <a:lnTo>
                    <a:pt x="953163" y="2692400"/>
                  </a:lnTo>
                  <a:lnTo>
                    <a:pt x="899370" y="2705100"/>
                  </a:lnTo>
                  <a:lnTo>
                    <a:pt x="845086" y="2705100"/>
                  </a:lnTo>
                  <a:lnTo>
                    <a:pt x="790326" y="2717800"/>
                  </a:lnTo>
                  <a:lnTo>
                    <a:pt x="679453" y="2717800"/>
                  </a:lnTo>
                  <a:lnTo>
                    <a:pt x="623374" y="2730500"/>
                  </a:lnTo>
                  <a:lnTo>
                    <a:pt x="735110" y="2730500"/>
                  </a:lnTo>
                  <a:lnTo>
                    <a:pt x="790326" y="2743200"/>
                  </a:lnTo>
                  <a:lnTo>
                    <a:pt x="845086" y="2743200"/>
                  </a:lnTo>
                  <a:lnTo>
                    <a:pt x="899370" y="2755900"/>
                  </a:lnTo>
                  <a:close/>
                </a:path>
                <a:path w="2551429" h="4102100">
                  <a:moveTo>
                    <a:pt x="1006447" y="2768600"/>
                  </a:moveTo>
                  <a:lnTo>
                    <a:pt x="447423" y="2768600"/>
                  </a:lnTo>
                  <a:lnTo>
                    <a:pt x="392193" y="2755900"/>
                  </a:lnTo>
                  <a:lnTo>
                    <a:pt x="953163" y="2755900"/>
                  </a:lnTo>
                  <a:lnTo>
                    <a:pt x="1006447" y="2768600"/>
                  </a:lnTo>
                  <a:close/>
                </a:path>
                <a:path w="2551429" h="4102100">
                  <a:moveTo>
                    <a:pt x="1111417" y="2781300"/>
                  </a:moveTo>
                  <a:lnTo>
                    <a:pt x="664889" y="2781300"/>
                  </a:lnTo>
                  <a:lnTo>
                    <a:pt x="611072" y="2768600"/>
                  </a:lnTo>
                  <a:lnTo>
                    <a:pt x="1059204" y="2768600"/>
                  </a:lnTo>
                  <a:lnTo>
                    <a:pt x="1111417" y="2781300"/>
                  </a:lnTo>
                  <a:close/>
                </a:path>
                <a:path w="2551429" h="4102100">
                  <a:moveTo>
                    <a:pt x="1214142" y="2794000"/>
                  </a:moveTo>
                  <a:lnTo>
                    <a:pt x="823930" y="2794000"/>
                  </a:lnTo>
                  <a:lnTo>
                    <a:pt x="771334" y="2781300"/>
                  </a:lnTo>
                  <a:lnTo>
                    <a:pt x="1163069" y="2781300"/>
                  </a:lnTo>
                  <a:lnTo>
                    <a:pt x="1214142" y="2794000"/>
                  </a:lnTo>
                  <a:close/>
                </a:path>
                <a:path w="2551429" h="4102100">
                  <a:moveTo>
                    <a:pt x="1363717" y="2819400"/>
                  </a:moveTo>
                  <a:lnTo>
                    <a:pt x="1080038" y="2819400"/>
                  </a:lnTo>
                  <a:lnTo>
                    <a:pt x="1029784" y="2806700"/>
                  </a:lnTo>
                  <a:lnTo>
                    <a:pt x="927794" y="2806700"/>
                  </a:lnTo>
                  <a:lnTo>
                    <a:pt x="876089" y="2794000"/>
                  </a:lnTo>
                  <a:lnTo>
                    <a:pt x="1264619" y="2794000"/>
                  </a:lnTo>
                  <a:lnTo>
                    <a:pt x="1363717" y="2819400"/>
                  </a:lnTo>
                  <a:close/>
                </a:path>
                <a:path w="2551429" h="4102100">
                  <a:moveTo>
                    <a:pt x="1507462" y="2844800"/>
                  </a:moveTo>
                  <a:lnTo>
                    <a:pt x="1227650" y="2844800"/>
                  </a:lnTo>
                  <a:lnTo>
                    <a:pt x="1129777" y="2819400"/>
                  </a:lnTo>
                  <a:lnTo>
                    <a:pt x="1412303" y="2819400"/>
                  </a:lnTo>
                  <a:lnTo>
                    <a:pt x="1507462" y="2844800"/>
                  </a:lnTo>
                  <a:close/>
                </a:path>
                <a:path w="2551429" h="4102100">
                  <a:moveTo>
                    <a:pt x="1610996" y="3949700"/>
                  </a:moveTo>
                  <a:lnTo>
                    <a:pt x="1370165" y="3949700"/>
                  </a:lnTo>
                  <a:lnTo>
                    <a:pt x="1462204" y="3924300"/>
                  </a:lnTo>
                  <a:lnTo>
                    <a:pt x="1507276" y="3924300"/>
                  </a:lnTo>
                  <a:lnTo>
                    <a:pt x="1638519" y="3886200"/>
                  </a:lnTo>
                  <a:lnTo>
                    <a:pt x="1680890" y="3886200"/>
                  </a:lnTo>
                  <a:lnTo>
                    <a:pt x="1763477" y="3860800"/>
                  </a:lnTo>
                  <a:lnTo>
                    <a:pt x="1836063" y="3835400"/>
                  </a:lnTo>
                  <a:lnTo>
                    <a:pt x="1905255" y="3822700"/>
                  </a:lnTo>
                  <a:lnTo>
                    <a:pt x="1970990" y="3797300"/>
                  </a:lnTo>
                  <a:lnTo>
                    <a:pt x="2033211" y="3771900"/>
                  </a:lnTo>
                  <a:lnTo>
                    <a:pt x="2091854" y="3759200"/>
                  </a:lnTo>
                  <a:lnTo>
                    <a:pt x="2146862" y="3733800"/>
                  </a:lnTo>
                  <a:lnTo>
                    <a:pt x="2198172" y="3708400"/>
                  </a:lnTo>
                  <a:lnTo>
                    <a:pt x="2245725" y="3683000"/>
                  </a:lnTo>
                  <a:lnTo>
                    <a:pt x="2289459" y="3657600"/>
                  </a:lnTo>
                  <a:lnTo>
                    <a:pt x="2329316" y="3632200"/>
                  </a:lnTo>
                  <a:lnTo>
                    <a:pt x="2365233" y="3606800"/>
                  </a:lnTo>
                  <a:lnTo>
                    <a:pt x="2397152" y="3581400"/>
                  </a:lnTo>
                  <a:lnTo>
                    <a:pt x="2448749" y="3530600"/>
                  </a:lnTo>
                  <a:lnTo>
                    <a:pt x="2483624" y="3479800"/>
                  </a:lnTo>
                  <a:lnTo>
                    <a:pt x="2501293" y="3429000"/>
                  </a:lnTo>
                  <a:lnTo>
                    <a:pt x="2503524" y="3403600"/>
                  </a:lnTo>
                  <a:lnTo>
                    <a:pt x="2501293" y="3378200"/>
                  </a:lnTo>
                  <a:lnTo>
                    <a:pt x="2483624" y="3327400"/>
                  </a:lnTo>
                  <a:lnTo>
                    <a:pt x="2448749" y="3276600"/>
                  </a:lnTo>
                  <a:lnTo>
                    <a:pt x="2397152" y="3225800"/>
                  </a:lnTo>
                  <a:lnTo>
                    <a:pt x="2365233" y="3200400"/>
                  </a:lnTo>
                  <a:lnTo>
                    <a:pt x="2329316" y="3175000"/>
                  </a:lnTo>
                  <a:lnTo>
                    <a:pt x="2289459" y="3149600"/>
                  </a:lnTo>
                  <a:lnTo>
                    <a:pt x="2245725" y="3124200"/>
                  </a:lnTo>
                  <a:lnTo>
                    <a:pt x="2198172" y="3098800"/>
                  </a:lnTo>
                  <a:lnTo>
                    <a:pt x="2146862" y="3073400"/>
                  </a:lnTo>
                  <a:lnTo>
                    <a:pt x="2091854" y="3048000"/>
                  </a:lnTo>
                  <a:lnTo>
                    <a:pt x="2033211" y="3035300"/>
                  </a:lnTo>
                  <a:lnTo>
                    <a:pt x="1970990" y="3009900"/>
                  </a:lnTo>
                  <a:lnTo>
                    <a:pt x="1905255" y="2984500"/>
                  </a:lnTo>
                  <a:lnTo>
                    <a:pt x="1836063" y="2971800"/>
                  </a:lnTo>
                  <a:lnTo>
                    <a:pt x="1763477" y="2946400"/>
                  </a:lnTo>
                  <a:lnTo>
                    <a:pt x="1680908" y="2921000"/>
                  </a:lnTo>
                  <a:lnTo>
                    <a:pt x="1638544" y="2921000"/>
                  </a:lnTo>
                  <a:lnTo>
                    <a:pt x="1507318" y="2882900"/>
                  </a:lnTo>
                  <a:lnTo>
                    <a:pt x="1462249" y="2882900"/>
                  </a:lnTo>
                  <a:lnTo>
                    <a:pt x="1370215" y="2857500"/>
                  </a:lnTo>
                  <a:lnTo>
                    <a:pt x="1323279" y="2857500"/>
                  </a:lnTo>
                  <a:lnTo>
                    <a:pt x="1275753" y="2844800"/>
                  </a:lnTo>
                  <a:lnTo>
                    <a:pt x="1554000" y="2844800"/>
                  </a:lnTo>
                  <a:lnTo>
                    <a:pt x="1732807" y="2895600"/>
                  </a:lnTo>
                  <a:lnTo>
                    <a:pt x="1775586" y="2908300"/>
                  </a:lnTo>
                  <a:lnTo>
                    <a:pt x="1818211" y="2908300"/>
                  </a:lnTo>
                  <a:lnTo>
                    <a:pt x="1863065" y="2921000"/>
                  </a:lnTo>
                  <a:lnTo>
                    <a:pt x="1909706" y="2946400"/>
                  </a:lnTo>
                  <a:lnTo>
                    <a:pt x="2055934" y="2984500"/>
                  </a:lnTo>
                  <a:lnTo>
                    <a:pt x="2105305" y="3009900"/>
                  </a:lnTo>
                  <a:lnTo>
                    <a:pt x="2154253" y="3022600"/>
                  </a:lnTo>
                  <a:lnTo>
                    <a:pt x="2202337" y="3048000"/>
                  </a:lnTo>
                  <a:lnTo>
                    <a:pt x="2249114" y="3073400"/>
                  </a:lnTo>
                  <a:lnTo>
                    <a:pt x="2294142" y="3098800"/>
                  </a:lnTo>
                  <a:lnTo>
                    <a:pt x="2336980" y="3124200"/>
                  </a:lnTo>
                  <a:lnTo>
                    <a:pt x="2377185" y="3149600"/>
                  </a:lnTo>
                  <a:lnTo>
                    <a:pt x="2414315" y="3175000"/>
                  </a:lnTo>
                  <a:lnTo>
                    <a:pt x="2447929" y="3200400"/>
                  </a:lnTo>
                  <a:lnTo>
                    <a:pt x="2477584" y="3238500"/>
                  </a:lnTo>
                  <a:lnTo>
                    <a:pt x="2502838" y="3263900"/>
                  </a:lnTo>
                  <a:lnTo>
                    <a:pt x="2523250" y="3302000"/>
                  </a:lnTo>
                  <a:lnTo>
                    <a:pt x="2538377" y="3327400"/>
                  </a:lnTo>
                  <a:lnTo>
                    <a:pt x="2547777" y="3365500"/>
                  </a:lnTo>
                  <a:lnTo>
                    <a:pt x="2551009" y="3403600"/>
                  </a:lnTo>
                  <a:lnTo>
                    <a:pt x="2547777" y="3441700"/>
                  </a:lnTo>
                  <a:lnTo>
                    <a:pt x="2538377" y="3479800"/>
                  </a:lnTo>
                  <a:lnTo>
                    <a:pt x="2523250" y="3505200"/>
                  </a:lnTo>
                  <a:lnTo>
                    <a:pt x="2502838" y="3543300"/>
                  </a:lnTo>
                  <a:lnTo>
                    <a:pt x="2477584" y="3568700"/>
                  </a:lnTo>
                  <a:lnTo>
                    <a:pt x="2447929" y="3606800"/>
                  </a:lnTo>
                  <a:lnTo>
                    <a:pt x="2414315" y="3632200"/>
                  </a:lnTo>
                  <a:lnTo>
                    <a:pt x="2377185" y="3657600"/>
                  </a:lnTo>
                  <a:lnTo>
                    <a:pt x="2336980" y="3683000"/>
                  </a:lnTo>
                  <a:lnTo>
                    <a:pt x="2294142" y="3708400"/>
                  </a:lnTo>
                  <a:lnTo>
                    <a:pt x="2249114" y="3733800"/>
                  </a:lnTo>
                  <a:lnTo>
                    <a:pt x="2202337" y="3759200"/>
                  </a:lnTo>
                  <a:lnTo>
                    <a:pt x="2154253" y="3784600"/>
                  </a:lnTo>
                  <a:lnTo>
                    <a:pt x="2105305" y="3797300"/>
                  </a:lnTo>
                  <a:lnTo>
                    <a:pt x="2055934" y="3822700"/>
                  </a:lnTo>
                  <a:lnTo>
                    <a:pt x="1957693" y="3848100"/>
                  </a:lnTo>
                  <a:lnTo>
                    <a:pt x="1909706" y="3873500"/>
                  </a:lnTo>
                  <a:lnTo>
                    <a:pt x="1863065" y="3886200"/>
                  </a:lnTo>
                  <a:lnTo>
                    <a:pt x="1818211" y="3898900"/>
                  </a:lnTo>
                  <a:lnTo>
                    <a:pt x="1775586" y="3911600"/>
                  </a:lnTo>
                  <a:lnTo>
                    <a:pt x="1735464" y="3911600"/>
                  </a:lnTo>
                  <a:lnTo>
                    <a:pt x="1610996" y="3949700"/>
                  </a:lnTo>
                  <a:close/>
                </a:path>
                <a:path w="2551429" h="4102100">
                  <a:moveTo>
                    <a:pt x="1436004" y="3987800"/>
                  </a:moveTo>
                  <a:lnTo>
                    <a:pt x="1129725" y="3987800"/>
                  </a:lnTo>
                  <a:lnTo>
                    <a:pt x="1227597" y="3962400"/>
                  </a:lnTo>
                  <a:lnTo>
                    <a:pt x="1275700" y="3962400"/>
                  </a:lnTo>
                  <a:lnTo>
                    <a:pt x="1323228" y="3949700"/>
                  </a:lnTo>
                  <a:lnTo>
                    <a:pt x="1568187" y="3949700"/>
                  </a:lnTo>
                  <a:lnTo>
                    <a:pt x="1436004" y="3987800"/>
                  </a:lnTo>
                  <a:close/>
                </a:path>
                <a:path w="2551429" h="4102100">
                  <a:moveTo>
                    <a:pt x="1344892" y="4000500"/>
                  </a:moveTo>
                  <a:lnTo>
                    <a:pt x="1029735" y="4000500"/>
                  </a:lnTo>
                  <a:lnTo>
                    <a:pt x="1079987" y="3987800"/>
                  </a:lnTo>
                  <a:lnTo>
                    <a:pt x="1390737" y="3987800"/>
                  </a:lnTo>
                  <a:lnTo>
                    <a:pt x="1344892" y="4000500"/>
                  </a:lnTo>
                  <a:close/>
                </a:path>
                <a:path w="2551429" h="4102100">
                  <a:moveTo>
                    <a:pt x="1204025" y="4025900"/>
                  </a:moveTo>
                  <a:lnTo>
                    <a:pt x="771298" y="4025900"/>
                  </a:lnTo>
                  <a:lnTo>
                    <a:pt x="823891" y="4013200"/>
                  </a:lnTo>
                  <a:lnTo>
                    <a:pt x="927750" y="4013200"/>
                  </a:lnTo>
                  <a:lnTo>
                    <a:pt x="978984" y="4000500"/>
                  </a:lnTo>
                  <a:lnTo>
                    <a:pt x="1298482" y="4000500"/>
                  </a:lnTo>
                  <a:lnTo>
                    <a:pt x="1204025" y="4025900"/>
                  </a:lnTo>
                  <a:close/>
                </a:path>
                <a:path w="2551429" h="4102100">
                  <a:moveTo>
                    <a:pt x="1107481" y="4038600"/>
                  </a:moveTo>
                  <a:lnTo>
                    <a:pt x="611045" y="4038600"/>
                  </a:lnTo>
                  <a:lnTo>
                    <a:pt x="664860" y="4025900"/>
                  </a:lnTo>
                  <a:lnTo>
                    <a:pt x="1156007" y="4025900"/>
                  </a:lnTo>
                  <a:lnTo>
                    <a:pt x="1107481" y="4038600"/>
                  </a:lnTo>
                  <a:close/>
                </a:path>
                <a:path w="2551429" h="4102100">
                  <a:moveTo>
                    <a:pt x="1008964" y="4051300"/>
                  </a:moveTo>
                  <a:lnTo>
                    <a:pt x="447406" y="4051300"/>
                  </a:lnTo>
                  <a:lnTo>
                    <a:pt x="502304" y="4038600"/>
                  </a:lnTo>
                  <a:lnTo>
                    <a:pt x="1058462" y="4038600"/>
                  </a:lnTo>
                  <a:lnTo>
                    <a:pt x="1008964" y="4051300"/>
                  </a:lnTo>
                  <a:close/>
                </a:path>
                <a:path w="2551429" h="4102100">
                  <a:moveTo>
                    <a:pt x="382793" y="4102100"/>
                  </a:moveTo>
                  <a:lnTo>
                    <a:pt x="0" y="4102100"/>
                  </a:lnTo>
                  <a:lnTo>
                    <a:pt x="0" y="4064000"/>
                  </a:lnTo>
                  <a:lnTo>
                    <a:pt x="54737" y="4051300"/>
                  </a:lnTo>
                  <a:lnTo>
                    <a:pt x="908586" y="4051300"/>
                  </a:lnTo>
                  <a:lnTo>
                    <a:pt x="857736" y="4064000"/>
                  </a:lnTo>
                  <a:lnTo>
                    <a:pt x="806463" y="4064000"/>
                  </a:lnTo>
                  <a:lnTo>
                    <a:pt x="754783" y="4076700"/>
                  </a:lnTo>
                  <a:lnTo>
                    <a:pt x="650255" y="4076700"/>
                  </a:lnTo>
                  <a:lnTo>
                    <a:pt x="597436" y="4089400"/>
                  </a:lnTo>
                  <a:lnTo>
                    <a:pt x="436930" y="4089400"/>
                  </a:lnTo>
                  <a:lnTo>
                    <a:pt x="382793" y="4102100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8301" y="1548576"/>
              <a:ext cx="2799715" cy="3784600"/>
            </a:xfrm>
            <a:custGeom>
              <a:avLst/>
              <a:gdLst/>
              <a:ahLst/>
              <a:cxnLst/>
              <a:rect l="l" t="t" r="r" b="b"/>
              <a:pathLst>
                <a:path w="2799715" h="3784600">
                  <a:moveTo>
                    <a:pt x="2799698" y="1206500"/>
                  </a:moveTo>
                  <a:lnTo>
                    <a:pt x="2749944" y="1206500"/>
                  </a:lnTo>
                  <a:lnTo>
                    <a:pt x="1878753" y="25400"/>
                  </a:lnTo>
                  <a:lnTo>
                    <a:pt x="1877258" y="25400"/>
                  </a:lnTo>
                  <a:lnTo>
                    <a:pt x="1876181" y="12700"/>
                  </a:lnTo>
                  <a:lnTo>
                    <a:pt x="1874673" y="12700"/>
                  </a:lnTo>
                  <a:lnTo>
                    <a:pt x="1875240" y="0"/>
                  </a:lnTo>
                  <a:lnTo>
                    <a:pt x="1905988" y="0"/>
                  </a:lnTo>
                  <a:lnTo>
                    <a:pt x="2759163" y="1168400"/>
                  </a:lnTo>
                  <a:lnTo>
                    <a:pt x="2799698" y="1168400"/>
                  </a:lnTo>
                  <a:lnTo>
                    <a:pt x="2799698" y="1206500"/>
                  </a:lnTo>
                  <a:close/>
                </a:path>
                <a:path w="2799715" h="3784600">
                  <a:moveTo>
                    <a:pt x="2199130" y="25400"/>
                  </a:moveTo>
                  <a:lnTo>
                    <a:pt x="2186060" y="25400"/>
                  </a:lnTo>
                  <a:lnTo>
                    <a:pt x="2188176" y="12700"/>
                  </a:lnTo>
                  <a:lnTo>
                    <a:pt x="2194844" y="12700"/>
                  </a:lnTo>
                  <a:lnTo>
                    <a:pt x="2199130" y="25400"/>
                  </a:lnTo>
                  <a:close/>
                </a:path>
                <a:path w="2799715" h="3784600">
                  <a:moveTo>
                    <a:pt x="2799698" y="1168400"/>
                  </a:moveTo>
                  <a:lnTo>
                    <a:pt x="2759163" y="1168400"/>
                  </a:lnTo>
                  <a:lnTo>
                    <a:pt x="2175786" y="38100"/>
                  </a:lnTo>
                  <a:lnTo>
                    <a:pt x="2175037" y="38100"/>
                  </a:lnTo>
                  <a:lnTo>
                    <a:pt x="2176396" y="25400"/>
                  </a:lnTo>
                  <a:lnTo>
                    <a:pt x="2205889" y="25400"/>
                  </a:lnTo>
                  <a:lnTo>
                    <a:pt x="2799698" y="1168400"/>
                  </a:lnTo>
                  <a:close/>
                </a:path>
                <a:path w="2799715" h="3784600">
                  <a:moveTo>
                    <a:pt x="2723136" y="1181100"/>
                  </a:moveTo>
                  <a:lnTo>
                    <a:pt x="2670775" y="1181100"/>
                  </a:lnTo>
                  <a:lnTo>
                    <a:pt x="1493475" y="63500"/>
                  </a:lnTo>
                  <a:lnTo>
                    <a:pt x="1492215" y="63500"/>
                  </a:lnTo>
                  <a:lnTo>
                    <a:pt x="1490408" y="50800"/>
                  </a:lnTo>
                  <a:lnTo>
                    <a:pt x="1490190" y="50800"/>
                  </a:lnTo>
                  <a:lnTo>
                    <a:pt x="1491792" y="38100"/>
                  </a:lnTo>
                  <a:lnTo>
                    <a:pt x="1516804" y="38100"/>
                  </a:lnTo>
                  <a:lnTo>
                    <a:pt x="2723136" y="1181100"/>
                  </a:lnTo>
                  <a:close/>
                </a:path>
                <a:path w="2799715" h="3784600">
                  <a:moveTo>
                    <a:pt x="2498256" y="101600"/>
                  </a:moveTo>
                  <a:lnTo>
                    <a:pt x="2469272" y="101600"/>
                  </a:lnTo>
                  <a:lnTo>
                    <a:pt x="2470660" y="88900"/>
                  </a:lnTo>
                  <a:lnTo>
                    <a:pt x="2495416" y="88900"/>
                  </a:lnTo>
                  <a:lnTo>
                    <a:pt x="2498256" y="101600"/>
                  </a:lnTo>
                  <a:close/>
                </a:path>
                <a:path w="2799715" h="3784600">
                  <a:moveTo>
                    <a:pt x="2799698" y="1168400"/>
                  </a:moveTo>
                  <a:lnTo>
                    <a:pt x="2467610" y="114300"/>
                  </a:lnTo>
                  <a:lnTo>
                    <a:pt x="2466798" y="114300"/>
                  </a:lnTo>
                  <a:lnTo>
                    <a:pt x="2466448" y="101600"/>
                  </a:lnTo>
                  <a:lnTo>
                    <a:pt x="2499836" y="101600"/>
                  </a:lnTo>
                  <a:lnTo>
                    <a:pt x="2799698" y="1054100"/>
                  </a:lnTo>
                  <a:lnTo>
                    <a:pt x="2799698" y="1168400"/>
                  </a:lnTo>
                  <a:close/>
                </a:path>
                <a:path w="2799715" h="3784600">
                  <a:moveTo>
                    <a:pt x="1226773" y="127000"/>
                  </a:moveTo>
                  <a:lnTo>
                    <a:pt x="1207531" y="127000"/>
                  </a:lnTo>
                  <a:lnTo>
                    <a:pt x="1211464" y="114300"/>
                  </a:lnTo>
                  <a:lnTo>
                    <a:pt x="1224769" y="114300"/>
                  </a:lnTo>
                  <a:lnTo>
                    <a:pt x="1226773" y="127000"/>
                  </a:lnTo>
                  <a:close/>
                </a:path>
                <a:path w="2799715" h="3784600">
                  <a:moveTo>
                    <a:pt x="2736540" y="1193800"/>
                  </a:moveTo>
                  <a:lnTo>
                    <a:pt x="2637958" y="1193800"/>
                  </a:lnTo>
                  <a:lnTo>
                    <a:pt x="1208528" y="152400"/>
                  </a:lnTo>
                  <a:lnTo>
                    <a:pt x="1205090" y="152400"/>
                  </a:lnTo>
                  <a:lnTo>
                    <a:pt x="1202635" y="139700"/>
                  </a:lnTo>
                  <a:lnTo>
                    <a:pt x="1201152" y="139700"/>
                  </a:lnTo>
                  <a:lnTo>
                    <a:pt x="1202213" y="127000"/>
                  </a:lnTo>
                  <a:lnTo>
                    <a:pt x="1228573" y="127000"/>
                  </a:lnTo>
                  <a:lnTo>
                    <a:pt x="2670775" y="1181100"/>
                  </a:lnTo>
                  <a:lnTo>
                    <a:pt x="2723136" y="1181100"/>
                  </a:lnTo>
                  <a:lnTo>
                    <a:pt x="2736540" y="1193800"/>
                  </a:lnTo>
                  <a:close/>
                </a:path>
                <a:path w="2799715" h="3784600">
                  <a:moveTo>
                    <a:pt x="2772942" y="215900"/>
                  </a:moveTo>
                  <a:lnTo>
                    <a:pt x="2750408" y="215900"/>
                  </a:lnTo>
                  <a:lnTo>
                    <a:pt x="2754382" y="203200"/>
                  </a:lnTo>
                  <a:lnTo>
                    <a:pt x="2769452" y="203200"/>
                  </a:lnTo>
                  <a:lnTo>
                    <a:pt x="2772942" y="215900"/>
                  </a:lnTo>
                  <a:close/>
                </a:path>
                <a:path w="2799715" h="3784600">
                  <a:moveTo>
                    <a:pt x="2799698" y="774700"/>
                  </a:moveTo>
                  <a:lnTo>
                    <a:pt x="2743291" y="228600"/>
                  </a:lnTo>
                  <a:lnTo>
                    <a:pt x="2743504" y="215900"/>
                  </a:lnTo>
                  <a:lnTo>
                    <a:pt x="2777124" y="215900"/>
                  </a:lnTo>
                  <a:lnTo>
                    <a:pt x="2799698" y="444500"/>
                  </a:lnTo>
                  <a:lnTo>
                    <a:pt x="2799698" y="774700"/>
                  </a:lnTo>
                  <a:close/>
                </a:path>
                <a:path w="2799715" h="3784600">
                  <a:moveTo>
                    <a:pt x="2799698" y="1219200"/>
                  </a:moveTo>
                  <a:lnTo>
                    <a:pt x="2610130" y="1219200"/>
                  </a:lnTo>
                  <a:lnTo>
                    <a:pt x="938712" y="279400"/>
                  </a:lnTo>
                  <a:lnTo>
                    <a:pt x="932329" y="279400"/>
                  </a:lnTo>
                  <a:lnTo>
                    <a:pt x="931344" y="266700"/>
                  </a:lnTo>
                  <a:lnTo>
                    <a:pt x="930585" y="266700"/>
                  </a:lnTo>
                  <a:lnTo>
                    <a:pt x="931289" y="254000"/>
                  </a:lnTo>
                  <a:lnTo>
                    <a:pt x="955628" y="254000"/>
                  </a:lnTo>
                  <a:lnTo>
                    <a:pt x="2637958" y="1193800"/>
                  </a:lnTo>
                  <a:lnTo>
                    <a:pt x="2736540" y="1193800"/>
                  </a:lnTo>
                  <a:lnTo>
                    <a:pt x="2749944" y="1206500"/>
                  </a:lnTo>
                  <a:lnTo>
                    <a:pt x="2799698" y="1206500"/>
                  </a:lnTo>
                  <a:lnTo>
                    <a:pt x="2799698" y="1219200"/>
                  </a:lnTo>
                  <a:close/>
                </a:path>
                <a:path w="2799715" h="3784600">
                  <a:moveTo>
                    <a:pt x="2799698" y="1244600"/>
                  </a:moveTo>
                  <a:lnTo>
                    <a:pt x="2588054" y="1244600"/>
                  </a:lnTo>
                  <a:lnTo>
                    <a:pt x="691779" y="457200"/>
                  </a:lnTo>
                  <a:lnTo>
                    <a:pt x="689955" y="444500"/>
                  </a:lnTo>
                  <a:lnTo>
                    <a:pt x="683487" y="444500"/>
                  </a:lnTo>
                  <a:lnTo>
                    <a:pt x="683520" y="431800"/>
                  </a:lnTo>
                  <a:lnTo>
                    <a:pt x="686952" y="431800"/>
                  </a:lnTo>
                  <a:lnTo>
                    <a:pt x="690153" y="419100"/>
                  </a:lnTo>
                  <a:lnTo>
                    <a:pt x="704973" y="419100"/>
                  </a:lnTo>
                  <a:lnTo>
                    <a:pt x="2610130" y="1219200"/>
                  </a:lnTo>
                  <a:lnTo>
                    <a:pt x="2799698" y="1219200"/>
                  </a:lnTo>
                  <a:lnTo>
                    <a:pt x="2799698" y="1244600"/>
                  </a:lnTo>
                  <a:close/>
                </a:path>
                <a:path w="2799715" h="3784600">
                  <a:moveTo>
                    <a:pt x="2799698" y="1282700"/>
                  </a:moveTo>
                  <a:lnTo>
                    <a:pt x="2570123" y="1282700"/>
                  </a:lnTo>
                  <a:lnTo>
                    <a:pt x="479349" y="660400"/>
                  </a:lnTo>
                  <a:lnTo>
                    <a:pt x="469740" y="660400"/>
                  </a:lnTo>
                  <a:lnTo>
                    <a:pt x="467395" y="647700"/>
                  </a:lnTo>
                  <a:lnTo>
                    <a:pt x="466300" y="647700"/>
                  </a:lnTo>
                  <a:lnTo>
                    <a:pt x="467618" y="635000"/>
                  </a:lnTo>
                  <a:lnTo>
                    <a:pt x="473455" y="635000"/>
                  </a:lnTo>
                  <a:lnTo>
                    <a:pt x="477609" y="622300"/>
                  </a:lnTo>
                  <a:lnTo>
                    <a:pt x="486715" y="622300"/>
                  </a:lnTo>
                  <a:lnTo>
                    <a:pt x="488907" y="635000"/>
                  </a:lnTo>
                  <a:lnTo>
                    <a:pt x="2588054" y="1244600"/>
                  </a:lnTo>
                  <a:lnTo>
                    <a:pt x="2799698" y="1244600"/>
                  </a:lnTo>
                  <a:lnTo>
                    <a:pt x="2799698" y="1282700"/>
                  </a:lnTo>
                  <a:close/>
                </a:path>
                <a:path w="2799715" h="3784600">
                  <a:moveTo>
                    <a:pt x="2799698" y="1308100"/>
                  </a:moveTo>
                  <a:lnTo>
                    <a:pt x="2557351" y="1308100"/>
                  </a:lnTo>
                  <a:lnTo>
                    <a:pt x="298334" y="901700"/>
                  </a:lnTo>
                  <a:lnTo>
                    <a:pt x="290921" y="901700"/>
                  </a:lnTo>
                  <a:lnTo>
                    <a:pt x="288360" y="889000"/>
                  </a:lnTo>
                  <a:lnTo>
                    <a:pt x="286485" y="889000"/>
                  </a:lnTo>
                  <a:lnTo>
                    <a:pt x="287282" y="876300"/>
                  </a:lnTo>
                  <a:lnTo>
                    <a:pt x="292043" y="876300"/>
                  </a:lnTo>
                  <a:lnTo>
                    <a:pt x="295731" y="863600"/>
                  </a:lnTo>
                  <a:lnTo>
                    <a:pt x="304339" y="863600"/>
                  </a:lnTo>
                  <a:lnTo>
                    <a:pt x="2570123" y="1282700"/>
                  </a:lnTo>
                  <a:lnTo>
                    <a:pt x="2799698" y="1282700"/>
                  </a:lnTo>
                  <a:lnTo>
                    <a:pt x="2799698" y="1308100"/>
                  </a:lnTo>
                  <a:close/>
                </a:path>
                <a:path w="2799715" h="3784600">
                  <a:moveTo>
                    <a:pt x="68536" y="1447800"/>
                  </a:moveTo>
                  <a:lnTo>
                    <a:pt x="53133" y="1447800"/>
                  </a:lnTo>
                  <a:lnTo>
                    <a:pt x="51354" y="1435100"/>
                  </a:lnTo>
                  <a:lnTo>
                    <a:pt x="51222" y="1435100"/>
                  </a:lnTo>
                  <a:lnTo>
                    <a:pt x="52876" y="1422400"/>
                  </a:lnTo>
                  <a:lnTo>
                    <a:pt x="67521" y="1422400"/>
                  </a:lnTo>
                  <a:lnTo>
                    <a:pt x="2549316" y="1346200"/>
                  </a:lnTo>
                  <a:lnTo>
                    <a:pt x="160009" y="1168400"/>
                  </a:lnTo>
                  <a:lnTo>
                    <a:pt x="152130" y="1168400"/>
                  </a:lnTo>
                  <a:lnTo>
                    <a:pt x="149195" y="1155700"/>
                  </a:lnTo>
                  <a:lnTo>
                    <a:pt x="146437" y="1155700"/>
                  </a:lnTo>
                  <a:lnTo>
                    <a:pt x="146773" y="1143000"/>
                  </a:lnTo>
                  <a:lnTo>
                    <a:pt x="150751" y="1143000"/>
                  </a:lnTo>
                  <a:lnTo>
                    <a:pt x="154162" y="1130300"/>
                  </a:lnTo>
                  <a:lnTo>
                    <a:pt x="162547" y="1130300"/>
                  </a:lnTo>
                  <a:lnTo>
                    <a:pt x="2557351" y="1308100"/>
                  </a:lnTo>
                  <a:lnTo>
                    <a:pt x="2799698" y="1308100"/>
                  </a:lnTo>
                  <a:lnTo>
                    <a:pt x="2799698" y="1371600"/>
                  </a:lnTo>
                  <a:lnTo>
                    <a:pt x="2546779" y="1371600"/>
                  </a:lnTo>
                  <a:lnTo>
                    <a:pt x="68536" y="1447800"/>
                  </a:lnTo>
                  <a:close/>
                </a:path>
                <a:path w="2799715" h="3784600">
                  <a:moveTo>
                    <a:pt x="20493" y="1752600"/>
                  </a:moveTo>
                  <a:lnTo>
                    <a:pt x="13865" y="1752600"/>
                  </a:lnTo>
                  <a:lnTo>
                    <a:pt x="9609" y="1739900"/>
                  </a:lnTo>
                  <a:lnTo>
                    <a:pt x="424" y="1739900"/>
                  </a:lnTo>
                  <a:lnTo>
                    <a:pt x="133" y="1727200"/>
                  </a:lnTo>
                  <a:lnTo>
                    <a:pt x="2973" y="1727200"/>
                  </a:lnTo>
                  <a:lnTo>
                    <a:pt x="5939" y="1714500"/>
                  </a:lnTo>
                  <a:lnTo>
                    <a:pt x="16095" y="1714500"/>
                  </a:lnTo>
                  <a:lnTo>
                    <a:pt x="2546779" y="1371600"/>
                  </a:lnTo>
                  <a:lnTo>
                    <a:pt x="2799698" y="1371600"/>
                  </a:lnTo>
                  <a:lnTo>
                    <a:pt x="2799698" y="1409700"/>
                  </a:lnTo>
                  <a:lnTo>
                    <a:pt x="2547286" y="1409700"/>
                  </a:lnTo>
                  <a:lnTo>
                    <a:pt x="20493" y="1752600"/>
                  </a:lnTo>
                  <a:close/>
                </a:path>
                <a:path w="2799715" h="3784600">
                  <a:moveTo>
                    <a:pt x="20663" y="2044700"/>
                  </a:moveTo>
                  <a:lnTo>
                    <a:pt x="2763" y="2044700"/>
                  </a:lnTo>
                  <a:lnTo>
                    <a:pt x="974" y="2032000"/>
                  </a:lnTo>
                  <a:lnTo>
                    <a:pt x="0" y="2032000"/>
                  </a:lnTo>
                  <a:lnTo>
                    <a:pt x="931" y="2019300"/>
                  </a:lnTo>
                  <a:lnTo>
                    <a:pt x="12881" y="2019300"/>
                  </a:lnTo>
                  <a:lnTo>
                    <a:pt x="2547286" y="1409700"/>
                  </a:lnTo>
                  <a:lnTo>
                    <a:pt x="2799698" y="1409700"/>
                  </a:lnTo>
                  <a:lnTo>
                    <a:pt x="2799698" y="1447800"/>
                  </a:lnTo>
                  <a:lnTo>
                    <a:pt x="2552953" y="1447800"/>
                  </a:lnTo>
                  <a:lnTo>
                    <a:pt x="20663" y="2044700"/>
                  </a:lnTo>
                  <a:close/>
                </a:path>
                <a:path w="2799715" h="3784600">
                  <a:moveTo>
                    <a:pt x="66899" y="2349500"/>
                  </a:moveTo>
                  <a:lnTo>
                    <a:pt x="59034" y="2349500"/>
                  </a:lnTo>
                  <a:lnTo>
                    <a:pt x="55435" y="2336800"/>
                  </a:lnTo>
                  <a:lnTo>
                    <a:pt x="47318" y="2336800"/>
                  </a:lnTo>
                  <a:lnTo>
                    <a:pt x="45946" y="2324100"/>
                  </a:lnTo>
                  <a:lnTo>
                    <a:pt x="46632" y="2324100"/>
                  </a:lnTo>
                  <a:lnTo>
                    <a:pt x="50746" y="2311400"/>
                  </a:lnTo>
                  <a:lnTo>
                    <a:pt x="57540" y="2311400"/>
                  </a:lnTo>
                  <a:lnTo>
                    <a:pt x="2552953" y="1447800"/>
                  </a:lnTo>
                  <a:lnTo>
                    <a:pt x="2799698" y="1447800"/>
                  </a:lnTo>
                  <a:lnTo>
                    <a:pt x="2799698" y="1473200"/>
                  </a:lnTo>
                  <a:lnTo>
                    <a:pt x="2562680" y="1473200"/>
                  </a:lnTo>
                  <a:lnTo>
                    <a:pt x="66899" y="2349500"/>
                  </a:lnTo>
                  <a:close/>
                </a:path>
                <a:path w="2799715" h="3784600">
                  <a:moveTo>
                    <a:pt x="163267" y="2628900"/>
                  </a:moveTo>
                  <a:lnTo>
                    <a:pt x="142497" y="2628900"/>
                  </a:lnTo>
                  <a:lnTo>
                    <a:pt x="140521" y="2616200"/>
                  </a:lnTo>
                  <a:lnTo>
                    <a:pt x="138797" y="2616200"/>
                  </a:lnTo>
                  <a:lnTo>
                    <a:pt x="139237" y="2603500"/>
                  </a:lnTo>
                  <a:lnTo>
                    <a:pt x="148973" y="2603500"/>
                  </a:lnTo>
                  <a:lnTo>
                    <a:pt x="2562680" y="1473200"/>
                  </a:lnTo>
                  <a:lnTo>
                    <a:pt x="2799698" y="1473200"/>
                  </a:lnTo>
                  <a:lnTo>
                    <a:pt x="2799698" y="1511300"/>
                  </a:lnTo>
                  <a:lnTo>
                    <a:pt x="2576467" y="1511300"/>
                  </a:lnTo>
                  <a:lnTo>
                    <a:pt x="163267" y="2628900"/>
                  </a:lnTo>
                  <a:close/>
                </a:path>
                <a:path w="2799715" h="3784600">
                  <a:moveTo>
                    <a:pt x="299120" y="2895600"/>
                  </a:moveTo>
                  <a:lnTo>
                    <a:pt x="280082" y="2895600"/>
                  </a:lnTo>
                  <a:lnTo>
                    <a:pt x="278090" y="2882900"/>
                  </a:lnTo>
                  <a:lnTo>
                    <a:pt x="276343" y="2882900"/>
                  </a:lnTo>
                  <a:lnTo>
                    <a:pt x="279202" y="2870200"/>
                  </a:lnTo>
                  <a:lnTo>
                    <a:pt x="281548" y="2870200"/>
                  </a:lnTo>
                  <a:lnTo>
                    <a:pt x="2576467" y="1511300"/>
                  </a:lnTo>
                  <a:lnTo>
                    <a:pt x="2799698" y="1511300"/>
                  </a:lnTo>
                  <a:lnTo>
                    <a:pt x="2799698" y="1536700"/>
                  </a:lnTo>
                  <a:lnTo>
                    <a:pt x="2593891" y="1536700"/>
                  </a:lnTo>
                  <a:lnTo>
                    <a:pt x="299120" y="2895600"/>
                  </a:lnTo>
                  <a:close/>
                </a:path>
                <a:path w="2799715" h="3784600">
                  <a:moveTo>
                    <a:pt x="481971" y="3136900"/>
                  </a:moveTo>
                  <a:lnTo>
                    <a:pt x="458756" y="3136900"/>
                  </a:lnTo>
                  <a:lnTo>
                    <a:pt x="456702" y="3124200"/>
                  </a:lnTo>
                  <a:lnTo>
                    <a:pt x="454395" y="3124200"/>
                  </a:lnTo>
                  <a:lnTo>
                    <a:pt x="456617" y="3111500"/>
                  </a:lnTo>
                  <a:lnTo>
                    <a:pt x="458643" y="3111500"/>
                  </a:lnTo>
                  <a:lnTo>
                    <a:pt x="2593891" y="1536700"/>
                  </a:lnTo>
                  <a:lnTo>
                    <a:pt x="2799698" y="1536700"/>
                  </a:lnTo>
                  <a:lnTo>
                    <a:pt x="2799698" y="1562100"/>
                  </a:lnTo>
                  <a:lnTo>
                    <a:pt x="2615205" y="1562100"/>
                  </a:lnTo>
                  <a:lnTo>
                    <a:pt x="481971" y="3136900"/>
                  </a:lnTo>
                  <a:close/>
                </a:path>
                <a:path w="2799715" h="3784600">
                  <a:moveTo>
                    <a:pt x="694102" y="3352800"/>
                  </a:moveTo>
                  <a:lnTo>
                    <a:pt x="679227" y="3352800"/>
                  </a:lnTo>
                  <a:lnTo>
                    <a:pt x="673391" y="3340100"/>
                  </a:lnTo>
                  <a:lnTo>
                    <a:pt x="668776" y="3340100"/>
                  </a:lnTo>
                  <a:lnTo>
                    <a:pt x="668566" y="3327400"/>
                  </a:lnTo>
                  <a:lnTo>
                    <a:pt x="672000" y="3327400"/>
                  </a:lnTo>
                  <a:lnTo>
                    <a:pt x="674648" y="3314700"/>
                  </a:lnTo>
                  <a:lnTo>
                    <a:pt x="2615205" y="1562100"/>
                  </a:lnTo>
                  <a:lnTo>
                    <a:pt x="2799698" y="1562100"/>
                  </a:lnTo>
                  <a:lnTo>
                    <a:pt x="2799698" y="1587500"/>
                  </a:lnTo>
                  <a:lnTo>
                    <a:pt x="2638803" y="1587500"/>
                  </a:lnTo>
                  <a:lnTo>
                    <a:pt x="694102" y="3352800"/>
                  </a:lnTo>
                  <a:close/>
                </a:path>
                <a:path w="2799715" h="3784600">
                  <a:moveTo>
                    <a:pt x="943702" y="3517900"/>
                  </a:moveTo>
                  <a:lnTo>
                    <a:pt x="916875" y="3517900"/>
                  </a:lnTo>
                  <a:lnTo>
                    <a:pt x="914947" y="3505200"/>
                  </a:lnTo>
                  <a:lnTo>
                    <a:pt x="914481" y="3505200"/>
                  </a:lnTo>
                  <a:lnTo>
                    <a:pt x="915968" y="3492500"/>
                  </a:lnTo>
                  <a:lnTo>
                    <a:pt x="917088" y="3492500"/>
                  </a:lnTo>
                  <a:lnTo>
                    <a:pt x="2638803" y="1587500"/>
                  </a:lnTo>
                  <a:lnTo>
                    <a:pt x="2799698" y="1587500"/>
                  </a:lnTo>
                  <a:lnTo>
                    <a:pt x="2799698" y="1612900"/>
                  </a:lnTo>
                  <a:lnTo>
                    <a:pt x="2666208" y="1612900"/>
                  </a:lnTo>
                  <a:lnTo>
                    <a:pt x="943702" y="3517900"/>
                  </a:lnTo>
                  <a:close/>
                </a:path>
                <a:path w="2799715" h="3784600">
                  <a:moveTo>
                    <a:pt x="1211143" y="3657600"/>
                  </a:moveTo>
                  <a:lnTo>
                    <a:pt x="1194705" y="3657600"/>
                  </a:lnTo>
                  <a:lnTo>
                    <a:pt x="1189289" y="3644900"/>
                  </a:lnTo>
                  <a:lnTo>
                    <a:pt x="1183753" y="3644900"/>
                  </a:lnTo>
                  <a:lnTo>
                    <a:pt x="1184269" y="3632200"/>
                  </a:lnTo>
                  <a:lnTo>
                    <a:pt x="1185336" y="3632200"/>
                  </a:lnTo>
                  <a:lnTo>
                    <a:pt x="2666208" y="1612900"/>
                  </a:lnTo>
                  <a:lnTo>
                    <a:pt x="2799698" y="1612900"/>
                  </a:lnTo>
                  <a:lnTo>
                    <a:pt x="2799698" y="1625600"/>
                  </a:lnTo>
                  <a:lnTo>
                    <a:pt x="2695811" y="1625600"/>
                  </a:lnTo>
                  <a:lnTo>
                    <a:pt x="1211143" y="3657600"/>
                  </a:lnTo>
                  <a:close/>
                </a:path>
                <a:path w="2799715" h="3784600">
                  <a:moveTo>
                    <a:pt x="1502787" y="3733800"/>
                  </a:moveTo>
                  <a:lnTo>
                    <a:pt x="1472452" y="3733800"/>
                  </a:lnTo>
                  <a:lnTo>
                    <a:pt x="1471311" y="3721100"/>
                  </a:lnTo>
                  <a:lnTo>
                    <a:pt x="1472483" y="3721100"/>
                  </a:lnTo>
                  <a:lnTo>
                    <a:pt x="2695811" y="1625600"/>
                  </a:lnTo>
                  <a:lnTo>
                    <a:pt x="2799698" y="1625600"/>
                  </a:lnTo>
                  <a:lnTo>
                    <a:pt x="2799698" y="1638300"/>
                  </a:lnTo>
                  <a:lnTo>
                    <a:pt x="2727529" y="1638300"/>
                  </a:lnTo>
                  <a:lnTo>
                    <a:pt x="1502787" y="3733800"/>
                  </a:lnTo>
                  <a:close/>
                </a:path>
                <a:path w="2799715" h="3784600">
                  <a:moveTo>
                    <a:pt x="1797753" y="3784600"/>
                  </a:moveTo>
                  <a:lnTo>
                    <a:pt x="1775038" y="3784600"/>
                  </a:lnTo>
                  <a:lnTo>
                    <a:pt x="1771975" y="3771900"/>
                  </a:lnTo>
                  <a:lnTo>
                    <a:pt x="1768865" y="3771900"/>
                  </a:lnTo>
                  <a:lnTo>
                    <a:pt x="1768997" y="3759200"/>
                  </a:lnTo>
                  <a:lnTo>
                    <a:pt x="1769488" y="3759200"/>
                  </a:lnTo>
                  <a:lnTo>
                    <a:pt x="2727529" y="1638300"/>
                  </a:lnTo>
                  <a:lnTo>
                    <a:pt x="2799698" y="1638300"/>
                  </a:lnTo>
                  <a:lnTo>
                    <a:pt x="2799698" y="1651000"/>
                  </a:lnTo>
                  <a:lnTo>
                    <a:pt x="2761024" y="1651000"/>
                  </a:lnTo>
                  <a:lnTo>
                    <a:pt x="1799829" y="3771900"/>
                  </a:lnTo>
                  <a:lnTo>
                    <a:pt x="1797753" y="3784600"/>
                  </a:lnTo>
                  <a:close/>
                </a:path>
                <a:path w="2799715" h="3784600">
                  <a:moveTo>
                    <a:pt x="2101168" y="3771900"/>
                  </a:moveTo>
                  <a:lnTo>
                    <a:pt x="2072179" y="3771900"/>
                  </a:lnTo>
                  <a:lnTo>
                    <a:pt x="2070149" y="3759200"/>
                  </a:lnTo>
                  <a:lnTo>
                    <a:pt x="2069467" y="3759200"/>
                  </a:lnTo>
                  <a:lnTo>
                    <a:pt x="2761024" y="1651000"/>
                  </a:lnTo>
                  <a:lnTo>
                    <a:pt x="2795872" y="1651000"/>
                  </a:lnTo>
                  <a:lnTo>
                    <a:pt x="2101168" y="3771900"/>
                  </a:lnTo>
                  <a:close/>
                </a:path>
                <a:path w="2799715" h="3784600">
                  <a:moveTo>
                    <a:pt x="2397604" y="3708400"/>
                  </a:moveTo>
                  <a:lnTo>
                    <a:pt x="2364888" y="3708400"/>
                  </a:lnTo>
                  <a:lnTo>
                    <a:pt x="2795872" y="1651000"/>
                  </a:lnTo>
                  <a:lnTo>
                    <a:pt x="2799698" y="1651000"/>
                  </a:lnTo>
                  <a:lnTo>
                    <a:pt x="2799698" y="1790700"/>
                  </a:lnTo>
                  <a:lnTo>
                    <a:pt x="2397604" y="3708400"/>
                  </a:lnTo>
                  <a:close/>
                </a:path>
                <a:path w="2799715" h="3784600">
                  <a:moveTo>
                    <a:pt x="2681316" y="3606800"/>
                  </a:moveTo>
                  <a:lnTo>
                    <a:pt x="2647569" y="3606800"/>
                  </a:lnTo>
                  <a:lnTo>
                    <a:pt x="2799698" y="1981200"/>
                  </a:lnTo>
                  <a:lnTo>
                    <a:pt x="2799698" y="2336800"/>
                  </a:lnTo>
                  <a:lnTo>
                    <a:pt x="2681316" y="3606800"/>
                  </a:lnTo>
                  <a:close/>
                </a:path>
                <a:path w="2799715" h="3784600">
                  <a:moveTo>
                    <a:pt x="2677594" y="3619500"/>
                  </a:moveTo>
                  <a:lnTo>
                    <a:pt x="2653023" y="3619500"/>
                  </a:lnTo>
                  <a:lnTo>
                    <a:pt x="2650171" y="3606800"/>
                  </a:lnTo>
                  <a:lnTo>
                    <a:pt x="2678850" y="3606800"/>
                  </a:lnTo>
                  <a:lnTo>
                    <a:pt x="2677594" y="3619500"/>
                  </a:lnTo>
                  <a:close/>
                </a:path>
                <a:path w="2799715" h="3784600">
                  <a:moveTo>
                    <a:pt x="2389462" y="3721100"/>
                  </a:moveTo>
                  <a:lnTo>
                    <a:pt x="2368977" y="3721100"/>
                  </a:lnTo>
                  <a:lnTo>
                    <a:pt x="2366517" y="3708400"/>
                  </a:lnTo>
                  <a:lnTo>
                    <a:pt x="2395648" y="3708400"/>
                  </a:lnTo>
                  <a:lnTo>
                    <a:pt x="2389462" y="3721100"/>
                  </a:lnTo>
                  <a:close/>
                </a:path>
                <a:path w="2799715" h="3784600">
                  <a:moveTo>
                    <a:pt x="1494658" y="3746500"/>
                  </a:moveTo>
                  <a:lnTo>
                    <a:pt x="1482301" y="3746500"/>
                  </a:lnTo>
                  <a:lnTo>
                    <a:pt x="1477765" y="3733800"/>
                  </a:lnTo>
                  <a:lnTo>
                    <a:pt x="1499535" y="3733800"/>
                  </a:lnTo>
                  <a:lnTo>
                    <a:pt x="1494658" y="374650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83821" y="4053940"/>
            <a:ext cx="4591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2975610" algn="l"/>
              </a:tabLst>
            </a:pPr>
            <a:r>
              <a:rPr sz="2800" spc="-30" dirty="0">
                <a:solidFill>
                  <a:srgbClr val="2D2D2D"/>
                </a:solidFill>
                <a:latin typeface="Trebuchet MS"/>
                <a:cs typeface="Trebuchet MS"/>
              </a:rPr>
              <a:t>In	</a:t>
            </a:r>
            <a:r>
              <a:rPr sz="2800" spc="25" dirty="0">
                <a:solidFill>
                  <a:srgbClr val="2D2D2D"/>
                </a:solidFill>
                <a:latin typeface="Trebuchet MS"/>
                <a:cs typeface="Trebuchet MS"/>
              </a:rPr>
              <a:t>conclusion,	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517522" y="9485451"/>
            <a:ext cx="480694" cy="501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fr-FR" spc="-785" dirty="0"/>
              <a:t>1 3</a:t>
            </a:r>
            <a:endParaRPr spc="-785" dirty="0"/>
          </a:p>
        </p:txBody>
      </p:sp>
      <p:sp>
        <p:nvSpPr>
          <p:cNvPr id="19" name="object 19"/>
          <p:cNvSpPr txBox="1"/>
          <p:nvPr/>
        </p:nvSpPr>
        <p:spPr>
          <a:xfrm>
            <a:off x="9313105" y="4480622"/>
            <a:ext cx="2463165" cy="10731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865"/>
              </a:spcBef>
              <a:tabLst>
                <a:tab pos="1906270" algn="l"/>
              </a:tabLst>
            </a:pPr>
            <a:r>
              <a:rPr sz="2800" spc="-35" dirty="0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sz="2800" spc="260" dirty="0">
                <a:solidFill>
                  <a:srgbClr val="2D2D2D"/>
                </a:solidFill>
                <a:latin typeface="Trebuchet MS"/>
                <a:cs typeface="Trebuchet MS"/>
              </a:rPr>
              <a:t>s</a:t>
            </a:r>
            <a:r>
              <a:rPr sz="2800" spc="-30" dirty="0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265" dirty="0">
                <a:solidFill>
                  <a:srgbClr val="2D2D2D"/>
                </a:solidFill>
                <a:latin typeface="Trebuchet MS"/>
                <a:cs typeface="Trebuchet MS"/>
              </a:rPr>
              <a:t>s</a:t>
            </a:r>
            <a:r>
              <a:rPr sz="2800" dirty="0">
                <a:solidFill>
                  <a:srgbClr val="2D2D2D"/>
                </a:solidFill>
                <a:latin typeface="Trebuchet MS"/>
                <a:cs typeface="Trebuchet MS"/>
              </a:rPr>
              <a:t>	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  <a:tabLst>
                <a:tab pos="1732914" algn="l"/>
              </a:tabLst>
            </a:pP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tools	</a:t>
            </a:r>
            <a:r>
              <a:rPr sz="2800" spc="-10" dirty="0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83821" y="4480622"/>
            <a:ext cx="1661795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2800" spc="55" dirty="0">
                <a:solidFill>
                  <a:srgbClr val="2D2D2D"/>
                </a:solidFill>
                <a:latin typeface="Trebuchet MS"/>
                <a:cs typeface="Trebuchet MS"/>
              </a:rPr>
              <a:t>strength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essential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r>
              <a:rPr sz="2800" spc="175" dirty="0">
                <a:solidFill>
                  <a:srgbClr val="2D2D2D"/>
                </a:solidFill>
                <a:latin typeface="Trebuchet MS"/>
                <a:cs typeface="Trebuchet MS"/>
              </a:rPr>
              <a:t>m</a:t>
            </a:r>
            <a:r>
              <a:rPr sz="2800" spc="190" dirty="0">
                <a:solidFill>
                  <a:srgbClr val="2D2D2D"/>
                </a:solidFill>
                <a:latin typeface="Trebuchet MS"/>
                <a:cs typeface="Trebuchet MS"/>
              </a:rPr>
              <a:t>p</a:t>
            </a: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150" dirty="0">
                <a:solidFill>
                  <a:srgbClr val="2D2D2D"/>
                </a:solidFill>
                <a:latin typeface="Trebuchet MS"/>
                <a:cs typeface="Trebuchet MS"/>
              </a:rPr>
              <a:t>o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v</a:t>
            </a:r>
            <a:r>
              <a:rPr sz="2800" spc="-130" dirty="0">
                <a:solidFill>
                  <a:srgbClr val="2D2D2D"/>
                </a:solidFill>
                <a:latin typeface="Trebuchet MS"/>
                <a:cs typeface="Trebuchet MS"/>
              </a:rPr>
              <a:t>i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n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g  </a:t>
            </a:r>
            <a:r>
              <a:rPr sz="2800" spc="5" dirty="0">
                <a:solidFill>
                  <a:srgbClr val="2D2D2D"/>
                </a:solidFill>
                <a:latin typeface="Trebuchet MS"/>
                <a:cs typeface="Trebuchet MS"/>
              </a:rPr>
              <a:t>security.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97139" y="6149440"/>
            <a:ext cx="828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2D2D2D"/>
                </a:solidFill>
                <a:latin typeface="Trebuchet MS"/>
                <a:cs typeface="Trebuchet MS"/>
              </a:rPr>
              <a:t>T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h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sz="2800" spc="175" dirty="0">
                <a:solidFill>
                  <a:srgbClr val="2D2D2D"/>
                </a:solidFill>
                <a:latin typeface="Trebuchet MS"/>
                <a:cs typeface="Trebuchet MS"/>
              </a:rPr>
              <a:t>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08152" y="5528372"/>
            <a:ext cx="1767839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985">
              <a:lnSpc>
                <a:spcPct val="122800"/>
              </a:lnSpc>
              <a:spcBef>
                <a:spcPts val="95"/>
              </a:spcBef>
            </a:pPr>
            <a:r>
              <a:rPr sz="2800" spc="190" dirty="0">
                <a:solidFill>
                  <a:srgbClr val="2D2D2D"/>
                </a:solidFill>
                <a:latin typeface="Trebuchet MS"/>
                <a:cs typeface="Trebuchet MS"/>
              </a:rPr>
              <a:t>p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260" dirty="0">
                <a:solidFill>
                  <a:srgbClr val="2D2D2D"/>
                </a:solidFill>
                <a:latin typeface="Trebuchet MS"/>
                <a:cs typeface="Trebuchet MS"/>
              </a:rPr>
              <a:t>ss</a:t>
            </a:r>
            <a:r>
              <a:rPr sz="2800" spc="20" dirty="0">
                <a:solidFill>
                  <a:srgbClr val="2D2D2D"/>
                </a:solidFill>
                <a:latin typeface="Trebuchet MS"/>
                <a:cs typeface="Trebuchet MS"/>
              </a:rPr>
              <a:t>w</a:t>
            </a:r>
            <a:r>
              <a:rPr sz="2800" spc="150" dirty="0">
                <a:solidFill>
                  <a:srgbClr val="2D2D2D"/>
                </a:solidFill>
                <a:latin typeface="Trebuchet MS"/>
                <a:cs typeface="Trebuchet MS"/>
              </a:rPr>
              <a:t>o</a:t>
            </a: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135" dirty="0">
                <a:solidFill>
                  <a:srgbClr val="2D2D2D"/>
                </a:solidFill>
                <a:latin typeface="Trebuchet MS"/>
                <a:cs typeface="Trebuchet MS"/>
              </a:rPr>
              <a:t>d 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n</a:t>
            </a:r>
            <a:r>
              <a:rPr sz="2800" spc="200" dirty="0">
                <a:solidFill>
                  <a:srgbClr val="2D2D2D"/>
                </a:solidFill>
                <a:latin typeface="Trebuchet MS"/>
                <a:cs typeface="Trebuchet MS"/>
              </a:rPr>
              <a:t>c</a:t>
            </a:r>
            <a:r>
              <a:rPr sz="2800" spc="150" dirty="0">
                <a:solidFill>
                  <a:srgbClr val="2D2D2D"/>
                </a:solidFill>
                <a:latin typeface="Trebuchet MS"/>
                <a:cs typeface="Trebuchet MS"/>
              </a:rPr>
              <a:t>o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u</a:t>
            </a:r>
            <a:r>
              <a:rPr sz="2800" spc="-75" dirty="0">
                <a:solidFill>
                  <a:srgbClr val="2D2D2D"/>
                </a:solidFill>
                <a:latin typeface="Trebuchet MS"/>
                <a:cs typeface="Trebuchet MS"/>
              </a:rPr>
              <a:t>r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a</a:t>
            </a:r>
            <a:r>
              <a:rPr sz="2800" spc="135" dirty="0">
                <a:solidFill>
                  <a:srgbClr val="2D2D2D"/>
                </a:solidFill>
                <a:latin typeface="Trebuchet MS"/>
                <a:cs typeface="Trebuchet MS"/>
              </a:rPr>
              <a:t>g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83821" y="6576122"/>
            <a:ext cx="4591685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155" dirty="0">
                <a:solidFill>
                  <a:srgbClr val="2D2D2D"/>
                </a:solidFill>
                <a:latin typeface="Trebuchet MS"/>
                <a:cs typeface="Trebuchet MS"/>
              </a:rPr>
              <a:t>good</a:t>
            </a:r>
            <a:r>
              <a:rPr sz="2800" spc="16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r>
              <a:rPr sz="2800" spc="13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-15" dirty="0">
                <a:solidFill>
                  <a:srgbClr val="2D2D2D"/>
                </a:solidFill>
                <a:latin typeface="Trebuchet MS"/>
                <a:cs typeface="Trebuchet MS"/>
              </a:rPr>
              <a:t>hygiene,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ensure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rebuchet MS"/>
                <a:cs typeface="Trebuchet MS"/>
              </a:rPr>
              <a:t>that</a:t>
            </a:r>
            <a:r>
              <a:rPr sz="2800" spc="1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rebuchet MS"/>
                <a:cs typeface="Trebuchet MS"/>
              </a:rPr>
              <a:t>users</a:t>
            </a:r>
            <a:r>
              <a:rPr sz="2800" spc="12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rebuchet MS"/>
                <a:cs typeface="Trebuchet MS"/>
              </a:rPr>
              <a:t>create </a:t>
            </a:r>
            <a:r>
              <a:rPr sz="2800" spc="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rebuchet MS"/>
                <a:cs typeface="Trebuchet MS"/>
              </a:rPr>
              <a:t>strong</a:t>
            </a:r>
            <a:r>
              <a:rPr sz="2800" spc="9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passwords,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rebuchet MS"/>
                <a:cs typeface="Trebuchet MS"/>
              </a:rPr>
              <a:t>and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protect</a:t>
            </a:r>
            <a:r>
              <a:rPr sz="2800" spc="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user</a:t>
            </a:r>
            <a:r>
              <a:rPr sz="2800" spc="8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rebuchet MS"/>
                <a:cs typeface="Trebuchet MS"/>
              </a:rPr>
              <a:t>data</a:t>
            </a:r>
            <a:r>
              <a:rPr sz="2800" spc="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rebuchet MS"/>
                <a:cs typeface="Trebuchet MS"/>
              </a:rPr>
              <a:t>from </a:t>
            </a:r>
            <a:r>
              <a:rPr sz="2800" spc="-83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rebuchet MS"/>
                <a:cs typeface="Trebuchet MS"/>
              </a:rPr>
              <a:t>unauthorized</a:t>
            </a:r>
            <a:r>
              <a:rPr sz="2800" spc="-11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rebuchet MS"/>
                <a:cs typeface="Trebuchet MS"/>
              </a:rPr>
              <a:t>access.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183821" y="1938983"/>
            <a:ext cx="35674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10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425" dirty="0"/>
              <a:t>c</a:t>
            </a:r>
            <a:r>
              <a:rPr spc="210" dirty="0"/>
              <a:t>l</a:t>
            </a:r>
            <a:r>
              <a:rPr spc="370" dirty="0"/>
              <a:t>u</a:t>
            </a:r>
            <a:r>
              <a:rPr spc="350" dirty="0"/>
              <a:t>s</a:t>
            </a:r>
            <a:r>
              <a:rPr spc="180" dirty="0"/>
              <a:t>i</a:t>
            </a:r>
            <a:r>
              <a:rPr spc="260" dirty="0"/>
              <a:t>o</a:t>
            </a:r>
            <a:r>
              <a:rPr spc="395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86810" y="8118609"/>
            <a:ext cx="2219325" cy="2168525"/>
            <a:chOff x="12686810" y="8118609"/>
            <a:chExt cx="2219325" cy="2168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7926" y="9368611"/>
              <a:ext cx="933219" cy="918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686810" y="8118609"/>
              <a:ext cx="2219325" cy="2168525"/>
            </a:xfrm>
            <a:custGeom>
              <a:avLst/>
              <a:gdLst/>
              <a:ahLst/>
              <a:cxnLst/>
              <a:rect l="l" t="t" r="r" b="b"/>
              <a:pathLst>
                <a:path w="2219325" h="2168525">
                  <a:moveTo>
                    <a:pt x="18241" y="0"/>
                  </a:moveTo>
                  <a:lnTo>
                    <a:pt x="2095" y="0"/>
                  </a:lnTo>
                  <a:lnTo>
                    <a:pt x="25" y="3096"/>
                  </a:lnTo>
                  <a:lnTo>
                    <a:pt x="0" y="2168390"/>
                  </a:lnTo>
                  <a:lnTo>
                    <a:pt x="21710" y="2168390"/>
                  </a:lnTo>
                  <a:lnTo>
                    <a:pt x="21710" y="1132454"/>
                  </a:lnTo>
                  <a:lnTo>
                    <a:pt x="52430" y="1132454"/>
                  </a:lnTo>
                  <a:lnTo>
                    <a:pt x="37070" y="1117094"/>
                  </a:lnTo>
                  <a:lnTo>
                    <a:pt x="2212292" y="1117094"/>
                  </a:lnTo>
                  <a:lnTo>
                    <a:pt x="2215634" y="1114859"/>
                  </a:lnTo>
                  <a:lnTo>
                    <a:pt x="2219324" y="1105910"/>
                  </a:lnTo>
                  <a:lnTo>
                    <a:pt x="2218533" y="1101946"/>
                  </a:lnTo>
                  <a:lnTo>
                    <a:pt x="2211943" y="1095384"/>
                  </a:lnTo>
                  <a:lnTo>
                    <a:pt x="21710" y="1095384"/>
                  </a:lnTo>
                  <a:lnTo>
                    <a:pt x="21710" y="34135"/>
                  </a:lnTo>
                  <a:lnTo>
                    <a:pt x="52377" y="34135"/>
                  </a:lnTo>
                  <a:lnTo>
                    <a:pt x="18241" y="0"/>
                  </a:lnTo>
                  <a:close/>
                </a:path>
                <a:path w="2219325" h="2168525">
                  <a:moveTo>
                    <a:pt x="1052564" y="2132589"/>
                  </a:moveTo>
                  <a:lnTo>
                    <a:pt x="1021898" y="2132589"/>
                  </a:lnTo>
                  <a:lnTo>
                    <a:pt x="1057647" y="2168390"/>
                  </a:lnTo>
                  <a:lnTo>
                    <a:pt x="1088366" y="2168390"/>
                  </a:lnTo>
                  <a:lnTo>
                    <a:pt x="1052564" y="2132589"/>
                  </a:lnTo>
                  <a:close/>
                </a:path>
                <a:path w="2219325" h="2168525">
                  <a:moveTo>
                    <a:pt x="1135334" y="1117094"/>
                  </a:moveTo>
                  <a:lnTo>
                    <a:pt x="1098264" y="1117094"/>
                  </a:lnTo>
                  <a:lnTo>
                    <a:pt x="1098264" y="2168390"/>
                  </a:lnTo>
                  <a:lnTo>
                    <a:pt x="1119974" y="2168390"/>
                  </a:lnTo>
                  <a:lnTo>
                    <a:pt x="1119974" y="1132454"/>
                  </a:lnTo>
                  <a:lnTo>
                    <a:pt x="1150694" y="1132454"/>
                  </a:lnTo>
                  <a:lnTo>
                    <a:pt x="1135334" y="1117094"/>
                  </a:lnTo>
                  <a:close/>
                </a:path>
                <a:path w="2219325" h="2168525">
                  <a:moveTo>
                    <a:pt x="1150694" y="1132454"/>
                  </a:moveTo>
                  <a:lnTo>
                    <a:pt x="1119974" y="1132454"/>
                  </a:lnTo>
                  <a:lnTo>
                    <a:pt x="2155963" y="2168390"/>
                  </a:lnTo>
                  <a:lnTo>
                    <a:pt x="2186630" y="2168390"/>
                  </a:lnTo>
                  <a:lnTo>
                    <a:pt x="1150694" y="1132454"/>
                  </a:lnTo>
                  <a:close/>
                </a:path>
                <a:path w="2219325" h="2168525">
                  <a:moveTo>
                    <a:pt x="1001762" y="2081787"/>
                  </a:moveTo>
                  <a:lnTo>
                    <a:pt x="971097" y="2081787"/>
                  </a:lnTo>
                  <a:lnTo>
                    <a:pt x="1008058" y="2118803"/>
                  </a:lnTo>
                  <a:lnTo>
                    <a:pt x="1007172" y="2120369"/>
                  </a:lnTo>
                  <a:lnTo>
                    <a:pt x="1006720" y="2122051"/>
                  </a:lnTo>
                  <a:lnTo>
                    <a:pt x="1006653" y="2127778"/>
                  </a:lnTo>
                  <a:lnTo>
                    <a:pt x="1008332" y="2130720"/>
                  </a:lnTo>
                  <a:lnTo>
                    <a:pt x="1015141" y="2134635"/>
                  </a:lnTo>
                  <a:lnTo>
                    <a:pt x="1018528" y="2134606"/>
                  </a:lnTo>
                  <a:lnTo>
                    <a:pt x="1021898" y="2132589"/>
                  </a:lnTo>
                  <a:lnTo>
                    <a:pt x="1052564" y="2132589"/>
                  </a:lnTo>
                  <a:lnTo>
                    <a:pt x="1001762" y="2081787"/>
                  </a:lnTo>
                  <a:close/>
                </a:path>
                <a:path w="2219325" h="2168525">
                  <a:moveTo>
                    <a:pt x="950798" y="2030822"/>
                  </a:moveTo>
                  <a:lnTo>
                    <a:pt x="920295" y="2030822"/>
                  </a:lnTo>
                  <a:lnTo>
                    <a:pt x="957311" y="2068001"/>
                  </a:lnTo>
                  <a:lnTo>
                    <a:pt x="956117" y="2069977"/>
                  </a:lnTo>
                  <a:lnTo>
                    <a:pt x="966985" y="2083438"/>
                  </a:lnTo>
                  <a:lnTo>
                    <a:pt x="969120" y="2082981"/>
                  </a:lnTo>
                  <a:lnTo>
                    <a:pt x="971097" y="2081787"/>
                  </a:lnTo>
                  <a:lnTo>
                    <a:pt x="1001762" y="2081787"/>
                  </a:lnTo>
                  <a:lnTo>
                    <a:pt x="950798" y="2030822"/>
                  </a:lnTo>
                  <a:close/>
                </a:path>
                <a:path w="2219325" h="2168525">
                  <a:moveTo>
                    <a:pt x="899996" y="1980020"/>
                  </a:moveTo>
                  <a:lnTo>
                    <a:pt x="869493" y="1980020"/>
                  </a:lnTo>
                  <a:lnTo>
                    <a:pt x="906454" y="2017036"/>
                  </a:lnTo>
                  <a:lnTo>
                    <a:pt x="905569" y="2018602"/>
                  </a:lnTo>
                  <a:lnTo>
                    <a:pt x="905116" y="2020285"/>
                  </a:lnTo>
                  <a:lnTo>
                    <a:pt x="905050" y="2026011"/>
                  </a:lnTo>
                  <a:lnTo>
                    <a:pt x="906728" y="2028953"/>
                  </a:lnTo>
                  <a:lnTo>
                    <a:pt x="913537" y="2032869"/>
                  </a:lnTo>
                  <a:lnTo>
                    <a:pt x="916925" y="2032839"/>
                  </a:lnTo>
                  <a:lnTo>
                    <a:pt x="920295" y="2030822"/>
                  </a:lnTo>
                  <a:lnTo>
                    <a:pt x="950798" y="2030822"/>
                  </a:lnTo>
                  <a:lnTo>
                    <a:pt x="899996" y="1980020"/>
                  </a:lnTo>
                  <a:close/>
                </a:path>
                <a:path w="2219325" h="2168525">
                  <a:moveTo>
                    <a:pt x="849194" y="1929218"/>
                  </a:moveTo>
                  <a:lnTo>
                    <a:pt x="818691" y="1929218"/>
                  </a:lnTo>
                  <a:lnTo>
                    <a:pt x="855653" y="1966234"/>
                  </a:lnTo>
                  <a:lnTo>
                    <a:pt x="854767" y="1967800"/>
                  </a:lnTo>
                  <a:lnTo>
                    <a:pt x="854315" y="1969483"/>
                  </a:lnTo>
                  <a:lnTo>
                    <a:pt x="854248" y="1975209"/>
                  </a:lnTo>
                  <a:lnTo>
                    <a:pt x="855926" y="1978152"/>
                  </a:lnTo>
                  <a:lnTo>
                    <a:pt x="862736" y="1982067"/>
                  </a:lnTo>
                  <a:lnTo>
                    <a:pt x="866123" y="1982037"/>
                  </a:lnTo>
                  <a:lnTo>
                    <a:pt x="869493" y="1980020"/>
                  </a:lnTo>
                  <a:lnTo>
                    <a:pt x="899996" y="1980020"/>
                  </a:lnTo>
                  <a:lnTo>
                    <a:pt x="849194" y="1929218"/>
                  </a:lnTo>
                  <a:close/>
                </a:path>
                <a:path w="2219325" h="2168525">
                  <a:moveTo>
                    <a:pt x="798392" y="1878417"/>
                  </a:moveTo>
                  <a:lnTo>
                    <a:pt x="767889" y="1878417"/>
                  </a:lnTo>
                  <a:lnTo>
                    <a:pt x="804851" y="1915432"/>
                  </a:lnTo>
                  <a:lnTo>
                    <a:pt x="803972" y="1916981"/>
                  </a:lnTo>
                  <a:lnTo>
                    <a:pt x="803520" y="1918645"/>
                  </a:lnTo>
                  <a:lnTo>
                    <a:pt x="803424" y="1924365"/>
                  </a:lnTo>
                  <a:lnTo>
                    <a:pt x="805094" y="1927321"/>
                  </a:lnTo>
                  <a:lnTo>
                    <a:pt x="811915" y="1931268"/>
                  </a:lnTo>
                  <a:lnTo>
                    <a:pt x="815310" y="1931242"/>
                  </a:lnTo>
                  <a:lnTo>
                    <a:pt x="818691" y="1929218"/>
                  </a:lnTo>
                  <a:lnTo>
                    <a:pt x="849194" y="1929218"/>
                  </a:lnTo>
                  <a:lnTo>
                    <a:pt x="798392" y="1878417"/>
                  </a:lnTo>
                  <a:close/>
                </a:path>
                <a:path w="2219325" h="2168525">
                  <a:moveTo>
                    <a:pt x="747590" y="1827615"/>
                  </a:moveTo>
                  <a:lnTo>
                    <a:pt x="717087" y="1827615"/>
                  </a:lnTo>
                  <a:lnTo>
                    <a:pt x="754103" y="1864631"/>
                  </a:lnTo>
                  <a:lnTo>
                    <a:pt x="752909" y="1866607"/>
                  </a:lnTo>
                  <a:lnTo>
                    <a:pt x="763778" y="1880068"/>
                  </a:lnTo>
                  <a:lnTo>
                    <a:pt x="765913" y="1879610"/>
                  </a:lnTo>
                  <a:lnTo>
                    <a:pt x="767889" y="1878417"/>
                  </a:lnTo>
                  <a:lnTo>
                    <a:pt x="798392" y="1878417"/>
                  </a:lnTo>
                  <a:lnTo>
                    <a:pt x="747590" y="1827615"/>
                  </a:lnTo>
                  <a:close/>
                </a:path>
                <a:path w="2219325" h="2168525">
                  <a:moveTo>
                    <a:pt x="696788" y="1776813"/>
                  </a:moveTo>
                  <a:lnTo>
                    <a:pt x="666285" y="1776813"/>
                  </a:lnTo>
                  <a:lnTo>
                    <a:pt x="703247" y="1813829"/>
                  </a:lnTo>
                  <a:lnTo>
                    <a:pt x="702368" y="1815377"/>
                  </a:lnTo>
                  <a:lnTo>
                    <a:pt x="701916" y="1817042"/>
                  </a:lnTo>
                  <a:lnTo>
                    <a:pt x="701820" y="1822762"/>
                  </a:lnTo>
                  <a:lnTo>
                    <a:pt x="703491" y="1825718"/>
                  </a:lnTo>
                  <a:lnTo>
                    <a:pt x="710311" y="1829664"/>
                  </a:lnTo>
                  <a:lnTo>
                    <a:pt x="713707" y="1829639"/>
                  </a:lnTo>
                  <a:lnTo>
                    <a:pt x="717087" y="1827615"/>
                  </a:lnTo>
                  <a:lnTo>
                    <a:pt x="747590" y="1827615"/>
                  </a:lnTo>
                  <a:lnTo>
                    <a:pt x="696788" y="1776813"/>
                  </a:lnTo>
                  <a:close/>
                </a:path>
                <a:path w="2219325" h="2168525">
                  <a:moveTo>
                    <a:pt x="645986" y="1726011"/>
                  </a:moveTo>
                  <a:lnTo>
                    <a:pt x="615484" y="1726011"/>
                  </a:lnTo>
                  <a:lnTo>
                    <a:pt x="652445" y="1763027"/>
                  </a:lnTo>
                  <a:lnTo>
                    <a:pt x="651559" y="1764593"/>
                  </a:lnTo>
                  <a:lnTo>
                    <a:pt x="651107" y="1766275"/>
                  </a:lnTo>
                  <a:lnTo>
                    <a:pt x="651040" y="1772002"/>
                  </a:lnTo>
                  <a:lnTo>
                    <a:pt x="652719" y="1774944"/>
                  </a:lnTo>
                  <a:lnTo>
                    <a:pt x="659528" y="1778860"/>
                  </a:lnTo>
                  <a:lnTo>
                    <a:pt x="662915" y="1778830"/>
                  </a:lnTo>
                  <a:lnTo>
                    <a:pt x="666285" y="1776813"/>
                  </a:lnTo>
                  <a:lnTo>
                    <a:pt x="696788" y="1776813"/>
                  </a:lnTo>
                  <a:lnTo>
                    <a:pt x="645986" y="1726011"/>
                  </a:lnTo>
                  <a:close/>
                </a:path>
                <a:path w="2219325" h="2168525">
                  <a:moveTo>
                    <a:pt x="595347" y="1675372"/>
                  </a:moveTo>
                  <a:lnTo>
                    <a:pt x="564465" y="1675372"/>
                  </a:lnTo>
                  <a:lnTo>
                    <a:pt x="601643" y="1712225"/>
                  </a:lnTo>
                  <a:lnTo>
                    <a:pt x="600764" y="1713774"/>
                  </a:lnTo>
                  <a:lnTo>
                    <a:pt x="600312" y="1715438"/>
                  </a:lnTo>
                  <a:lnTo>
                    <a:pt x="600217" y="1721158"/>
                  </a:lnTo>
                  <a:lnTo>
                    <a:pt x="601887" y="1724114"/>
                  </a:lnTo>
                  <a:lnTo>
                    <a:pt x="608708" y="1728060"/>
                  </a:lnTo>
                  <a:lnTo>
                    <a:pt x="612103" y="1728035"/>
                  </a:lnTo>
                  <a:lnTo>
                    <a:pt x="615484" y="1726011"/>
                  </a:lnTo>
                  <a:lnTo>
                    <a:pt x="645986" y="1726011"/>
                  </a:lnTo>
                  <a:lnTo>
                    <a:pt x="595347" y="1675372"/>
                  </a:lnTo>
                  <a:close/>
                </a:path>
                <a:path w="2219325" h="2168525">
                  <a:moveTo>
                    <a:pt x="544708" y="1624733"/>
                  </a:moveTo>
                  <a:lnTo>
                    <a:pt x="513880" y="1624733"/>
                  </a:lnTo>
                  <a:lnTo>
                    <a:pt x="550896" y="1661749"/>
                  </a:lnTo>
                  <a:lnTo>
                    <a:pt x="549844" y="1663698"/>
                  </a:lnTo>
                  <a:lnTo>
                    <a:pt x="560439" y="1676774"/>
                  </a:lnTo>
                  <a:lnTo>
                    <a:pt x="562511" y="1676416"/>
                  </a:lnTo>
                  <a:lnTo>
                    <a:pt x="564465" y="1675372"/>
                  </a:lnTo>
                  <a:lnTo>
                    <a:pt x="595347" y="1675372"/>
                  </a:lnTo>
                  <a:lnTo>
                    <a:pt x="544708" y="1624733"/>
                  </a:lnTo>
                  <a:close/>
                </a:path>
                <a:path w="2219325" h="2168525">
                  <a:moveTo>
                    <a:pt x="493907" y="1573931"/>
                  </a:moveTo>
                  <a:lnTo>
                    <a:pt x="463078" y="1573931"/>
                  </a:lnTo>
                  <a:lnTo>
                    <a:pt x="500040" y="1610947"/>
                  </a:lnTo>
                  <a:lnTo>
                    <a:pt x="499161" y="1612495"/>
                  </a:lnTo>
                  <a:lnTo>
                    <a:pt x="498708" y="1614160"/>
                  </a:lnTo>
                  <a:lnTo>
                    <a:pt x="498613" y="1619880"/>
                  </a:lnTo>
                  <a:lnTo>
                    <a:pt x="500283" y="1622836"/>
                  </a:lnTo>
                  <a:lnTo>
                    <a:pt x="507104" y="1626782"/>
                  </a:lnTo>
                  <a:lnTo>
                    <a:pt x="510499" y="1626757"/>
                  </a:lnTo>
                  <a:lnTo>
                    <a:pt x="513880" y="1624733"/>
                  </a:lnTo>
                  <a:lnTo>
                    <a:pt x="544708" y="1624733"/>
                  </a:lnTo>
                  <a:lnTo>
                    <a:pt x="493907" y="1573931"/>
                  </a:lnTo>
                  <a:close/>
                </a:path>
                <a:path w="2219325" h="2168525">
                  <a:moveTo>
                    <a:pt x="442942" y="1522966"/>
                  </a:moveTo>
                  <a:lnTo>
                    <a:pt x="412493" y="1522966"/>
                  </a:lnTo>
                  <a:lnTo>
                    <a:pt x="449509" y="1560416"/>
                  </a:lnTo>
                  <a:lnTo>
                    <a:pt x="449346" y="1560742"/>
                  </a:lnTo>
                  <a:lnTo>
                    <a:pt x="448966" y="1561122"/>
                  </a:lnTo>
                  <a:lnTo>
                    <a:pt x="448966" y="1561502"/>
                  </a:lnTo>
                  <a:lnTo>
                    <a:pt x="447318" y="1565595"/>
                  </a:lnTo>
                  <a:lnTo>
                    <a:pt x="458030" y="1575342"/>
                  </a:lnTo>
                  <a:lnTo>
                    <a:pt x="459839" y="1575324"/>
                  </a:lnTo>
                  <a:lnTo>
                    <a:pt x="461522" y="1574854"/>
                  </a:lnTo>
                  <a:lnTo>
                    <a:pt x="463078" y="1573931"/>
                  </a:lnTo>
                  <a:lnTo>
                    <a:pt x="493907" y="1573931"/>
                  </a:lnTo>
                  <a:lnTo>
                    <a:pt x="442942" y="1522966"/>
                  </a:lnTo>
                  <a:close/>
                </a:path>
                <a:path w="2219325" h="2168525">
                  <a:moveTo>
                    <a:pt x="392140" y="1472164"/>
                  </a:moveTo>
                  <a:lnTo>
                    <a:pt x="361691" y="1472164"/>
                  </a:lnTo>
                  <a:lnTo>
                    <a:pt x="398653" y="1509180"/>
                  </a:lnTo>
                  <a:lnTo>
                    <a:pt x="397767" y="1510727"/>
                  </a:lnTo>
                  <a:lnTo>
                    <a:pt x="397315" y="1512391"/>
                  </a:lnTo>
                  <a:lnTo>
                    <a:pt x="397226" y="1518113"/>
                  </a:lnTo>
                  <a:lnTo>
                    <a:pt x="398897" y="1521069"/>
                  </a:lnTo>
                  <a:lnTo>
                    <a:pt x="405717" y="1525016"/>
                  </a:lnTo>
                  <a:lnTo>
                    <a:pt x="409113" y="1524990"/>
                  </a:lnTo>
                  <a:lnTo>
                    <a:pt x="412493" y="1522966"/>
                  </a:lnTo>
                  <a:lnTo>
                    <a:pt x="442942" y="1522966"/>
                  </a:lnTo>
                  <a:lnTo>
                    <a:pt x="392140" y="1472164"/>
                  </a:lnTo>
                  <a:close/>
                </a:path>
                <a:path w="2219325" h="2168525">
                  <a:moveTo>
                    <a:pt x="341338" y="1421363"/>
                  </a:moveTo>
                  <a:lnTo>
                    <a:pt x="310890" y="1421363"/>
                  </a:lnTo>
                  <a:lnTo>
                    <a:pt x="347905" y="1458379"/>
                  </a:lnTo>
                  <a:lnTo>
                    <a:pt x="346712" y="1460355"/>
                  </a:lnTo>
                  <a:lnTo>
                    <a:pt x="357580" y="1473816"/>
                  </a:lnTo>
                  <a:lnTo>
                    <a:pt x="359715" y="1473358"/>
                  </a:lnTo>
                  <a:lnTo>
                    <a:pt x="361691" y="1472164"/>
                  </a:lnTo>
                  <a:lnTo>
                    <a:pt x="392140" y="1472164"/>
                  </a:lnTo>
                  <a:lnTo>
                    <a:pt x="341338" y="1421363"/>
                  </a:lnTo>
                  <a:close/>
                </a:path>
                <a:path w="2219325" h="2168525">
                  <a:moveTo>
                    <a:pt x="290482" y="1370506"/>
                  </a:moveTo>
                  <a:lnTo>
                    <a:pt x="260033" y="1370506"/>
                  </a:lnTo>
                  <a:lnTo>
                    <a:pt x="297049" y="1407577"/>
                  </a:lnTo>
                  <a:lnTo>
                    <a:pt x="296163" y="1409123"/>
                  </a:lnTo>
                  <a:lnTo>
                    <a:pt x="295711" y="1410788"/>
                  </a:lnTo>
                  <a:lnTo>
                    <a:pt x="295623" y="1416509"/>
                  </a:lnTo>
                  <a:lnTo>
                    <a:pt x="297293" y="1419466"/>
                  </a:lnTo>
                  <a:lnTo>
                    <a:pt x="304114" y="1423412"/>
                  </a:lnTo>
                  <a:lnTo>
                    <a:pt x="307509" y="1423387"/>
                  </a:lnTo>
                  <a:lnTo>
                    <a:pt x="310890" y="1421363"/>
                  </a:lnTo>
                  <a:lnTo>
                    <a:pt x="341338" y="1421363"/>
                  </a:lnTo>
                  <a:lnTo>
                    <a:pt x="290482" y="1370506"/>
                  </a:lnTo>
                  <a:close/>
                </a:path>
                <a:path w="2219325" h="2168525">
                  <a:moveTo>
                    <a:pt x="239789" y="1319813"/>
                  </a:moveTo>
                  <a:lnTo>
                    <a:pt x="209069" y="1319813"/>
                  </a:lnTo>
                  <a:lnTo>
                    <a:pt x="246247" y="1356775"/>
                  </a:lnTo>
                  <a:lnTo>
                    <a:pt x="245341" y="1358316"/>
                  </a:lnTo>
                  <a:lnTo>
                    <a:pt x="244888" y="1359980"/>
                  </a:lnTo>
                  <a:lnTo>
                    <a:pt x="244897" y="1365367"/>
                  </a:lnTo>
                  <a:lnTo>
                    <a:pt x="246380" y="1368189"/>
                  </a:lnTo>
                  <a:lnTo>
                    <a:pt x="249341" y="1370235"/>
                  </a:lnTo>
                  <a:lnTo>
                    <a:pt x="251070" y="1371374"/>
                  </a:lnTo>
                  <a:lnTo>
                    <a:pt x="252970" y="1371935"/>
                  </a:lnTo>
                  <a:lnTo>
                    <a:pt x="256410" y="1371922"/>
                  </a:lnTo>
                  <a:lnTo>
                    <a:pt x="257731" y="1371669"/>
                  </a:lnTo>
                  <a:lnTo>
                    <a:pt x="259002" y="1371158"/>
                  </a:lnTo>
                  <a:lnTo>
                    <a:pt x="259358" y="1370960"/>
                  </a:lnTo>
                  <a:lnTo>
                    <a:pt x="260033" y="1370506"/>
                  </a:lnTo>
                  <a:lnTo>
                    <a:pt x="290482" y="1370506"/>
                  </a:lnTo>
                  <a:lnTo>
                    <a:pt x="239789" y="1319813"/>
                  </a:lnTo>
                  <a:close/>
                </a:path>
                <a:path w="2219325" h="2168525">
                  <a:moveTo>
                    <a:pt x="188987" y="1269011"/>
                  </a:moveTo>
                  <a:lnTo>
                    <a:pt x="158267" y="1269011"/>
                  </a:lnTo>
                  <a:lnTo>
                    <a:pt x="195228" y="1306027"/>
                  </a:lnTo>
                  <a:lnTo>
                    <a:pt x="194342" y="1307574"/>
                  </a:lnTo>
                  <a:lnTo>
                    <a:pt x="193890" y="1309238"/>
                  </a:lnTo>
                  <a:lnTo>
                    <a:pt x="193802" y="1314960"/>
                  </a:lnTo>
                  <a:lnTo>
                    <a:pt x="195472" y="1317916"/>
                  </a:lnTo>
                  <a:lnTo>
                    <a:pt x="202293" y="1321863"/>
                  </a:lnTo>
                  <a:lnTo>
                    <a:pt x="205688" y="1321837"/>
                  </a:lnTo>
                  <a:lnTo>
                    <a:pt x="209069" y="1319813"/>
                  </a:lnTo>
                  <a:lnTo>
                    <a:pt x="239789" y="1319813"/>
                  </a:lnTo>
                  <a:lnTo>
                    <a:pt x="188987" y="1269011"/>
                  </a:lnTo>
                  <a:close/>
                </a:path>
                <a:path w="2219325" h="2168525">
                  <a:moveTo>
                    <a:pt x="138185" y="1218209"/>
                  </a:moveTo>
                  <a:lnTo>
                    <a:pt x="107465" y="1218209"/>
                  </a:lnTo>
                  <a:lnTo>
                    <a:pt x="144481" y="1255225"/>
                  </a:lnTo>
                  <a:lnTo>
                    <a:pt x="143287" y="1257202"/>
                  </a:lnTo>
                  <a:lnTo>
                    <a:pt x="154156" y="1270663"/>
                  </a:lnTo>
                  <a:lnTo>
                    <a:pt x="156290" y="1270205"/>
                  </a:lnTo>
                  <a:lnTo>
                    <a:pt x="158267" y="1269011"/>
                  </a:lnTo>
                  <a:lnTo>
                    <a:pt x="188987" y="1269011"/>
                  </a:lnTo>
                  <a:lnTo>
                    <a:pt x="138185" y="1218209"/>
                  </a:lnTo>
                  <a:close/>
                </a:path>
                <a:path w="2219325" h="2168525">
                  <a:moveTo>
                    <a:pt x="87329" y="1167353"/>
                  </a:moveTo>
                  <a:lnTo>
                    <a:pt x="56609" y="1167353"/>
                  </a:lnTo>
                  <a:lnTo>
                    <a:pt x="93625" y="1204424"/>
                  </a:lnTo>
                  <a:lnTo>
                    <a:pt x="92739" y="1205970"/>
                  </a:lnTo>
                  <a:lnTo>
                    <a:pt x="92286" y="1207635"/>
                  </a:lnTo>
                  <a:lnTo>
                    <a:pt x="92198" y="1213356"/>
                  </a:lnTo>
                  <a:lnTo>
                    <a:pt x="93869" y="1216313"/>
                  </a:lnTo>
                  <a:lnTo>
                    <a:pt x="100689" y="1220259"/>
                  </a:lnTo>
                  <a:lnTo>
                    <a:pt x="104085" y="1220233"/>
                  </a:lnTo>
                  <a:lnTo>
                    <a:pt x="107465" y="1218209"/>
                  </a:lnTo>
                  <a:lnTo>
                    <a:pt x="138185" y="1218209"/>
                  </a:lnTo>
                  <a:lnTo>
                    <a:pt x="87329" y="1167353"/>
                  </a:lnTo>
                  <a:close/>
                </a:path>
                <a:path w="2219325" h="2168525">
                  <a:moveTo>
                    <a:pt x="52430" y="1132454"/>
                  </a:moveTo>
                  <a:lnTo>
                    <a:pt x="21710" y="1132454"/>
                  </a:lnTo>
                  <a:lnTo>
                    <a:pt x="43040" y="1153622"/>
                  </a:lnTo>
                  <a:lnTo>
                    <a:pt x="42128" y="1155161"/>
                  </a:lnTo>
                  <a:lnTo>
                    <a:pt x="41676" y="1156825"/>
                  </a:lnTo>
                  <a:lnTo>
                    <a:pt x="41670" y="1162230"/>
                  </a:lnTo>
                  <a:lnTo>
                    <a:pt x="43172" y="1165034"/>
                  </a:lnTo>
                  <a:lnTo>
                    <a:pt x="46188" y="1167028"/>
                  </a:lnTo>
                  <a:lnTo>
                    <a:pt x="47816" y="1168172"/>
                  </a:lnTo>
                  <a:lnTo>
                    <a:pt x="49625" y="1168751"/>
                  </a:lnTo>
                  <a:lnTo>
                    <a:pt x="52986" y="1168769"/>
                  </a:lnTo>
                  <a:lnTo>
                    <a:pt x="54306" y="1168516"/>
                  </a:lnTo>
                  <a:lnTo>
                    <a:pt x="55578" y="1168005"/>
                  </a:lnTo>
                  <a:lnTo>
                    <a:pt x="55934" y="1167807"/>
                  </a:lnTo>
                  <a:lnTo>
                    <a:pt x="56609" y="1167353"/>
                  </a:lnTo>
                  <a:lnTo>
                    <a:pt x="87329" y="1167353"/>
                  </a:lnTo>
                  <a:lnTo>
                    <a:pt x="52430" y="1132454"/>
                  </a:lnTo>
                  <a:close/>
                </a:path>
                <a:path w="2219325" h="2168525">
                  <a:moveTo>
                    <a:pt x="52377" y="34135"/>
                  </a:moveTo>
                  <a:lnTo>
                    <a:pt x="21710" y="34135"/>
                  </a:lnTo>
                  <a:lnTo>
                    <a:pt x="1082904" y="1095384"/>
                  </a:lnTo>
                  <a:lnTo>
                    <a:pt x="2211943" y="1095384"/>
                  </a:lnTo>
                  <a:lnTo>
                    <a:pt x="2196583" y="1080024"/>
                  </a:lnTo>
                  <a:lnTo>
                    <a:pt x="1098264" y="1080024"/>
                  </a:lnTo>
                  <a:lnTo>
                    <a:pt x="52377" y="34135"/>
                  </a:lnTo>
                  <a:close/>
                </a:path>
                <a:path w="2219325" h="2168525">
                  <a:moveTo>
                    <a:pt x="1116560" y="0"/>
                  </a:moveTo>
                  <a:lnTo>
                    <a:pt x="1100375" y="0"/>
                  </a:lnTo>
                  <a:lnTo>
                    <a:pt x="1098288" y="3096"/>
                  </a:lnTo>
                  <a:lnTo>
                    <a:pt x="1098264" y="1080024"/>
                  </a:lnTo>
                  <a:lnTo>
                    <a:pt x="2196583" y="1080024"/>
                  </a:lnTo>
                  <a:lnTo>
                    <a:pt x="1116560" y="0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6" name="object 6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23000" y="2983418"/>
              <a:ext cx="3365500" cy="4486275"/>
            </a:xfrm>
            <a:custGeom>
              <a:avLst/>
              <a:gdLst/>
              <a:ahLst/>
              <a:cxnLst/>
              <a:rect l="l" t="t" r="r" b="b"/>
              <a:pathLst>
                <a:path w="3365500" h="4486275">
                  <a:moveTo>
                    <a:pt x="3364998" y="3319604"/>
                  </a:moveTo>
                  <a:lnTo>
                    <a:pt x="3364998" y="3375534"/>
                  </a:lnTo>
                  <a:lnTo>
                    <a:pt x="2257246" y="4482299"/>
                  </a:lnTo>
                  <a:lnTo>
                    <a:pt x="2255106" y="4483729"/>
                  </a:lnTo>
                  <a:lnTo>
                    <a:pt x="2250256" y="4485738"/>
                  </a:lnTo>
                  <a:lnTo>
                    <a:pt x="2247731" y="4486240"/>
                  </a:lnTo>
                  <a:lnTo>
                    <a:pt x="2242482" y="4486240"/>
                  </a:lnTo>
                  <a:lnTo>
                    <a:pt x="2239957" y="4485738"/>
                  </a:lnTo>
                  <a:lnTo>
                    <a:pt x="2235106" y="4483729"/>
                  </a:lnTo>
                  <a:lnTo>
                    <a:pt x="2232966" y="4482299"/>
                  </a:lnTo>
                  <a:lnTo>
                    <a:pt x="2189174" y="4438546"/>
                  </a:lnTo>
                  <a:lnTo>
                    <a:pt x="2245057" y="4438546"/>
                  </a:lnTo>
                  <a:lnTo>
                    <a:pt x="2962118" y="3722125"/>
                  </a:lnTo>
                  <a:lnTo>
                    <a:pt x="2962118" y="3682598"/>
                  </a:lnTo>
                  <a:lnTo>
                    <a:pt x="3001679" y="3682598"/>
                  </a:lnTo>
                  <a:lnTo>
                    <a:pt x="3364998" y="3319604"/>
                  </a:lnTo>
                  <a:close/>
                </a:path>
                <a:path w="3365500" h="4486275">
                  <a:moveTo>
                    <a:pt x="2189176" y="47727"/>
                  </a:moveTo>
                  <a:lnTo>
                    <a:pt x="2245057" y="47727"/>
                  </a:lnTo>
                  <a:lnTo>
                    <a:pt x="2245057" y="2223373"/>
                  </a:lnTo>
                  <a:lnTo>
                    <a:pt x="3364998" y="2223373"/>
                  </a:lnTo>
                  <a:lnTo>
                    <a:pt x="3364998" y="2262900"/>
                  </a:lnTo>
                  <a:lnTo>
                    <a:pt x="2245057" y="2262900"/>
                  </a:lnTo>
                  <a:lnTo>
                    <a:pt x="2245057" y="4438546"/>
                  </a:lnTo>
                  <a:lnTo>
                    <a:pt x="2189174" y="4438546"/>
                  </a:lnTo>
                  <a:lnTo>
                    <a:pt x="3910" y="2255218"/>
                  </a:lnTo>
                  <a:lnTo>
                    <a:pt x="2490" y="2253086"/>
                  </a:lnTo>
                  <a:lnTo>
                    <a:pt x="498" y="2248260"/>
                  </a:lnTo>
                  <a:lnTo>
                    <a:pt x="0" y="2245748"/>
                  </a:lnTo>
                  <a:lnTo>
                    <a:pt x="0" y="2240526"/>
                  </a:lnTo>
                  <a:lnTo>
                    <a:pt x="498" y="2238014"/>
                  </a:lnTo>
                  <a:lnTo>
                    <a:pt x="2490" y="2233188"/>
                  </a:lnTo>
                  <a:lnTo>
                    <a:pt x="3910" y="2231055"/>
                  </a:lnTo>
                  <a:lnTo>
                    <a:pt x="2189176" y="47727"/>
                  </a:lnTo>
                  <a:close/>
                </a:path>
                <a:path w="3365500" h="4486275">
                  <a:moveTo>
                    <a:pt x="2962118" y="2262900"/>
                  </a:moveTo>
                  <a:lnTo>
                    <a:pt x="3001679" y="2262900"/>
                  </a:lnTo>
                  <a:lnTo>
                    <a:pt x="3001679" y="3682598"/>
                  </a:lnTo>
                  <a:lnTo>
                    <a:pt x="2962118" y="3682598"/>
                  </a:lnTo>
                  <a:lnTo>
                    <a:pt x="2962118" y="2262900"/>
                  </a:lnTo>
                  <a:close/>
                </a:path>
                <a:path w="3365500" h="4486275">
                  <a:moveTo>
                    <a:pt x="2962118" y="803675"/>
                  </a:moveTo>
                  <a:lnTo>
                    <a:pt x="3001679" y="803675"/>
                  </a:lnTo>
                  <a:lnTo>
                    <a:pt x="3001679" y="2223373"/>
                  </a:lnTo>
                  <a:lnTo>
                    <a:pt x="2962118" y="2223373"/>
                  </a:lnTo>
                  <a:lnTo>
                    <a:pt x="2962118" y="803675"/>
                  </a:lnTo>
                  <a:close/>
                </a:path>
                <a:path w="3365500" h="4486275">
                  <a:moveTo>
                    <a:pt x="2250616" y="0"/>
                  </a:moveTo>
                  <a:lnTo>
                    <a:pt x="2255318" y="1971"/>
                  </a:lnTo>
                  <a:lnTo>
                    <a:pt x="2259200" y="5928"/>
                  </a:lnTo>
                  <a:lnTo>
                    <a:pt x="3364998" y="1110690"/>
                  </a:lnTo>
                  <a:lnTo>
                    <a:pt x="3364998" y="1166669"/>
                  </a:lnTo>
                  <a:lnTo>
                    <a:pt x="3001679" y="803675"/>
                  </a:lnTo>
                  <a:lnTo>
                    <a:pt x="2962118" y="803675"/>
                  </a:lnTo>
                  <a:lnTo>
                    <a:pt x="2962118" y="764148"/>
                  </a:lnTo>
                  <a:lnTo>
                    <a:pt x="2245057" y="47727"/>
                  </a:lnTo>
                  <a:lnTo>
                    <a:pt x="2189176" y="47727"/>
                  </a:lnTo>
                  <a:lnTo>
                    <a:pt x="2231111" y="5829"/>
                  </a:lnTo>
                  <a:lnTo>
                    <a:pt x="2234956" y="1965"/>
                  </a:lnTo>
                  <a:lnTo>
                    <a:pt x="2239604" y="22"/>
                  </a:lnTo>
                  <a:lnTo>
                    <a:pt x="2250616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03136" y="3461295"/>
              <a:ext cx="2402205" cy="3510279"/>
            </a:xfrm>
            <a:custGeom>
              <a:avLst/>
              <a:gdLst/>
              <a:ahLst/>
              <a:cxnLst/>
              <a:rect l="l" t="t" r="r" b="b"/>
              <a:pathLst>
                <a:path w="2402205" h="3510279">
                  <a:moveTo>
                    <a:pt x="1496430" y="3272510"/>
                  </a:moveTo>
                  <a:lnTo>
                    <a:pt x="1535992" y="3272510"/>
                  </a:lnTo>
                  <a:lnTo>
                    <a:pt x="1535992" y="3492527"/>
                  </a:lnTo>
                  <a:lnTo>
                    <a:pt x="1518835" y="3509669"/>
                  </a:lnTo>
                  <a:lnTo>
                    <a:pt x="1513588" y="3509669"/>
                  </a:lnTo>
                  <a:lnTo>
                    <a:pt x="1496430" y="3272510"/>
                  </a:lnTo>
                  <a:close/>
                </a:path>
                <a:path w="2402205" h="3510279">
                  <a:moveTo>
                    <a:pt x="1496430" y="1785023"/>
                  </a:moveTo>
                  <a:lnTo>
                    <a:pt x="1535992" y="1785023"/>
                  </a:lnTo>
                  <a:lnTo>
                    <a:pt x="1535992" y="2487906"/>
                  </a:lnTo>
                  <a:lnTo>
                    <a:pt x="2384648" y="2487906"/>
                  </a:lnTo>
                  <a:lnTo>
                    <a:pt x="2401806" y="2510290"/>
                  </a:lnTo>
                  <a:lnTo>
                    <a:pt x="2401304" y="2512811"/>
                  </a:lnTo>
                  <a:lnTo>
                    <a:pt x="2384648" y="2527432"/>
                  </a:lnTo>
                  <a:lnTo>
                    <a:pt x="1535992" y="2527432"/>
                  </a:lnTo>
                  <a:lnTo>
                    <a:pt x="1535992" y="3232983"/>
                  </a:lnTo>
                  <a:lnTo>
                    <a:pt x="2384648" y="3232983"/>
                  </a:lnTo>
                  <a:lnTo>
                    <a:pt x="2401806" y="3250126"/>
                  </a:lnTo>
                  <a:lnTo>
                    <a:pt x="2401806" y="3255367"/>
                  </a:lnTo>
                  <a:lnTo>
                    <a:pt x="2384648" y="3272510"/>
                  </a:lnTo>
                  <a:lnTo>
                    <a:pt x="774425" y="3272510"/>
                  </a:lnTo>
                  <a:lnTo>
                    <a:pt x="774425" y="3492527"/>
                  </a:lnTo>
                  <a:lnTo>
                    <a:pt x="757267" y="3509669"/>
                  </a:lnTo>
                  <a:lnTo>
                    <a:pt x="752021" y="3509669"/>
                  </a:lnTo>
                  <a:lnTo>
                    <a:pt x="734863" y="3232686"/>
                  </a:lnTo>
                  <a:lnTo>
                    <a:pt x="1496430" y="3232686"/>
                  </a:lnTo>
                  <a:lnTo>
                    <a:pt x="1496430" y="2527136"/>
                  </a:lnTo>
                  <a:lnTo>
                    <a:pt x="533737" y="2527136"/>
                  </a:lnTo>
                  <a:lnTo>
                    <a:pt x="516580" y="2504752"/>
                  </a:lnTo>
                  <a:lnTo>
                    <a:pt x="517082" y="2502231"/>
                  </a:lnTo>
                  <a:lnTo>
                    <a:pt x="1496430" y="2487609"/>
                  </a:lnTo>
                  <a:lnTo>
                    <a:pt x="1496430" y="1785023"/>
                  </a:lnTo>
                  <a:close/>
                </a:path>
                <a:path w="2402205" h="3510279">
                  <a:moveTo>
                    <a:pt x="734863" y="2527136"/>
                  </a:moveTo>
                  <a:lnTo>
                    <a:pt x="774425" y="2527136"/>
                  </a:lnTo>
                  <a:lnTo>
                    <a:pt x="774425" y="3232686"/>
                  </a:lnTo>
                  <a:lnTo>
                    <a:pt x="734863" y="3232686"/>
                  </a:lnTo>
                  <a:lnTo>
                    <a:pt x="734863" y="2527136"/>
                  </a:lnTo>
                  <a:close/>
                </a:path>
                <a:path w="2402205" h="3510279">
                  <a:moveTo>
                    <a:pt x="734863" y="1785023"/>
                  </a:moveTo>
                  <a:lnTo>
                    <a:pt x="774425" y="1785023"/>
                  </a:lnTo>
                  <a:lnTo>
                    <a:pt x="774425" y="2487609"/>
                  </a:lnTo>
                  <a:lnTo>
                    <a:pt x="734863" y="2487609"/>
                  </a:lnTo>
                  <a:lnTo>
                    <a:pt x="734863" y="1785023"/>
                  </a:lnTo>
                  <a:close/>
                </a:path>
                <a:path w="2402205" h="3510279">
                  <a:moveTo>
                    <a:pt x="0" y="1745496"/>
                  </a:moveTo>
                  <a:lnTo>
                    <a:pt x="2268878" y="1745496"/>
                  </a:lnTo>
                  <a:lnTo>
                    <a:pt x="2268878" y="1785023"/>
                  </a:lnTo>
                  <a:lnTo>
                    <a:pt x="0" y="1785023"/>
                  </a:lnTo>
                  <a:lnTo>
                    <a:pt x="0" y="1745496"/>
                  </a:lnTo>
                  <a:close/>
                </a:path>
                <a:path w="2402205" h="3510279">
                  <a:moveTo>
                    <a:pt x="1496430" y="1042910"/>
                  </a:moveTo>
                  <a:lnTo>
                    <a:pt x="1535992" y="1042910"/>
                  </a:lnTo>
                  <a:lnTo>
                    <a:pt x="1535992" y="1745496"/>
                  </a:lnTo>
                  <a:lnTo>
                    <a:pt x="1496430" y="1745496"/>
                  </a:lnTo>
                  <a:lnTo>
                    <a:pt x="1496430" y="1042910"/>
                  </a:lnTo>
                  <a:close/>
                </a:path>
                <a:path w="2402205" h="3510279">
                  <a:moveTo>
                    <a:pt x="734863" y="1042910"/>
                  </a:moveTo>
                  <a:lnTo>
                    <a:pt x="774425" y="1042910"/>
                  </a:lnTo>
                  <a:lnTo>
                    <a:pt x="774425" y="1745496"/>
                  </a:lnTo>
                  <a:lnTo>
                    <a:pt x="734863" y="1745496"/>
                  </a:lnTo>
                  <a:lnTo>
                    <a:pt x="734863" y="1042910"/>
                  </a:lnTo>
                  <a:close/>
                </a:path>
                <a:path w="2402205" h="3510279">
                  <a:moveTo>
                    <a:pt x="752021" y="0"/>
                  </a:moveTo>
                  <a:lnTo>
                    <a:pt x="757267" y="0"/>
                  </a:lnTo>
                  <a:lnTo>
                    <a:pt x="759790" y="501"/>
                  </a:lnTo>
                  <a:lnTo>
                    <a:pt x="774425" y="17142"/>
                  </a:lnTo>
                  <a:lnTo>
                    <a:pt x="774425" y="261270"/>
                  </a:lnTo>
                  <a:lnTo>
                    <a:pt x="2384648" y="261271"/>
                  </a:lnTo>
                  <a:lnTo>
                    <a:pt x="2401806" y="278413"/>
                  </a:lnTo>
                  <a:lnTo>
                    <a:pt x="2401806" y="283655"/>
                  </a:lnTo>
                  <a:lnTo>
                    <a:pt x="2384648" y="300797"/>
                  </a:lnTo>
                  <a:lnTo>
                    <a:pt x="774425" y="300797"/>
                  </a:lnTo>
                  <a:lnTo>
                    <a:pt x="774425" y="1003383"/>
                  </a:lnTo>
                  <a:lnTo>
                    <a:pt x="2384648" y="1003384"/>
                  </a:lnTo>
                  <a:lnTo>
                    <a:pt x="2401806" y="1020526"/>
                  </a:lnTo>
                  <a:lnTo>
                    <a:pt x="2401806" y="1025768"/>
                  </a:lnTo>
                  <a:lnTo>
                    <a:pt x="2384648" y="1042910"/>
                  </a:lnTo>
                  <a:lnTo>
                    <a:pt x="432064" y="1042910"/>
                  </a:lnTo>
                  <a:lnTo>
                    <a:pt x="414906" y="1025768"/>
                  </a:lnTo>
                  <a:lnTo>
                    <a:pt x="414906" y="1020526"/>
                  </a:lnTo>
                  <a:lnTo>
                    <a:pt x="734863" y="1003383"/>
                  </a:lnTo>
                  <a:lnTo>
                    <a:pt x="734863" y="17142"/>
                  </a:lnTo>
                  <a:lnTo>
                    <a:pt x="749498" y="501"/>
                  </a:lnTo>
                  <a:lnTo>
                    <a:pt x="752021" y="0"/>
                  </a:lnTo>
                  <a:close/>
                </a:path>
                <a:path w="2402205" h="3510279">
                  <a:moveTo>
                    <a:pt x="1496430" y="300797"/>
                  </a:moveTo>
                  <a:lnTo>
                    <a:pt x="1535992" y="300797"/>
                  </a:lnTo>
                  <a:lnTo>
                    <a:pt x="1535992" y="1003383"/>
                  </a:lnTo>
                  <a:lnTo>
                    <a:pt x="1496430" y="1003383"/>
                  </a:lnTo>
                  <a:lnTo>
                    <a:pt x="1496430" y="300797"/>
                  </a:lnTo>
                  <a:close/>
                </a:path>
                <a:path w="2402205" h="3510279">
                  <a:moveTo>
                    <a:pt x="1513588" y="0"/>
                  </a:moveTo>
                  <a:lnTo>
                    <a:pt x="1518835" y="0"/>
                  </a:lnTo>
                  <a:lnTo>
                    <a:pt x="1521358" y="501"/>
                  </a:lnTo>
                  <a:lnTo>
                    <a:pt x="1535992" y="17142"/>
                  </a:lnTo>
                  <a:lnTo>
                    <a:pt x="1535992" y="261270"/>
                  </a:lnTo>
                  <a:lnTo>
                    <a:pt x="1496430" y="261270"/>
                  </a:lnTo>
                  <a:lnTo>
                    <a:pt x="1496431" y="17142"/>
                  </a:lnTo>
                  <a:lnTo>
                    <a:pt x="1513588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80819" y="1938981"/>
            <a:ext cx="4137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/>
              <a:t>I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r</a:t>
            </a:r>
            <a:r>
              <a:rPr spc="260" dirty="0"/>
              <a:t>o</a:t>
            </a:r>
            <a:r>
              <a:rPr spc="300" dirty="0"/>
              <a:t>d</a:t>
            </a:r>
            <a:r>
              <a:rPr spc="370" dirty="0"/>
              <a:t>u</a:t>
            </a:r>
            <a:r>
              <a:rPr spc="425" dirty="0"/>
              <a:t>c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260" dirty="0"/>
              <a:t>o</a:t>
            </a:r>
            <a:r>
              <a:rPr spc="395" dirty="0"/>
              <a:t>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683714" y="9485452"/>
            <a:ext cx="604286" cy="501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fr-FR" sz="3200" spc="-785" dirty="0">
                <a:solidFill>
                  <a:srgbClr val="DFDDAA"/>
                </a:solidFill>
                <a:latin typeface="Tahoma"/>
                <a:cs typeface="Tahoma"/>
              </a:rPr>
              <a:t>2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0819" y="3956746"/>
            <a:ext cx="9221470" cy="4740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-180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today's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digital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age,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passwords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are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an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essential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part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-8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our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daily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lives.</a:t>
            </a:r>
            <a:r>
              <a:rPr sz="28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2D2D2D"/>
                </a:solidFill>
                <a:latin typeface="Tahoma"/>
                <a:cs typeface="Tahoma"/>
              </a:rPr>
              <a:t>We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use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them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70" dirty="0">
                <a:solidFill>
                  <a:srgbClr val="2D2D2D"/>
                </a:solidFill>
                <a:latin typeface="Tahoma"/>
                <a:cs typeface="Tahoma"/>
              </a:rPr>
              <a:t>access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our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email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accounts,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online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banking,</a:t>
            </a:r>
            <a:r>
              <a:rPr sz="2800" spc="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social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media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profiles.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2D2D2D"/>
                </a:solidFill>
                <a:latin typeface="Tahoma"/>
                <a:cs typeface="Tahoma"/>
              </a:rPr>
              <a:t>However,</a:t>
            </a:r>
            <a:r>
              <a:rPr sz="2800" spc="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with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rise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cybercrime,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it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more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important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than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ever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ensure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our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passwords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are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strong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secure.</a:t>
            </a:r>
            <a:endParaRPr sz="2800">
              <a:latin typeface="Tahoma"/>
              <a:cs typeface="Tahoma"/>
            </a:endParaRPr>
          </a:p>
          <a:p>
            <a:pPr marL="12700" marR="7620" algn="just">
              <a:lnSpc>
                <a:spcPts val="4120"/>
              </a:lnSpc>
              <a:spcBef>
                <a:spcPts val="114"/>
              </a:spcBef>
            </a:pPr>
            <a:r>
              <a:rPr sz="2800" spc="18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checker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tool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helps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users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create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strong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passwords </a:t>
            </a:r>
            <a:r>
              <a:rPr sz="2800" spc="180" dirty="0">
                <a:solidFill>
                  <a:srgbClr val="2D2D2D"/>
                </a:solidFill>
                <a:latin typeface="Tahoma"/>
                <a:cs typeface="Tahoma"/>
              </a:rPr>
              <a:t>by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analyzing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complexity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uniqueness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their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chosen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password.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562100"/>
            <a:ext cx="10320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Why</a:t>
            </a:r>
            <a:r>
              <a:rPr spc="-85" dirty="0"/>
              <a:t> </a:t>
            </a:r>
            <a:r>
              <a:rPr spc="385" dirty="0"/>
              <a:t>Password</a:t>
            </a:r>
            <a:r>
              <a:rPr spc="-85" dirty="0"/>
              <a:t> </a:t>
            </a:r>
            <a:r>
              <a:rPr spc="395" dirty="0"/>
              <a:t>Strength</a:t>
            </a:r>
            <a:r>
              <a:rPr spc="-85" dirty="0"/>
              <a:t> </a:t>
            </a:r>
            <a:r>
              <a:rPr spc="365" dirty="0"/>
              <a:t>Matters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7517522" y="9485451"/>
            <a:ext cx="480694" cy="501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lang="fr-FR" spc="-785" dirty="0"/>
              <a:t>3</a:t>
            </a:r>
            <a:endParaRPr spc="-785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914659"/>
            <a:ext cx="8146384" cy="68448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-180" dirty="0">
                <a:solidFill>
                  <a:srgbClr val="2D2D2D"/>
                </a:solidFill>
                <a:latin typeface="Tahoma"/>
                <a:cs typeface="Tahoma"/>
              </a:rPr>
              <a:t>In</a:t>
            </a:r>
            <a:r>
              <a:rPr sz="2800" spc="-1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absence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 checkers,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organizations</a:t>
            </a:r>
            <a:r>
              <a:rPr sz="2800" spc="-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had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rely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manual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methods</a:t>
            </a:r>
            <a:r>
              <a:rPr sz="2800" spc="-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policies,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2D2D2D"/>
                </a:solidFill>
                <a:latin typeface="Tahoma"/>
                <a:cs typeface="Tahoma"/>
              </a:rPr>
              <a:t>training,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audits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ensure </a:t>
            </a:r>
            <a:r>
              <a:rPr sz="2800" spc="-8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 users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created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strong passwords. </a:t>
            </a:r>
            <a:r>
              <a:rPr sz="2800" spc="10" dirty="0">
                <a:solidFill>
                  <a:srgbClr val="2D2D2D"/>
                </a:solidFill>
                <a:latin typeface="Tahoma"/>
                <a:cs typeface="Tahoma"/>
              </a:rPr>
              <a:t>However, </a:t>
            </a:r>
            <a:r>
              <a:rPr sz="2800" spc="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these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methods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were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often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ineffective,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users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could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easily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bypass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rules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 forget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them.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checkers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have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revolutionized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cybersecurity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world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D2D2D"/>
                </a:solidFill>
                <a:latin typeface="Tahoma"/>
                <a:cs typeface="Tahoma"/>
              </a:rPr>
              <a:t>by</a:t>
            </a:r>
            <a:r>
              <a:rPr sz="2800" spc="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automating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process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creation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validation.</a:t>
            </a:r>
            <a:endParaRPr sz="2800" dirty="0">
              <a:latin typeface="Tahoma"/>
              <a:cs typeface="Tahoma"/>
            </a:endParaRPr>
          </a:p>
          <a:p>
            <a:pPr marL="12700" marR="11430" algn="just">
              <a:lnSpc>
                <a:spcPts val="4130"/>
              </a:lnSpc>
              <a:spcBef>
                <a:spcPts val="90"/>
              </a:spcBef>
            </a:pP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Passwords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are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first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line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defense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against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 unauthorized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70" dirty="0">
                <a:solidFill>
                  <a:srgbClr val="2D2D2D"/>
                </a:solidFill>
                <a:latin typeface="Tahoma"/>
                <a:cs typeface="Tahoma"/>
              </a:rPr>
              <a:t>access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your</a:t>
            </a:r>
            <a:r>
              <a:rPr sz="2800" spc="-12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personal</a:t>
            </a:r>
            <a:r>
              <a:rPr sz="2800" spc="-12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information.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10464617" y="2940051"/>
            <a:ext cx="7213783" cy="628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" algn="just">
              <a:lnSpc>
                <a:spcPct val="122800"/>
              </a:lnSpc>
              <a:spcBef>
                <a:spcPts val="95"/>
              </a:spcBef>
            </a:pPr>
            <a:r>
              <a:rPr spc="85" dirty="0"/>
              <a:t>Weak </a:t>
            </a:r>
            <a:r>
              <a:rPr spc="114" dirty="0"/>
              <a:t>passwords </a:t>
            </a:r>
            <a:r>
              <a:rPr spc="125" dirty="0"/>
              <a:t>can </a:t>
            </a:r>
            <a:r>
              <a:rPr spc="160" dirty="0"/>
              <a:t>be </a:t>
            </a:r>
            <a:r>
              <a:rPr spc="75" dirty="0"/>
              <a:t>easily </a:t>
            </a:r>
            <a:r>
              <a:rPr spc="105" dirty="0"/>
              <a:t>guessed </a:t>
            </a:r>
            <a:r>
              <a:rPr spc="65" dirty="0"/>
              <a:t>or </a:t>
            </a:r>
            <a:r>
              <a:rPr spc="70" dirty="0"/>
              <a:t> </a:t>
            </a:r>
            <a:r>
              <a:rPr spc="140" dirty="0"/>
              <a:t>cracked </a:t>
            </a:r>
            <a:r>
              <a:rPr spc="180" dirty="0"/>
              <a:t>by </a:t>
            </a:r>
            <a:r>
              <a:rPr spc="35" dirty="0"/>
              <a:t>hackers, leaving </a:t>
            </a:r>
            <a:r>
              <a:rPr spc="80" dirty="0"/>
              <a:t>your </a:t>
            </a:r>
            <a:r>
              <a:rPr spc="90" dirty="0"/>
              <a:t>sensitive </a:t>
            </a:r>
            <a:r>
              <a:rPr spc="95" dirty="0"/>
              <a:t> </a:t>
            </a:r>
            <a:r>
              <a:rPr spc="105" dirty="0"/>
              <a:t>data</a:t>
            </a:r>
            <a:r>
              <a:rPr spc="-140" dirty="0"/>
              <a:t> </a:t>
            </a:r>
            <a:r>
              <a:rPr spc="55" dirty="0"/>
              <a:t>vulnerable</a:t>
            </a:r>
            <a:r>
              <a:rPr spc="-135" dirty="0"/>
              <a:t> </a:t>
            </a:r>
            <a:r>
              <a:rPr spc="140" dirty="0"/>
              <a:t>to</a:t>
            </a:r>
            <a:r>
              <a:rPr spc="-140" dirty="0"/>
              <a:t> </a:t>
            </a:r>
            <a:r>
              <a:rPr spc="95" dirty="0"/>
              <a:t>theft</a:t>
            </a:r>
            <a:r>
              <a:rPr spc="-135" dirty="0"/>
              <a:t> </a:t>
            </a:r>
            <a:r>
              <a:rPr spc="95" dirty="0"/>
              <a:t>and</a:t>
            </a:r>
            <a:r>
              <a:rPr spc="-135" dirty="0"/>
              <a:t> </a:t>
            </a:r>
            <a:r>
              <a:rPr spc="45" dirty="0"/>
              <a:t>misuse.</a:t>
            </a:r>
          </a:p>
          <a:p>
            <a:pPr marL="12700" marR="5080" algn="just">
              <a:lnSpc>
                <a:spcPts val="4120"/>
              </a:lnSpc>
              <a:spcBef>
                <a:spcPts val="140"/>
              </a:spcBef>
            </a:pPr>
            <a:r>
              <a:rPr spc="40" dirty="0"/>
              <a:t>Using </a:t>
            </a:r>
            <a:r>
              <a:rPr spc="45" dirty="0"/>
              <a:t>a</a:t>
            </a:r>
            <a:r>
              <a:rPr spc="40" dirty="0"/>
              <a:t> </a:t>
            </a:r>
            <a:r>
              <a:rPr spc="110" dirty="0"/>
              <a:t>password</a:t>
            </a:r>
            <a:r>
              <a:rPr spc="40" dirty="0"/>
              <a:t> </a:t>
            </a:r>
            <a:r>
              <a:rPr spc="75" dirty="0"/>
              <a:t>strength</a:t>
            </a:r>
            <a:r>
              <a:rPr spc="40" dirty="0"/>
              <a:t> </a:t>
            </a:r>
            <a:r>
              <a:rPr spc="125" dirty="0"/>
              <a:t>checker</a:t>
            </a:r>
            <a:r>
              <a:rPr spc="40" dirty="0"/>
              <a:t> </a:t>
            </a:r>
            <a:r>
              <a:rPr spc="85" dirty="0"/>
              <a:t>ensures </a:t>
            </a:r>
            <a:r>
              <a:rPr spc="-865" dirty="0"/>
              <a:t> </a:t>
            </a:r>
            <a:r>
              <a:rPr spc="90" dirty="0"/>
              <a:t>that </a:t>
            </a:r>
            <a:r>
              <a:rPr spc="80" dirty="0"/>
              <a:t>your </a:t>
            </a:r>
            <a:r>
              <a:rPr spc="114" dirty="0"/>
              <a:t>passwords </a:t>
            </a:r>
            <a:r>
              <a:rPr spc="55" dirty="0"/>
              <a:t>are </a:t>
            </a:r>
            <a:r>
              <a:rPr spc="75" dirty="0"/>
              <a:t>strong </a:t>
            </a:r>
            <a:r>
              <a:rPr spc="55" dirty="0"/>
              <a:t>enough </a:t>
            </a:r>
            <a:r>
              <a:rPr spc="140" dirty="0"/>
              <a:t>to </a:t>
            </a:r>
            <a:r>
              <a:rPr spc="145" dirty="0"/>
              <a:t> </a:t>
            </a:r>
            <a:r>
              <a:rPr spc="85" dirty="0"/>
              <a:t>withstand </a:t>
            </a:r>
            <a:r>
              <a:rPr spc="100" dirty="0"/>
              <a:t>brute </a:t>
            </a:r>
            <a:r>
              <a:rPr spc="114" dirty="0"/>
              <a:t>force attacks </a:t>
            </a:r>
            <a:r>
              <a:rPr spc="95" dirty="0"/>
              <a:t>and </a:t>
            </a:r>
            <a:r>
              <a:rPr spc="85" dirty="0"/>
              <a:t>other </a:t>
            </a:r>
            <a:r>
              <a:rPr spc="90" dirty="0"/>
              <a:t> </a:t>
            </a:r>
            <a:r>
              <a:rPr spc="150" dirty="0"/>
              <a:t>common </a:t>
            </a:r>
            <a:r>
              <a:rPr spc="60" dirty="0"/>
              <a:t>hacking </a:t>
            </a:r>
            <a:r>
              <a:rPr spc="75" dirty="0"/>
              <a:t>techniques. </a:t>
            </a:r>
            <a:r>
              <a:rPr spc="95" dirty="0"/>
              <a:t>By </a:t>
            </a:r>
            <a:r>
              <a:rPr spc="80" dirty="0"/>
              <a:t>creating </a:t>
            </a:r>
            <a:r>
              <a:rPr spc="85" dirty="0"/>
              <a:t> </a:t>
            </a:r>
            <a:r>
              <a:rPr spc="75" dirty="0"/>
              <a:t>unique </a:t>
            </a:r>
            <a:r>
              <a:rPr spc="95" dirty="0"/>
              <a:t>and </a:t>
            </a:r>
            <a:r>
              <a:rPr spc="125" dirty="0"/>
              <a:t>complex </a:t>
            </a:r>
            <a:r>
              <a:rPr spc="114" dirty="0"/>
              <a:t>passwords </a:t>
            </a:r>
            <a:r>
              <a:rPr spc="60" dirty="0"/>
              <a:t>for </a:t>
            </a:r>
            <a:r>
              <a:rPr spc="120" dirty="0"/>
              <a:t>each </a:t>
            </a:r>
            <a:r>
              <a:rPr spc="85" dirty="0"/>
              <a:t>of </a:t>
            </a:r>
            <a:r>
              <a:rPr spc="-860" dirty="0"/>
              <a:t> </a:t>
            </a:r>
            <a:r>
              <a:rPr spc="80" dirty="0"/>
              <a:t>your </a:t>
            </a:r>
            <a:r>
              <a:rPr spc="55" dirty="0"/>
              <a:t>online </a:t>
            </a:r>
            <a:r>
              <a:rPr spc="85" dirty="0"/>
              <a:t>accounts, </a:t>
            </a:r>
            <a:r>
              <a:rPr spc="105" dirty="0"/>
              <a:t>you </a:t>
            </a:r>
            <a:r>
              <a:rPr spc="125" dirty="0"/>
              <a:t>can </a:t>
            </a:r>
            <a:r>
              <a:rPr spc="70" dirty="0"/>
              <a:t>significantly </a:t>
            </a:r>
            <a:r>
              <a:rPr spc="75" dirty="0"/>
              <a:t> </a:t>
            </a:r>
            <a:r>
              <a:rPr spc="130" dirty="0"/>
              <a:t>reduce </a:t>
            </a:r>
            <a:r>
              <a:rPr spc="95" dirty="0"/>
              <a:t>the </a:t>
            </a:r>
            <a:r>
              <a:rPr spc="45" dirty="0"/>
              <a:t>risk </a:t>
            </a:r>
            <a:r>
              <a:rPr spc="85" dirty="0"/>
              <a:t>of </a:t>
            </a:r>
            <a:r>
              <a:rPr spc="105" dirty="0"/>
              <a:t>identity </a:t>
            </a:r>
            <a:r>
              <a:rPr spc="95" dirty="0"/>
              <a:t>theft and </a:t>
            </a:r>
            <a:r>
              <a:rPr spc="85" dirty="0"/>
              <a:t>other </a:t>
            </a:r>
            <a:r>
              <a:rPr spc="90" dirty="0"/>
              <a:t> </a:t>
            </a:r>
            <a:r>
              <a:rPr spc="100" dirty="0"/>
              <a:t>cybercrimes.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3"/>
            <a:ext cx="5744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0" dirty="0"/>
              <a:t>Main</a:t>
            </a:r>
            <a:r>
              <a:rPr spc="-125" dirty="0"/>
              <a:t> </a:t>
            </a:r>
            <a:r>
              <a:rPr spc="37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42"/>
            <a:ext cx="13188950" cy="380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2D2D2D"/>
                </a:solidFill>
                <a:latin typeface="Trebuchet MS"/>
                <a:cs typeface="Trebuchet MS"/>
              </a:rPr>
              <a:t>User</a:t>
            </a:r>
            <a:r>
              <a:rPr sz="3600" b="1" spc="-27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65" dirty="0">
                <a:solidFill>
                  <a:srgbClr val="2D2D2D"/>
                </a:solidFill>
                <a:latin typeface="Trebuchet MS"/>
                <a:cs typeface="Trebuchet MS"/>
              </a:rPr>
              <a:t>Interface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5080" algn="just">
              <a:lnSpc>
                <a:spcPct val="122800"/>
              </a:lnSpc>
            </a:pP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This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component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allows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users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input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their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desired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receive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its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security.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web-based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front-end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technologies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2D2D2D"/>
                </a:solidFill>
                <a:latin typeface="Tahoma"/>
                <a:cs typeface="Tahoma"/>
              </a:rPr>
              <a:t>HTML,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20" dirty="0">
                <a:solidFill>
                  <a:srgbClr val="2D2D2D"/>
                </a:solidFill>
                <a:latin typeface="Tahoma"/>
                <a:cs typeface="Tahoma"/>
              </a:rPr>
              <a:t>CSS,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JavaScript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used.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Frameworks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React,</a:t>
            </a:r>
            <a:r>
              <a:rPr sz="2800" spc="-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2D2D2D"/>
                </a:solidFill>
                <a:latin typeface="Tahoma"/>
                <a:cs typeface="Tahoma"/>
              </a:rPr>
              <a:t>Vue.js,</a:t>
            </a:r>
            <a:r>
              <a:rPr sz="2800" spc="-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2800" spc="-8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Angular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help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with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development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responsive and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dynamic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interfaces.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1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4</a:t>
            </a:fld>
            <a:endParaRPr spc="-7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3"/>
            <a:ext cx="823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pc="670" dirty="0"/>
              <a:t>M</a:t>
            </a:r>
            <a:r>
              <a:rPr spc="315" dirty="0"/>
              <a:t>a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-75" dirty="0"/>
              <a:t> </a:t>
            </a:r>
            <a:r>
              <a:rPr spc="710" dirty="0"/>
              <a:t>C</a:t>
            </a:r>
            <a:r>
              <a:rPr spc="260" dirty="0"/>
              <a:t>o</a:t>
            </a:r>
            <a:r>
              <a:rPr spc="575" dirty="0"/>
              <a:t>m</a:t>
            </a:r>
            <a:r>
              <a:rPr spc="325" dirty="0"/>
              <a:t>p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140" dirty="0"/>
              <a:t>e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s</a:t>
            </a:r>
            <a:r>
              <a:rPr dirty="0"/>
              <a:t>	</a:t>
            </a:r>
            <a:r>
              <a:rPr spc="425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459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51"/>
            <a:ext cx="1318895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r>
              <a:rPr sz="3600" b="1" spc="-24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2D2D2D"/>
                </a:solidFill>
                <a:latin typeface="Trebuchet MS"/>
                <a:cs typeface="Trebuchet MS"/>
              </a:rPr>
              <a:t>Strength</a:t>
            </a:r>
            <a:r>
              <a:rPr sz="3600" b="1" spc="-23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2D2D2D"/>
                </a:solidFill>
                <a:latin typeface="Trebuchet MS"/>
                <a:cs typeface="Trebuchet MS"/>
              </a:rPr>
              <a:t>Algorithms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5080" algn="just">
              <a:lnSpc>
                <a:spcPct val="122800"/>
              </a:lnSpc>
            </a:pP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These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algorithms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calculate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strength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security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based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various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metrics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length,</a:t>
            </a:r>
            <a:r>
              <a:rPr sz="2800" spc="-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complexity,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dictionary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check.A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variety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programming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languages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used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for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validation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engine.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Some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common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languages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include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Python,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Java,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C#,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D2D2D"/>
                </a:solidFill>
                <a:latin typeface="Tahoma"/>
                <a:cs typeface="Tahoma"/>
              </a:rPr>
              <a:t>Ruby,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2D2D2D"/>
                </a:solidFill>
                <a:latin typeface="Tahoma"/>
                <a:cs typeface="Tahoma"/>
              </a:rPr>
              <a:t>PHP.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"/>
            <a:ext cx="18288000" cy="10286365"/>
            <a:chOff x="0" y="3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3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60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9011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9011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403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88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21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56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9011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9011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403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403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13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13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21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88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56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9011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9011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403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403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13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505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56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403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403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305"/>
                  </a:lnTo>
                  <a:lnTo>
                    <a:pt x="22580" y="281305"/>
                  </a:lnTo>
                  <a:lnTo>
                    <a:pt x="23952" y="281305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64"/>
                  </a:lnTo>
                  <a:lnTo>
                    <a:pt x="31483" y="287464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57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57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66"/>
                  </a:lnTo>
                  <a:lnTo>
                    <a:pt x="154673" y="102666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29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305"/>
                  </a:lnTo>
                  <a:lnTo>
                    <a:pt x="207365" y="281305"/>
                  </a:lnTo>
                  <a:lnTo>
                    <a:pt x="208724" y="281305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57"/>
                  </a:lnTo>
                  <a:lnTo>
                    <a:pt x="207365" y="240157"/>
                  </a:lnTo>
                  <a:lnTo>
                    <a:pt x="208724" y="240157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64"/>
                  </a:lnTo>
                  <a:lnTo>
                    <a:pt x="216255" y="287464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57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57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49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49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66"/>
                  </a:lnTo>
                  <a:lnTo>
                    <a:pt x="216255" y="102666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59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59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411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305"/>
                  </a:lnTo>
                  <a:lnTo>
                    <a:pt x="229260" y="281305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58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71"/>
                  </a:lnTo>
                  <a:lnTo>
                    <a:pt x="227888" y="240157"/>
                  </a:lnTo>
                  <a:lnTo>
                    <a:pt x="229260" y="240157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70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21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39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21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16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29"/>
                  </a:lnTo>
                  <a:lnTo>
                    <a:pt x="227888" y="158115"/>
                  </a:lnTo>
                  <a:lnTo>
                    <a:pt x="229260" y="158115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34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3002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82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44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31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32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31"/>
                  </a:lnTo>
                  <a:close/>
                </a:path>
                <a:path w="260984" h="312420">
                  <a:moveTo>
                    <a:pt x="229946" y="31457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58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57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55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64"/>
                  </a:lnTo>
                  <a:lnTo>
                    <a:pt x="236804" y="287464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57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57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66"/>
                  </a:lnTo>
                  <a:lnTo>
                    <a:pt x="236804" y="102666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59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59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411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411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305"/>
                  </a:lnTo>
                  <a:lnTo>
                    <a:pt x="248437" y="281305"/>
                  </a:lnTo>
                  <a:lnTo>
                    <a:pt x="249809" y="281305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57"/>
                  </a:lnTo>
                  <a:lnTo>
                    <a:pt x="248437" y="240157"/>
                  </a:lnTo>
                  <a:lnTo>
                    <a:pt x="249809" y="240157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21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21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21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15"/>
                  </a:lnTo>
                  <a:lnTo>
                    <a:pt x="248437" y="158115"/>
                  </a:lnTo>
                  <a:lnTo>
                    <a:pt x="249809" y="158115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34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67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31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31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31"/>
                  </a:lnTo>
                  <a:close/>
                </a:path>
                <a:path w="260984" h="312420">
                  <a:moveTo>
                    <a:pt x="250494" y="31457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57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57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76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903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55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62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70"/>
                  </a:lnTo>
                  <a:lnTo>
                    <a:pt x="14300" y="423062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54"/>
                  </a:lnTo>
                  <a:lnTo>
                    <a:pt x="21209" y="410654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90"/>
                  </a:lnTo>
                  <a:lnTo>
                    <a:pt x="32105" y="404495"/>
                  </a:lnTo>
                  <a:lnTo>
                    <a:pt x="32842" y="404495"/>
                  </a:lnTo>
                  <a:lnTo>
                    <a:pt x="34213" y="404495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54"/>
                  </a:lnTo>
                  <a:lnTo>
                    <a:pt x="41732" y="410654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47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47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59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14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59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54"/>
                  </a:lnTo>
                  <a:lnTo>
                    <a:pt x="62280" y="410654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47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47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47"/>
                  </a:lnTo>
                  <a:lnTo>
                    <a:pt x="73914" y="363347"/>
                  </a:lnTo>
                  <a:lnTo>
                    <a:pt x="75285" y="363347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95"/>
                  </a:lnTo>
                  <a:lnTo>
                    <a:pt x="94449" y="404495"/>
                  </a:lnTo>
                  <a:lnTo>
                    <a:pt x="95821" y="404495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47"/>
                  </a:lnTo>
                  <a:lnTo>
                    <a:pt x="94449" y="363347"/>
                  </a:lnTo>
                  <a:lnTo>
                    <a:pt x="95821" y="363347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54"/>
                  </a:lnTo>
                  <a:lnTo>
                    <a:pt x="103339" y="410654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47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47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39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39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90"/>
                  </a:lnTo>
                  <a:lnTo>
                    <a:pt x="114249" y="404495"/>
                  </a:lnTo>
                  <a:lnTo>
                    <a:pt x="114973" y="404495"/>
                  </a:lnTo>
                  <a:lnTo>
                    <a:pt x="116344" y="404495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71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47"/>
                  </a:lnTo>
                  <a:lnTo>
                    <a:pt x="114973" y="363347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61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38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46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54"/>
                  </a:lnTo>
                  <a:lnTo>
                    <a:pt x="164922" y="410654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601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601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601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95"/>
                  </a:lnTo>
                  <a:lnTo>
                    <a:pt x="176580" y="404495"/>
                  </a:lnTo>
                  <a:lnTo>
                    <a:pt x="177952" y="404495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47"/>
                  </a:lnTo>
                  <a:lnTo>
                    <a:pt x="176580" y="363347"/>
                  </a:lnTo>
                  <a:lnTo>
                    <a:pt x="177952" y="363347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305"/>
                  </a:lnTo>
                  <a:lnTo>
                    <a:pt x="176580" y="281305"/>
                  </a:lnTo>
                  <a:lnTo>
                    <a:pt x="177952" y="281305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45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54"/>
                  </a:lnTo>
                  <a:lnTo>
                    <a:pt x="453758" y="410654"/>
                  </a:lnTo>
                  <a:lnTo>
                    <a:pt x="452386" y="410654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47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47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39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39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57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57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56"/>
                  </a:lnTo>
                  <a:lnTo>
                    <a:pt x="453758" y="225856"/>
                  </a:lnTo>
                  <a:lnTo>
                    <a:pt x="452386" y="225856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49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49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33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33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59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59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38"/>
                  </a:lnTo>
                  <a:lnTo>
                    <a:pt x="455117" y="24638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31"/>
                  </a:lnTo>
                  <a:lnTo>
                    <a:pt x="673" y="390131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24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24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16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16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96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71"/>
                  </a:lnTo>
                  <a:lnTo>
                    <a:pt x="12293" y="383971"/>
                  </a:lnTo>
                  <a:lnTo>
                    <a:pt x="13652" y="383971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23"/>
                  </a:lnTo>
                  <a:lnTo>
                    <a:pt x="12293" y="342823"/>
                  </a:lnTo>
                  <a:lnTo>
                    <a:pt x="13652" y="342823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88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88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88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31"/>
                  </a:lnTo>
                  <a:lnTo>
                    <a:pt x="21183" y="390131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24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24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16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16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78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71"/>
                  </a:lnTo>
                  <a:lnTo>
                    <a:pt x="32816" y="383971"/>
                  </a:lnTo>
                  <a:lnTo>
                    <a:pt x="34188" y="383971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23"/>
                  </a:lnTo>
                  <a:lnTo>
                    <a:pt x="32816" y="342823"/>
                  </a:lnTo>
                  <a:lnTo>
                    <a:pt x="34188" y="342823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88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88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88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81"/>
                  </a:lnTo>
                  <a:lnTo>
                    <a:pt x="32816" y="260781"/>
                  </a:lnTo>
                  <a:lnTo>
                    <a:pt x="34188" y="260781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22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24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24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16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16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88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88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88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201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34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31"/>
                  </a:lnTo>
                  <a:lnTo>
                    <a:pt x="62268" y="390131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24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24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16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16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75"/>
                  </a:lnTo>
                  <a:lnTo>
                    <a:pt x="71831" y="339648"/>
                  </a:lnTo>
                  <a:lnTo>
                    <a:pt x="71843" y="341337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23"/>
                  </a:lnTo>
                  <a:lnTo>
                    <a:pt x="74803" y="342811"/>
                  </a:lnTo>
                  <a:lnTo>
                    <a:pt x="75438" y="342392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59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201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34"/>
                  </a:lnTo>
                  <a:lnTo>
                    <a:pt x="75946" y="238467"/>
                  </a:lnTo>
                  <a:lnTo>
                    <a:pt x="75946" y="238201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71"/>
                  </a:lnTo>
                  <a:lnTo>
                    <a:pt x="73888" y="383971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48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15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206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33"/>
                  </a:lnTo>
                  <a:lnTo>
                    <a:pt x="71831" y="257606"/>
                  </a:lnTo>
                  <a:lnTo>
                    <a:pt x="71843" y="259295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81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304"/>
                  </a:lnTo>
                  <a:lnTo>
                    <a:pt x="280644" y="403898"/>
                  </a:lnTo>
                  <a:lnTo>
                    <a:pt x="281063" y="403504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67"/>
                  </a:lnTo>
                  <a:lnTo>
                    <a:pt x="278460" y="383971"/>
                  </a:lnTo>
                  <a:lnTo>
                    <a:pt x="279196" y="383971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22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30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48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62"/>
                  </a:lnTo>
                  <a:lnTo>
                    <a:pt x="281254" y="361391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18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19"/>
                  </a:lnTo>
                  <a:lnTo>
                    <a:pt x="278460" y="342823"/>
                  </a:lnTo>
                  <a:lnTo>
                    <a:pt x="279196" y="342823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101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46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14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76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77"/>
                  </a:lnTo>
                  <a:lnTo>
                    <a:pt x="278460" y="260769"/>
                  </a:lnTo>
                  <a:lnTo>
                    <a:pt x="279196" y="260781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51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34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201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68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83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30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60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59"/>
                  </a:lnTo>
                  <a:lnTo>
                    <a:pt x="281266" y="320852"/>
                  </a:lnTo>
                  <a:lnTo>
                    <a:pt x="281330" y="320230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95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43"/>
                  </a:lnTo>
                  <a:lnTo>
                    <a:pt x="288112" y="82143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36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36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14"/>
                  </a:lnTo>
                  <a:lnTo>
                    <a:pt x="289483" y="4114"/>
                  </a:lnTo>
                  <a:lnTo>
                    <a:pt x="290855" y="4114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401"/>
                  </a:lnTo>
                  <a:lnTo>
                    <a:pt x="301129" y="14401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80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809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809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201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201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9011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9011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21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21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107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25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96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40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22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66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88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101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19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27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45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50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17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35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86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809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809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201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201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9011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9011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2557" y="20523"/>
                  </a:lnTo>
                  <a:lnTo>
                    <a:pt x="42075" y="20726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809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809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201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201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26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911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34"/>
                  </a:lnTo>
                  <a:lnTo>
                    <a:pt x="630605" y="730034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27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27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19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19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36"/>
                  </a:lnTo>
                  <a:lnTo>
                    <a:pt x="630605" y="545236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29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29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74"/>
                  </a:lnTo>
                  <a:lnTo>
                    <a:pt x="642264" y="723874"/>
                  </a:lnTo>
                  <a:lnTo>
                    <a:pt x="643636" y="723874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26"/>
                  </a:lnTo>
                  <a:lnTo>
                    <a:pt x="642264" y="682726"/>
                  </a:lnTo>
                  <a:lnTo>
                    <a:pt x="643636" y="682726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27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27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27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46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93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93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93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39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39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81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81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26"/>
                  </a:lnTo>
                  <a:lnTo>
                    <a:pt x="724395" y="682726"/>
                  </a:lnTo>
                  <a:lnTo>
                    <a:pt x="725766" y="682726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91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91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91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84"/>
                  </a:lnTo>
                  <a:lnTo>
                    <a:pt x="724395" y="600684"/>
                  </a:lnTo>
                  <a:lnTo>
                    <a:pt x="725766" y="600684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104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37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27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27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27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46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93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93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93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72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82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601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82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811"/>
                  </a:lnTo>
                  <a:lnTo>
                    <a:pt x="724395" y="723874"/>
                  </a:lnTo>
                  <a:lnTo>
                    <a:pt x="725754" y="723938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25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36"/>
                  </a:lnTo>
                  <a:lnTo>
                    <a:pt x="733298" y="545236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29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29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46"/>
                  </a:lnTo>
                  <a:lnTo>
                    <a:pt x="733298" y="422046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39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39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17"/>
                  </a:lnTo>
                  <a:lnTo>
                    <a:pt x="734656" y="344017"/>
                  </a:lnTo>
                  <a:lnTo>
                    <a:pt x="736028" y="344017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42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50"/>
                  </a:lnTo>
                  <a:lnTo>
                    <a:pt x="747052" y="742442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74"/>
                  </a:lnTo>
                  <a:lnTo>
                    <a:pt x="744994" y="723874"/>
                  </a:lnTo>
                  <a:lnTo>
                    <a:pt x="746366" y="723874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26"/>
                  </a:lnTo>
                  <a:lnTo>
                    <a:pt x="744994" y="682726"/>
                  </a:lnTo>
                  <a:lnTo>
                    <a:pt x="746366" y="682726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91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91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91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84"/>
                  </a:lnTo>
                  <a:lnTo>
                    <a:pt x="744994" y="600684"/>
                  </a:lnTo>
                  <a:lnTo>
                    <a:pt x="746366" y="600684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104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37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601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601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601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72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56"/>
                  </a:lnTo>
                  <a:lnTo>
                    <a:pt x="753821" y="298856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85"/>
                  </a:lnTo>
                  <a:lnTo>
                    <a:pt x="698" y="338785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78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70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87"/>
                  </a:lnTo>
                  <a:lnTo>
                    <a:pt x="698" y="153987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80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77"/>
                  </a:lnTo>
                  <a:lnTo>
                    <a:pt x="12319" y="291477"/>
                  </a:lnTo>
                  <a:lnTo>
                    <a:pt x="13690" y="291477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42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42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35"/>
                  </a:lnTo>
                  <a:lnTo>
                    <a:pt x="12319" y="209435"/>
                  </a:lnTo>
                  <a:lnTo>
                    <a:pt x="13690" y="209435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55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88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52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52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52"/>
                  </a:lnTo>
                  <a:close/>
                </a:path>
                <a:path w="76200" h="363855">
                  <a:moveTo>
                    <a:pt x="14376" y="82778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78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78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97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44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44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44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23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97"/>
                  </a:lnTo>
                  <a:lnTo>
                    <a:pt x="21196" y="30797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42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35"/>
                  </a:lnTo>
                  <a:lnTo>
                    <a:pt x="32854" y="209435"/>
                  </a:lnTo>
                  <a:lnTo>
                    <a:pt x="34226" y="209435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55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88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52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23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97"/>
                  </a:lnTo>
                  <a:lnTo>
                    <a:pt x="41744" y="30797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85"/>
                  </a:lnTo>
                  <a:lnTo>
                    <a:pt x="62280" y="338785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78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78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70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70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87"/>
                  </a:lnTo>
                  <a:lnTo>
                    <a:pt x="62280" y="153987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80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80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97"/>
                  </a:lnTo>
                  <a:lnTo>
                    <a:pt x="62280" y="30797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90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90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42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42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42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35"/>
                  </a:lnTo>
                  <a:lnTo>
                    <a:pt x="73914" y="209435"/>
                  </a:lnTo>
                  <a:lnTo>
                    <a:pt x="75272" y="209435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55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88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23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201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93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93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403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72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14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78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88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93"/>
                  </a:lnTo>
                  <a:lnTo>
                    <a:pt x="10464" y="124180"/>
                  </a:lnTo>
                  <a:lnTo>
                    <a:pt x="10261" y="124675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19"/>
                  </a:lnTo>
                  <a:lnTo>
                    <a:pt x="10464" y="103606"/>
                  </a:lnTo>
                  <a:lnTo>
                    <a:pt x="10261" y="104101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303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20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4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4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5</a:t>
            </a:fld>
            <a:endParaRPr spc="-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1"/>
            <a:ext cx="823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pc="670" dirty="0"/>
              <a:t>M</a:t>
            </a:r>
            <a:r>
              <a:rPr spc="315" dirty="0"/>
              <a:t>a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-75" dirty="0"/>
              <a:t> </a:t>
            </a:r>
            <a:r>
              <a:rPr spc="710" dirty="0"/>
              <a:t>C</a:t>
            </a:r>
            <a:r>
              <a:rPr spc="260" dirty="0"/>
              <a:t>o</a:t>
            </a:r>
            <a:r>
              <a:rPr spc="575" dirty="0"/>
              <a:t>m</a:t>
            </a:r>
            <a:r>
              <a:rPr spc="325" dirty="0"/>
              <a:t>p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140" dirty="0"/>
              <a:t>e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s</a:t>
            </a:r>
            <a:r>
              <a:rPr dirty="0"/>
              <a:t>	</a:t>
            </a:r>
            <a:r>
              <a:rPr spc="425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459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44"/>
            <a:ext cx="13189585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55" dirty="0">
                <a:solidFill>
                  <a:srgbClr val="2D2D2D"/>
                </a:solidFill>
                <a:latin typeface="Trebuchet MS"/>
                <a:cs typeface="Trebuchet MS"/>
              </a:rPr>
              <a:t>Password</a:t>
            </a:r>
            <a:r>
              <a:rPr sz="3600" b="1" spc="-2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2D2D2D"/>
                </a:solidFill>
                <a:latin typeface="Trebuchet MS"/>
                <a:cs typeface="Trebuchet MS"/>
              </a:rPr>
              <a:t>Generator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5080" algn="just">
              <a:lnSpc>
                <a:spcPct val="122800"/>
              </a:lnSpc>
            </a:pP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This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component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generate </a:t>
            </a:r>
            <a:r>
              <a:rPr sz="2800" spc="15" dirty="0">
                <a:solidFill>
                  <a:srgbClr val="2D2D2D"/>
                </a:solidFill>
                <a:latin typeface="Tahoma"/>
                <a:cs typeface="Tahoma"/>
              </a:rPr>
              <a:t>strong,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random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passwords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meet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complexity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length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requirements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set </a:t>
            </a:r>
            <a:r>
              <a:rPr sz="2800" spc="180" dirty="0">
                <a:solidFill>
                  <a:srgbClr val="2D2D2D"/>
                </a:solidFill>
                <a:latin typeface="Tahoma"/>
                <a:cs typeface="Tahoma"/>
              </a:rPr>
              <a:t>by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user.A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generator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written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in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programming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language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Python, </a:t>
            </a:r>
            <a:r>
              <a:rPr sz="2800" dirty="0">
                <a:solidFill>
                  <a:srgbClr val="2D2D2D"/>
                </a:solidFill>
                <a:latin typeface="Tahoma"/>
                <a:cs typeface="Tahoma"/>
              </a:rPr>
              <a:t>Java,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JavaScript.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There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are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also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several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online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generator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tools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2D2D2D"/>
                </a:solidFill>
                <a:latin typeface="Tahoma"/>
                <a:cs typeface="Tahoma"/>
              </a:rPr>
              <a:t>available.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2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0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6</a:t>
            </a:fld>
            <a:endParaRPr spc="-7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1"/>
            <a:ext cx="823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pc="670" dirty="0"/>
              <a:t>M</a:t>
            </a:r>
            <a:r>
              <a:rPr spc="315" dirty="0"/>
              <a:t>a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-75" dirty="0"/>
              <a:t> </a:t>
            </a:r>
            <a:r>
              <a:rPr spc="710" dirty="0"/>
              <a:t>C</a:t>
            </a:r>
            <a:r>
              <a:rPr spc="260" dirty="0"/>
              <a:t>o</a:t>
            </a:r>
            <a:r>
              <a:rPr spc="575" dirty="0"/>
              <a:t>m</a:t>
            </a:r>
            <a:r>
              <a:rPr spc="325" dirty="0"/>
              <a:t>p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140" dirty="0"/>
              <a:t>e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s</a:t>
            </a:r>
            <a:r>
              <a:rPr dirty="0"/>
              <a:t>	</a:t>
            </a:r>
            <a:r>
              <a:rPr spc="425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459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43"/>
            <a:ext cx="13190219" cy="432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35" dirty="0">
                <a:solidFill>
                  <a:srgbClr val="2D2D2D"/>
                </a:solidFill>
                <a:latin typeface="Trebuchet MS"/>
                <a:cs typeface="Trebuchet MS"/>
              </a:rPr>
              <a:t>Feedback</a:t>
            </a:r>
            <a:r>
              <a:rPr sz="3600" b="1" spc="-250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160" dirty="0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sz="3600" b="1" spc="-24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2D2D2D"/>
                </a:solidFill>
                <a:latin typeface="Trebuchet MS"/>
                <a:cs typeface="Trebuchet MS"/>
              </a:rPr>
              <a:t>Reporting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8255" algn="just">
              <a:lnSpc>
                <a:spcPct val="122800"/>
              </a:lnSpc>
            </a:pP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This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component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provides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feedback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suggestions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how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improve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their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password,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based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standards.</a:t>
            </a:r>
            <a:endParaRPr sz="2800">
              <a:latin typeface="Tahoma"/>
              <a:cs typeface="Tahoma"/>
            </a:endParaRPr>
          </a:p>
          <a:p>
            <a:pPr marL="544830" marR="5080" algn="just">
              <a:lnSpc>
                <a:spcPts val="4120"/>
              </a:lnSpc>
              <a:spcBef>
                <a:spcPts val="120"/>
              </a:spcBef>
            </a:pP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Open </a:t>
            </a:r>
            <a:r>
              <a:rPr sz="2800" spc="165" dirty="0">
                <a:solidFill>
                  <a:srgbClr val="2D2D2D"/>
                </a:solidFill>
                <a:latin typeface="Tahoma"/>
                <a:cs typeface="Tahoma"/>
              </a:rPr>
              <a:t>Web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Security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Project)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non-profit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organization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focuses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on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improving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security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software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web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applications.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They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provide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guidelines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best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practices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for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secure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development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testing,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including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recommendations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for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testing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strength.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8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5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50"/>
                  </a:lnTo>
                  <a:lnTo>
                    <a:pt x="2057" y="178650"/>
                  </a:lnTo>
                  <a:lnTo>
                    <a:pt x="3416" y="178650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50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50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85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85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37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37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95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95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34"/>
                  </a:lnTo>
                  <a:lnTo>
                    <a:pt x="10312" y="84975"/>
                  </a:lnTo>
                  <a:lnTo>
                    <a:pt x="10655" y="85826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63"/>
                  </a:lnTo>
                  <a:lnTo>
                    <a:pt x="12204" y="168363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50"/>
                  </a:lnTo>
                  <a:lnTo>
                    <a:pt x="22580" y="178650"/>
                  </a:lnTo>
                  <a:lnTo>
                    <a:pt x="23952" y="178650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50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50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85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85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37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37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95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95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26"/>
                  </a:lnTo>
                  <a:lnTo>
                    <a:pt x="34734" y="84975"/>
                  </a:lnTo>
                  <a:lnTo>
                    <a:pt x="34848" y="84734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63"/>
                  </a:lnTo>
                  <a:lnTo>
                    <a:pt x="32842" y="168363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50"/>
                  </a:lnTo>
                  <a:lnTo>
                    <a:pt x="43103" y="178650"/>
                  </a:lnTo>
                  <a:lnTo>
                    <a:pt x="44475" y="178650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50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50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60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60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60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95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95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50"/>
                  </a:lnTo>
                  <a:lnTo>
                    <a:pt x="84188" y="178650"/>
                  </a:lnTo>
                  <a:lnTo>
                    <a:pt x="85559" y="178650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50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50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29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30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30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30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14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14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14"/>
                  </a:lnTo>
                  <a:close/>
                </a:path>
                <a:path w="66040" h="445770">
                  <a:moveTo>
                    <a:pt x="14363" y="257340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40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40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62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00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16"/>
                  </a:lnTo>
                  <a:lnTo>
                    <a:pt x="20688" y="146570"/>
                  </a:lnTo>
                  <a:lnTo>
                    <a:pt x="21043" y="147396"/>
                  </a:lnTo>
                  <a:lnTo>
                    <a:pt x="21678" y="147815"/>
                  </a:lnTo>
                  <a:lnTo>
                    <a:pt x="23152" y="147815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20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288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75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27"/>
                  </a:lnTo>
                  <a:lnTo>
                    <a:pt x="20523" y="106083"/>
                  </a:lnTo>
                  <a:lnTo>
                    <a:pt x="21209" y="106756"/>
                  </a:lnTo>
                  <a:lnTo>
                    <a:pt x="22580" y="106756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70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30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30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30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14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14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14"/>
                  </a:lnTo>
                  <a:close/>
                </a:path>
                <a:path w="66040" h="445770">
                  <a:moveTo>
                    <a:pt x="34925" y="257340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40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40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62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595"/>
                  </a:lnTo>
                  <a:lnTo>
                    <a:pt x="41757" y="61595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30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30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30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11"/>
                  </a:lnTo>
                  <a:lnTo>
                    <a:pt x="62357" y="164211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595"/>
                  </a:lnTo>
                  <a:lnTo>
                    <a:pt x="62357" y="61595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00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56"/>
                  </a:lnTo>
                  <a:lnTo>
                    <a:pt x="63728" y="106756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40"/>
                  </a:lnTo>
                  <a:lnTo>
                    <a:pt x="2057" y="301840"/>
                  </a:lnTo>
                  <a:lnTo>
                    <a:pt x="3429" y="301840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40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40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50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50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75"/>
                  </a:lnTo>
                  <a:lnTo>
                    <a:pt x="10464" y="352158"/>
                  </a:lnTo>
                  <a:lnTo>
                    <a:pt x="11264" y="352958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75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26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27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27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85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85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36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16"/>
                  </a:lnTo>
                  <a:lnTo>
                    <a:pt x="14211" y="208165"/>
                  </a:lnTo>
                  <a:lnTo>
                    <a:pt x="14325" y="207924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75"/>
                  </a:lnTo>
                  <a:lnTo>
                    <a:pt x="10274" y="84455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75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95"/>
                  </a:lnTo>
                  <a:lnTo>
                    <a:pt x="10947" y="61595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53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95"/>
                  </a:lnTo>
                  <a:lnTo>
                    <a:pt x="31483" y="61595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75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75"/>
                  </a:lnTo>
                  <a:lnTo>
                    <a:pt x="30797" y="84455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7</a:t>
            </a:fld>
            <a:endParaRPr spc="-7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028700" cy="1028700"/>
            <a:chOff x="0" y="1"/>
            <a:chExt cx="1028700" cy="1028700"/>
          </a:xfrm>
        </p:grpSpPr>
        <p:sp>
          <p:nvSpPr>
            <p:cNvPr id="3" name="object 3"/>
            <p:cNvSpPr/>
            <p:nvPr/>
          </p:nvSpPr>
          <p:spPr>
            <a:xfrm>
              <a:off x="506161" y="1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1257" y="261259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755" y="493927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27"/>
                  </a:moveTo>
                  <a:lnTo>
                    <a:pt x="3416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16" y="260743"/>
                  </a:lnTo>
                  <a:lnTo>
                    <a:pt x="4102" y="260057"/>
                  </a:lnTo>
                  <a:lnTo>
                    <a:pt x="4102" y="257327"/>
                  </a:lnTo>
                  <a:close/>
                </a:path>
                <a:path w="86359" h="260984">
                  <a:moveTo>
                    <a:pt x="4102" y="236791"/>
                  </a:moveTo>
                  <a:lnTo>
                    <a:pt x="3416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16" y="240220"/>
                  </a:lnTo>
                  <a:lnTo>
                    <a:pt x="4102" y="239534"/>
                  </a:lnTo>
                  <a:lnTo>
                    <a:pt x="4102" y="236791"/>
                  </a:lnTo>
                  <a:close/>
                </a:path>
                <a:path w="86359" h="260984">
                  <a:moveTo>
                    <a:pt x="4102" y="216268"/>
                  </a:moveTo>
                  <a:lnTo>
                    <a:pt x="3416" y="215582"/>
                  </a:lnTo>
                  <a:lnTo>
                    <a:pt x="685" y="215582"/>
                  </a:lnTo>
                  <a:lnTo>
                    <a:pt x="0" y="216268"/>
                  </a:lnTo>
                  <a:lnTo>
                    <a:pt x="0" y="218998"/>
                  </a:lnTo>
                  <a:lnTo>
                    <a:pt x="685" y="219684"/>
                  </a:lnTo>
                  <a:lnTo>
                    <a:pt x="2057" y="219684"/>
                  </a:lnTo>
                  <a:lnTo>
                    <a:pt x="3416" y="219684"/>
                  </a:lnTo>
                  <a:lnTo>
                    <a:pt x="4102" y="218998"/>
                  </a:lnTo>
                  <a:lnTo>
                    <a:pt x="4102" y="216268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16" y="199161"/>
                  </a:lnTo>
                  <a:lnTo>
                    <a:pt x="4102" y="198475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09"/>
                  </a:moveTo>
                  <a:lnTo>
                    <a:pt x="3416" y="174523"/>
                  </a:lnTo>
                  <a:lnTo>
                    <a:pt x="685" y="174523"/>
                  </a:lnTo>
                  <a:lnTo>
                    <a:pt x="0" y="175209"/>
                  </a:lnTo>
                  <a:lnTo>
                    <a:pt x="0" y="177952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52"/>
                  </a:lnTo>
                  <a:lnTo>
                    <a:pt x="4102" y="175209"/>
                  </a:lnTo>
                  <a:close/>
                </a:path>
                <a:path w="86359" h="260984">
                  <a:moveTo>
                    <a:pt x="4102" y="154660"/>
                  </a:moveTo>
                  <a:lnTo>
                    <a:pt x="3416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16" y="158076"/>
                  </a:lnTo>
                  <a:lnTo>
                    <a:pt x="4102" y="157391"/>
                  </a:lnTo>
                  <a:lnTo>
                    <a:pt x="4102" y="154660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16" y="137553"/>
                  </a:lnTo>
                  <a:lnTo>
                    <a:pt x="4102" y="136867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01"/>
                  </a:moveTo>
                  <a:lnTo>
                    <a:pt x="3416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16" y="117030"/>
                  </a:lnTo>
                  <a:lnTo>
                    <a:pt x="4102" y="116344"/>
                  </a:lnTo>
                  <a:lnTo>
                    <a:pt x="4102" y="113601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43"/>
                  </a:lnTo>
                  <a:lnTo>
                    <a:pt x="685" y="92443"/>
                  </a:lnTo>
                  <a:lnTo>
                    <a:pt x="0" y="93129"/>
                  </a:lnTo>
                  <a:lnTo>
                    <a:pt x="0" y="95859"/>
                  </a:lnTo>
                  <a:lnTo>
                    <a:pt x="685" y="96545"/>
                  </a:lnTo>
                  <a:lnTo>
                    <a:pt x="2057" y="96545"/>
                  </a:lnTo>
                  <a:lnTo>
                    <a:pt x="3416" y="96545"/>
                  </a:lnTo>
                  <a:lnTo>
                    <a:pt x="4102" y="95859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69"/>
                  </a:lnTo>
                  <a:lnTo>
                    <a:pt x="685" y="71869"/>
                  </a:lnTo>
                  <a:lnTo>
                    <a:pt x="0" y="72555"/>
                  </a:lnTo>
                  <a:lnTo>
                    <a:pt x="0" y="75285"/>
                  </a:lnTo>
                  <a:lnTo>
                    <a:pt x="685" y="75971"/>
                  </a:lnTo>
                  <a:lnTo>
                    <a:pt x="2057" y="75971"/>
                  </a:lnTo>
                  <a:lnTo>
                    <a:pt x="3416" y="75971"/>
                  </a:lnTo>
                  <a:lnTo>
                    <a:pt x="4102" y="75285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65"/>
                  </a:moveTo>
                  <a:lnTo>
                    <a:pt x="14046" y="247383"/>
                  </a:lnTo>
                  <a:lnTo>
                    <a:pt x="13652" y="246976"/>
                  </a:lnTo>
                  <a:lnTo>
                    <a:pt x="12687" y="245999"/>
                  </a:lnTo>
                  <a:lnTo>
                    <a:pt x="11722" y="245999"/>
                  </a:lnTo>
                  <a:lnTo>
                    <a:pt x="10744" y="246976"/>
                  </a:lnTo>
                  <a:lnTo>
                    <a:pt x="10350" y="247383"/>
                  </a:lnTo>
                  <a:lnTo>
                    <a:pt x="10160" y="247865"/>
                  </a:lnTo>
                  <a:lnTo>
                    <a:pt x="10147" y="248424"/>
                  </a:lnTo>
                  <a:lnTo>
                    <a:pt x="10147" y="249796"/>
                  </a:lnTo>
                  <a:lnTo>
                    <a:pt x="10833" y="250482"/>
                  </a:lnTo>
                  <a:lnTo>
                    <a:pt x="12204" y="250482"/>
                  </a:lnTo>
                  <a:lnTo>
                    <a:pt x="13563" y="250482"/>
                  </a:lnTo>
                  <a:lnTo>
                    <a:pt x="14249" y="249796"/>
                  </a:lnTo>
                  <a:lnTo>
                    <a:pt x="14249" y="248424"/>
                  </a:lnTo>
                  <a:lnTo>
                    <a:pt x="14249" y="247865"/>
                  </a:lnTo>
                  <a:close/>
                </a:path>
                <a:path w="86359" h="260984">
                  <a:moveTo>
                    <a:pt x="14249" y="226529"/>
                  </a:moveTo>
                  <a:lnTo>
                    <a:pt x="13563" y="225844"/>
                  </a:lnTo>
                  <a:lnTo>
                    <a:pt x="10833" y="225844"/>
                  </a:lnTo>
                  <a:lnTo>
                    <a:pt x="10147" y="226529"/>
                  </a:lnTo>
                  <a:lnTo>
                    <a:pt x="10147" y="229273"/>
                  </a:lnTo>
                  <a:lnTo>
                    <a:pt x="10833" y="229946"/>
                  </a:lnTo>
                  <a:lnTo>
                    <a:pt x="12204" y="229946"/>
                  </a:lnTo>
                  <a:lnTo>
                    <a:pt x="13563" y="229946"/>
                  </a:lnTo>
                  <a:lnTo>
                    <a:pt x="14249" y="229273"/>
                  </a:lnTo>
                  <a:lnTo>
                    <a:pt x="14249" y="226529"/>
                  </a:lnTo>
                  <a:close/>
                </a:path>
                <a:path w="86359" h="260984">
                  <a:moveTo>
                    <a:pt x="14249" y="206006"/>
                  </a:moveTo>
                  <a:lnTo>
                    <a:pt x="13563" y="205320"/>
                  </a:lnTo>
                  <a:lnTo>
                    <a:pt x="10833" y="205320"/>
                  </a:lnTo>
                  <a:lnTo>
                    <a:pt x="10147" y="206006"/>
                  </a:lnTo>
                  <a:lnTo>
                    <a:pt x="10147" y="208737"/>
                  </a:lnTo>
                  <a:lnTo>
                    <a:pt x="10833" y="209423"/>
                  </a:lnTo>
                  <a:lnTo>
                    <a:pt x="12204" y="209423"/>
                  </a:lnTo>
                  <a:lnTo>
                    <a:pt x="13563" y="209423"/>
                  </a:lnTo>
                  <a:lnTo>
                    <a:pt x="14249" y="208737"/>
                  </a:lnTo>
                  <a:lnTo>
                    <a:pt x="14249" y="206006"/>
                  </a:lnTo>
                  <a:close/>
                </a:path>
                <a:path w="86359" h="260984">
                  <a:moveTo>
                    <a:pt x="14249" y="185381"/>
                  </a:moveTo>
                  <a:lnTo>
                    <a:pt x="13563" y="184696"/>
                  </a:lnTo>
                  <a:lnTo>
                    <a:pt x="10833" y="184696"/>
                  </a:lnTo>
                  <a:lnTo>
                    <a:pt x="10147" y="185381"/>
                  </a:lnTo>
                  <a:lnTo>
                    <a:pt x="10147" y="188125"/>
                  </a:lnTo>
                  <a:lnTo>
                    <a:pt x="10833" y="188798"/>
                  </a:lnTo>
                  <a:lnTo>
                    <a:pt x="12204" y="188798"/>
                  </a:lnTo>
                  <a:lnTo>
                    <a:pt x="13563" y="188798"/>
                  </a:lnTo>
                  <a:lnTo>
                    <a:pt x="14249" y="188125"/>
                  </a:lnTo>
                  <a:lnTo>
                    <a:pt x="14249" y="185381"/>
                  </a:lnTo>
                  <a:close/>
                </a:path>
                <a:path w="86359" h="260984">
                  <a:moveTo>
                    <a:pt x="14249" y="144399"/>
                  </a:moveTo>
                  <a:lnTo>
                    <a:pt x="13563" y="143713"/>
                  </a:lnTo>
                  <a:lnTo>
                    <a:pt x="10833" y="143713"/>
                  </a:lnTo>
                  <a:lnTo>
                    <a:pt x="10147" y="144399"/>
                  </a:lnTo>
                  <a:lnTo>
                    <a:pt x="10147" y="147129"/>
                  </a:lnTo>
                  <a:lnTo>
                    <a:pt x="10833" y="147815"/>
                  </a:lnTo>
                  <a:lnTo>
                    <a:pt x="12204" y="147815"/>
                  </a:lnTo>
                  <a:lnTo>
                    <a:pt x="13563" y="147815"/>
                  </a:lnTo>
                  <a:lnTo>
                    <a:pt x="14249" y="147129"/>
                  </a:lnTo>
                  <a:lnTo>
                    <a:pt x="14249" y="144399"/>
                  </a:lnTo>
                  <a:close/>
                </a:path>
                <a:path w="86359" h="260984">
                  <a:moveTo>
                    <a:pt x="14249" y="123863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63"/>
                  </a:lnTo>
                  <a:lnTo>
                    <a:pt x="10147" y="126606"/>
                  </a:lnTo>
                  <a:lnTo>
                    <a:pt x="10833" y="127292"/>
                  </a:lnTo>
                  <a:lnTo>
                    <a:pt x="12204" y="127292"/>
                  </a:lnTo>
                  <a:lnTo>
                    <a:pt x="13563" y="127292"/>
                  </a:lnTo>
                  <a:lnTo>
                    <a:pt x="14249" y="126606"/>
                  </a:lnTo>
                  <a:lnTo>
                    <a:pt x="14249" y="123863"/>
                  </a:lnTo>
                  <a:close/>
                </a:path>
                <a:path w="86359" h="260984">
                  <a:moveTo>
                    <a:pt x="14249" y="103339"/>
                  </a:moveTo>
                  <a:lnTo>
                    <a:pt x="13563" y="102654"/>
                  </a:lnTo>
                  <a:lnTo>
                    <a:pt x="10833" y="102654"/>
                  </a:lnTo>
                  <a:lnTo>
                    <a:pt x="10147" y="103339"/>
                  </a:lnTo>
                  <a:lnTo>
                    <a:pt x="10147" y="106083"/>
                  </a:lnTo>
                  <a:lnTo>
                    <a:pt x="10833" y="106756"/>
                  </a:lnTo>
                  <a:lnTo>
                    <a:pt x="12204" y="106756"/>
                  </a:lnTo>
                  <a:lnTo>
                    <a:pt x="13563" y="106756"/>
                  </a:lnTo>
                  <a:lnTo>
                    <a:pt x="14249" y="106083"/>
                  </a:lnTo>
                  <a:lnTo>
                    <a:pt x="14249" y="103339"/>
                  </a:lnTo>
                  <a:close/>
                </a:path>
                <a:path w="86359" h="260984">
                  <a:moveTo>
                    <a:pt x="14249" y="82816"/>
                  </a:moveTo>
                  <a:lnTo>
                    <a:pt x="13563" y="82130"/>
                  </a:lnTo>
                  <a:lnTo>
                    <a:pt x="10833" y="82130"/>
                  </a:lnTo>
                  <a:lnTo>
                    <a:pt x="10147" y="82816"/>
                  </a:lnTo>
                  <a:lnTo>
                    <a:pt x="10147" y="84175"/>
                  </a:lnTo>
                  <a:lnTo>
                    <a:pt x="10147" y="84455"/>
                  </a:lnTo>
                  <a:lnTo>
                    <a:pt x="10198" y="84721"/>
                  </a:lnTo>
                  <a:lnTo>
                    <a:pt x="10312" y="84963"/>
                  </a:lnTo>
                  <a:lnTo>
                    <a:pt x="10655" y="85813"/>
                  </a:lnTo>
                  <a:lnTo>
                    <a:pt x="11290" y="86233"/>
                  </a:lnTo>
                  <a:lnTo>
                    <a:pt x="12204" y="86233"/>
                  </a:lnTo>
                  <a:lnTo>
                    <a:pt x="13106" y="86220"/>
                  </a:lnTo>
                  <a:lnTo>
                    <a:pt x="13741" y="85801"/>
                  </a:lnTo>
                  <a:lnTo>
                    <a:pt x="14198" y="84709"/>
                  </a:lnTo>
                  <a:lnTo>
                    <a:pt x="14249" y="84455"/>
                  </a:lnTo>
                  <a:lnTo>
                    <a:pt x="14249" y="82816"/>
                  </a:lnTo>
                  <a:close/>
                </a:path>
                <a:path w="86359" h="260984">
                  <a:moveTo>
                    <a:pt x="14249" y="42532"/>
                  </a:moveTo>
                  <a:lnTo>
                    <a:pt x="14046" y="42049"/>
                  </a:lnTo>
                  <a:lnTo>
                    <a:pt x="12687" y="40678"/>
                  </a:lnTo>
                  <a:lnTo>
                    <a:pt x="11722" y="40678"/>
                  </a:lnTo>
                  <a:lnTo>
                    <a:pt x="10350" y="42049"/>
                  </a:lnTo>
                  <a:lnTo>
                    <a:pt x="10147" y="42532"/>
                  </a:lnTo>
                  <a:lnTo>
                    <a:pt x="10147" y="44475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75"/>
                  </a:lnTo>
                  <a:lnTo>
                    <a:pt x="14249" y="42532"/>
                  </a:lnTo>
                  <a:close/>
                </a:path>
                <a:path w="86359" h="260984">
                  <a:moveTo>
                    <a:pt x="14274" y="65011"/>
                  </a:moveTo>
                  <a:lnTo>
                    <a:pt x="14249" y="63627"/>
                  </a:lnTo>
                  <a:lnTo>
                    <a:pt x="14249" y="62242"/>
                  </a:lnTo>
                  <a:lnTo>
                    <a:pt x="13563" y="61544"/>
                  </a:lnTo>
                  <a:lnTo>
                    <a:pt x="10782" y="61556"/>
                  </a:lnTo>
                  <a:lnTo>
                    <a:pt x="10096" y="62255"/>
                  </a:lnTo>
                  <a:lnTo>
                    <a:pt x="10109" y="65036"/>
                  </a:lnTo>
                  <a:lnTo>
                    <a:pt x="10807" y="65722"/>
                  </a:lnTo>
                  <a:lnTo>
                    <a:pt x="12204" y="65709"/>
                  </a:lnTo>
                  <a:lnTo>
                    <a:pt x="13589" y="65709"/>
                  </a:lnTo>
                  <a:lnTo>
                    <a:pt x="14274" y="65011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06"/>
                  </a:lnTo>
                  <a:lnTo>
                    <a:pt x="12687" y="163893"/>
                  </a:lnTo>
                  <a:lnTo>
                    <a:pt x="11722" y="163893"/>
                  </a:lnTo>
                  <a:lnTo>
                    <a:pt x="10083" y="165506"/>
                  </a:lnTo>
                  <a:lnTo>
                    <a:pt x="9944" y="166255"/>
                  </a:lnTo>
                  <a:lnTo>
                    <a:pt x="10642" y="167944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63"/>
                  </a:lnTo>
                  <a:lnTo>
                    <a:pt x="13754" y="167944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27"/>
                  </a:moveTo>
                  <a:lnTo>
                    <a:pt x="23952" y="256641"/>
                  </a:lnTo>
                  <a:lnTo>
                    <a:pt x="21209" y="256641"/>
                  </a:lnTo>
                  <a:lnTo>
                    <a:pt x="20523" y="257327"/>
                  </a:lnTo>
                  <a:lnTo>
                    <a:pt x="20523" y="260057"/>
                  </a:lnTo>
                  <a:lnTo>
                    <a:pt x="21209" y="260743"/>
                  </a:lnTo>
                  <a:lnTo>
                    <a:pt x="22580" y="260743"/>
                  </a:lnTo>
                  <a:lnTo>
                    <a:pt x="23952" y="260743"/>
                  </a:lnTo>
                  <a:lnTo>
                    <a:pt x="24638" y="260057"/>
                  </a:lnTo>
                  <a:lnTo>
                    <a:pt x="24638" y="257327"/>
                  </a:lnTo>
                  <a:close/>
                </a:path>
                <a:path w="86359" h="260984">
                  <a:moveTo>
                    <a:pt x="24638" y="236791"/>
                  </a:moveTo>
                  <a:lnTo>
                    <a:pt x="23952" y="236105"/>
                  </a:lnTo>
                  <a:lnTo>
                    <a:pt x="21209" y="236105"/>
                  </a:lnTo>
                  <a:lnTo>
                    <a:pt x="20523" y="236791"/>
                  </a:lnTo>
                  <a:lnTo>
                    <a:pt x="20523" y="239534"/>
                  </a:lnTo>
                  <a:lnTo>
                    <a:pt x="21209" y="240220"/>
                  </a:lnTo>
                  <a:lnTo>
                    <a:pt x="22580" y="240220"/>
                  </a:lnTo>
                  <a:lnTo>
                    <a:pt x="23952" y="240220"/>
                  </a:lnTo>
                  <a:lnTo>
                    <a:pt x="24638" y="239534"/>
                  </a:lnTo>
                  <a:lnTo>
                    <a:pt x="24638" y="236791"/>
                  </a:lnTo>
                  <a:close/>
                </a:path>
                <a:path w="86359" h="260984">
                  <a:moveTo>
                    <a:pt x="24638" y="216268"/>
                  </a:moveTo>
                  <a:lnTo>
                    <a:pt x="23952" y="215582"/>
                  </a:lnTo>
                  <a:lnTo>
                    <a:pt x="21209" y="215582"/>
                  </a:lnTo>
                  <a:lnTo>
                    <a:pt x="20523" y="216268"/>
                  </a:lnTo>
                  <a:lnTo>
                    <a:pt x="20523" y="218998"/>
                  </a:lnTo>
                  <a:lnTo>
                    <a:pt x="21209" y="219684"/>
                  </a:lnTo>
                  <a:lnTo>
                    <a:pt x="22580" y="219684"/>
                  </a:lnTo>
                  <a:lnTo>
                    <a:pt x="23952" y="219684"/>
                  </a:lnTo>
                  <a:lnTo>
                    <a:pt x="24638" y="218998"/>
                  </a:lnTo>
                  <a:lnTo>
                    <a:pt x="24638" y="216268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59"/>
                  </a:lnTo>
                  <a:lnTo>
                    <a:pt x="21209" y="195059"/>
                  </a:lnTo>
                  <a:lnTo>
                    <a:pt x="20523" y="195745"/>
                  </a:lnTo>
                  <a:lnTo>
                    <a:pt x="20523" y="198475"/>
                  </a:lnTo>
                  <a:lnTo>
                    <a:pt x="21209" y="199161"/>
                  </a:lnTo>
                  <a:lnTo>
                    <a:pt x="22580" y="199161"/>
                  </a:lnTo>
                  <a:lnTo>
                    <a:pt x="23952" y="199161"/>
                  </a:lnTo>
                  <a:lnTo>
                    <a:pt x="24638" y="198475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09"/>
                  </a:moveTo>
                  <a:lnTo>
                    <a:pt x="23952" y="174523"/>
                  </a:lnTo>
                  <a:lnTo>
                    <a:pt x="21209" y="174523"/>
                  </a:lnTo>
                  <a:lnTo>
                    <a:pt x="20523" y="175209"/>
                  </a:lnTo>
                  <a:lnTo>
                    <a:pt x="20523" y="177952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52"/>
                  </a:lnTo>
                  <a:lnTo>
                    <a:pt x="24638" y="175209"/>
                  </a:lnTo>
                  <a:close/>
                </a:path>
                <a:path w="86359" h="260984">
                  <a:moveTo>
                    <a:pt x="24638" y="154660"/>
                  </a:moveTo>
                  <a:lnTo>
                    <a:pt x="23952" y="153974"/>
                  </a:lnTo>
                  <a:lnTo>
                    <a:pt x="21209" y="153974"/>
                  </a:lnTo>
                  <a:lnTo>
                    <a:pt x="20523" y="154660"/>
                  </a:lnTo>
                  <a:lnTo>
                    <a:pt x="20523" y="157391"/>
                  </a:lnTo>
                  <a:lnTo>
                    <a:pt x="21209" y="158076"/>
                  </a:lnTo>
                  <a:lnTo>
                    <a:pt x="22580" y="158076"/>
                  </a:lnTo>
                  <a:lnTo>
                    <a:pt x="23952" y="158076"/>
                  </a:lnTo>
                  <a:lnTo>
                    <a:pt x="24638" y="157391"/>
                  </a:lnTo>
                  <a:lnTo>
                    <a:pt x="24638" y="154660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51"/>
                  </a:lnTo>
                  <a:lnTo>
                    <a:pt x="21209" y="133451"/>
                  </a:lnTo>
                  <a:lnTo>
                    <a:pt x="20523" y="134137"/>
                  </a:lnTo>
                  <a:lnTo>
                    <a:pt x="20523" y="136867"/>
                  </a:lnTo>
                  <a:lnTo>
                    <a:pt x="21209" y="137553"/>
                  </a:lnTo>
                  <a:lnTo>
                    <a:pt x="22580" y="137553"/>
                  </a:lnTo>
                  <a:lnTo>
                    <a:pt x="23952" y="137553"/>
                  </a:lnTo>
                  <a:lnTo>
                    <a:pt x="24638" y="136867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01"/>
                  </a:moveTo>
                  <a:lnTo>
                    <a:pt x="23952" y="112915"/>
                  </a:lnTo>
                  <a:lnTo>
                    <a:pt x="21209" y="112915"/>
                  </a:lnTo>
                  <a:lnTo>
                    <a:pt x="20523" y="113601"/>
                  </a:lnTo>
                  <a:lnTo>
                    <a:pt x="20523" y="116344"/>
                  </a:lnTo>
                  <a:lnTo>
                    <a:pt x="21209" y="117030"/>
                  </a:lnTo>
                  <a:lnTo>
                    <a:pt x="22580" y="117030"/>
                  </a:lnTo>
                  <a:lnTo>
                    <a:pt x="23952" y="117030"/>
                  </a:lnTo>
                  <a:lnTo>
                    <a:pt x="24638" y="116344"/>
                  </a:lnTo>
                  <a:lnTo>
                    <a:pt x="24638" y="113601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43"/>
                  </a:lnTo>
                  <a:lnTo>
                    <a:pt x="21209" y="92443"/>
                  </a:lnTo>
                  <a:lnTo>
                    <a:pt x="20523" y="93129"/>
                  </a:lnTo>
                  <a:lnTo>
                    <a:pt x="20523" y="95859"/>
                  </a:lnTo>
                  <a:lnTo>
                    <a:pt x="21209" y="96545"/>
                  </a:lnTo>
                  <a:lnTo>
                    <a:pt x="22580" y="96545"/>
                  </a:lnTo>
                  <a:lnTo>
                    <a:pt x="23952" y="96545"/>
                  </a:lnTo>
                  <a:lnTo>
                    <a:pt x="24638" y="95859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69"/>
                  </a:lnTo>
                  <a:lnTo>
                    <a:pt x="21209" y="71869"/>
                  </a:lnTo>
                  <a:lnTo>
                    <a:pt x="20523" y="72555"/>
                  </a:lnTo>
                  <a:lnTo>
                    <a:pt x="20523" y="75285"/>
                  </a:lnTo>
                  <a:lnTo>
                    <a:pt x="21209" y="75971"/>
                  </a:lnTo>
                  <a:lnTo>
                    <a:pt x="22580" y="75971"/>
                  </a:lnTo>
                  <a:lnTo>
                    <a:pt x="23952" y="75971"/>
                  </a:lnTo>
                  <a:lnTo>
                    <a:pt x="24638" y="75285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1993"/>
                  </a:moveTo>
                  <a:lnTo>
                    <a:pt x="23952" y="51308"/>
                  </a:lnTo>
                  <a:lnTo>
                    <a:pt x="21209" y="51308"/>
                  </a:lnTo>
                  <a:lnTo>
                    <a:pt x="20523" y="51993"/>
                  </a:lnTo>
                  <a:lnTo>
                    <a:pt x="20523" y="54737"/>
                  </a:lnTo>
                  <a:lnTo>
                    <a:pt x="21209" y="55422"/>
                  </a:lnTo>
                  <a:lnTo>
                    <a:pt x="22580" y="55422"/>
                  </a:lnTo>
                  <a:lnTo>
                    <a:pt x="23952" y="55422"/>
                  </a:lnTo>
                  <a:lnTo>
                    <a:pt x="24638" y="54737"/>
                  </a:lnTo>
                  <a:lnTo>
                    <a:pt x="24638" y="51993"/>
                  </a:lnTo>
                  <a:close/>
                </a:path>
                <a:path w="86359" h="260984">
                  <a:moveTo>
                    <a:pt x="24638" y="31470"/>
                  </a:moveTo>
                  <a:lnTo>
                    <a:pt x="23952" y="30784"/>
                  </a:lnTo>
                  <a:lnTo>
                    <a:pt x="21209" y="30784"/>
                  </a:lnTo>
                  <a:lnTo>
                    <a:pt x="20523" y="31470"/>
                  </a:lnTo>
                  <a:lnTo>
                    <a:pt x="20523" y="34201"/>
                  </a:lnTo>
                  <a:lnTo>
                    <a:pt x="21209" y="34886"/>
                  </a:lnTo>
                  <a:lnTo>
                    <a:pt x="22580" y="34886"/>
                  </a:lnTo>
                  <a:lnTo>
                    <a:pt x="23952" y="34886"/>
                  </a:lnTo>
                  <a:lnTo>
                    <a:pt x="24638" y="34201"/>
                  </a:lnTo>
                  <a:lnTo>
                    <a:pt x="24638" y="31470"/>
                  </a:lnTo>
                  <a:close/>
                </a:path>
                <a:path w="86359" h="260984">
                  <a:moveTo>
                    <a:pt x="34899" y="248424"/>
                  </a:moveTo>
                  <a:lnTo>
                    <a:pt x="34886" y="247865"/>
                  </a:lnTo>
                  <a:lnTo>
                    <a:pt x="34696" y="247383"/>
                  </a:lnTo>
                  <a:lnTo>
                    <a:pt x="34302" y="246976"/>
                  </a:lnTo>
                  <a:lnTo>
                    <a:pt x="33324" y="245999"/>
                  </a:lnTo>
                  <a:lnTo>
                    <a:pt x="32359" y="245999"/>
                  </a:lnTo>
                  <a:lnTo>
                    <a:pt x="31394" y="246976"/>
                  </a:lnTo>
                  <a:lnTo>
                    <a:pt x="31000" y="247383"/>
                  </a:lnTo>
                  <a:lnTo>
                    <a:pt x="30797" y="247865"/>
                  </a:lnTo>
                  <a:lnTo>
                    <a:pt x="30797" y="248424"/>
                  </a:lnTo>
                  <a:lnTo>
                    <a:pt x="30797" y="249796"/>
                  </a:lnTo>
                  <a:lnTo>
                    <a:pt x="31470" y="250482"/>
                  </a:lnTo>
                  <a:lnTo>
                    <a:pt x="32842" y="250482"/>
                  </a:lnTo>
                  <a:lnTo>
                    <a:pt x="34213" y="250482"/>
                  </a:lnTo>
                  <a:lnTo>
                    <a:pt x="34899" y="249796"/>
                  </a:lnTo>
                  <a:lnTo>
                    <a:pt x="34899" y="248424"/>
                  </a:lnTo>
                  <a:close/>
                </a:path>
                <a:path w="86359" h="260984">
                  <a:moveTo>
                    <a:pt x="34899" y="226529"/>
                  </a:moveTo>
                  <a:lnTo>
                    <a:pt x="34213" y="225844"/>
                  </a:lnTo>
                  <a:lnTo>
                    <a:pt x="31470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70" y="229946"/>
                  </a:lnTo>
                  <a:lnTo>
                    <a:pt x="32842" y="229946"/>
                  </a:lnTo>
                  <a:lnTo>
                    <a:pt x="34213" y="229946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86359" h="260984">
                  <a:moveTo>
                    <a:pt x="34899" y="206006"/>
                  </a:moveTo>
                  <a:lnTo>
                    <a:pt x="34213" y="205320"/>
                  </a:lnTo>
                  <a:lnTo>
                    <a:pt x="31470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70" y="209423"/>
                  </a:lnTo>
                  <a:lnTo>
                    <a:pt x="32842" y="209423"/>
                  </a:lnTo>
                  <a:lnTo>
                    <a:pt x="34213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86359" h="260984">
                  <a:moveTo>
                    <a:pt x="34899" y="185381"/>
                  </a:moveTo>
                  <a:lnTo>
                    <a:pt x="34213" y="184696"/>
                  </a:lnTo>
                  <a:lnTo>
                    <a:pt x="31470" y="184696"/>
                  </a:lnTo>
                  <a:lnTo>
                    <a:pt x="30797" y="185381"/>
                  </a:lnTo>
                  <a:lnTo>
                    <a:pt x="30797" y="188125"/>
                  </a:lnTo>
                  <a:lnTo>
                    <a:pt x="31470" y="188798"/>
                  </a:lnTo>
                  <a:lnTo>
                    <a:pt x="32842" y="188798"/>
                  </a:lnTo>
                  <a:lnTo>
                    <a:pt x="34213" y="188798"/>
                  </a:lnTo>
                  <a:lnTo>
                    <a:pt x="34899" y="188125"/>
                  </a:lnTo>
                  <a:lnTo>
                    <a:pt x="34899" y="185381"/>
                  </a:lnTo>
                  <a:close/>
                </a:path>
                <a:path w="86359" h="260984">
                  <a:moveTo>
                    <a:pt x="34899" y="144399"/>
                  </a:moveTo>
                  <a:lnTo>
                    <a:pt x="34213" y="143713"/>
                  </a:lnTo>
                  <a:lnTo>
                    <a:pt x="31470" y="143713"/>
                  </a:lnTo>
                  <a:lnTo>
                    <a:pt x="30797" y="144399"/>
                  </a:lnTo>
                  <a:lnTo>
                    <a:pt x="30797" y="147129"/>
                  </a:lnTo>
                  <a:lnTo>
                    <a:pt x="31470" y="147815"/>
                  </a:lnTo>
                  <a:lnTo>
                    <a:pt x="32842" y="147815"/>
                  </a:lnTo>
                  <a:lnTo>
                    <a:pt x="34213" y="147815"/>
                  </a:lnTo>
                  <a:lnTo>
                    <a:pt x="34899" y="147129"/>
                  </a:lnTo>
                  <a:lnTo>
                    <a:pt x="34899" y="144399"/>
                  </a:lnTo>
                  <a:close/>
                </a:path>
                <a:path w="86359" h="260984">
                  <a:moveTo>
                    <a:pt x="34899" y="123863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70" y="127292"/>
                  </a:lnTo>
                  <a:lnTo>
                    <a:pt x="32842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86359" h="260984">
                  <a:moveTo>
                    <a:pt x="34899" y="103339"/>
                  </a:moveTo>
                  <a:lnTo>
                    <a:pt x="34213" y="102654"/>
                  </a:lnTo>
                  <a:lnTo>
                    <a:pt x="31470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70" y="106756"/>
                  </a:lnTo>
                  <a:lnTo>
                    <a:pt x="32842" y="106756"/>
                  </a:lnTo>
                  <a:lnTo>
                    <a:pt x="34213" y="106756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86359" h="260984">
                  <a:moveTo>
                    <a:pt x="34899" y="82816"/>
                  </a:moveTo>
                  <a:lnTo>
                    <a:pt x="34213" y="82130"/>
                  </a:lnTo>
                  <a:lnTo>
                    <a:pt x="31470" y="82130"/>
                  </a:lnTo>
                  <a:lnTo>
                    <a:pt x="30797" y="82816"/>
                  </a:lnTo>
                  <a:lnTo>
                    <a:pt x="30797" y="84455"/>
                  </a:lnTo>
                  <a:lnTo>
                    <a:pt x="30848" y="84709"/>
                  </a:lnTo>
                  <a:lnTo>
                    <a:pt x="31305" y="85801"/>
                  </a:lnTo>
                  <a:lnTo>
                    <a:pt x="31940" y="86220"/>
                  </a:lnTo>
                  <a:lnTo>
                    <a:pt x="32842" y="86233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63"/>
                  </a:lnTo>
                  <a:lnTo>
                    <a:pt x="34848" y="84721"/>
                  </a:lnTo>
                  <a:lnTo>
                    <a:pt x="34899" y="84455"/>
                  </a:lnTo>
                  <a:lnTo>
                    <a:pt x="34899" y="84175"/>
                  </a:lnTo>
                  <a:lnTo>
                    <a:pt x="34899" y="82816"/>
                  </a:lnTo>
                  <a:close/>
                </a:path>
                <a:path w="86359" h="260984">
                  <a:moveTo>
                    <a:pt x="34899" y="42532"/>
                  </a:moveTo>
                  <a:lnTo>
                    <a:pt x="34696" y="42049"/>
                  </a:lnTo>
                  <a:lnTo>
                    <a:pt x="33324" y="40678"/>
                  </a:lnTo>
                  <a:lnTo>
                    <a:pt x="32359" y="40678"/>
                  </a:lnTo>
                  <a:lnTo>
                    <a:pt x="30988" y="42049"/>
                  </a:lnTo>
                  <a:lnTo>
                    <a:pt x="30797" y="42532"/>
                  </a:lnTo>
                  <a:lnTo>
                    <a:pt x="30797" y="44475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2532"/>
                  </a:lnTo>
                  <a:close/>
                </a:path>
                <a:path w="86359" h="260984">
                  <a:moveTo>
                    <a:pt x="34899" y="21209"/>
                  </a:moveTo>
                  <a:lnTo>
                    <a:pt x="34213" y="20523"/>
                  </a:lnTo>
                  <a:lnTo>
                    <a:pt x="31470" y="20523"/>
                  </a:lnTo>
                  <a:lnTo>
                    <a:pt x="30797" y="21209"/>
                  </a:lnTo>
                  <a:lnTo>
                    <a:pt x="30797" y="23939"/>
                  </a:lnTo>
                  <a:lnTo>
                    <a:pt x="31470" y="24625"/>
                  </a:lnTo>
                  <a:lnTo>
                    <a:pt x="32842" y="24625"/>
                  </a:lnTo>
                  <a:lnTo>
                    <a:pt x="34213" y="24625"/>
                  </a:lnTo>
                  <a:lnTo>
                    <a:pt x="34899" y="23939"/>
                  </a:lnTo>
                  <a:lnTo>
                    <a:pt x="34899" y="21209"/>
                  </a:lnTo>
                  <a:close/>
                </a:path>
                <a:path w="86359" h="260984">
                  <a:moveTo>
                    <a:pt x="34912" y="65011"/>
                  </a:moveTo>
                  <a:lnTo>
                    <a:pt x="34899" y="63627"/>
                  </a:lnTo>
                  <a:lnTo>
                    <a:pt x="34899" y="62242"/>
                  </a:lnTo>
                  <a:lnTo>
                    <a:pt x="34201" y="61544"/>
                  </a:lnTo>
                  <a:lnTo>
                    <a:pt x="31419" y="61556"/>
                  </a:lnTo>
                  <a:lnTo>
                    <a:pt x="30734" y="62255"/>
                  </a:lnTo>
                  <a:lnTo>
                    <a:pt x="30759" y="65036"/>
                  </a:lnTo>
                  <a:lnTo>
                    <a:pt x="31457" y="65722"/>
                  </a:lnTo>
                  <a:lnTo>
                    <a:pt x="32842" y="65709"/>
                  </a:lnTo>
                  <a:lnTo>
                    <a:pt x="34226" y="65709"/>
                  </a:lnTo>
                  <a:lnTo>
                    <a:pt x="34912" y="65011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06"/>
                  </a:lnTo>
                  <a:lnTo>
                    <a:pt x="33324" y="163893"/>
                  </a:lnTo>
                  <a:lnTo>
                    <a:pt x="32359" y="163893"/>
                  </a:lnTo>
                  <a:lnTo>
                    <a:pt x="30734" y="165506"/>
                  </a:lnTo>
                  <a:lnTo>
                    <a:pt x="30581" y="166255"/>
                  </a:lnTo>
                  <a:lnTo>
                    <a:pt x="31292" y="167944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63"/>
                  </a:lnTo>
                  <a:lnTo>
                    <a:pt x="34404" y="167944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27"/>
                  </a:moveTo>
                  <a:lnTo>
                    <a:pt x="44475" y="256641"/>
                  </a:lnTo>
                  <a:lnTo>
                    <a:pt x="41744" y="256641"/>
                  </a:lnTo>
                  <a:lnTo>
                    <a:pt x="41059" y="257327"/>
                  </a:lnTo>
                  <a:lnTo>
                    <a:pt x="41059" y="260057"/>
                  </a:lnTo>
                  <a:lnTo>
                    <a:pt x="41744" y="260743"/>
                  </a:lnTo>
                  <a:lnTo>
                    <a:pt x="43103" y="260743"/>
                  </a:lnTo>
                  <a:lnTo>
                    <a:pt x="44475" y="260743"/>
                  </a:lnTo>
                  <a:lnTo>
                    <a:pt x="45161" y="260057"/>
                  </a:lnTo>
                  <a:lnTo>
                    <a:pt x="45161" y="257327"/>
                  </a:lnTo>
                  <a:close/>
                </a:path>
                <a:path w="86359" h="260984">
                  <a:moveTo>
                    <a:pt x="45161" y="236791"/>
                  </a:moveTo>
                  <a:lnTo>
                    <a:pt x="44475" y="236105"/>
                  </a:lnTo>
                  <a:lnTo>
                    <a:pt x="41744" y="236105"/>
                  </a:lnTo>
                  <a:lnTo>
                    <a:pt x="41059" y="236791"/>
                  </a:lnTo>
                  <a:lnTo>
                    <a:pt x="41059" y="239534"/>
                  </a:lnTo>
                  <a:lnTo>
                    <a:pt x="41744" y="240220"/>
                  </a:lnTo>
                  <a:lnTo>
                    <a:pt x="43103" y="240220"/>
                  </a:lnTo>
                  <a:lnTo>
                    <a:pt x="44475" y="240220"/>
                  </a:lnTo>
                  <a:lnTo>
                    <a:pt x="45161" y="239534"/>
                  </a:lnTo>
                  <a:lnTo>
                    <a:pt x="45161" y="236791"/>
                  </a:lnTo>
                  <a:close/>
                </a:path>
                <a:path w="86359" h="260984">
                  <a:moveTo>
                    <a:pt x="45161" y="216268"/>
                  </a:moveTo>
                  <a:lnTo>
                    <a:pt x="44475" y="215582"/>
                  </a:lnTo>
                  <a:lnTo>
                    <a:pt x="41744" y="215582"/>
                  </a:lnTo>
                  <a:lnTo>
                    <a:pt x="41059" y="216268"/>
                  </a:lnTo>
                  <a:lnTo>
                    <a:pt x="41059" y="218998"/>
                  </a:lnTo>
                  <a:lnTo>
                    <a:pt x="41744" y="219684"/>
                  </a:lnTo>
                  <a:lnTo>
                    <a:pt x="43103" y="219684"/>
                  </a:lnTo>
                  <a:lnTo>
                    <a:pt x="44475" y="219684"/>
                  </a:lnTo>
                  <a:lnTo>
                    <a:pt x="45161" y="218998"/>
                  </a:lnTo>
                  <a:lnTo>
                    <a:pt x="45161" y="216268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59"/>
                  </a:lnTo>
                  <a:lnTo>
                    <a:pt x="41744" y="195059"/>
                  </a:lnTo>
                  <a:lnTo>
                    <a:pt x="41059" y="195745"/>
                  </a:lnTo>
                  <a:lnTo>
                    <a:pt x="41059" y="198475"/>
                  </a:lnTo>
                  <a:lnTo>
                    <a:pt x="41744" y="199161"/>
                  </a:lnTo>
                  <a:lnTo>
                    <a:pt x="43103" y="199161"/>
                  </a:lnTo>
                  <a:lnTo>
                    <a:pt x="44475" y="199161"/>
                  </a:lnTo>
                  <a:lnTo>
                    <a:pt x="45161" y="198475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09"/>
                  </a:moveTo>
                  <a:lnTo>
                    <a:pt x="44475" y="174523"/>
                  </a:lnTo>
                  <a:lnTo>
                    <a:pt x="41744" y="174523"/>
                  </a:lnTo>
                  <a:lnTo>
                    <a:pt x="41059" y="175209"/>
                  </a:lnTo>
                  <a:lnTo>
                    <a:pt x="41059" y="177952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52"/>
                  </a:lnTo>
                  <a:lnTo>
                    <a:pt x="45161" y="175209"/>
                  </a:lnTo>
                  <a:close/>
                </a:path>
                <a:path w="86359" h="260984">
                  <a:moveTo>
                    <a:pt x="45161" y="154660"/>
                  </a:moveTo>
                  <a:lnTo>
                    <a:pt x="44475" y="153974"/>
                  </a:lnTo>
                  <a:lnTo>
                    <a:pt x="41744" y="153974"/>
                  </a:lnTo>
                  <a:lnTo>
                    <a:pt x="41059" y="154660"/>
                  </a:lnTo>
                  <a:lnTo>
                    <a:pt x="41059" y="157391"/>
                  </a:lnTo>
                  <a:lnTo>
                    <a:pt x="41744" y="158076"/>
                  </a:lnTo>
                  <a:lnTo>
                    <a:pt x="43103" y="158076"/>
                  </a:lnTo>
                  <a:lnTo>
                    <a:pt x="44475" y="158076"/>
                  </a:lnTo>
                  <a:lnTo>
                    <a:pt x="45161" y="157391"/>
                  </a:lnTo>
                  <a:lnTo>
                    <a:pt x="45161" y="154660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51"/>
                  </a:lnTo>
                  <a:lnTo>
                    <a:pt x="41744" y="133451"/>
                  </a:lnTo>
                  <a:lnTo>
                    <a:pt x="41059" y="134137"/>
                  </a:lnTo>
                  <a:lnTo>
                    <a:pt x="41059" y="136867"/>
                  </a:lnTo>
                  <a:lnTo>
                    <a:pt x="41744" y="137553"/>
                  </a:lnTo>
                  <a:lnTo>
                    <a:pt x="43103" y="137553"/>
                  </a:lnTo>
                  <a:lnTo>
                    <a:pt x="44475" y="137553"/>
                  </a:lnTo>
                  <a:lnTo>
                    <a:pt x="45161" y="136867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01"/>
                  </a:moveTo>
                  <a:lnTo>
                    <a:pt x="44475" y="112915"/>
                  </a:lnTo>
                  <a:lnTo>
                    <a:pt x="41744" y="112915"/>
                  </a:lnTo>
                  <a:lnTo>
                    <a:pt x="41059" y="113601"/>
                  </a:lnTo>
                  <a:lnTo>
                    <a:pt x="41059" y="116344"/>
                  </a:lnTo>
                  <a:lnTo>
                    <a:pt x="41744" y="117030"/>
                  </a:lnTo>
                  <a:lnTo>
                    <a:pt x="43103" y="117030"/>
                  </a:lnTo>
                  <a:lnTo>
                    <a:pt x="44475" y="117030"/>
                  </a:lnTo>
                  <a:lnTo>
                    <a:pt x="45161" y="116344"/>
                  </a:lnTo>
                  <a:lnTo>
                    <a:pt x="45161" y="113601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43"/>
                  </a:lnTo>
                  <a:lnTo>
                    <a:pt x="41744" y="92443"/>
                  </a:lnTo>
                  <a:lnTo>
                    <a:pt x="41059" y="93129"/>
                  </a:lnTo>
                  <a:lnTo>
                    <a:pt x="41059" y="95859"/>
                  </a:lnTo>
                  <a:lnTo>
                    <a:pt x="41744" y="96545"/>
                  </a:lnTo>
                  <a:lnTo>
                    <a:pt x="43103" y="96545"/>
                  </a:lnTo>
                  <a:lnTo>
                    <a:pt x="44475" y="96545"/>
                  </a:lnTo>
                  <a:lnTo>
                    <a:pt x="45161" y="95859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03" y="75971"/>
                  </a:lnTo>
                  <a:lnTo>
                    <a:pt x="44475" y="75971"/>
                  </a:lnTo>
                  <a:lnTo>
                    <a:pt x="45161" y="75285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1993"/>
                  </a:moveTo>
                  <a:lnTo>
                    <a:pt x="44475" y="51308"/>
                  </a:lnTo>
                  <a:lnTo>
                    <a:pt x="41744" y="51308"/>
                  </a:lnTo>
                  <a:lnTo>
                    <a:pt x="41059" y="51993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03" y="55422"/>
                  </a:lnTo>
                  <a:lnTo>
                    <a:pt x="44475" y="55422"/>
                  </a:lnTo>
                  <a:lnTo>
                    <a:pt x="45161" y="54737"/>
                  </a:lnTo>
                  <a:lnTo>
                    <a:pt x="45161" y="51993"/>
                  </a:lnTo>
                  <a:close/>
                </a:path>
                <a:path w="86359" h="260984">
                  <a:moveTo>
                    <a:pt x="45161" y="31470"/>
                  </a:moveTo>
                  <a:lnTo>
                    <a:pt x="44475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01"/>
                  </a:lnTo>
                  <a:lnTo>
                    <a:pt x="41744" y="34886"/>
                  </a:lnTo>
                  <a:lnTo>
                    <a:pt x="43103" y="34886"/>
                  </a:lnTo>
                  <a:lnTo>
                    <a:pt x="44475" y="34886"/>
                  </a:lnTo>
                  <a:lnTo>
                    <a:pt x="45161" y="34201"/>
                  </a:lnTo>
                  <a:lnTo>
                    <a:pt x="45161" y="31470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61"/>
                  </a:lnTo>
                  <a:lnTo>
                    <a:pt x="41744" y="10261"/>
                  </a:lnTo>
                  <a:lnTo>
                    <a:pt x="41059" y="10947"/>
                  </a:lnTo>
                  <a:lnTo>
                    <a:pt x="41059" y="13677"/>
                  </a:lnTo>
                  <a:lnTo>
                    <a:pt x="41744" y="14363"/>
                  </a:lnTo>
                  <a:lnTo>
                    <a:pt x="43103" y="14363"/>
                  </a:lnTo>
                  <a:lnTo>
                    <a:pt x="44475" y="14363"/>
                  </a:lnTo>
                  <a:lnTo>
                    <a:pt x="45161" y="13677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54"/>
                  </a:moveTo>
                  <a:lnTo>
                    <a:pt x="54673" y="82169"/>
                  </a:lnTo>
                  <a:lnTo>
                    <a:pt x="51930" y="82169"/>
                  </a:lnTo>
                  <a:lnTo>
                    <a:pt x="51244" y="82854"/>
                  </a:lnTo>
                  <a:lnTo>
                    <a:pt x="51257" y="84493"/>
                  </a:lnTo>
                  <a:lnTo>
                    <a:pt x="51308" y="84759"/>
                  </a:lnTo>
                  <a:lnTo>
                    <a:pt x="51409" y="85013"/>
                  </a:lnTo>
                  <a:lnTo>
                    <a:pt x="51790" y="85852"/>
                  </a:lnTo>
                  <a:lnTo>
                    <a:pt x="52451" y="86258"/>
                  </a:lnTo>
                  <a:lnTo>
                    <a:pt x="53378" y="86233"/>
                  </a:lnTo>
                  <a:lnTo>
                    <a:pt x="54241" y="86207"/>
                  </a:lnTo>
                  <a:lnTo>
                    <a:pt x="54838" y="85801"/>
                  </a:lnTo>
                  <a:lnTo>
                    <a:pt x="55308" y="84759"/>
                  </a:lnTo>
                  <a:lnTo>
                    <a:pt x="55359" y="84505"/>
                  </a:lnTo>
                  <a:lnTo>
                    <a:pt x="55359" y="84226"/>
                  </a:lnTo>
                  <a:lnTo>
                    <a:pt x="55359" y="82854"/>
                  </a:lnTo>
                  <a:close/>
                </a:path>
                <a:path w="86359" h="260984">
                  <a:moveTo>
                    <a:pt x="55422" y="123863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63"/>
                  </a:lnTo>
                  <a:lnTo>
                    <a:pt x="51320" y="126606"/>
                  </a:lnTo>
                  <a:lnTo>
                    <a:pt x="52006" y="127292"/>
                  </a:lnTo>
                  <a:lnTo>
                    <a:pt x="53378" y="127292"/>
                  </a:lnTo>
                  <a:lnTo>
                    <a:pt x="54737" y="127292"/>
                  </a:lnTo>
                  <a:lnTo>
                    <a:pt x="55422" y="126606"/>
                  </a:lnTo>
                  <a:lnTo>
                    <a:pt x="55422" y="123863"/>
                  </a:lnTo>
                  <a:close/>
                </a:path>
                <a:path w="86359" h="260984">
                  <a:moveTo>
                    <a:pt x="55422" y="103339"/>
                  </a:moveTo>
                  <a:lnTo>
                    <a:pt x="54737" y="102654"/>
                  </a:lnTo>
                  <a:lnTo>
                    <a:pt x="52006" y="102654"/>
                  </a:lnTo>
                  <a:lnTo>
                    <a:pt x="51320" y="103339"/>
                  </a:lnTo>
                  <a:lnTo>
                    <a:pt x="51320" y="106083"/>
                  </a:lnTo>
                  <a:lnTo>
                    <a:pt x="52006" y="106756"/>
                  </a:lnTo>
                  <a:lnTo>
                    <a:pt x="53378" y="106756"/>
                  </a:lnTo>
                  <a:lnTo>
                    <a:pt x="54737" y="106756"/>
                  </a:lnTo>
                  <a:lnTo>
                    <a:pt x="55422" y="106083"/>
                  </a:lnTo>
                  <a:lnTo>
                    <a:pt x="55422" y="103339"/>
                  </a:lnTo>
                  <a:close/>
                </a:path>
                <a:path w="86359" h="260984">
                  <a:moveTo>
                    <a:pt x="55422" y="42532"/>
                  </a:moveTo>
                  <a:lnTo>
                    <a:pt x="55219" y="42049"/>
                  </a:lnTo>
                  <a:lnTo>
                    <a:pt x="54419" y="41249"/>
                  </a:lnTo>
                  <a:lnTo>
                    <a:pt x="53936" y="41046"/>
                  </a:lnTo>
                  <a:lnTo>
                    <a:pt x="52006" y="41046"/>
                  </a:lnTo>
                  <a:lnTo>
                    <a:pt x="51320" y="41732"/>
                  </a:lnTo>
                  <a:lnTo>
                    <a:pt x="51320" y="44475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75"/>
                  </a:lnTo>
                  <a:lnTo>
                    <a:pt x="55422" y="42532"/>
                  </a:lnTo>
                  <a:close/>
                </a:path>
                <a:path w="86359" h="260984">
                  <a:moveTo>
                    <a:pt x="55422" y="21209"/>
                  </a:moveTo>
                  <a:lnTo>
                    <a:pt x="54737" y="20523"/>
                  </a:lnTo>
                  <a:lnTo>
                    <a:pt x="52006" y="20523"/>
                  </a:lnTo>
                  <a:lnTo>
                    <a:pt x="51320" y="21209"/>
                  </a:lnTo>
                  <a:lnTo>
                    <a:pt x="51320" y="23939"/>
                  </a:lnTo>
                  <a:lnTo>
                    <a:pt x="52006" y="24625"/>
                  </a:lnTo>
                  <a:lnTo>
                    <a:pt x="53378" y="24625"/>
                  </a:lnTo>
                  <a:lnTo>
                    <a:pt x="54737" y="24625"/>
                  </a:lnTo>
                  <a:lnTo>
                    <a:pt x="55422" y="23939"/>
                  </a:lnTo>
                  <a:lnTo>
                    <a:pt x="55422" y="21209"/>
                  </a:lnTo>
                  <a:close/>
                </a:path>
                <a:path w="86359" h="260984">
                  <a:moveTo>
                    <a:pt x="55422" y="673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73"/>
                  </a:lnTo>
                  <a:lnTo>
                    <a:pt x="51320" y="3416"/>
                  </a:lnTo>
                  <a:lnTo>
                    <a:pt x="52006" y="4102"/>
                  </a:lnTo>
                  <a:lnTo>
                    <a:pt x="53378" y="4102"/>
                  </a:lnTo>
                  <a:lnTo>
                    <a:pt x="54737" y="4102"/>
                  </a:lnTo>
                  <a:lnTo>
                    <a:pt x="55422" y="3416"/>
                  </a:lnTo>
                  <a:lnTo>
                    <a:pt x="55422" y="673"/>
                  </a:lnTo>
                  <a:close/>
                </a:path>
                <a:path w="86359" h="260984">
                  <a:moveTo>
                    <a:pt x="55435" y="65011"/>
                  </a:moveTo>
                  <a:lnTo>
                    <a:pt x="55422" y="63627"/>
                  </a:lnTo>
                  <a:lnTo>
                    <a:pt x="55422" y="62242"/>
                  </a:lnTo>
                  <a:lnTo>
                    <a:pt x="54724" y="61544"/>
                  </a:lnTo>
                  <a:lnTo>
                    <a:pt x="51955" y="61556"/>
                  </a:lnTo>
                  <a:lnTo>
                    <a:pt x="51257" y="62255"/>
                  </a:lnTo>
                  <a:lnTo>
                    <a:pt x="51282" y="65036"/>
                  </a:lnTo>
                  <a:lnTo>
                    <a:pt x="51981" y="65722"/>
                  </a:lnTo>
                  <a:lnTo>
                    <a:pt x="53378" y="65709"/>
                  </a:lnTo>
                  <a:lnTo>
                    <a:pt x="54762" y="65709"/>
                  </a:lnTo>
                  <a:lnTo>
                    <a:pt x="55435" y="65011"/>
                  </a:lnTo>
                  <a:close/>
                </a:path>
                <a:path w="86359" h="260984">
                  <a:moveTo>
                    <a:pt x="86245" y="257327"/>
                  </a:moveTo>
                  <a:lnTo>
                    <a:pt x="85559" y="256641"/>
                  </a:lnTo>
                  <a:lnTo>
                    <a:pt x="82816" y="256641"/>
                  </a:lnTo>
                  <a:lnTo>
                    <a:pt x="82130" y="257327"/>
                  </a:lnTo>
                  <a:lnTo>
                    <a:pt x="82130" y="260057"/>
                  </a:lnTo>
                  <a:lnTo>
                    <a:pt x="82816" y="260743"/>
                  </a:lnTo>
                  <a:lnTo>
                    <a:pt x="84188" y="260743"/>
                  </a:lnTo>
                  <a:lnTo>
                    <a:pt x="85559" y="260743"/>
                  </a:lnTo>
                  <a:lnTo>
                    <a:pt x="86245" y="260057"/>
                  </a:lnTo>
                  <a:lnTo>
                    <a:pt x="86245" y="257327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59"/>
                  </a:lnTo>
                  <a:lnTo>
                    <a:pt x="82816" y="195059"/>
                  </a:lnTo>
                  <a:lnTo>
                    <a:pt x="82130" y="195745"/>
                  </a:lnTo>
                  <a:lnTo>
                    <a:pt x="82130" y="198475"/>
                  </a:lnTo>
                  <a:lnTo>
                    <a:pt x="82816" y="199161"/>
                  </a:lnTo>
                  <a:lnTo>
                    <a:pt x="84188" y="199161"/>
                  </a:lnTo>
                  <a:lnTo>
                    <a:pt x="85559" y="199161"/>
                  </a:lnTo>
                  <a:lnTo>
                    <a:pt x="86245" y="198475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09"/>
                  </a:moveTo>
                  <a:lnTo>
                    <a:pt x="85559" y="174523"/>
                  </a:lnTo>
                  <a:lnTo>
                    <a:pt x="82816" y="174523"/>
                  </a:lnTo>
                  <a:lnTo>
                    <a:pt x="82130" y="175209"/>
                  </a:lnTo>
                  <a:lnTo>
                    <a:pt x="82130" y="177952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52"/>
                  </a:lnTo>
                  <a:lnTo>
                    <a:pt x="86245" y="175209"/>
                  </a:lnTo>
                  <a:close/>
                </a:path>
                <a:path w="86359" h="260984">
                  <a:moveTo>
                    <a:pt x="86245" y="154660"/>
                  </a:moveTo>
                  <a:lnTo>
                    <a:pt x="85559" y="153974"/>
                  </a:lnTo>
                  <a:lnTo>
                    <a:pt x="82816" y="153974"/>
                  </a:lnTo>
                  <a:lnTo>
                    <a:pt x="82130" y="154660"/>
                  </a:lnTo>
                  <a:lnTo>
                    <a:pt x="82130" y="157391"/>
                  </a:lnTo>
                  <a:lnTo>
                    <a:pt x="82816" y="158076"/>
                  </a:lnTo>
                  <a:lnTo>
                    <a:pt x="84188" y="158076"/>
                  </a:lnTo>
                  <a:lnTo>
                    <a:pt x="85559" y="158076"/>
                  </a:lnTo>
                  <a:lnTo>
                    <a:pt x="86245" y="157391"/>
                  </a:lnTo>
                  <a:lnTo>
                    <a:pt x="86245" y="154660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51"/>
                  </a:lnTo>
                  <a:lnTo>
                    <a:pt x="82816" y="133451"/>
                  </a:lnTo>
                  <a:lnTo>
                    <a:pt x="82130" y="134137"/>
                  </a:lnTo>
                  <a:lnTo>
                    <a:pt x="82130" y="136867"/>
                  </a:lnTo>
                  <a:lnTo>
                    <a:pt x="82816" y="137553"/>
                  </a:lnTo>
                  <a:lnTo>
                    <a:pt x="84188" y="137553"/>
                  </a:lnTo>
                  <a:lnTo>
                    <a:pt x="85559" y="137553"/>
                  </a:lnTo>
                  <a:lnTo>
                    <a:pt x="86245" y="136867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01"/>
                  </a:moveTo>
                  <a:lnTo>
                    <a:pt x="85559" y="112915"/>
                  </a:lnTo>
                  <a:lnTo>
                    <a:pt x="82816" y="112915"/>
                  </a:lnTo>
                  <a:lnTo>
                    <a:pt x="82130" y="113601"/>
                  </a:lnTo>
                  <a:lnTo>
                    <a:pt x="82130" y="116344"/>
                  </a:lnTo>
                  <a:lnTo>
                    <a:pt x="82816" y="117030"/>
                  </a:lnTo>
                  <a:lnTo>
                    <a:pt x="84188" y="117030"/>
                  </a:lnTo>
                  <a:lnTo>
                    <a:pt x="85559" y="117030"/>
                  </a:lnTo>
                  <a:lnTo>
                    <a:pt x="86245" y="116344"/>
                  </a:lnTo>
                  <a:lnTo>
                    <a:pt x="86245" y="113601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19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19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19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91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91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91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84"/>
                  </a:lnTo>
                  <a:lnTo>
                    <a:pt x="32854" y="229984"/>
                  </a:lnTo>
                  <a:lnTo>
                    <a:pt x="34213" y="229984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84"/>
                  </a:lnTo>
                  <a:lnTo>
                    <a:pt x="135509" y="229984"/>
                  </a:lnTo>
                  <a:lnTo>
                    <a:pt x="136880" y="229984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19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19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71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71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601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601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97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601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91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91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91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84"/>
                  </a:lnTo>
                  <a:lnTo>
                    <a:pt x="217627" y="229984"/>
                  </a:lnTo>
                  <a:lnTo>
                    <a:pt x="218986" y="229984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83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83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75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75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75"/>
                  </a:lnTo>
                  <a:close/>
                </a:path>
                <a:path w="260984" h="312420">
                  <a:moveTo>
                    <a:pt x="219671" y="123901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901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901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93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93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93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26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25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19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19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70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6034" y="259765"/>
                  </a:lnTo>
                  <a:lnTo>
                    <a:pt x="226428" y="260172"/>
                  </a:lnTo>
                  <a:lnTo>
                    <a:pt x="226834" y="260565"/>
                  </a:lnTo>
                  <a:lnTo>
                    <a:pt x="227317" y="260769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53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71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36"/>
                  </a:lnTo>
                  <a:lnTo>
                    <a:pt x="227888" y="174536"/>
                  </a:lnTo>
                  <a:lnTo>
                    <a:pt x="227317" y="174536"/>
                  </a:lnTo>
                  <a:lnTo>
                    <a:pt x="226834" y="174739"/>
                  </a:lnTo>
                  <a:lnTo>
                    <a:pt x="226428" y="175133"/>
                  </a:lnTo>
                  <a:lnTo>
                    <a:pt x="226034" y="175526"/>
                  </a:lnTo>
                  <a:lnTo>
                    <a:pt x="225831" y="176022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35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111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29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80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317" y="137579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60"/>
                  </a:lnTo>
                  <a:lnTo>
                    <a:pt x="229781" y="136309"/>
                  </a:lnTo>
                  <a:lnTo>
                    <a:pt x="229895" y="136067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608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507"/>
                  </a:lnTo>
                  <a:lnTo>
                    <a:pt x="229260" y="96507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46"/>
                  </a:lnTo>
                  <a:lnTo>
                    <a:pt x="227888" y="51346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72"/>
                  </a:lnTo>
                  <a:lnTo>
                    <a:pt x="227888" y="30772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43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601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97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601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75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75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75"/>
                  </a:lnTo>
                  <a:close/>
                </a:path>
                <a:path w="260984" h="312420">
                  <a:moveTo>
                    <a:pt x="240233" y="123901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901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901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93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93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93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26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19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19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71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71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36"/>
                  </a:lnTo>
                  <a:lnTo>
                    <a:pt x="247065" y="174536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29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29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67"/>
                  </a:lnTo>
                  <a:lnTo>
                    <a:pt x="246545" y="136309"/>
                  </a:lnTo>
                  <a:lnTo>
                    <a:pt x="246900" y="137160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507"/>
                  </a:lnTo>
                  <a:lnTo>
                    <a:pt x="248437" y="96507"/>
                  </a:lnTo>
                  <a:lnTo>
                    <a:pt x="249809" y="96507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46"/>
                  </a:lnTo>
                  <a:lnTo>
                    <a:pt x="247065" y="51346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72"/>
                  </a:lnTo>
                  <a:lnTo>
                    <a:pt x="247065" y="30772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19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19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601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97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1005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809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70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809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81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81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81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61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61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809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809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61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61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91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91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87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91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81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81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81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74"/>
                  </a:lnTo>
                  <a:lnTo>
                    <a:pt x="104711" y="353174"/>
                  </a:lnTo>
                  <a:lnTo>
                    <a:pt x="106083" y="353174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70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809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61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43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91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87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73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73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16"/>
                  </a:lnTo>
                  <a:lnTo>
                    <a:pt x="175209" y="420916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809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809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61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61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19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19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26"/>
                  </a:lnTo>
                  <a:lnTo>
                    <a:pt x="175209" y="342900"/>
                  </a:lnTo>
                  <a:lnTo>
                    <a:pt x="176580" y="342887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73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73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65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65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65"/>
                  </a:lnTo>
                  <a:close/>
                </a:path>
                <a:path w="455930" h="435609">
                  <a:moveTo>
                    <a:pt x="188899" y="247091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91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91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81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81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81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74"/>
                  </a:lnTo>
                  <a:lnTo>
                    <a:pt x="455117" y="353174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73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73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73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91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91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91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83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83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83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93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93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93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52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52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59"/>
                  </a:lnTo>
                  <a:lnTo>
                    <a:pt x="452374" y="41059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58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58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58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51"/>
                  </a:lnTo>
                  <a:lnTo>
                    <a:pt x="2044" y="332651"/>
                  </a:lnTo>
                  <a:lnTo>
                    <a:pt x="3416" y="332651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86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86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38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38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202"/>
                  </a:lnTo>
                  <a:lnTo>
                    <a:pt x="10922" y="277202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68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68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64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68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58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58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58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51"/>
                  </a:lnTo>
                  <a:lnTo>
                    <a:pt x="22555" y="332651"/>
                  </a:lnTo>
                  <a:lnTo>
                    <a:pt x="23914" y="332651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50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50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92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86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86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38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38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202"/>
                  </a:lnTo>
                  <a:lnTo>
                    <a:pt x="31445" y="277202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96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96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68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64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68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58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58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58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51"/>
                  </a:lnTo>
                  <a:lnTo>
                    <a:pt x="43078" y="332651"/>
                  </a:lnTo>
                  <a:lnTo>
                    <a:pt x="44450" y="332651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50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50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42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42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42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202"/>
                  </a:lnTo>
                  <a:lnTo>
                    <a:pt x="51993" y="277202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34"/>
                  </a:lnTo>
                  <a:lnTo>
                    <a:pt x="51473" y="238975"/>
                  </a:lnTo>
                  <a:lnTo>
                    <a:pt x="51828" y="239826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14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58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58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58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20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50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62"/>
                  </a:lnTo>
                  <a:lnTo>
                    <a:pt x="75946" y="299783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21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34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21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98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86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49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16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64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88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78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81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47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45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712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99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708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70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57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14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34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97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74"/>
                  </a:lnTo>
                  <a:lnTo>
                    <a:pt x="279196" y="199174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703"/>
                  </a:lnTo>
                  <a:lnTo>
                    <a:pt x="277825" y="322376"/>
                  </a:lnTo>
                  <a:lnTo>
                    <a:pt x="279196" y="322364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98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29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29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34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28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266" y="309130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63"/>
                  </a:moveTo>
                  <a:lnTo>
                    <a:pt x="3898" y="432181"/>
                  </a:lnTo>
                  <a:lnTo>
                    <a:pt x="3098" y="431368"/>
                  </a:lnTo>
                  <a:lnTo>
                    <a:pt x="2616" y="431165"/>
                  </a:lnTo>
                  <a:lnTo>
                    <a:pt x="1485" y="431177"/>
                  </a:lnTo>
                  <a:lnTo>
                    <a:pt x="1003" y="431368"/>
                  </a:lnTo>
                  <a:lnTo>
                    <a:pt x="596" y="431774"/>
                  </a:lnTo>
                  <a:lnTo>
                    <a:pt x="203" y="432181"/>
                  </a:lnTo>
                  <a:lnTo>
                    <a:pt x="0" y="432663"/>
                  </a:lnTo>
                  <a:lnTo>
                    <a:pt x="0" y="433222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57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3222"/>
                  </a:lnTo>
                  <a:lnTo>
                    <a:pt x="4102" y="432663"/>
                  </a:lnTo>
                  <a:close/>
                </a:path>
                <a:path w="66040" h="445770">
                  <a:moveTo>
                    <a:pt x="4102" y="411327"/>
                  </a:moveTo>
                  <a:lnTo>
                    <a:pt x="3416" y="410641"/>
                  </a:lnTo>
                  <a:lnTo>
                    <a:pt x="685" y="410641"/>
                  </a:lnTo>
                  <a:lnTo>
                    <a:pt x="0" y="411327"/>
                  </a:lnTo>
                  <a:lnTo>
                    <a:pt x="0" y="414070"/>
                  </a:lnTo>
                  <a:lnTo>
                    <a:pt x="685" y="414743"/>
                  </a:lnTo>
                  <a:lnTo>
                    <a:pt x="2057" y="414743"/>
                  </a:lnTo>
                  <a:lnTo>
                    <a:pt x="3416" y="414743"/>
                  </a:lnTo>
                  <a:lnTo>
                    <a:pt x="4102" y="414070"/>
                  </a:lnTo>
                  <a:lnTo>
                    <a:pt x="4102" y="411327"/>
                  </a:lnTo>
                  <a:close/>
                </a:path>
                <a:path w="66040" h="445770">
                  <a:moveTo>
                    <a:pt x="4102" y="390804"/>
                  </a:moveTo>
                  <a:lnTo>
                    <a:pt x="3416" y="390118"/>
                  </a:lnTo>
                  <a:lnTo>
                    <a:pt x="685" y="390118"/>
                  </a:lnTo>
                  <a:lnTo>
                    <a:pt x="0" y="390804"/>
                  </a:lnTo>
                  <a:lnTo>
                    <a:pt x="0" y="393534"/>
                  </a:lnTo>
                  <a:lnTo>
                    <a:pt x="685" y="394220"/>
                  </a:lnTo>
                  <a:lnTo>
                    <a:pt x="2057" y="394220"/>
                  </a:lnTo>
                  <a:lnTo>
                    <a:pt x="3416" y="394220"/>
                  </a:lnTo>
                  <a:lnTo>
                    <a:pt x="4102" y="393534"/>
                  </a:lnTo>
                  <a:lnTo>
                    <a:pt x="4102" y="390804"/>
                  </a:lnTo>
                  <a:close/>
                </a:path>
                <a:path w="66040" h="445770">
                  <a:moveTo>
                    <a:pt x="4102" y="370179"/>
                  </a:moveTo>
                  <a:lnTo>
                    <a:pt x="3416" y="369493"/>
                  </a:lnTo>
                  <a:lnTo>
                    <a:pt x="685" y="369493"/>
                  </a:lnTo>
                  <a:lnTo>
                    <a:pt x="0" y="370179"/>
                  </a:lnTo>
                  <a:lnTo>
                    <a:pt x="0" y="372922"/>
                  </a:lnTo>
                  <a:lnTo>
                    <a:pt x="685" y="373595"/>
                  </a:lnTo>
                  <a:lnTo>
                    <a:pt x="2057" y="373595"/>
                  </a:lnTo>
                  <a:lnTo>
                    <a:pt x="3416" y="373595"/>
                  </a:lnTo>
                  <a:lnTo>
                    <a:pt x="4102" y="372922"/>
                  </a:lnTo>
                  <a:lnTo>
                    <a:pt x="4102" y="370179"/>
                  </a:lnTo>
                  <a:close/>
                </a:path>
                <a:path w="66040" h="445770">
                  <a:moveTo>
                    <a:pt x="14363" y="442125"/>
                  </a:moveTo>
                  <a:lnTo>
                    <a:pt x="13690" y="441439"/>
                  </a:lnTo>
                  <a:lnTo>
                    <a:pt x="10947" y="441439"/>
                  </a:lnTo>
                  <a:lnTo>
                    <a:pt x="10261" y="442125"/>
                  </a:lnTo>
                  <a:lnTo>
                    <a:pt x="10261" y="444855"/>
                  </a:lnTo>
                  <a:lnTo>
                    <a:pt x="10947" y="445541"/>
                  </a:lnTo>
                  <a:lnTo>
                    <a:pt x="12319" y="445541"/>
                  </a:lnTo>
                  <a:lnTo>
                    <a:pt x="13690" y="445541"/>
                  </a:lnTo>
                  <a:lnTo>
                    <a:pt x="14363" y="444855"/>
                  </a:lnTo>
                  <a:lnTo>
                    <a:pt x="14363" y="442125"/>
                  </a:lnTo>
                  <a:close/>
                </a:path>
                <a:path w="66040" h="445770">
                  <a:moveTo>
                    <a:pt x="14363" y="421589"/>
                  </a:moveTo>
                  <a:lnTo>
                    <a:pt x="13690" y="420903"/>
                  </a:lnTo>
                  <a:lnTo>
                    <a:pt x="10947" y="420903"/>
                  </a:lnTo>
                  <a:lnTo>
                    <a:pt x="10261" y="421589"/>
                  </a:lnTo>
                  <a:lnTo>
                    <a:pt x="10261" y="424332"/>
                  </a:lnTo>
                  <a:lnTo>
                    <a:pt x="10947" y="425018"/>
                  </a:lnTo>
                  <a:lnTo>
                    <a:pt x="12319" y="425018"/>
                  </a:lnTo>
                  <a:lnTo>
                    <a:pt x="13690" y="425018"/>
                  </a:lnTo>
                  <a:lnTo>
                    <a:pt x="14363" y="424332"/>
                  </a:lnTo>
                  <a:lnTo>
                    <a:pt x="14363" y="421589"/>
                  </a:lnTo>
                  <a:close/>
                </a:path>
                <a:path w="66040" h="445770">
                  <a:moveTo>
                    <a:pt x="14363" y="401066"/>
                  </a:moveTo>
                  <a:lnTo>
                    <a:pt x="13690" y="400380"/>
                  </a:lnTo>
                  <a:lnTo>
                    <a:pt x="10947" y="400380"/>
                  </a:lnTo>
                  <a:lnTo>
                    <a:pt x="10261" y="401066"/>
                  </a:lnTo>
                  <a:lnTo>
                    <a:pt x="10261" y="403796"/>
                  </a:lnTo>
                  <a:lnTo>
                    <a:pt x="10947" y="404482"/>
                  </a:lnTo>
                  <a:lnTo>
                    <a:pt x="12319" y="404482"/>
                  </a:lnTo>
                  <a:lnTo>
                    <a:pt x="13690" y="404482"/>
                  </a:lnTo>
                  <a:lnTo>
                    <a:pt x="14363" y="403796"/>
                  </a:lnTo>
                  <a:lnTo>
                    <a:pt x="14363" y="401066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57"/>
                  </a:lnTo>
                  <a:lnTo>
                    <a:pt x="10947" y="379857"/>
                  </a:lnTo>
                  <a:lnTo>
                    <a:pt x="10261" y="380542"/>
                  </a:lnTo>
                  <a:lnTo>
                    <a:pt x="10261" y="383273"/>
                  </a:lnTo>
                  <a:lnTo>
                    <a:pt x="10947" y="383959"/>
                  </a:lnTo>
                  <a:lnTo>
                    <a:pt x="12319" y="383959"/>
                  </a:lnTo>
                  <a:lnTo>
                    <a:pt x="13690" y="383959"/>
                  </a:lnTo>
                  <a:lnTo>
                    <a:pt x="14363" y="383273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06"/>
                  </a:moveTo>
                  <a:lnTo>
                    <a:pt x="13690" y="359321"/>
                  </a:lnTo>
                  <a:lnTo>
                    <a:pt x="10947" y="359321"/>
                  </a:lnTo>
                  <a:lnTo>
                    <a:pt x="10261" y="360006"/>
                  </a:lnTo>
                  <a:lnTo>
                    <a:pt x="10261" y="362750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50"/>
                  </a:lnTo>
                  <a:lnTo>
                    <a:pt x="14363" y="360006"/>
                  </a:lnTo>
                  <a:close/>
                </a:path>
                <a:path w="66040" h="445770">
                  <a:moveTo>
                    <a:pt x="14363" y="339458"/>
                  </a:moveTo>
                  <a:lnTo>
                    <a:pt x="13690" y="338772"/>
                  </a:lnTo>
                  <a:lnTo>
                    <a:pt x="10947" y="338772"/>
                  </a:lnTo>
                  <a:lnTo>
                    <a:pt x="10261" y="339458"/>
                  </a:lnTo>
                  <a:lnTo>
                    <a:pt x="10261" y="342188"/>
                  </a:lnTo>
                  <a:lnTo>
                    <a:pt x="10947" y="342874"/>
                  </a:lnTo>
                  <a:lnTo>
                    <a:pt x="12319" y="342874"/>
                  </a:lnTo>
                  <a:lnTo>
                    <a:pt x="13690" y="342874"/>
                  </a:lnTo>
                  <a:lnTo>
                    <a:pt x="14363" y="342188"/>
                  </a:lnTo>
                  <a:lnTo>
                    <a:pt x="14363" y="339458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49"/>
                  </a:lnTo>
                  <a:lnTo>
                    <a:pt x="10947" y="318249"/>
                  </a:lnTo>
                  <a:lnTo>
                    <a:pt x="10261" y="318935"/>
                  </a:lnTo>
                  <a:lnTo>
                    <a:pt x="10261" y="321665"/>
                  </a:lnTo>
                  <a:lnTo>
                    <a:pt x="10947" y="322351"/>
                  </a:lnTo>
                  <a:lnTo>
                    <a:pt x="12319" y="322351"/>
                  </a:lnTo>
                  <a:lnTo>
                    <a:pt x="13690" y="322351"/>
                  </a:lnTo>
                  <a:lnTo>
                    <a:pt x="14363" y="321665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399"/>
                  </a:moveTo>
                  <a:lnTo>
                    <a:pt x="13690" y="297713"/>
                  </a:lnTo>
                  <a:lnTo>
                    <a:pt x="10947" y="297713"/>
                  </a:lnTo>
                  <a:lnTo>
                    <a:pt x="10261" y="298399"/>
                  </a:lnTo>
                  <a:lnTo>
                    <a:pt x="10261" y="301142"/>
                  </a:lnTo>
                  <a:lnTo>
                    <a:pt x="10947" y="301828"/>
                  </a:lnTo>
                  <a:lnTo>
                    <a:pt x="12319" y="301828"/>
                  </a:lnTo>
                  <a:lnTo>
                    <a:pt x="13690" y="301828"/>
                  </a:lnTo>
                  <a:lnTo>
                    <a:pt x="14363" y="301142"/>
                  </a:lnTo>
                  <a:lnTo>
                    <a:pt x="14363" y="298399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41"/>
                  </a:lnTo>
                  <a:lnTo>
                    <a:pt x="10947" y="277241"/>
                  </a:lnTo>
                  <a:lnTo>
                    <a:pt x="10261" y="277926"/>
                  </a:lnTo>
                  <a:lnTo>
                    <a:pt x="10261" y="280657"/>
                  </a:lnTo>
                  <a:lnTo>
                    <a:pt x="10947" y="281343"/>
                  </a:lnTo>
                  <a:lnTo>
                    <a:pt x="12319" y="281343"/>
                  </a:lnTo>
                  <a:lnTo>
                    <a:pt x="13690" y="281343"/>
                  </a:lnTo>
                  <a:lnTo>
                    <a:pt x="14363" y="280657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67"/>
                  </a:lnTo>
                  <a:lnTo>
                    <a:pt x="10947" y="256667"/>
                  </a:lnTo>
                  <a:lnTo>
                    <a:pt x="10261" y="257352"/>
                  </a:lnTo>
                  <a:lnTo>
                    <a:pt x="10261" y="260083"/>
                  </a:lnTo>
                  <a:lnTo>
                    <a:pt x="10947" y="260769"/>
                  </a:lnTo>
                  <a:lnTo>
                    <a:pt x="12319" y="260769"/>
                  </a:lnTo>
                  <a:lnTo>
                    <a:pt x="13690" y="260769"/>
                  </a:lnTo>
                  <a:lnTo>
                    <a:pt x="14363" y="260083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791"/>
                  </a:moveTo>
                  <a:lnTo>
                    <a:pt x="13690" y="236105"/>
                  </a:lnTo>
                  <a:lnTo>
                    <a:pt x="10947" y="236105"/>
                  </a:lnTo>
                  <a:lnTo>
                    <a:pt x="10261" y="236791"/>
                  </a:lnTo>
                  <a:lnTo>
                    <a:pt x="10261" y="239534"/>
                  </a:lnTo>
                  <a:lnTo>
                    <a:pt x="10947" y="240220"/>
                  </a:lnTo>
                  <a:lnTo>
                    <a:pt x="12319" y="240220"/>
                  </a:lnTo>
                  <a:lnTo>
                    <a:pt x="13690" y="240220"/>
                  </a:lnTo>
                  <a:lnTo>
                    <a:pt x="14363" y="239534"/>
                  </a:lnTo>
                  <a:lnTo>
                    <a:pt x="14363" y="236791"/>
                  </a:lnTo>
                  <a:close/>
                </a:path>
                <a:path w="66040" h="445770">
                  <a:moveTo>
                    <a:pt x="14363" y="216268"/>
                  </a:moveTo>
                  <a:lnTo>
                    <a:pt x="13690" y="215582"/>
                  </a:lnTo>
                  <a:lnTo>
                    <a:pt x="10947" y="215582"/>
                  </a:lnTo>
                  <a:lnTo>
                    <a:pt x="10261" y="216268"/>
                  </a:lnTo>
                  <a:lnTo>
                    <a:pt x="10261" y="218998"/>
                  </a:lnTo>
                  <a:lnTo>
                    <a:pt x="10947" y="219684"/>
                  </a:lnTo>
                  <a:lnTo>
                    <a:pt x="12319" y="219684"/>
                  </a:lnTo>
                  <a:lnTo>
                    <a:pt x="13690" y="219684"/>
                  </a:lnTo>
                  <a:lnTo>
                    <a:pt x="14363" y="218998"/>
                  </a:lnTo>
                  <a:lnTo>
                    <a:pt x="14363" y="216268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59"/>
                  </a:lnTo>
                  <a:lnTo>
                    <a:pt x="10947" y="195059"/>
                  </a:lnTo>
                  <a:lnTo>
                    <a:pt x="10261" y="195745"/>
                  </a:lnTo>
                  <a:lnTo>
                    <a:pt x="10261" y="198475"/>
                  </a:lnTo>
                  <a:lnTo>
                    <a:pt x="10947" y="199161"/>
                  </a:lnTo>
                  <a:lnTo>
                    <a:pt x="12319" y="199161"/>
                  </a:lnTo>
                  <a:lnTo>
                    <a:pt x="13690" y="199161"/>
                  </a:lnTo>
                  <a:lnTo>
                    <a:pt x="14363" y="198475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09"/>
                  </a:moveTo>
                  <a:lnTo>
                    <a:pt x="13690" y="174523"/>
                  </a:lnTo>
                  <a:lnTo>
                    <a:pt x="10947" y="174523"/>
                  </a:lnTo>
                  <a:lnTo>
                    <a:pt x="10261" y="175209"/>
                  </a:lnTo>
                  <a:lnTo>
                    <a:pt x="10261" y="177952"/>
                  </a:lnTo>
                  <a:lnTo>
                    <a:pt x="10947" y="178638"/>
                  </a:lnTo>
                  <a:lnTo>
                    <a:pt x="12319" y="178638"/>
                  </a:lnTo>
                  <a:lnTo>
                    <a:pt x="13690" y="178638"/>
                  </a:lnTo>
                  <a:lnTo>
                    <a:pt x="14363" y="177952"/>
                  </a:lnTo>
                  <a:lnTo>
                    <a:pt x="14363" y="175209"/>
                  </a:lnTo>
                  <a:close/>
                </a:path>
                <a:path w="66040" h="445770">
                  <a:moveTo>
                    <a:pt x="14363" y="154686"/>
                  </a:moveTo>
                  <a:lnTo>
                    <a:pt x="13690" y="154000"/>
                  </a:lnTo>
                  <a:lnTo>
                    <a:pt x="10947" y="154000"/>
                  </a:lnTo>
                  <a:lnTo>
                    <a:pt x="10261" y="154686"/>
                  </a:lnTo>
                  <a:lnTo>
                    <a:pt x="10261" y="157416"/>
                  </a:lnTo>
                  <a:lnTo>
                    <a:pt x="10947" y="158102"/>
                  </a:lnTo>
                  <a:lnTo>
                    <a:pt x="12319" y="158102"/>
                  </a:lnTo>
                  <a:lnTo>
                    <a:pt x="13690" y="158102"/>
                  </a:lnTo>
                  <a:lnTo>
                    <a:pt x="14363" y="157416"/>
                  </a:lnTo>
                  <a:lnTo>
                    <a:pt x="14363" y="154686"/>
                  </a:lnTo>
                  <a:close/>
                </a:path>
                <a:path w="66040" h="445770">
                  <a:moveTo>
                    <a:pt x="14363" y="134137"/>
                  </a:moveTo>
                  <a:lnTo>
                    <a:pt x="13690" y="133451"/>
                  </a:lnTo>
                  <a:lnTo>
                    <a:pt x="10947" y="133451"/>
                  </a:lnTo>
                  <a:lnTo>
                    <a:pt x="10261" y="134137"/>
                  </a:lnTo>
                  <a:lnTo>
                    <a:pt x="10261" y="136867"/>
                  </a:lnTo>
                  <a:lnTo>
                    <a:pt x="10947" y="137553"/>
                  </a:lnTo>
                  <a:lnTo>
                    <a:pt x="12319" y="137553"/>
                  </a:lnTo>
                  <a:lnTo>
                    <a:pt x="13690" y="137553"/>
                  </a:lnTo>
                  <a:lnTo>
                    <a:pt x="14363" y="136867"/>
                  </a:lnTo>
                  <a:lnTo>
                    <a:pt x="14363" y="134137"/>
                  </a:lnTo>
                  <a:close/>
                </a:path>
                <a:path w="66040" h="445770">
                  <a:moveTo>
                    <a:pt x="14363" y="113601"/>
                  </a:moveTo>
                  <a:lnTo>
                    <a:pt x="13690" y="112915"/>
                  </a:lnTo>
                  <a:lnTo>
                    <a:pt x="10947" y="112915"/>
                  </a:lnTo>
                  <a:lnTo>
                    <a:pt x="10261" y="113601"/>
                  </a:lnTo>
                  <a:lnTo>
                    <a:pt x="10261" y="116344"/>
                  </a:lnTo>
                  <a:lnTo>
                    <a:pt x="10947" y="117030"/>
                  </a:lnTo>
                  <a:lnTo>
                    <a:pt x="12319" y="117030"/>
                  </a:lnTo>
                  <a:lnTo>
                    <a:pt x="13690" y="117030"/>
                  </a:lnTo>
                  <a:lnTo>
                    <a:pt x="14363" y="116344"/>
                  </a:lnTo>
                  <a:lnTo>
                    <a:pt x="14363" y="113601"/>
                  </a:lnTo>
                  <a:close/>
                </a:path>
                <a:path w="66040" h="445770">
                  <a:moveTo>
                    <a:pt x="14363" y="93078"/>
                  </a:moveTo>
                  <a:lnTo>
                    <a:pt x="13690" y="92392"/>
                  </a:lnTo>
                  <a:lnTo>
                    <a:pt x="10947" y="92392"/>
                  </a:lnTo>
                  <a:lnTo>
                    <a:pt x="10261" y="93078"/>
                  </a:lnTo>
                  <a:lnTo>
                    <a:pt x="10261" y="95808"/>
                  </a:lnTo>
                  <a:lnTo>
                    <a:pt x="10947" y="96494"/>
                  </a:lnTo>
                  <a:lnTo>
                    <a:pt x="12319" y="96494"/>
                  </a:lnTo>
                  <a:lnTo>
                    <a:pt x="13690" y="96494"/>
                  </a:lnTo>
                  <a:lnTo>
                    <a:pt x="14363" y="95808"/>
                  </a:lnTo>
                  <a:lnTo>
                    <a:pt x="14363" y="93078"/>
                  </a:lnTo>
                  <a:close/>
                </a:path>
                <a:path w="66040" h="445770">
                  <a:moveTo>
                    <a:pt x="14363" y="72644"/>
                  </a:moveTo>
                  <a:lnTo>
                    <a:pt x="13690" y="71958"/>
                  </a:lnTo>
                  <a:lnTo>
                    <a:pt x="10947" y="71958"/>
                  </a:lnTo>
                  <a:lnTo>
                    <a:pt x="10261" y="72644"/>
                  </a:lnTo>
                  <a:lnTo>
                    <a:pt x="10261" y="75374"/>
                  </a:lnTo>
                  <a:lnTo>
                    <a:pt x="10947" y="76060"/>
                  </a:lnTo>
                  <a:lnTo>
                    <a:pt x="12319" y="76060"/>
                  </a:lnTo>
                  <a:lnTo>
                    <a:pt x="13690" y="76060"/>
                  </a:lnTo>
                  <a:lnTo>
                    <a:pt x="14363" y="75374"/>
                  </a:lnTo>
                  <a:lnTo>
                    <a:pt x="14363" y="72644"/>
                  </a:lnTo>
                  <a:close/>
                </a:path>
                <a:path w="66040" h="445770">
                  <a:moveTo>
                    <a:pt x="14389" y="51993"/>
                  </a:moveTo>
                  <a:lnTo>
                    <a:pt x="13690" y="51295"/>
                  </a:lnTo>
                  <a:lnTo>
                    <a:pt x="10909" y="51282"/>
                  </a:lnTo>
                  <a:lnTo>
                    <a:pt x="10210" y="51981"/>
                  </a:lnTo>
                  <a:lnTo>
                    <a:pt x="10223" y="54775"/>
                  </a:lnTo>
                  <a:lnTo>
                    <a:pt x="10922" y="55460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62"/>
                  </a:lnTo>
                  <a:lnTo>
                    <a:pt x="14363" y="53390"/>
                  </a:lnTo>
                  <a:lnTo>
                    <a:pt x="14389" y="51993"/>
                  </a:lnTo>
                  <a:close/>
                </a:path>
                <a:path w="66040" h="445770">
                  <a:moveTo>
                    <a:pt x="24638" y="145199"/>
                  </a:moveTo>
                  <a:lnTo>
                    <a:pt x="24434" y="144729"/>
                  </a:lnTo>
                  <a:lnTo>
                    <a:pt x="24028" y="144335"/>
                  </a:lnTo>
                  <a:lnTo>
                    <a:pt x="23634" y="143916"/>
                  </a:lnTo>
                  <a:lnTo>
                    <a:pt x="23152" y="143713"/>
                  </a:lnTo>
                  <a:lnTo>
                    <a:pt x="21209" y="143713"/>
                  </a:lnTo>
                  <a:lnTo>
                    <a:pt x="20523" y="144399"/>
                  </a:lnTo>
                  <a:lnTo>
                    <a:pt x="20523" y="145770"/>
                  </a:lnTo>
                  <a:lnTo>
                    <a:pt x="23152" y="147828"/>
                  </a:lnTo>
                  <a:lnTo>
                    <a:pt x="23634" y="147624"/>
                  </a:lnTo>
                  <a:lnTo>
                    <a:pt x="24028" y="147218"/>
                  </a:lnTo>
                  <a:lnTo>
                    <a:pt x="24231" y="147040"/>
                  </a:lnTo>
                  <a:lnTo>
                    <a:pt x="24371" y="146824"/>
                  </a:lnTo>
                  <a:lnTo>
                    <a:pt x="24472" y="146570"/>
                  </a:lnTo>
                  <a:lnTo>
                    <a:pt x="24587" y="146316"/>
                  </a:lnTo>
                  <a:lnTo>
                    <a:pt x="24638" y="146050"/>
                  </a:lnTo>
                  <a:lnTo>
                    <a:pt x="24638" y="145770"/>
                  </a:lnTo>
                  <a:lnTo>
                    <a:pt x="24638" y="145199"/>
                  </a:lnTo>
                  <a:close/>
                </a:path>
                <a:path w="66040" h="445770">
                  <a:moveTo>
                    <a:pt x="24650" y="370979"/>
                  </a:moveTo>
                  <a:lnTo>
                    <a:pt x="24447" y="370497"/>
                  </a:lnTo>
                  <a:lnTo>
                    <a:pt x="24028" y="370090"/>
                  </a:lnTo>
                  <a:lnTo>
                    <a:pt x="23520" y="369582"/>
                  </a:lnTo>
                  <a:lnTo>
                    <a:pt x="22898" y="369392"/>
                  </a:lnTo>
                  <a:lnTo>
                    <a:pt x="21463" y="369684"/>
                  </a:lnTo>
                  <a:lnTo>
                    <a:pt x="20967" y="370090"/>
                  </a:lnTo>
                  <a:lnTo>
                    <a:pt x="20408" y="371436"/>
                  </a:lnTo>
                  <a:lnTo>
                    <a:pt x="20472" y="372084"/>
                  </a:lnTo>
                  <a:lnTo>
                    <a:pt x="21285" y="373291"/>
                  </a:lnTo>
                  <a:lnTo>
                    <a:pt x="21844" y="373595"/>
                  </a:lnTo>
                  <a:lnTo>
                    <a:pt x="22580" y="373595"/>
                  </a:lnTo>
                  <a:lnTo>
                    <a:pt x="23152" y="373608"/>
                  </a:lnTo>
                  <a:lnTo>
                    <a:pt x="23634" y="373405"/>
                  </a:lnTo>
                  <a:lnTo>
                    <a:pt x="24028" y="372999"/>
                  </a:lnTo>
                  <a:lnTo>
                    <a:pt x="24447" y="372605"/>
                  </a:lnTo>
                  <a:lnTo>
                    <a:pt x="24638" y="372122"/>
                  </a:lnTo>
                  <a:lnTo>
                    <a:pt x="24638" y="371551"/>
                  </a:lnTo>
                  <a:lnTo>
                    <a:pt x="24650" y="370979"/>
                  </a:lnTo>
                  <a:close/>
                </a:path>
                <a:path w="66040" h="445770">
                  <a:moveTo>
                    <a:pt x="24650" y="331139"/>
                  </a:moveTo>
                  <a:lnTo>
                    <a:pt x="24638" y="330568"/>
                  </a:lnTo>
                  <a:lnTo>
                    <a:pt x="24638" y="329996"/>
                  </a:lnTo>
                  <a:lnTo>
                    <a:pt x="24447" y="329501"/>
                  </a:lnTo>
                  <a:lnTo>
                    <a:pt x="23520" y="328587"/>
                  </a:lnTo>
                  <a:lnTo>
                    <a:pt x="22898" y="328409"/>
                  </a:lnTo>
                  <a:lnTo>
                    <a:pt x="21463" y="328688"/>
                  </a:lnTo>
                  <a:lnTo>
                    <a:pt x="20967" y="329095"/>
                  </a:lnTo>
                  <a:lnTo>
                    <a:pt x="20408" y="330454"/>
                  </a:lnTo>
                  <a:lnTo>
                    <a:pt x="20472" y="331089"/>
                  </a:lnTo>
                  <a:lnTo>
                    <a:pt x="21285" y="332308"/>
                  </a:lnTo>
                  <a:lnTo>
                    <a:pt x="21844" y="332613"/>
                  </a:lnTo>
                  <a:lnTo>
                    <a:pt x="22580" y="332613"/>
                  </a:lnTo>
                  <a:lnTo>
                    <a:pt x="23152" y="332613"/>
                  </a:lnTo>
                  <a:lnTo>
                    <a:pt x="23634" y="332422"/>
                  </a:lnTo>
                  <a:lnTo>
                    <a:pt x="24028" y="332016"/>
                  </a:lnTo>
                  <a:lnTo>
                    <a:pt x="24447" y="331622"/>
                  </a:lnTo>
                  <a:lnTo>
                    <a:pt x="24650" y="331139"/>
                  </a:lnTo>
                  <a:close/>
                </a:path>
                <a:path w="66040" h="445770">
                  <a:moveTo>
                    <a:pt x="24650" y="186270"/>
                  </a:moveTo>
                  <a:lnTo>
                    <a:pt x="24447" y="185788"/>
                  </a:lnTo>
                  <a:lnTo>
                    <a:pt x="24028" y="185394"/>
                  </a:lnTo>
                  <a:lnTo>
                    <a:pt x="23520" y="184873"/>
                  </a:lnTo>
                  <a:lnTo>
                    <a:pt x="22898" y="184683"/>
                  </a:lnTo>
                  <a:lnTo>
                    <a:pt x="21463" y="184975"/>
                  </a:lnTo>
                  <a:lnTo>
                    <a:pt x="20967" y="185381"/>
                  </a:lnTo>
                  <a:lnTo>
                    <a:pt x="20408" y="186728"/>
                  </a:lnTo>
                  <a:lnTo>
                    <a:pt x="20472" y="187375"/>
                  </a:lnTo>
                  <a:lnTo>
                    <a:pt x="21285" y="188595"/>
                  </a:lnTo>
                  <a:lnTo>
                    <a:pt x="21844" y="188899"/>
                  </a:lnTo>
                  <a:lnTo>
                    <a:pt x="22580" y="188899"/>
                  </a:lnTo>
                  <a:lnTo>
                    <a:pt x="23152" y="188899"/>
                  </a:lnTo>
                  <a:lnTo>
                    <a:pt x="23634" y="188696"/>
                  </a:lnTo>
                  <a:lnTo>
                    <a:pt x="24028" y="188302"/>
                  </a:lnTo>
                  <a:lnTo>
                    <a:pt x="24447" y="187896"/>
                  </a:lnTo>
                  <a:lnTo>
                    <a:pt x="24638" y="187413"/>
                  </a:lnTo>
                  <a:lnTo>
                    <a:pt x="24638" y="186842"/>
                  </a:lnTo>
                  <a:lnTo>
                    <a:pt x="24650" y="186270"/>
                  </a:lnTo>
                  <a:close/>
                </a:path>
                <a:path w="66040" h="445770">
                  <a:moveTo>
                    <a:pt x="24650" y="165696"/>
                  </a:moveTo>
                  <a:lnTo>
                    <a:pt x="24447" y="165214"/>
                  </a:lnTo>
                  <a:lnTo>
                    <a:pt x="24028" y="164820"/>
                  </a:lnTo>
                  <a:lnTo>
                    <a:pt x="23520" y="164299"/>
                  </a:lnTo>
                  <a:lnTo>
                    <a:pt x="22898" y="164109"/>
                  </a:lnTo>
                  <a:lnTo>
                    <a:pt x="21463" y="164401"/>
                  </a:lnTo>
                  <a:lnTo>
                    <a:pt x="20967" y="164807"/>
                  </a:lnTo>
                  <a:lnTo>
                    <a:pt x="20408" y="166154"/>
                  </a:lnTo>
                  <a:lnTo>
                    <a:pt x="20472" y="166801"/>
                  </a:lnTo>
                  <a:lnTo>
                    <a:pt x="21285" y="168021"/>
                  </a:lnTo>
                  <a:lnTo>
                    <a:pt x="21844" y="168325"/>
                  </a:lnTo>
                  <a:lnTo>
                    <a:pt x="22580" y="168325"/>
                  </a:lnTo>
                  <a:lnTo>
                    <a:pt x="23152" y="168325"/>
                  </a:lnTo>
                  <a:lnTo>
                    <a:pt x="23634" y="168122"/>
                  </a:lnTo>
                  <a:lnTo>
                    <a:pt x="24028" y="167728"/>
                  </a:lnTo>
                  <a:lnTo>
                    <a:pt x="24447" y="167322"/>
                  </a:lnTo>
                  <a:lnTo>
                    <a:pt x="24638" y="166839"/>
                  </a:lnTo>
                  <a:lnTo>
                    <a:pt x="24638" y="166268"/>
                  </a:lnTo>
                  <a:lnTo>
                    <a:pt x="24650" y="165696"/>
                  </a:lnTo>
                  <a:close/>
                </a:path>
                <a:path w="66040" h="445770">
                  <a:moveTo>
                    <a:pt x="24650" y="125806"/>
                  </a:moveTo>
                  <a:lnTo>
                    <a:pt x="24638" y="125234"/>
                  </a:lnTo>
                  <a:lnTo>
                    <a:pt x="24638" y="124663"/>
                  </a:lnTo>
                  <a:lnTo>
                    <a:pt x="24447" y="124180"/>
                  </a:lnTo>
                  <a:lnTo>
                    <a:pt x="23520" y="123266"/>
                  </a:lnTo>
                  <a:lnTo>
                    <a:pt x="22898" y="123075"/>
                  </a:lnTo>
                  <a:lnTo>
                    <a:pt x="21463" y="123367"/>
                  </a:lnTo>
                  <a:lnTo>
                    <a:pt x="20967" y="123774"/>
                  </a:lnTo>
                  <a:lnTo>
                    <a:pt x="20408" y="125133"/>
                  </a:lnTo>
                  <a:lnTo>
                    <a:pt x="20472" y="125768"/>
                  </a:lnTo>
                  <a:lnTo>
                    <a:pt x="21285" y="126987"/>
                  </a:lnTo>
                  <a:lnTo>
                    <a:pt x="21844" y="127292"/>
                  </a:lnTo>
                  <a:lnTo>
                    <a:pt x="22580" y="127292"/>
                  </a:lnTo>
                  <a:lnTo>
                    <a:pt x="23152" y="127292"/>
                  </a:lnTo>
                  <a:lnTo>
                    <a:pt x="23634" y="127088"/>
                  </a:lnTo>
                  <a:lnTo>
                    <a:pt x="24028" y="126695"/>
                  </a:lnTo>
                  <a:lnTo>
                    <a:pt x="24447" y="126301"/>
                  </a:lnTo>
                  <a:lnTo>
                    <a:pt x="24650" y="125806"/>
                  </a:lnTo>
                  <a:close/>
                </a:path>
                <a:path w="66040" h="445770">
                  <a:moveTo>
                    <a:pt x="24650" y="83604"/>
                  </a:moveTo>
                  <a:lnTo>
                    <a:pt x="24447" y="83121"/>
                  </a:lnTo>
                  <a:lnTo>
                    <a:pt x="24028" y="82727"/>
                  </a:lnTo>
                  <a:lnTo>
                    <a:pt x="23520" y="82207"/>
                  </a:lnTo>
                  <a:lnTo>
                    <a:pt x="22898" y="82029"/>
                  </a:lnTo>
                  <a:lnTo>
                    <a:pt x="21463" y="82308"/>
                  </a:lnTo>
                  <a:lnTo>
                    <a:pt x="20967" y="82715"/>
                  </a:lnTo>
                  <a:lnTo>
                    <a:pt x="20408" y="84074"/>
                  </a:lnTo>
                  <a:lnTo>
                    <a:pt x="20472" y="84709"/>
                  </a:lnTo>
                  <a:lnTo>
                    <a:pt x="21285" y="85928"/>
                  </a:lnTo>
                  <a:lnTo>
                    <a:pt x="21844" y="86233"/>
                  </a:lnTo>
                  <a:lnTo>
                    <a:pt x="22580" y="86233"/>
                  </a:lnTo>
                  <a:lnTo>
                    <a:pt x="23152" y="86233"/>
                  </a:lnTo>
                  <a:lnTo>
                    <a:pt x="23634" y="86042"/>
                  </a:lnTo>
                  <a:lnTo>
                    <a:pt x="24028" y="85636"/>
                  </a:lnTo>
                  <a:lnTo>
                    <a:pt x="24447" y="85242"/>
                  </a:lnTo>
                  <a:lnTo>
                    <a:pt x="24638" y="84747"/>
                  </a:lnTo>
                  <a:lnTo>
                    <a:pt x="24638" y="84188"/>
                  </a:lnTo>
                  <a:lnTo>
                    <a:pt x="24650" y="83604"/>
                  </a:lnTo>
                  <a:close/>
                </a:path>
                <a:path w="66040" h="445770">
                  <a:moveTo>
                    <a:pt x="24650" y="63080"/>
                  </a:moveTo>
                  <a:lnTo>
                    <a:pt x="24447" y="62598"/>
                  </a:lnTo>
                  <a:lnTo>
                    <a:pt x="24028" y="62204"/>
                  </a:lnTo>
                  <a:lnTo>
                    <a:pt x="23520" y="61683"/>
                  </a:lnTo>
                  <a:lnTo>
                    <a:pt x="22898" y="61493"/>
                  </a:lnTo>
                  <a:lnTo>
                    <a:pt x="21463" y="61785"/>
                  </a:lnTo>
                  <a:lnTo>
                    <a:pt x="20967" y="62191"/>
                  </a:lnTo>
                  <a:lnTo>
                    <a:pt x="20408" y="63538"/>
                  </a:lnTo>
                  <a:lnTo>
                    <a:pt x="20472" y="64185"/>
                  </a:lnTo>
                  <a:lnTo>
                    <a:pt x="21285" y="65405"/>
                  </a:lnTo>
                  <a:lnTo>
                    <a:pt x="21844" y="65709"/>
                  </a:lnTo>
                  <a:lnTo>
                    <a:pt x="22580" y="65709"/>
                  </a:lnTo>
                  <a:lnTo>
                    <a:pt x="23952" y="65709"/>
                  </a:lnTo>
                  <a:lnTo>
                    <a:pt x="24638" y="65024"/>
                  </a:lnTo>
                  <a:lnTo>
                    <a:pt x="24638" y="63652"/>
                  </a:lnTo>
                  <a:lnTo>
                    <a:pt x="24650" y="63080"/>
                  </a:lnTo>
                  <a:close/>
                </a:path>
                <a:path w="66040" h="445770">
                  <a:moveTo>
                    <a:pt x="25006" y="206883"/>
                  </a:moveTo>
                  <a:lnTo>
                    <a:pt x="23520" y="205397"/>
                  </a:lnTo>
                  <a:lnTo>
                    <a:pt x="22898" y="205219"/>
                  </a:lnTo>
                  <a:lnTo>
                    <a:pt x="21463" y="205498"/>
                  </a:lnTo>
                  <a:lnTo>
                    <a:pt x="20967" y="205905"/>
                  </a:lnTo>
                  <a:lnTo>
                    <a:pt x="20408" y="207264"/>
                  </a:lnTo>
                  <a:lnTo>
                    <a:pt x="20472" y="207899"/>
                  </a:lnTo>
                  <a:lnTo>
                    <a:pt x="21285" y="209118"/>
                  </a:lnTo>
                  <a:lnTo>
                    <a:pt x="21844" y="209423"/>
                  </a:lnTo>
                  <a:lnTo>
                    <a:pt x="22580" y="209423"/>
                  </a:lnTo>
                  <a:lnTo>
                    <a:pt x="23152" y="209423"/>
                  </a:lnTo>
                  <a:lnTo>
                    <a:pt x="23634" y="209232"/>
                  </a:lnTo>
                  <a:lnTo>
                    <a:pt x="25006" y="207860"/>
                  </a:lnTo>
                  <a:lnTo>
                    <a:pt x="25006" y="206883"/>
                  </a:lnTo>
                  <a:close/>
                </a:path>
                <a:path w="66040" h="445770">
                  <a:moveTo>
                    <a:pt x="25006" y="104228"/>
                  </a:moveTo>
                  <a:lnTo>
                    <a:pt x="23075" y="102285"/>
                  </a:lnTo>
                  <a:lnTo>
                    <a:pt x="22110" y="102285"/>
                  </a:lnTo>
                  <a:lnTo>
                    <a:pt x="21145" y="103251"/>
                  </a:lnTo>
                  <a:lnTo>
                    <a:pt x="20726" y="103644"/>
                  </a:lnTo>
                  <a:lnTo>
                    <a:pt x="20523" y="104140"/>
                  </a:lnTo>
                  <a:lnTo>
                    <a:pt x="20523" y="106083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68"/>
                  </a:lnTo>
                  <a:lnTo>
                    <a:pt x="23634" y="106565"/>
                  </a:lnTo>
                  <a:lnTo>
                    <a:pt x="25006" y="105194"/>
                  </a:lnTo>
                  <a:lnTo>
                    <a:pt x="25006" y="104228"/>
                  </a:lnTo>
                  <a:close/>
                </a:path>
                <a:path w="66040" h="445770">
                  <a:moveTo>
                    <a:pt x="25006" y="42633"/>
                  </a:moveTo>
                  <a:lnTo>
                    <a:pt x="24028" y="41668"/>
                  </a:lnTo>
                  <a:lnTo>
                    <a:pt x="23634" y="41249"/>
                  </a:lnTo>
                  <a:lnTo>
                    <a:pt x="23152" y="41046"/>
                  </a:lnTo>
                  <a:lnTo>
                    <a:pt x="22580" y="41046"/>
                  </a:lnTo>
                  <a:lnTo>
                    <a:pt x="21336" y="41186"/>
                  </a:lnTo>
                  <a:lnTo>
                    <a:pt x="20726" y="41871"/>
                  </a:lnTo>
                  <a:lnTo>
                    <a:pt x="20726" y="44361"/>
                  </a:lnTo>
                  <a:lnTo>
                    <a:pt x="21336" y="45046"/>
                  </a:lnTo>
                  <a:lnTo>
                    <a:pt x="22580" y="45173"/>
                  </a:lnTo>
                  <a:lnTo>
                    <a:pt x="23152" y="45186"/>
                  </a:lnTo>
                  <a:lnTo>
                    <a:pt x="23634" y="44983"/>
                  </a:lnTo>
                  <a:lnTo>
                    <a:pt x="24028" y="44551"/>
                  </a:lnTo>
                  <a:lnTo>
                    <a:pt x="25006" y="43599"/>
                  </a:lnTo>
                  <a:lnTo>
                    <a:pt x="25006" y="42633"/>
                  </a:lnTo>
                  <a:close/>
                </a:path>
                <a:path w="66040" h="445770">
                  <a:moveTo>
                    <a:pt x="34925" y="442125"/>
                  </a:moveTo>
                  <a:lnTo>
                    <a:pt x="34239" y="441439"/>
                  </a:lnTo>
                  <a:lnTo>
                    <a:pt x="31496" y="441439"/>
                  </a:lnTo>
                  <a:lnTo>
                    <a:pt x="30810" y="442125"/>
                  </a:lnTo>
                  <a:lnTo>
                    <a:pt x="30810" y="444855"/>
                  </a:lnTo>
                  <a:lnTo>
                    <a:pt x="31496" y="445541"/>
                  </a:lnTo>
                  <a:lnTo>
                    <a:pt x="32867" y="445541"/>
                  </a:lnTo>
                  <a:lnTo>
                    <a:pt x="34239" y="445541"/>
                  </a:lnTo>
                  <a:lnTo>
                    <a:pt x="34925" y="444855"/>
                  </a:lnTo>
                  <a:lnTo>
                    <a:pt x="34925" y="442125"/>
                  </a:lnTo>
                  <a:close/>
                </a:path>
                <a:path w="66040" h="445770">
                  <a:moveTo>
                    <a:pt x="34925" y="421589"/>
                  </a:moveTo>
                  <a:lnTo>
                    <a:pt x="34239" y="420903"/>
                  </a:lnTo>
                  <a:lnTo>
                    <a:pt x="31496" y="420903"/>
                  </a:lnTo>
                  <a:lnTo>
                    <a:pt x="30810" y="421589"/>
                  </a:lnTo>
                  <a:lnTo>
                    <a:pt x="30810" y="424332"/>
                  </a:lnTo>
                  <a:lnTo>
                    <a:pt x="31496" y="425018"/>
                  </a:lnTo>
                  <a:lnTo>
                    <a:pt x="32867" y="425018"/>
                  </a:lnTo>
                  <a:lnTo>
                    <a:pt x="34239" y="425018"/>
                  </a:lnTo>
                  <a:lnTo>
                    <a:pt x="34925" y="424332"/>
                  </a:lnTo>
                  <a:lnTo>
                    <a:pt x="34925" y="421589"/>
                  </a:lnTo>
                  <a:close/>
                </a:path>
                <a:path w="66040" h="445770">
                  <a:moveTo>
                    <a:pt x="34925" y="401066"/>
                  </a:moveTo>
                  <a:lnTo>
                    <a:pt x="34239" y="400380"/>
                  </a:lnTo>
                  <a:lnTo>
                    <a:pt x="31496" y="400380"/>
                  </a:lnTo>
                  <a:lnTo>
                    <a:pt x="30810" y="401066"/>
                  </a:lnTo>
                  <a:lnTo>
                    <a:pt x="30810" y="403796"/>
                  </a:lnTo>
                  <a:lnTo>
                    <a:pt x="31496" y="404482"/>
                  </a:lnTo>
                  <a:lnTo>
                    <a:pt x="32867" y="404482"/>
                  </a:lnTo>
                  <a:lnTo>
                    <a:pt x="34239" y="404482"/>
                  </a:lnTo>
                  <a:lnTo>
                    <a:pt x="34925" y="403796"/>
                  </a:lnTo>
                  <a:lnTo>
                    <a:pt x="34925" y="401066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57"/>
                  </a:lnTo>
                  <a:lnTo>
                    <a:pt x="31496" y="379857"/>
                  </a:lnTo>
                  <a:lnTo>
                    <a:pt x="30810" y="380542"/>
                  </a:lnTo>
                  <a:lnTo>
                    <a:pt x="30810" y="383273"/>
                  </a:lnTo>
                  <a:lnTo>
                    <a:pt x="31496" y="383959"/>
                  </a:lnTo>
                  <a:lnTo>
                    <a:pt x="32867" y="383959"/>
                  </a:lnTo>
                  <a:lnTo>
                    <a:pt x="34239" y="383959"/>
                  </a:lnTo>
                  <a:lnTo>
                    <a:pt x="34925" y="383273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06"/>
                  </a:moveTo>
                  <a:lnTo>
                    <a:pt x="34239" y="359321"/>
                  </a:lnTo>
                  <a:lnTo>
                    <a:pt x="31496" y="359321"/>
                  </a:lnTo>
                  <a:lnTo>
                    <a:pt x="30810" y="360006"/>
                  </a:lnTo>
                  <a:lnTo>
                    <a:pt x="30810" y="362750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50"/>
                  </a:lnTo>
                  <a:lnTo>
                    <a:pt x="34925" y="360006"/>
                  </a:lnTo>
                  <a:close/>
                </a:path>
                <a:path w="66040" h="445770">
                  <a:moveTo>
                    <a:pt x="34925" y="339458"/>
                  </a:moveTo>
                  <a:lnTo>
                    <a:pt x="34239" y="338772"/>
                  </a:lnTo>
                  <a:lnTo>
                    <a:pt x="31496" y="338772"/>
                  </a:lnTo>
                  <a:lnTo>
                    <a:pt x="30810" y="339458"/>
                  </a:lnTo>
                  <a:lnTo>
                    <a:pt x="30810" y="342188"/>
                  </a:lnTo>
                  <a:lnTo>
                    <a:pt x="31496" y="342874"/>
                  </a:lnTo>
                  <a:lnTo>
                    <a:pt x="32867" y="342874"/>
                  </a:lnTo>
                  <a:lnTo>
                    <a:pt x="34239" y="342874"/>
                  </a:lnTo>
                  <a:lnTo>
                    <a:pt x="34925" y="342188"/>
                  </a:lnTo>
                  <a:lnTo>
                    <a:pt x="34925" y="339458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49"/>
                  </a:lnTo>
                  <a:lnTo>
                    <a:pt x="31496" y="318249"/>
                  </a:lnTo>
                  <a:lnTo>
                    <a:pt x="30810" y="318935"/>
                  </a:lnTo>
                  <a:lnTo>
                    <a:pt x="30810" y="321665"/>
                  </a:lnTo>
                  <a:lnTo>
                    <a:pt x="31496" y="322351"/>
                  </a:lnTo>
                  <a:lnTo>
                    <a:pt x="32867" y="322351"/>
                  </a:lnTo>
                  <a:lnTo>
                    <a:pt x="34239" y="322351"/>
                  </a:lnTo>
                  <a:lnTo>
                    <a:pt x="34925" y="321665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399"/>
                  </a:moveTo>
                  <a:lnTo>
                    <a:pt x="34239" y="297713"/>
                  </a:lnTo>
                  <a:lnTo>
                    <a:pt x="31496" y="297713"/>
                  </a:lnTo>
                  <a:lnTo>
                    <a:pt x="30810" y="298399"/>
                  </a:lnTo>
                  <a:lnTo>
                    <a:pt x="30810" y="301142"/>
                  </a:lnTo>
                  <a:lnTo>
                    <a:pt x="31496" y="301828"/>
                  </a:lnTo>
                  <a:lnTo>
                    <a:pt x="32867" y="301828"/>
                  </a:lnTo>
                  <a:lnTo>
                    <a:pt x="34239" y="301828"/>
                  </a:lnTo>
                  <a:lnTo>
                    <a:pt x="34925" y="301142"/>
                  </a:lnTo>
                  <a:lnTo>
                    <a:pt x="34925" y="298399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41"/>
                  </a:lnTo>
                  <a:lnTo>
                    <a:pt x="31496" y="277241"/>
                  </a:lnTo>
                  <a:lnTo>
                    <a:pt x="30810" y="277926"/>
                  </a:lnTo>
                  <a:lnTo>
                    <a:pt x="30810" y="280657"/>
                  </a:lnTo>
                  <a:lnTo>
                    <a:pt x="31496" y="281343"/>
                  </a:lnTo>
                  <a:lnTo>
                    <a:pt x="32867" y="281343"/>
                  </a:lnTo>
                  <a:lnTo>
                    <a:pt x="34239" y="281343"/>
                  </a:lnTo>
                  <a:lnTo>
                    <a:pt x="34925" y="280657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67"/>
                  </a:lnTo>
                  <a:lnTo>
                    <a:pt x="31496" y="256667"/>
                  </a:lnTo>
                  <a:lnTo>
                    <a:pt x="30810" y="257352"/>
                  </a:lnTo>
                  <a:lnTo>
                    <a:pt x="30810" y="260083"/>
                  </a:lnTo>
                  <a:lnTo>
                    <a:pt x="31496" y="260769"/>
                  </a:lnTo>
                  <a:lnTo>
                    <a:pt x="32867" y="260769"/>
                  </a:lnTo>
                  <a:lnTo>
                    <a:pt x="34239" y="260769"/>
                  </a:lnTo>
                  <a:lnTo>
                    <a:pt x="34925" y="260083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791"/>
                  </a:moveTo>
                  <a:lnTo>
                    <a:pt x="34239" y="236105"/>
                  </a:lnTo>
                  <a:lnTo>
                    <a:pt x="31496" y="236105"/>
                  </a:lnTo>
                  <a:lnTo>
                    <a:pt x="30810" y="236791"/>
                  </a:lnTo>
                  <a:lnTo>
                    <a:pt x="30810" y="239534"/>
                  </a:lnTo>
                  <a:lnTo>
                    <a:pt x="31496" y="240220"/>
                  </a:lnTo>
                  <a:lnTo>
                    <a:pt x="32867" y="240220"/>
                  </a:lnTo>
                  <a:lnTo>
                    <a:pt x="34239" y="240220"/>
                  </a:lnTo>
                  <a:lnTo>
                    <a:pt x="34925" y="239534"/>
                  </a:lnTo>
                  <a:lnTo>
                    <a:pt x="34925" y="236791"/>
                  </a:lnTo>
                  <a:close/>
                </a:path>
                <a:path w="66040" h="445770">
                  <a:moveTo>
                    <a:pt x="34925" y="216268"/>
                  </a:moveTo>
                  <a:lnTo>
                    <a:pt x="34239" y="215582"/>
                  </a:lnTo>
                  <a:lnTo>
                    <a:pt x="31496" y="215582"/>
                  </a:lnTo>
                  <a:lnTo>
                    <a:pt x="30810" y="216268"/>
                  </a:lnTo>
                  <a:lnTo>
                    <a:pt x="30810" y="218998"/>
                  </a:lnTo>
                  <a:lnTo>
                    <a:pt x="31496" y="219684"/>
                  </a:lnTo>
                  <a:lnTo>
                    <a:pt x="32867" y="219684"/>
                  </a:lnTo>
                  <a:lnTo>
                    <a:pt x="34239" y="219684"/>
                  </a:lnTo>
                  <a:lnTo>
                    <a:pt x="34925" y="218998"/>
                  </a:lnTo>
                  <a:lnTo>
                    <a:pt x="34925" y="216268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59"/>
                  </a:lnTo>
                  <a:lnTo>
                    <a:pt x="31496" y="195059"/>
                  </a:lnTo>
                  <a:lnTo>
                    <a:pt x="30810" y="195745"/>
                  </a:lnTo>
                  <a:lnTo>
                    <a:pt x="30810" y="198475"/>
                  </a:lnTo>
                  <a:lnTo>
                    <a:pt x="31496" y="199161"/>
                  </a:lnTo>
                  <a:lnTo>
                    <a:pt x="32867" y="199161"/>
                  </a:lnTo>
                  <a:lnTo>
                    <a:pt x="34239" y="199161"/>
                  </a:lnTo>
                  <a:lnTo>
                    <a:pt x="34925" y="198475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09"/>
                  </a:moveTo>
                  <a:lnTo>
                    <a:pt x="34239" y="174523"/>
                  </a:lnTo>
                  <a:lnTo>
                    <a:pt x="31496" y="174523"/>
                  </a:lnTo>
                  <a:lnTo>
                    <a:pt x="30810" y="175209"/>
                  </a:lnTo>
                  <a:lnTo>
                    <a:pt x="30810" y="177952"/>
                  </a:lnTo>
                  <a:lnTo>
                    <a:pt x="31496" y="178638"/>
                  </a:lnTo>
                  <a:lnTo>
                    <a:pt x="32867" y="178638"/>
                  </a:lnTo>
                  <a:lnTo>
                    <a:pt x="34239" y="178638"/>
                  </a:lnTo>
                  <a:lnTo>
                    <a:pt x="34925" y="177952"/>
                  </a:lnTo>
                  <a:lnTo>
                    <a:pt x="34925" y="175209"/>
                  </a:lnTo>
                  <a:close/>
                </a:path>
                <a:path w="66040" h="445770">
                  <a:moveTo>
                    <a:pt x="34925" y="154686"/>
                  </a:moveTo>
                  <a:lnTo>
                    <a:pt x="34239" y="154000"/>
                  </a:lnTo>
                  <a:lnTo>
                    <a:pt x="31496" y="154000"/>
                  </a:lnTo>
                  <a:lnTo>
                    <a:pt x="30810" y="154686"/>
                  </a:lnTo>
                  <a:lnTo>
                    <a:pt x="30810" y="157416"/>
                  </a:lnTo>
                  <a:lnTo>
                    <a:pt x="31496" y="158102"/>
                  </a:lnTo>
                  <a:lnTo>
                    <a:pt x="32867" y="158102"/>
                  </a:lnTo>
                  <a:lnTo>
                    <a:pt x="34239" y="158102"/>
                  </a:lnTo>
                  <a:lnTo>
                    <a:pt x="34925" y="157416"/>
                  </a:lnTo>
                  <a:lnTo>
                    <a:pt x="34925" y="154686"/>
                  </a:lnTo>
                  <a:close/>
                </a:path>
                <a:path w="66040" h="445770">
                  <a:moveTo>
                    <a:pt x="34937" y="51993"/>
                  </a:moveTo>
                  <a:lnTo>
                    <a:pt x="34251" y="51295"/>
                  </a:lnTo>
                  <a:lnTo>
                    <a:pt x="31457" y="51282"/>
                  </a:lnTo>
                  <a:lnTo>
                    <a:pt x="30759" y="51981"/>
                  </a:lnTo>
                  <a:lnTo>
                    <a:pt x="30772" y="54775"/>
                  </a:lnTo>
                  <a:lnTo>
                    <a:pt x="31470" y="55460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62"/>
                  </a:lnTo>
                  <a:lnTo>
                    <a:pt x="34925" y="53390"/>
                  </a:lnTo>
                  <a:lnTo>
                    <a:pt x="34937" y="51993"/>
                  </a:lnTo>
                  <a:close/>
                </a:path>
                <a:path w="66040" h="445770">
                  <a:moveTo>
                    <a:pt x="45186" y="62280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80"/>
                  </a:lnTo>
                  <a:lnTo>
                    <a:pt x="41071" y="65024"/>
                  </a:lnTo>
                  <a:lnTo>
                    <a:pt x="41757" y="65709"/>
                  </a:lnTo>
                  <a:lnTo>
                    <a:pt x="43129" y="65709"/>
                  </a:lnTo>
                  <a:lnTo>
                    <a:pt x="44500" y="65709"/>
                  </a:lnTo>
                  <a:lnTo>
                    <a:pt x="45186" y="65024"/>
                  </a:lnTo>
                  <a:lnTo>
                    <a:pt x="45186" y="62280"/>
                  </a:lnTo>
                  <a:close/>
                </a:path>
                <a:path w="66040" h="445770">
                  <a:moveTo>
                    <a:pt x="45186" y="22009"/>
                  </a:moveTo>
                  <a:lnTo>
                    <a:pt x="44983" y="21526"/>
                  </a:lnTo>
                  <a:lnTo>
                    <a:pt x="44589" y="21120"/>
                  </a:lnTo>
                  <a:lnTo>
                    <a:pt x="44183" y="20726"/>
                  </a:lnTo>
                  <a:lnTo>
                    <a:pt x="43700" y="20523"/>
                  </a:lnTo>
                  <a:lnTo>
                    <a:pt x="42557" y="20523"/>
                  </a:lnTo>
                  <a:lnTo>
                    <a:pt x="42075" y="20713"/>
                  </a:lnTo>
                  <a:lnTo>
                    <a:pt x="41275" y="21526"/>
                  </a:lnTo>
                  <a:lnTo>
                    <a:pt x="41084" y="22009"/>
                  </a:lnTo>
                  <a:lnTo>
                    <a:pt x="41071" y="23939"/>
                  </a:lnTo>
                  <a:lnTo>
                    <a:pt x="41757" y="24625"/>
                  </a:lnTo>
                  <a:lnTo>
                    <a:pt x="43129" y="24625"/>
                  </a:lnTo>
                  <a:lnTo>
                    <a:pt x="44500" y="24625"/>
                  </a:lnTo>
                  <a:lnTo>
                    <a:pt x="45186" y="23939"/>
                  </a:lnTo>
                  <a:lnTo>
                    <a:pt x="45186" y="22009"/>
                  </a:lnTo>
                  <a:close/>
                </a:path>
                <a:path w="66040" h="445770">
                  <a:moveTo>
                    <a:pt x="55448" y="442125"/>
                  </a:moveTo>
                  <a:lnTo>
                    <a:pt x="54762" y="441439"/>
                  </a:lnTo>
                  <a:lnTo>
                    <a:pt x="52031" y="441439"/>
                  </a:lnTo>
                  <a:lnTo>
                    <a:pt x="51346" y="442125"/>
                  </a:lnTo>
                  <a:lnTo>
                    <a:pt x="51346" y="444855"/>
                  </a:lnTo>
                  <a:lnTo>
                    <a:pt x="52031" y="445541"/>
                  </a:lnTo>
                  <a:lnTo>
                    <a:pt x="53390" y="445541"/>
                  </a:lnTo>
                  <a:lnTo>
                    <a:pt x="54762" y="445541"/>
                  </a:lnTo>
                  <a:lnTo>
                    <a:pt x="55448" y="444855"/>
                  </a:lnTo>
                  <a:lnTo>
                    <a:pt x="55448" y="442125"/>
                  </a:lnTo>
                  <a:close/>
                </a:path>
                <a:path w="66040" h="445770">
                  <a:moveTo>
                    <a:pt x="55448" y="421589"/>
                  </a:moveTo>
                  <a:lnTo>
                    <a:pt x="54762" y="420903"/>
                  </a:lnTo>
                  <a:lnTo>
                    <a:pt x="52031" y="420903"/>
                  </a:lnTo>
                  <a:lnTo>
                    <a:pt x="51346" y="421589"/>
                  </a:lnTo>
                  <a:lnTo>
                    <a:pt x="51346" y="424332"/>
                  </a:lnTo>
                  <a:lnTo>
                    <a:pt x="52031" y="425018"/>
                  </a:lnTo>
                  <a:lnTo>
                    <a:pt x="53390" y="425018"/>
                  </a:lnTo>
                  <a:lnTo>
                    <a:pt x="54762" y="425018"/>
                  </a:lnTo>
                  <a:lnTo>
                    <a:pt x="55448" y="424332"/>
                  </a:lnTo>
                  <a:lnTo>
                    <a:pt x="55448" y="421589"/>
                  </a:lnTo>
                  <a:close/>
                </a:path>
                <a:path w="66040" h="445770">
                  <a:moveTo>
                    <a:pt x="55448" y="401066"/>
                  </a:moveTo>
                  <a:lnTo>
                    <a:pt x="54762" y="400380"/>
                  </a:lnTo>
                  <a:lnTo>
                    <a:pt x="52031" y="400380"/>
                  </a:lnTo>
                  <a:lnTo>
                    <a:pt x="51346" y="401066"/>
                  </a:lnTo>
                  <a:lnTo>
                    <a:pt x="51346" y="403796"/>
                  </a:lnTo>
                  <a:lnTo>
                    <a:pt x="52031" y="404482"/>
                  </a:lnTo>
                  <a:lnTo>
                    <a:pt x="53390" y="404482"/>
                  </a:lnTo>
                  <a:lnTo>
                    <a:pt x="54762" y="404482"/>
                  </a:lnTo>
                  <a:lnTo>
                    <a:pt x="55448" y="403796"/>
                  </a:lnTo>
                  <a:lnTo>
                    <a:pt x="55448" y="401066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57"/>
                  </a:lnTo>
                  <a:lnTo>
                    <a:pt x="52031" y="379857"/>
                  </a:lnTo>
                  <a:lnTo>
                    <a:pt x="51346" y="380542"/>
                  </a:lnTo>
                  <a:lnTo>
                    <a:pt x="51346" y="383273"/>
                  </a:lnTo>
                  <a:lnTo>
                    <a:pt x="52031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06"/>
                  </a:moveTo>
                  <a:lnTo>
                    <a:pt x="54762" y="359321"/>
                  </a:lnTo>
                  <a:lnTo>
                    <a:pt x="52031" y="359321"/>
                  </a:lnTo>
                  <a:lnTo>
                    <a:pt x="51346" y="360006"/>
                  </a:lnTo>
                  <a:lnTo>
                    <a:pt x="51346" y="362750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50"/>
                  </a:lnTo>
                  <a:lnTo>
                    <a:pt x="55448" y="360006"/>
                  </a:lnTo>
                  <a:close/>
                </a:path>
                <a:path w="66040" h="445770">
                  <a:moveTo>
                    <a:pt x="55448" y="339458"/>
                  </a:moveTo>
                  <a:lnTo>
                    <a:pt x="54762" y="338772"/>
                  </a:lnTo>
                  <a:lnTo>
                    <a:pt x="52031" y="338772"/>
                  </a:lnTo>
                  <a:lnTo>
                    <a:pt x="51346" y="339458"/>
                  </a:lnTo>
                  <a:lnTo>
                    <a:pt x="51346" y="342188"/>
                  </a:lnTo>
                  <a:lnTo>
                    <a:pt x="52031" y="342874"/>
                  </a:lnTo>
                  <a:lnTo>
                    <a:pt x="53390" y="342874"/>
                  </a:lnTo>
                  <a:lnTo>
                    <a:pt x="54762" y="342874"/>
                  </a:lnTo>
                  <a:lnTo>
                    <a:pt x="55448" y="342188"/>
                  </a:lnTo>
                  <a:lnTo>
                    <a:pt x="55448" y="339458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49"/>
                  </a:lnTo>
                  <a:lnTo>
                    <a:pt x="52031" y="318249"/>
                  </a:lnTo>
                  <a:lnTo>
                    <a:pt x="51346" y="318935"/>
                  </a:lnTo>
                  <a:lnTo>
                    <a:pt x="51346" y="321665"/>
                  </a:lnTo>
                  <a:lnTo>
                    <a:pt x="52031" y="322351"/>
                  </a:lnTo>
                  <a:lnTo>
                    <a:pt x="53390" y="322351"/>
                  </a:lnTo>
                  <a:lnTo>
                    <a:pt x="54762" y="322351"/>
                  </a:lnTo>
                  <a:lnTo>
                    <a:pt x="55448" y="321665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399"/>
                  </a:moveTo>
                  <a:lnTo>
                    <a:pt x="54762" y="297713"/>
                  </a:lnTo>
                  <a:lnTo>
                    <a:pt x="52031" y="297713"/>
                  </a:lnTo>
                  <a:lnTo>
                    <a:pt x="51346" y="298399"/>
                  </a:lnTo>
                  <a:lnTo>
                    <a:pt x="51346" y="301142"/>
                  </a:lnTo>
                  <a:lnTo>
                    <a:pt x="52031" y="301828"/>
                  </a:lnTo>
                  <a:lnTo>
                    <a:pt x="53390" y="301828"/>
                  </a:lnTo>
                  <a:lnTo>
                    <a:pt x="54762" y="301828"/>
                  </a:lnTo>
                  <a:lnTo>
                    <a:pt x="55448" y="301142"/>
                  </a:lnTo>
                  <a:lnTo>
                    <a:pt x="55448" y="298399"/>
                  </a:lnTo>
                  <a:close/>
                </a:path>
                <a:path w="66040" h="445770">
                  <a:moveTo>
                    <a:pt x="65786" y="390804"/>
                  </a:moveTo>
                  <a:lnTo>
                    <a:pt x="65100" y="390118"/>
                  </a:lnTo>
                  <a:lnTo>
                    <a:pt x="62357" y="390118"/>
                  </a:lnTo>
                  <a:lnTo>
                    <a:pt x="61671" y="390804"/>
                  </a:lnTo>
                  <a:lnTo>
                    <a:pt x="61671" y="393534"/>
                  </a:lnTo>
                  <a:lnTo>
                    <a:pt x="62357" y="394220"/>
                  </a:lnTo>
                  <a:lnTo>
                    <a:pt x="63728" y="394220"/>
                  </a:lnTo>
                  <a:lnTo>
                    <a:pt x="65100" y="394220"/>
                  </a:lnTo>
                  <a:lnTo>
                    <a:pt x="65786" y="393534"/>
                  </a:lnTo>
                  <a:lnTo>
                    <a:pt x="65786" y="390804"/>
                  </a:lnTo>
                  <a:close/>
                </a:path>
                <a:path w="66040" h="445770">
                  <a:moveTo>
                    <a:pt x="65786" y="164896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896"/>
                  </a:lnTo>
                  <a:lnTo>
                    <a:pt x="61671" y="167640"/>
                  </a:lnTo>
                  <a:lnTo>
                    <a:pt x="62357" y="168325"/>
                  </a:lnTo>
                  <a:lnTo>
                    <a:pt x="63728" y="168325"/>
                  </a:lnTo>
                  <a:lnTo>
                    <a:pt x="65100" y="168325"/>
                  </a:lnTo>
                  <a:lnTo>
                    <a:pt x="65786" y="167640"/>
                  </a:lnTo>
                  <a:lnTo>
                    <a:pt x="65786" y="164896"/>
                  </a:lnTo>
                  <a:close/>
                </a:path>
                <a:path w="66040" h="445770">
                  <a:moveTo>
                    <a:pt x="65786" y="144399"/>
                  </a:moveTo>
                  <a:lnTo>
                    <a:pt x="65100" y="143713"/>
                  </a:lnTo>
                  <a:lnTo>
                    <a:pt x="62357" y="143713"/>
                  </a:lnTo>
                  <a:lnTo>
                    <a:pt x="61671" y="144399"/>
                  </a:lnTo>
                  <a:lnTo>
                    <a:pt x="61671" y="145770"/>
                  </a:lnTo>
                  <a:lnTo>
                    <a:pt x="61671" y="146050"/>
                  </a:lnTo>
                  <a:lnTo>
                    <a:pt x="61722" y="146316"/>
                  </a:lnTo>
                  <a:lnTo>
                    <a:pt x="61836" y="146570"/>
                  </a:lnTo>
                  <a:lnTo>
                    <a:pt x="62191" y="147408"/>
                  </a:lnTo>
                  <a:lnTo>
                    <a:pt x="62814" y="147828"/>
                  </a:lnTo>
                  <a:lnTo>
                    <a:pt x="63728" y="147815"/>
                  </a:lnTo>
                  <a:lnTo>
                    <a:pt x="64630" y="147815"/>
                  </a:lnTo>
                  <a:lnTo>
                    <a:pt x="65786" y="145770"/>
                  </a:lnTo>
                  <a:lnTo>
                    <a:pt x="65786" y="144399"/>
                  </a:lnTo>
                  <a:close/>
                </a:path>
                <a:path w="66040" h="445770">
                  <a:moveTo>
                    <a:pt x="65786" y="123863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63"/>
                  </a:lnTo>
                  <a:lnTo>
                    <a:pt x="61671" y="126606"/>
                  </a:lnTo>
                  <a:lnTo>
                    <a:pt x="62357" y="127292"/>
                  </a:lnTo>
                  <a:lnTo>
                    <a:pt x="63728" y="127292"/>
                  </a:lnTo>
                  <a:lnTo>
                    <a:pt x="65100" y="127292"/>
                  </a:lnTo>
                  <a:lnTo>
                    <a:pt x="65786" y="126606"/>
                  </a:lnTo>
                  <a:lnTo>
                    <a:pt x="65786" y="123863"/>
                  </a:lnTo>
                  <a:close/>
                </a:path>
                <a:path w="66040" h="445770">
                  <a:moveTo>
                    <a:pt x="65786" y="82816"/>
                  </a:moveTo>
                  <a:lnTo>
                    <a:pt x="65100" y="82130"/>
                  </a:lnTo>
                  <a:lnTo>
                    <a:pt x="62357" y="82130"/>
                  </a:lnTo>
                  <a:lnTo>
                    <a:pt x="61671" y="82816"/>
                  </a:lnTo>
                  <a:lnTo>
                    <a:pt x="61671" y="85547"/>
                  </a:lnTo>
                  <a:lnTo>
                    <a:pt x="62357" y="86233"/>
                  </a:lnTo>
                  <a:lnTo>
                    <a:pt x="63728" y="86233"/>
                  </a:lnTo>
                  <a:lnTo>
                    <a:pt x="65100" y="86233"/>
                  </a:lnTo>
                  <a:lnTo>
                    <a:pt x="65786" y="85547"/>
                  </a:lnTo>
                  <a:lnTo>
                    <a:pt x="65786" y="82816"/>
                  </a:lnTo>
                  <a:close/>
                </a:path>
                <a:path w="66040" h="445770">
                  <a:moveTo>
                    <a:pt x="65786" y="62280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80"/>
                  </a:lnTo>
                  <a:lnTo>
                    <a:pt x="61671" y="65024"/>
                  </a:lnTo>
                  <a:lnTo>
                    <a:pt x="62357" y="65709"/>
                  </a:lnTo>
                  <a:lnTo>
                    <a:pt x="63728" y="65709"/>
                  </a:lnTo>
                  <a:lnTo>
                    <a:pt x="65100" y="65709"/>
                  </a:lnTo>
                  <a:lnTo>
                    <a:pt x="65786" y="65024"/>
                  </a:lnTo>
                  <a:lnTo>
                    <a:pt x="65786" y="62280"/>
                  </a:lnTo>
                  <a:close/>
                </a:path>
                <a:path w="66040" h="445770">
                  <a:moveTo>
                    <a:pt x="65786" y="21209"/>
                  </a:moveTo>
                  <a:lnTo>
                    <a:pt x="65100" y="20523"/>
                  </a:lnTo>
                  <a:lnTo>
                    <a:pt x="63157" y="20523"/>
                  </a:lnTo>
                  <a:lnTo>
                    <a:pt x="62674" y="20713"/>
                  </a:lnTo>
                  <a:lnTo>
                    <a:pt x="61874" y="21526"/>
                  </a:lnTo>
                  <a:lnTo>
                    <a:pt x="61671" y="22009"/>
                  </a:lnTo>
                  <a:lnTo>
                    <a:pt x="61671" y="23939"/>
                  </a:lnTo>
                  <a:lnTo>
                    <a:pt x="62357" y="24625"/>
                  </a:lnTo>
                  <a:lnTo>
                    <a:pt x="63728" y="24625"/>
                  </a:lnTo>
                  <a:lnTo>
                    <a:pt x="65100" y="24625"/>
                  </a:lnTo>
                  <a:lnTo>
                    <a:pt x="65786" y="23939"/>
                  </a:lnTo>
                  <a:lnTo>
                    <a:pt x="65786" y="21209"/>
                  </a:lnTo>
                  <a:close/>
                </a:path>
                <a:path w="66040" h="445770">
                  <a:moveTo>
                    <a:pt x="65786" y="673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73"/>
                  </a:lnTo>
                  <a:lnTo>
                    <a:pt x="61671" y="3416"/>
                  </a:lnTo>
                  <a:lnTo>
                    <a:pt x="62357" y="4102"/>
                  </a:lnTo>
                  <a:lnTo>
                    <a:pt x="63728" y="4102"/>
                  </a:lnTo>
                  <a:lnTo>
                    <a:pt x="65100" y="4102"/>
                  </a:lnTo>
                  <a:lnTo>
                    <a:pt x="65786" y="3416"/>
                  </a:lnTo>
                  <a:lnTo>
                    <a:pt x="65786" y="673"/>
                  </a:lnTo>
                  <a:close/>
                </a:path>
                <a:path w="66040" h="445770">
                  <a:moveTo>
                    <a:pt x="65798" y="44488"/>
                  </a:moveTo>
                  <a:lnTo>
                    <a:pt x="65786" y="43103"/>
                  </a:lnTo>
                  <a:lnTo>
                    <a:pt x="65786" y="41719"/>
                  </a:lnTo>
                  <a:lnTo>
                    <a:pt x="65087" y="41021"/>
                  </a:lnTo>
                  <a:lnTo>
                    <a:pt x="62306" y="41033"/>
                  </a:lnTo>
                  <a:lnTo>
                    <a:pt x="61620" y="41732"/>
                  </a:lnTo>
                  <a:lnTo>
                    <a:pt x="61633" y="44513"/>
                  </a:lnTo>
                  <a:lnTo>
                    <a:pt x="62344" y="45199"/>
                  </a:lnTo>
                  <a:lnTo>
                    <a:pt x="63728" y="45173"/>
                  </a:lnTo>
                  <a:lnTo>
                    <a:pt x="65112" y="45173"/>
                  </a:lnTo>
                  <a:lnTo>
                    <a:pt x="65798" y="44488"/>
                  </a:lnTo>
                  <a:close/>
                </a:path>
                <a:path w="66040" h="445770">
                  <a:moveTo>
                    <a:pt x="65976" y="104648"/>
                  </a:moveTo>
                  <a:lnTo>
                    <a:pt x="65824" y="103898"/>
                  </a:lnTo>
                  <a:lnTo>
                    <a:pt x="64782" y="102857"/>
                  </a:lnTo>
                  <a:lnTo>
                    <a:pt x="64300" y="102654"/>
                  </a:lnTo>
                  <a:lnTo>
                    <a:pt x="62357" y="102654"/>
                  </a:lnTo>
                  <a:lnTo>
                    <a:pt x="61671" y="103339"/>
                  </a:lnTo>
                  <a:lnTo>
                    <a:pt x="61671" y="106083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68"/>
                  </a:lnTo>
                  <a:lnTo>
                    <a:pt x="65278" y="106337"/>
                  </a:lnTo>
                  <a:lnTo>
                    <a:pt x="65976" y="10464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63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63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63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60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60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60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53"/>
                  </a:lnTo>
                  <a:lnTo>
                    <a:pt x="631977" y="672553"/>
                  </a:lnTo>
                  <a:lnTo>
                    <a:pt x="633349" y="672553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53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53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44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44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44"/>
                  </a:lnTo>
                  <a:close/>
                </a:path>
                <a:path w="1028700" h="1027430">
                  <a:moveTo>
                    <a:pt x="634022" y="566470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70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70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88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88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40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40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76"/>
                  </a:lnTo>
                  <a:lnTo>
                    <a:pt x="642264" y="539076"/>
                  </a:lnTo>
                  <a:lnTo>
                    <a:pt x="643636" y="539076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41"/>
                  </a:lnTo>
                  <a:lnTo>
                    <a:pt x="640892" y="473341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88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68"/>
                  </a:lnTo>
                  <a:lnTo>
                    <a:pt x="644309" y="454888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308"/>
                  </a:lnTo>
                  <a:lnTo>
                    <a:pt x="640892" y="432308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86"/>
                  </a:lnTo>
                  <a:lnTo>
                    <a:pt x="642264" y="415886"/>
                  </a:lnTo>
                  <a:lnTo>
                    <a:pt x="643636" y="415886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95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40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40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105"/>
                  </a:lnTo>
                  <a:lnTo>
                    <a:pt x="723023" y="617105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98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98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37"/>
                  </a:lnTo>
                  <a:lnTo>
                    <a:pt x="722503" y="578878"/>
                  </a:lnTo>
                  <a:lnTo>
                    <a:pt x="722858" y="579729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76"/>
                  </a:lnTo>
                  <a:lnTo>
                    <a:pt x="724395" y="539076"/>
                  </a:lnTo>
                  <a:lnTo>
                    <a:pt x="725766" y="539076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41"/>
                  </a:lnTo>
                  <a:lnTo>
                    <a:pt x="723023" y="473341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88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88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308"/>
                  </a:lnTo>
                  <a:lnTo>
                    <a:pt x="723023" y="432308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28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90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86"/>
                  </a:lnTo>
                  <a:lnTo>
                    <a:pt x="724395" y="415886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71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66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44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44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44"/>
                  </a:lnTo>
                  <a:close/>
                </a:path>
                <a:path w="1028700" h="1027430">
                  <a:moveTo>
                    <a:pt x="736714" y="566470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70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70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63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63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63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31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31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93"/>
                  </a:lnTo>
                  <a:lnTo>
                    <a:pt x="733272" y="364578"/>
                  </a:lnTo>
                  <a:lnTo>
                    <a:pt x="734656" y="364566"/>
                  </a:lnTo>
                  <a:lnTo>
                    <a:pt x="736028" y="364566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59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88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88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40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40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105"/>
                  </a:lnTo>
                  <a:lnTo>
                    <a:pt x="743623" y="617105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98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98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37"/>
                  </a:lnTo>
                  <a:lnTo>
                    <a:pt x="743102" y="578878"/>
                  </a:lnTo>
                  <a:lnTo>
                    <a:pt x="743445" y="579729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76"/>
                  </a:lnTo>
                  <a:lnTo>
                    <a:pt x="744994" y="539076"/>
                  </a:lnTo>
                  <a:lnTo>
                    <a:pt x="746366" y="539076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15"/>
                  </a:lnTo>
                  <a:lnTo>
                    <a:pt x="743623" y="493915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71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71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66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71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411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411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411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305"/>
                  </a:lnTo>
                  <a:lnTo>
                    <a:pt x="2057" y="281305"/>
                  </a:lnTo>
                  <a:lnTo>
                    <a:pt x="3429" y="281305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804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804"/>
                  </a:lnTo>
                  <a:close/>
                </a:path>
                <a:path w="76200" h="363855">
                  <a:moveTo>
                    <a:pt x="4114" y="195795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95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95"/>
                  </a:lnTo>
                  <a:close/>
                </a:path>
                <a:path w="76200" h="363855">
                  <a:moveTo>
                    <a:pt x="4114" y="175221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21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21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82"/>
                  </a:lnTo>
                  <a:lnTo>
                    <a:pt x="12" y="216255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39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39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91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91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56"/>
                  </a:lnTo>
                  <a:lnTo>
                    <a:pt x="10960" y="225856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49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49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88"/>
                  </a:lnTo>
                  <a:lnTo>
                    <a:pt x="10439" y="187629"/>
                  </a:lnTo>
                  <a:lnTo>
                    <a:pt x="10782" y="188480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66"/>
                  </a:lnTo>
                  <a:lnTo>
                    <a:pt x="10960" y="102666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92"/>
                  </a:lnTo>
                  <a:lnTo>
                    <a:pt x="10960" y="82092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39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19"/>
                  </a:lnTo>
                  <a:lnTo>
                    <a:pt x="14376" y="63639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59"/>
                  </a:lnTo>
                  <a:lnTo>
                    <a:pt x="10960" y="41059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22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22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18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22"/>
                  </a:lnTo>
                  <a:close/>
                </a:path>
                <a:path w="76200" h="363855">
                  <a:moveTo>
                    <a:pt x="24612" y="113614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14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14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56"/>
                  </a:lnTo>
                  <a:lnTo>
                    <a:pt x="31483" y="225856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49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49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88"/>
                  </a:lnTo>
                  <a:lnTo>
                    <a:pt x="30962" y="187629"/>
                  </a:lnTo>
                  <a:lnTo>
                    <a:pt x="31305" y="188480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66"/>
                  </a:lnTo>
                  <a:lnTo>
                    <a:pt x="31483" y="102666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22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22"/>
                  </a:lnTo>
                  <a:lnTo>
                    <a:pt x="31292" y="270611"/>
                  </a:lnTo>
                  <a:lnTo>
                    <a:pt x="31902" y="271018"/>
                  </a:lnTo>
                  <a:lnTo>
                    <a:pt x="32854" y="271018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22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411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411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411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305"/>
                  </a:lnTo>
                  <a:lnTo>
                    <a:pt x="63639" y="281305"/>
                  </a:lnTo>
                  <a:lnTo>
                    <a:pt x="65011" y="281305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804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804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95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95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95"/>
                  </a:lnTo>
                  <a:close/>
                </a:path>
                <a:path w="76200" h="363855">
                  <a:moveTo>
                    <a:pt x="65697" y="175221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21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21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14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14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14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56"/>
                  </a:lnTo>
                  <a:lnTo>
                    <a:pt x="72542" y="225856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49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49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28"/>
                  </a:lnTo>
                  <a:lnTo>
                    <a:pt x="73914" y="147828"/>
                  </a:lnTo>
                  <a:lnTo>
                    <a:pt x="75272" y="147828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80"/>
                  </a:lnTo>
                  <a:lnTo>
                    <a:pt x="75793" y="187629"/>
                  </a:lnTo>
                  <a:lnTo>
                    <a:pt x="75907" y="187388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22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22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18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2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468" y="370737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17"/>
                  </a:moveTo>
                  <a:lnTo>
                    <a:pt x="3429" y="379831"/>
                  </a:lnTo>
                  <a:lnTo>
                    <a:pt x="685" y="379831"/>
                  </a:lnTo>
                  <a:lnTo>
                    <a:pt x="0" y="380517"/>
                  </a:lnTo>
                  <a:lnTo>
                    <a:pt x="0" y="383247"/>
                  </a:lnTo>
                  <a:lnTo>
                    <a:pt x="685" y="383933"/>
                  </a:lnTo>
                  <a:lnTo>
                    <a:pt x="2057" y="383933"/>
                  </a:lnTo>
                  <a:lnTo>
                    <a:pt x="3429" y="383933"/>
                  </a:lnTo>
                  <a:lnTo>
                    <a:pt x="4114" y="383247"/>
                  </a:lnTo>
                  <a:lnTo>
                    <a:pt x="4114" y="380517"/>
                  </a:lnTo>
                  <a:close/>
                </a:path>
                <a:path w="34925" h="384175">
                  <a:moveTo>
                    <a:pt x="4114" y="359981"/>
                  </a:moveTo>
                  <a:lnTo>
                    <a:pt x="3429" y="359295"/>
                  </a:lnTo>
                  <a:lnTo>
                    <a:pt x="685" y="359295"/>
                  </a:lnTo>
                  <a:lnTo>
                    <a:pt x="0" y="359981"/>
                  </a:lnTo>
                  <a:lnTo>
                    <a:pt x="0" y="362724"/>
                  </a:lnTo>
                  <a:lnTo>
                    <a:pt x="685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81"/>
                  </a:lnTo>
                  <a:close/>
                </a:path>
                <a:path w="34925" h="384175">
                  <a:moveTo>
                    <a:pt x="4114" y="339458"/>
                  </a:moveTo>
                  <a:lnTo>
                    <a:pt x="3429" y="338772"/>
                  </a:lnTo>
                  <a:lnTo>
                    <a:pt x="685" y="338772"/>
                  </a:lnTo>
                  <a:lnTo>
                    <a:pt x="0" y="339458"/>
                  </a:lnTo>
                  <a:lnTo>
                    <a:pt x="0" y="342188"/>
                  </a:lnTo>
                  <a:lnTo>
                    <a:pt x="685" y="342874"/>
                  </a:lnTo>
                  <a:lnTo>
                    <a:pt x="2057" y="342874"/>
                  </a:lnTo>
                  <a:lnTo>
                    <a:pt x="3429" y="342874"/>
                  </a:lnTo>
                  <a:lnTo>
                    <a:pt x="4114" y="342188"/>
                  </a:lnTo>
                  <a:lnTo>
                    <a:pt x="4114" y="339458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49"/>
                  </a:lnTo>
                  <a:lnTo>
                    <a:pt x="685" y="318249"/>
                  </a:lnTo>
                  <a:lnTo>
                    <a:pt x="0" y="318935"/>
                  </a:lnTo>
                  <a:lnTo>
                    <a:pt x="0" y="321665"/>
                  </a:lnTo>
                  <a:lnTo>
                    <a:pt x="685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399"/>
                  </a:moveTo>
                  <a:lnTo>
                    <a:pt x="3429" y="297713"/>
                  </a:lnTo>
                  <a:lnTo>
                    <a:pt x="685" y="297713"/>
                  </a:lnTo>
                  <a:lnTo>
                    <a:pt x="0" y="298399"/>
                  </a:lnTo>
                  <a:lnTo>
                    <a:pt x="0" y="301142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34925" h="384175">
                  <a:moveTo>
                    <a:pt x="4114" y="277850"/>
                  </a:moveTo>
                  <a:lnTo>
                    <a:pt x="3429" y="277164"/>
                  </a:lnTo>
                  <a:lnTo>
                    <a:pt x="685" y="277164"/>
                  </a:lnTo>
                  <a:lnTo>
                    <a:pt x="0" y="277850"/>
                  </a:lnTo>
                  <a:lnTo>
                    <a:pt x="0" y="280581"/>
                  </a:lnTo>
                  <a:lnTo>
                    <a:pt x="685" y="281266"/>
                  </a:lnTo>
                  <a:lnTo>
                    <a:pt x="2057" y="281266"/>
                  </a:lnTo>
                  <a:lnTo>
                    <a:pt x="3429" y="281266"/>
                  </a:lnTo>
                  <a:lnTo>
                    <a:pt x="4114" y="280581"/>
                  </a:lnTo>
                  <a:lnTo>
                    <a:pt x="4114" y="277850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41"/>
                  </a:lnTo>
                  <a:lnTo>
                    <a:pt x="685" y="256641"/>
                  </a:lnTo>
                  <a:lnTo>
                    <a:pt x="0" y="257327"/>
                  </a:lnTo>
                  <a:lnTo>
                    <a:pt x="0" y="260057"/>
                  </a:lnTo>
                  <a:lnTo>
                    <a:pt x="685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791"/>
                  </a:moveTo>
                  <a:lnTo>
                    <a:pt x="3429" y="236105"/>
                  </a:lnTo>
                  <a:lnTo>
                    <a:pt x="685" y="236105"/>
                  </a:lnTo>
                  <a:lnTo>
                    <a:pt x="0" y="236791"/>
                  </a:lnTo>
                  <a:lnTo>
                    <a:pt x="0" y="239534"/>
                  </a:lnTo>
                  <a:lnTo>
                    <a:pt x="685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33"/>
                  </a:lnTo>
                  <a:lnTo>
                    <a:pt x="685" y="215633"/>
                  </a:lnTo>
                  <a:lnTo>
                    <a:pt x="0" y="216319"/>
                  </a:lnTo>
                  <a:lnTo>
                    <a:pt x="0" y="219049"/>
                  </a:lnTo>
                  <a:lnTo>
                    <a:pt x="685" y="219735"/>
                  </a:lnTo>
                  <a:lnTo>
                    <a:pt x="2057" y="219735"/>
                  </a:lnTo>
                  <a:lnTo>
                    <a:pt x="3429" y="219735"/>
                  </a:lnTo>
                  <a:lnTo>
                    <a:pt x="4114" y="219049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59"/>
                  </a:lnTo>
                  <a:lnTo>
                    <a:pt x="685" y="195059"/>
                  </a:lnTo>
                  <a:lnTo>
                    <a:pt x="0" y="195745"/>
                  </a:lnTo>
                  <a:lnTo>
                    <a:pt x="0" y="198475"/>
                  </a:lnTo>
                  <a:lnTo>
                    <a:pt x="685" y="199161"/>
                  </a:lnTo>
                  <a:lnTo>
                    <a:pt x="2057" y="199161"/>
                  </a:lnTo>
                  <a:lnTo>
                    <a:pt x="3429" y="199161"/>
                  </a:lnTo>
                  <a:lnTo>
                    <a:pt x="4114" y="198475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83"/>
                  </a:moveTo>
                  <a:lnTo>
                    <a:pt x="3429" y="174498"/>
                  </a:lnTo>
                  <a:lnTo>
                    <a:pt x="685" y="174498"/>
                  </a:lnTo>
                  <a:lnTo>
                    <a:pt x="0" y="175183"/>
                  </a:lnTo>
                  <a:lnTo>
                    <a:pt x="0" y="177927"/>
                  </a:lnTo>
                  <a:lnTo>
                    <a:pt x="685" y="178612"/>
                  </a:lnTo>
                  <a:lnTo>
                    <a:pt x="2057" y="178612"/>
                  </a:lnTo>
                  <a:lnTo>
                    <a:pt x="3429" y="178612"/>
                  </a:lnTo>
                  <a:lnTo>
                    <a:pt x="4114" y="177927"/>
                  </a:lnTo>
                  <a:lnTo>
                    <a:pt x="4114" y="175183"/>
                  </a:lnTo>
                  <a:close/>
                </a:path>
                <a:path w="34925" h="384175">
                  <a:moveTo>
                    <a:pt x="4114" y="154660"/>
                  </a:moveTo>
                  <a:lnTo>
                    <a:pt x="3429" y="153974"/>
                  </a:lnTo>
                  <a:lnTo>
                    <a:pt x="685" y="153974"/>
                  </a:lnTo>
                  <a:lnTo>
                    <a:pt x="0" y="154660"/>
                  </a:lnTo>
                  <a:lnTo>
                    <a:pt x="0" y="157391"/>
                  </a:lnTo>
                  <a:lnTo>
                    <a:pt x="685" y="158076"/>
                  </a:lnTo>
                  <a:lnTo>
                    <a:pt x="2057" y="158076"/>
                  </a:lnTo>
                  <a:lnTo>
                    <a:pt x="3429" y="158076"/>
                  </a:lnTo>
                  <a:lnTo>
                    <a:pt x="4114" y="157391"/>
                  </a:lnTo>
                  <a:lnTo>
                    <a:pt x="4114" y="154660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51"/>
                  </a:lnTo>
                  <a:lnTo>
                    <a:pt x="685" y="133451"/>
                  </a:lnTo>
                  <a:lnTo>
                    <a:pt x="0" y="134137"/>
                  </a:lnTo>
                  <a:lnTo>
                    <a:pt x="0" y="136867"/>
                  </a:lnTo>
                  <a:lnTo>
                    <a:pt x="685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01"/>
                  </a:moveTo>
                  <a:lnTo>
                    <a:pt x="3429" y="112915"/>
                  </a:lnTo>
                  <a:lnTo>
                    <a:pt x="685" y="112915"/>
                  </a:lnTo>
                  <a:lnTo>
                    <a:pt x="0" y="113601"/>
                  </a:lnTo>
                  <a:lnTo>
                    <a:pt x="0" y="116344"/>
                  </a:lnTo>
                  <a:lnTo>
                    <a:pt x="685" y="117030"/>
                  </a:lnTo>
                  <a:lnTo>
                    <a:pt x="2057" y="117030"/>
                  </a:lnTo>
                  <a:lnTo>
                    <a:pt x="3429" y="117030"/>
                  </a:lnTo>
                  <a:lnTo>
                    <a:pt x="4114" y="116344"/>
                  </a:lnTo>
                  <a:lnTo>
                    <a:pt x="4114" y="113601"/>
                  </a:lnTo>
                  <a:close/>
                </a:path>
                <a:path w="34925" h="384175">
                  <a:moveTo>
                    <a:pt x="14173" y="185585"/>
                  </a:moveTo>
                  <a:lnTo>
                    <a:pt x="13563" y="184899"/>
                  </a:lnTo>
                  <a:lnTo>
                    <a:pt x="12319" y="184772"/>
                  </a:lnTo>
                  <a:lnTo>
                    <a:pt x="11747" y="184772"/>
                  </a:lnTo>
                  <a:lnTo>
                    <a:pt x="11264" y="184975"/>
                  </a:lnTo>
                  <a:lnTo>
                    <a:pt x="10871" y="185394"/>
                  </a:lnTo>
                  <a:lnTo>
                    <a:pt x="9893" y="186347"/>
                  </a:lnTo>
                  <a:lnTo>
                    <a:pt x="9893" y="187312"/>
                  </a:lnTo>
                  <a:lnTo>
                    <a:pt x="10871" y="188277"/>
                  </a:lnTo>
                  <a:lnTo>
                    <a:pt x="11264" y="188683"/>
                  </a:lnTo>
                  <a:lnTo>
                    <a:pt x="11747" y="188899"/>
                  </a:lnTo>
                  <a:lnTo>
                    <a:pt x="12319" y="188899"/>
                  </a:lnTo>
                  <a:lnTo>
                    <a:pt x="13563" y="188760"/>
                  </a:lnTo>
                  <a:lnTo>
                    <a:pt x="14173" y="188074"/>
                  </a:lnTo>
                  <a:lnTo>
                    <a:pt x="14173" y="185585"/>
                  </a:lnTo>
                  <a:close/>
                </a:path>
                <a:path w="34925" h="384175">
                  <a:moveTo>
                    <a:pt x="14376" y="371614"/>
                  </a:moveTo>
                  <a:lnTo>
                    <a:pt x="14363" y="371055"/>
                  </a:lnTo>
                  <a:lnTo>
                    <a:pt x="14173" y="370573"/>
                  </a:lnTo>
                  <a:lnTo>
                    <a:pt x="13373" y="369760"/>
                  </a:lnTo>
                  <a:lnTo>
                    <a:pt x="12890" y="369557"/>
                  </a:lnTo>
                  <a:lnTo>
                    <a:pt x="11760" y="369570"/>
                  </a:lnTo>
                  <a:lnTo>
                    <a:pt x="11264" y="369760"/>
                  </a:lnTo>
                  <a:lnTo>
                    <a:pt x="10871" y="370166"/>
                  </a:lnTo>
                  <a:lnTo>
                    <a:pt x="10477" y="370573"/>
                  </a:lnTo>
                  <a:lnTo>
                    <a:pt x="10274" y="371055"/>
                  </a:lnTo>
                  <a:lnTo>
                    <a:pt x="10261" y="372186"/>
                  </a:lnTo>
                  <a:lnTo>
                    <a:pt x="10464" y="372668"/>
                  </a:lnTo>
                  <a:lnTo>
                    <a:pt x="11264" y="373468"/>
                  </a:lnTo>
                  <a:lnTo>
                    <a:pt x="11760" y="373672"/>
                  </a:lnTo>
                  <a:lnTo>
                    <a:pt x="12319" y="373672"/>
                  </a:lnTo>
                  <a:lnTo>
                    <a:pt x="13690" y="373672"/>
                  </a:lnTo>
                  <a:lnTo>
                    <a:pt x="14376" y="372986"/>
                  </a:lnTo>
                  <a:lnTo>
                    <a:pt x="14376" y="371614"/>
                  </a:lnTo>
                  <a:close/>
                </a:path>
                <a:path w="34925" h="384175">
                  <a:moveTo>
                    <a:pt x="14376" y="349719"/>
                  </a:moveTo>
                  <a:lnTo>
                    <a:pt x="13690" y="349034"/>
                  </a:lnTo>
                  <a:lnTo>
                    <a:pt x="10947" y="349034"/>
                  </a:lnTo>
                  <a:lnTo>
                    <a:pt x="10274" y="349719"/>
                  </a:lnTo>
                  <a:lnTo>
                    <a:pt x="10261" y="351663"/>
                  </a:lnTo>
                  <a:lnTo>
                    <a:pt x="10464" y="352145"/>
                  </a:lnTo>
                  <a:lnTo>
                    <a:pt x="11264" y="352945"/>
                  </a:lnTo>
                  <a:lnTo>
                    <a:pt x="11760" y="353136"/>
                  </a:lnTo>
                  <a:lnTo>
                    <a:pt x="12319" y="353136"/>
                  </a:lnTo>
                  <a:lnTo>
                    <a:pt x="13690" y="353136"/>
                  </a:lnTo>
                  <a:lnTo>
                    <a:pt x="14376" y="352463"/>
                  </a:lnTo>
                  <a:lnTo>
                    <a:pt x="14376" y="349719"/>
                  </a:lnTo>
                  <a:close/>
                </a:path>
                <a:path w="34925" h="384175">
                  <a:moveTo>
                    <a:pt x="14376" y="329196"/>
                  </a:moveTo>
                  <a:lnTo>
                    <a:pt x="13690" y="328510"/>
                  </a:lnTo>
                  <a:lnTo>
                    <a:pt x="11760" y="328510"/>
                  </a:lnTo>
                  <a:lnTo>
                    <a:pt x="11264" y="328714"/>
                  </a:lnTo>
                  <a:lnTo>
                    <a:pt x="10464" y="329514"/>
                  </a:lnTo>
                  <a:lnTo>
                    <a:pt x="10261" y="329996"/>
                  </a:lnTo>
                  <a:lnTo>
                    <a:pt x="10274" y="331927"/>
                  </a:lnTo>
                  <a:lnTo>
                    <a:pt x="10947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34925" h="384175">
                  <a:moveTo>
                    <a:pt x="14376" y="308571"/>
                  </a:moveTo>
                  <a:lnTo>
                    <a:pt x="13690" y="307886"/>
                  </a:lnTo>
                  <a:lnTo>
                    <a:pt x="11760" y="307886"/>
                  </a:lnTo>
                  <a:lnTo>
                    <a:pt x="11264" y="308089"/>
                  </a:lnTo>
                  <a:lnTo>
                    <a:pt x="10464" y="308889"/>
                  </a:lnTo>
                  <a:lnTo>
                    <a:pt x="10261" y="309372"/>
                  </a:lnTo>
                  <a:lnTo>
                    <a:pt x="10274" y="311315"/>
                  </a:lnTo>
                  <a:lnTo>
                    <a:pt x="10947" y="311988"/>
                  </a:lnTo>
                  <a:lnTo>
                    <a:pt x="12319" y="311988"/>
                  </a:lnTo>
                  <a:lnTo>
                    <a:pt x="13690" y="311988"/>
                  </a:lnTo>
                  <a:lnTo>
                    <a:pt x="14376" y="311315"/>
                  </a:lnTo>
                  <a:lnTo>
                    <a:pt x="14376" y="308571"/>
                  </a:lnTo>
                  <a:close/>
                </a:path>
                <a:path w="34925" h="384175">
                  <a:moveTo>
                    <a:pt x="14376" y="267589"/>
                  </a:moveTo>
                  <a:lnTo>
                    <a:pt x="13690" y="266903"/>
                  </a:lnTo>
                  <a:lnTo>
                    <a:pt x="10947" y="266903"/>
                  </a:lnTo>
                  <a:lnTo>
                    <a:pt x="10274" y="267589"/>
                  </a:lnTo>
                  <a:lnTo>
                    <a:pt x="10261" y="269519"/>
                  </a:lnTo>
                  <a:lnTo>
                    <a:pt x="10464" y="270002"/>
                  </a:lnTo>
                  <a:lnTo>
                    <a:pt x="11264" y="270802"/>
                  </a:lnTo>
                  <a:lnTo>
                    <a:pt x="11760" y="271005"/>
                  </a:lnTo>
                  <a:lnTo>
                    <a:pt x="12319" y="271005"/>
                  </a:lnTo>
                  <a:lnTo>
                    <a:pt x="13690" y="271005"/>
                  </a:lnTo>
                  <a:lnTo>
                    <a:pt x="14376" y="270319"/>
                  </a:lnTo>
                  <a:lnTo>
                    <a:pt x="14376" y="267589"/>
                  </a:lnTo>
                  <a:close/>
                </a:path>
                <a:path w="34925" h="384175">
                  <a:moveTo>
                    <a:pt x="14376" y="247053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53"/>
                  </a:lnTo>
                  <a:lnTo>
                    <a:pt x="10261" y="248996"/>
                  </a:lnTo>
                  <a:lnTo>
                    <a:pt x="10464" y="249478"/>
                  </a:lnTo>
                  <a:lnTo>
                    <a:pt x="11264" y="250278"/>
                  </a:lnTo>
                  <a:lnTo>
                    <a:pt x="117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53"/>
                  </a:lnTo>
                  <a:close/>
                </a:path>
                <a:path w="34925" h="384175">
                  <a:moveTo>
                    <a:pt x="14376" y="226529"/>
                  </a:moveTo>
                  <a:lnTo>
                    <a:pt x="13690" y="225844"/>
                  </a:lnTo>
                  <a:lnTo>
                    <a:pt x="11760" y="225844"/>
                  </a:lnTo>
                  <a:lnTo>
                    <a:pt x="11264" y="226047"/>
                  </a:lnTo>
                  <a:lnTo>
                    <a:pt x="10464" y="226847"/>
                  </a:lnTo>
                  <a:lnTo>
                    <a:pt x="10261" y="227330"/>
                  </a:lnTo>
                  <a:lnTo>
                    <a:pt x="10274" y="229273"/>
                  </a:lnTo>
                  <a:lnTo>
                    <a:pt x="10947" y="229946"/>
                  </a:lnTo>
                  <a:lnTo>
                    <a:pt x="12319" y="229946"/>
                  </a:lnTo>
                  <a:lnTo>
                    <a:pt x="13690" y="229946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34925" h="384175">
                  <a:moveTo>
                    <a:pt x="14376" y="206006"/>
                  </a:moveTo>
                  <a:lnTo>
                    <a:pt x="13690" y="205320"/>
                  </a:lnTo>
                  <a:lnTo>
                    <a:pt x="11760" y="205320"/>
                  </a:lnTo>
                  <a:lnTo>
                    <a:pt x="11264" y="205524"/>
                  </a:lnTo>
                  <a:lnTo>
                    <a:pt x="10464" y="206324"/>
                  </a:lnTo>
                  <a:lnTo>
                    <a:pt x="10261" y="206806"/>
                  </a:lnTo>
                  <a:lnTo>
                    <a:pt x="10274" y="207645"/>
                  </a:lnTo>
                  <a:lnTo>
                    <a:pt x="11760" y="209423"/>
                  </a:lnTo>
                  <a:lnTo>
                    <a:pt x="12319" y="209423"/>
                  </a:lnTo>
                  <a:lnTo>
                    <a:pt x="13233" y="209423"/>
                  </a:lnTo>
                  <a:lnTo>
                    <a:pt x="13868" y="209003"/>
                  </a:lnTo>
                  <a:lnTo>
                    <a:pt x="14211" y="208153"/>
                  </a:lnTo>
                  <a:lnTo>
                    <a:pt x="14325" y="207911"/>
                  </a:lnTo>
                  <a:lnTo>
                    <a:pt x="14376" y="207645"/>
                  </a:lnTo>
                  <a:lnTo>
                    <a:pt x="14376" y="207365"/>
                  </a:lnTo>
                  <a:lnTo>
                    <a:pt x="14376" y="206006"/>
                  </a:lnTo>
                  <a:close/>
                </a:path>
                <a:path w="34925" h="384175">
                  <a:moveTo>
                    <a:pt x="14376" y="165722"/>
                  </a:moveTo>
                  <a:lnTo>
                    <a:pt x="14173" y="165239"/>
                  </a:lnTo>
                  <a:lnTo>
                    <a:pt x="13373" y="164439"/>
                  </a:lnTo>
                  <a:lnTo>
                    <a:pt x="12890" y="164236"/>
                  </a:lnTo>
                  <a:lnTo>
                    <a:pt x="10947" y="164236"/>
                  </a:lnTo>
                  <a:lnTo>
                    <a:pt x="10274" y="164922"/>
                  </a:lnTo>
                  <a:lnTo>
                    <a:pt x="10261" y="166865"/>
                  </a:lnTo>
                  <a:lnTo>
                    <a:pt x="10464" y="167347"/>
                  </a:lnTo>
                  <a:lnTo>
                    <a:pt x="11264" y="168148"/>
                  </a:lnTo>
                  <a:lnTo>
                    <a:pt x="11760" y="168338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65"/>
                  </a:lnTo>
                  <a:lnTo>
                    <a:pt x="14376" y="165722"/>
                  </a:lnTo>
                  <a:close/>
                </a:path>
                <a:path w="34925" h="38417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64" y="143916"/>
                  </a:lnTo>
                  <a:lnTo>
                    <a:pt x="9893" y="145275"/>
                  </a:lnTo>
                  <a:lnTo>
                    <a:pt x="9893" y="146253"/>
                  </a:lnTo>
                  <a:lnTo>
                    <a:pt x="11264" y="147612"/>
                  </a:lnTo>
                  <a:lnTo>
                    <a:pt x="117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29"/>
                  </a:lnTo>
                  <a:lnTo>
                    <a:pt x="14376" y="144399"/>
                  </a:lnTo>
                  <a:close/>
                </a:path>
                <a:path w="34925" h="384175">
                  <a:moveTo>
                    <a:pt x="14376" y="123863"/>
                  </a:moveTo>
                  <a:lnTo>
                    <a:pt x="13690" y="123190"/>
                  </a:lnTo>
                  <a:lnTo>
                    <a:pt x="11760" y="123190"/>
                  </a:lnTo>
                  <a:lnTo>
                    <a:pt x="11264" y="123380"/>
                  </a:lnTo>
                  <a:lnTo>
                    <a:pt x="10464" y="124180"/>
                  </a:lnTo>
                  <a:lnTo>
                    <a:pt x="10261" y="124663"/>
                  </a:lnTo>
                  <a:lnTo>
                    <a:pt x="10274" y="126606"/>
                  </a:lnTo>
                  <a:lnTo>
                    <a:pt x="10947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63"/>
                  </a:lnTo>
                  <a:close/>
                </a:path>
                <a:path w="34925" h="384175">
                  <a:moveTo>
                    <a:pt x="14376" y="103289"/>
                  </a:moveTo>
                  <a:lnTo>
                    <a:pt x="13690" y="102616"/>
                  </a:lnTo>
                  <a:lnTo>
                    <a:pt x="11760" y="102616"/>
                  </a:lnTo>
                  <a:lnTo>
                    <a:pt x="11264" y="102806"/>
                  </a:lnTo>
                  <a:lnTo>
                    <a:pt x="10464" y="103606"/>
                  </a:lnTo>
                  <a:lnTo>
                    <a:pt x="10261" y="104089"/>
                  </a:lnTo>
                  <a:lnTo>
                    <a:pt x="10274" y="106032"/>
                  </a:lnTo>
                  <a:lnTo>
                    <a:pt x="10947" y="106718"/>
                  </a:lnTo>
                  <a:lnTo>
                    <a:pt x="12319" y="106718"/>
                  </a:lnTo>
                  <a:lnTo>
                    <a:pt x="13690" y="106718"/>
                  </a:lnTo>
                  <a:lnTo>
                    <a:pt x="14376" y="106032"/>
                  </a:lnTo>
                  <a:lnTo>
                    <a:pt x="14376" y="103289"/>
                  </a:lnTo>
                  <a:close/>
                </a:path>
                <a:path w="34925" h="384175">
                  <a:moveTo>
                    <a:pt x="14376" y="82791"/>
                  </a:moveTo>
                  <a:lnTo>
                    <a:pt x="13690" y="82105"/>
                  </a:lnTo>
                  <a:lnTo>
                    <a:pt x="12319" y="82105"/>
                  </a:lnTo>
                  <a:lnTo>
                    <a:pt x="10985" y="82130"/>
                  </a:lnTo>
                  <a:lnTo>
                    <a:pt x="10299" y="82816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07"/>
                  </a:lnTo>
                  <a:lnTo>
                    <a:pt x="12319" y="86207"/>
                  </a:lnTo>
                  <a:lnTo>
                    <a:pt x="13233" y="86220"/>
                  </a:lnTo>
                  <a:lnTo>
                    <a:pt x="13855" y="85801"/>
                  </a:lnTo>
                  <a:lnTo>
                    <a:pt x="14211" y="84963"/>
                  </a:lnTo>
                  <a:lnTo>
                    <a:pt x="14325" y="84709"/>
                  </a:lnTo>
                  <a:lnTo>
                    <a:pt x="14376" y="84442"/>
                  </a:lnTo>
                  <a:lnTo>
                    <a:pt x="14376" y="84162"/>
                  </a:lnTo>
                  <a:lnTo>
                    <a:pt x="14376" y="82791"/>
                  </a:lnTo>
                  <a:close/>
                </a:path>
                <a:path w="34925" h="384175">
                  <a:moveTo>
                    <a:pt x="14376" y="62255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55"/>
                  </a:lnTo>
                  <a:lnTo>
                    <a:pt x="10261" y="64198"/>
                  </a:lnTo>
                  <a:lnTo>
                    <a:pt x="10464" y="64681"/>
                  </a:lnTo>
                  <a:lnTo>
                    <a:pt x="11264" y="65481"/>
                  </a:lnTo>
                  <a:lnTo>
                    <a:pt x="11760" y="65684"/>
                  </a:lnTo>
                  <a:lnTo>
                    <a:pt x="12319" y="65684"/>
                  </a:lnTo>
                  <a:lnTo>
                    <a:pt x="13690" y="65684"/>
                  </a:lnTo>
                  <a:lnTo>
                    <a:pt x="14376" y="64998"/>
                  </a:lnTo>
                  <a:lnTo>
                    <a:pt x="14376" y="62255"/>
                  </a:lnTo>
                  <a:close/>
                </a:path>
                <a:path w="34925" h="384175">
                  <a:moveTo>
                    <a:pt x="14376" y="41732"/>
                  </a:moveTo>
                  <a:lnTo>
                    <a:pt x="13690" y="41046"/>
                  </a:lnTo>
                  <a:lnTo>
                    <a:pt x="11760" y="41046"/>
                  </a:lnTo>
                  <a:lnTo>
                    <a:pt x="11264" y="41249"/>
                  </a:lnTo>
                  <a:lnTo>
                    <a:pt x="9893" y="42621"/>
                  </a:lnTo>
                  <a:lnTo>
                    <a:pt x="9893" y="43586"/>
                  </a:lnTo>
                  <a:lnTo>
                    <a:pt x="11264" y="44958"/>
                  </a:lnTo>
                  <a:lnTo>
                    <a:pt x="11760" y="45148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34925" h="384175">
                  <a:moveTo>
                    <a:pt x="14376" y="21209"/>
                  </a:moveTo>
                  <a:lnTo>
                    <a:pt x="13690" y="20523"/>
                  </a:lnTo>
                  <a:lnTo>
                    <a:pt x="11760" y="20523"/>
                  </a:lnTo>
                  <a:lnTo>
                    <a:pt x="11264" y="20726"/>
                  </a:lnTo>
                  <a:lnTo>
                    <a:pt x="10464" y="21526"/>
                  </a:lnTo>
                  <a:lnTo>
                    <a:pt x="10261" y="22009"/>
                  </a:lnTo>
                  <a:lnTo>
                    <a:pt x="10274" y="23939"/>
                  </a:lnTo>
                  <a:lnTo>
                    <a:pt x="10947" y="24625"/>
                  </a:lnTo>
                  <a:lnTo>
                    <a:pt x="12319" y="24625"/>
                  </a:lnTo>
                  <a:lnTo>
                    <a:pt x="13690" y="24625"/>
                  </a:lnTo>
                  <a:lnTo>
                    <a:pt x="14376" y="23939"/>
                  </a:lnTo>
                  <a:lnTo>
                    <a:pt x="14376" y="21209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696"/>
                  </a:lnTo>
                  <a:lnTo>
                    <a:pt x="13779" y="288048"/>
                  </a:lnTo>
                  <a:lnTo>
                    <a:pt x="13373" y="287642"/>
                  </a:lnTo>
                  <a:lnTo>
                    <a:pt x="12890" y="287439"/>
                  </a:lnTo>
                  <a:lnTo>
                    <a:pt x="12319" y="287451"/>
                  </a:lnTo>
                  <a:lnTo>
                    <a:pt x="11747" y="287439"/>
                  </a:lnTo>
                  <a:lnTo>
                    <a:pt x="11264" y="287642"/>
                  </a:lnTo>
                  <a:lnTo>
                    <a:pt x="10871" y="288048"/>
                  </a:lnTo>
                  <a:lnTo>
                    <a:pt x="9893" y="289013"/>
                  </a:lnTo>
                  <a:lnTo>
                    <a:pt x="9893" y="289979"/>
                  </a:lnTo>
                  <a:lnTo>
                    <a:pt x="10871" y="290931"/>
                  </a:lnTo>
                  <a:lnTo>
                    <a:pt x="11264" y="291350"/>
                  </a:lnTo>
                  <a:lnTo>
                    <a:pt x="11747" y="291541"/>
                  </a:lnTo>
                  <a:lnTo>
                    <a:pt x="12319" y="291541"/>
                  </a:lnTo>
                  <a:lnTo>
                    <a:pt x="13246" y="291553"/>
                  </a:lnTo>
                  <a:lnTo>
                    <a:pt x="13881" y="291134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17"/>
                  </a:moveTo>
                  <a:lnTo>
                    <a:pt x="23952" y="379831"/>
                  </a:lnTo>
                  <a:lnTo>
                    <a:pt x="21221" y="379831"/>
                  </a:lnTo>
                  <a:lnTo>
                    <a:pt x="20535" y="380517"/>
                  </a:lnTo>
                  <a:lnTo>
                    <a:pt x="20535" y="383247"/>
                  </a:lnTo>
                  <a:lnTo>
                    <a:pt x="21221" y="383933"/>
                  </a:lnTo>
                  <a:lnTo>
                    <a:pt x="22580" y="383933"/>
                  </a:lnTo>
                  <a:lnTo>
                    <a:pt x="23952" y="383933"/>
                  </a:lnTo>
                  <a:lnTo>
                    <a:pt x="24638" y="383247"/>
                  </a:lnTo>
                  <a:lnTo>
                    <a:pt x="24638" y="380517"/>
                  </a:lnTo>
                  <a:close/>
                </a:path>
                <a:path w="34925" h="384175">
                  <a:moveTo>
                    <a:pt x="24638" y="11036"/>
                  </a:moveTo>
                  <a:lnTo>
                    <a:pt x="23952" y="10350"/>
                  </a:lnTo>
                  <a:lnTo>
                    <a:pt x="21221" y="10350"/>
                  </a:lnTo>
                  <a:lnTo>
                    <a:pt x="20535" y="11036"/>
                  </a:lnTo>
                  <a:lnTo>
                    <a:pt x="20535" y="13766"/>
                  </a:lnTo>
                  <a:lnTo>
                    <a:pt x="21221" y="14452"/>
                  </a:lnTo>
                  <a:lnTo>
                    <a:pt x="22580" y="14452"/>
                  </a:lnTo>
                  <a:lnTo>
                    <a:pt x="23952" y="14452"/>
                  </a:lnTo>
                  <a:lnTo>
                    <a:pt x="24638" y="13766"/>
                  </a:lnTo>
                  <a:lnTo>
                    <a:pt x="24638" y="11036"/>
                  </a:lnTo>
                  <a:close/>
                </a:path>
                <a:path w="34925" h="384175">
                  <a:moveTo>
                    <a:pt x="34899" y="123863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63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13" y="127292"/>
                  </a:lnTo>
                  <a:lnTo>
                    <a:pt x="34899" y="126606"/>
                  </a:lnTo>
                  <a:lnTo>
                    <a:pt x="34899" y="123863"/>
                  </a:lnTo>
                  <a:close/>
                </a:path>
                <a:path w="34925" h="384175">
                  <a:moveTo>
                    <a:pt x="34899" y="103289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289"/>
                  </a:lnTo>
                  <a:lnTo>
                    <a:pt x="30797" y="106032"/>
                  </a:lnTo>
                  <a:lnTo>
                    <a:pt x="31483" y="106718"/>
                  </a:lnTo>
                  <a:lnTo>
                    <a:pt x="32854" y="106718"/>
                  </a:lnTo>
                  <a:lnTo>
                    <a:pt x="34213" y="106718"/>
                  </a:lnTo>
                  <a:lnTo>
                    <a:pt x="34899" y="106032"/>
                  </a:lnTo>
                  <a:lnTo>
                    <a:pt x="34899" y="103289"/>
                  </a:lnTo>
                  <a:close/>
                </a:path>
                <a:path w="34925" h="384175">
                  <a:moveTo>
                    <a:pt x="34899" y="62255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55"/>
                  </a:lnTo>
                  <a:lnTo>
                    <a:pt x="30797" y="64998"/>
                  </a:lnTo>
                  <a:lnTo>
                    <a:pt x="31483" y="65684"/>
                  </a:lnTo>
                  <a:lnTo>
                    <a:pt x="32854" y="65684"/>
                  </a:lnTo>
                  <a:lnTo>
                    <a:pt x="34213" y="65684"/>
                  </a:lnTo>
                  <a:lnTo>
                    <a:pt x="34899" y="64998"/>
                  </a:lnTo>
                  <a:lnTo>
                    <a:pt x="34899" y="62255"/>
                  </a:lnTo>
                  <a:close/>
                </a:path>
                <a:path w="34925" h="384175">
                  <a:moveTo>
                    <a:pt x="34899" y="41732"/>
                  </a:moveTo>
                  <a:lnTo>
                    <a:pt x="34213" y="41046"/>
                  </a:lnTo>
                  <a:lnTo>
                    <a:pt x="32283" y="41046"/>
                  </a:lnTo>
                  <a:lnTo>
                    <a:pt x="31800" y="41249"/>
                  </a:lnTo>
                  <a:lnTo>
                    <a:pt x="30746" y="42291"/>
                  </a:lnTo>
                  <a:lnTo>
                    <a:pt x="30594" y="43040"/>
                  </a:lnTo>
                  <a:lnTo>
                    <a:pt x="31305" y="44729"/>
                  </a:lnTo>
                  <a:lnTo>
                    <a:pt x="31927" y="45161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75"/>
                  </a:lnTo>
                  <a:lnTo>
                    <a:pt x="34899" y="41732"/>
                  </a:lnTo>
                  <a:close/>
                </a:path>
                <a:path w="34925" h="384175">
                  <a:moveTo>
                    <a:pt x="34899" y="673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73"/>
                  </a:lnTo>
                  <a:lnTo>
                    <a:pt x="30797" y="3416"/>
                  </a:lnTo>
                  <a:lnTo>
                    <a:pt x="31483" y="4102"/>
                  </a:lnTo>
                  <a:lnTo>
                    <a:pt x="32854" y="4102"/>
                  </a:lnTo>
                  <a:lnTo>
                    <a:pt x="34213" y="4102"/>
                  </a:lnTo>
                  <a:lnTo>
                    <a:pt x="34899" y="3416"/>
                  </a:lnTo>
                  <a:lnTo>
                    <a:pt x="34899" y="673"/>
                  </a:lnTo>
                  <a:close/>
                </a:path>
                <a:path w="34925" h="384175">
                  <a:moveTo>
                    <a:pt x="34912" y="84442"/>
                  </a:moveTo>
                  <a:lnTo>
                    <a:pt x="34899" y="84162"/>
                  </a:lnTo>
                  <a:lnTo>
                    <a:pt x="34899" y="82791"/>
                  </a:lnTo>
                  <a:lnTo>
                    <a:pt x="34213" y="82105"/>
                  </a:lnTo>
                  <a:lnTo>
                    <a:pt x="31483" y="82105"/>
                  </a:lnTo>
                  <a:lnTo>
                    <a:pt x="30797" y="82791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09"/>
                  </a:lnTo>
                  <a:lnTo>
                    <a:pt x="30962" y="84963"/>
                  </a:lnTo>
                  <a:lnTo>
                    <a:pt x="31318" y="85801"/>
                  </a:lnTo>
                  <a:lnTo>
                    <a:pt x="31940" y="86207"/>
                  </a:lnTo>
                  <a:lnTo>
                    <a:pt x="32854" y="86207"/>
                  </a:lnTo>
                  <a:lnTo>
                    <a:pt x="33756" y="86220"/>
                  </a:lnTo>
                  <a:lnTo>
                    <a:pt x="34391" y="85801"/>
                  </a:lnTo>
                  <a:lnTo>
                    <a:pt x="34734" y="84963"/>
                  </a:lnTo>
                  <a:lnTo>
                    <a:pt x="34861" y="84709"/>
                  </a:lnTo>
                  <a:lnTo>
                    <a:pt x="34912" y="8444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19110" y="1008688"/>
            <a:ext cx="17269460" cy="9277985"/>
            <a:chOff x="1019110" y="1008688"/>
            <a:chExt cx="17269460" cy="9277985"/>
          </a:xfrm>
        </p:grpSpPr>
        <p:sp>
          <p:nvSpPr>
            <p:cNvPr id="14" name="object 14"/>
            <p:cNvSpPr/>
            <p:nvPr/>
          </p:nvSpPr>
          <p:spPr>
            <a:xfrm>
              <a:off x="1019174" y="4434501"/>
              <a:ext cx="2551430" cy="4102100"/>
            </a:xfrm>
            <a:custGeom>
              <a:avLst/>
              <a:gdLst/>
              <a:ahLst/>
              <a:cxnLst/>
              <a:rect l="l" t="t" r="r" b="b"/>
              <a:pathLst>
                <a:path w="2551429" h="4102100">
                  <a:moveTo>
                    <a:pt x="857784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436980" y="0"/>
                  </a:lnTo>
                  <a:lnTo>
                    <a:pt x="490811" y="12700"/>
                  </a:lnTo>
                  <a:lnTo>
                    <a:pt x="650307" y="12700"/>
                  </a:lnTo>
                  <a:lnTo>
                    <a:pt x="702760" y="25400"/>
                  </a:lnTo>
                  <a:lnTo>
                    <a:pt x="806513" y="25400"/>
                  </a:lnTo>
                  <a:lnTo>
                    <a:pt x="857784" y="38100"/>
                  </a:lnTo>
                  <a:close/>
                </a:path>
                <a:path w="2551429" h="4102100">
                  <a:moveTo>
                    <a:pt x="959044" y="50800"/>
                  </a:moveTo>
                  <a:lnTo>
                    <a:pt x="280803" y="50800"/>
                  </a:lnTo>
                  <a:lnTo>
                    <a:pt x="224675" y="38100"/>
                  </a:lnTo>
                  <a:lnTo>
                    <a:pt x="908632" y="38100"/>
                  </a:lnTo>
                  <a:lnTo>
                    <a:pt x="959044" y="50800"/>
                  </a:lnTo>
                  <a:close/>
                </a:path>
                <a:path w="2551429" h="4102100">
                  <a:moveTo>
                    <a:pt x="1058500" y="63500"/>
                  </a:moveTo>
                  <a:lnTo>
                    <a:pt x="556878" y="63500"/>
                  </a:lnTo>
                  <a:lnTo>
                    <a:pt x="502324" y="50800"/>
                  </a:lnTo>
                  <a:lnTo>
                    <a:pt x="1009004" y="50800"/>
                  </a:lnTo>
                  <a:lnTo>
                    <a:pt x="1058500" y="63500"/>
                  </a:lnTo>
                  <a:close/>
                </a:path>
                <a:path w="2551429" h="4102100">
                  <a:moveTo>
                    <a:pt x="1156039" y="76200"/>
                  </a:moveTo>
                  <a:lnTo>
                    <a:pt x="771334" y="76200"/>
                  </a:lnTo>
                  <a:lnTo>
                    <a:pt x="718315" y="63500"/>
                  </a:lnTo>
                  <a:lnTo>
                    <a:pt x="1107516" y="63500"/>
                  </a:lnTo>
                  <a:lnTo>
                    <a:pt x="1156039" y="76200"/>
                  </a:lnTo>
                  <a:close/>
                </a:path>
                <a:path w="2551429" h="4102100">
                  <a:moveTo>
                    <a:pt x="1251547" y="88900"/>
                  </a:moveTo>
                  <a:lnTo>
                    <a:pt x="876089" y="88900"/>
                  </a:lnTo>
                  <a:lnTo>
                    <a:pt x="823930" y="76200"/>
                  </a:lnTo>
                  <a:lnTo>
                    <a:pt x="1204054" y="76200"/>
                  </a:lnTo>
                  <a:lnTo>
                    <a:pt x="1251547" y="88900"/>
                  </a:lnTo>
                  <a:close/>
                </a:path>
                <a:path w="2551429" h="4102100">
                  <a:moveTo>
                    <a:pt x="1344911" y="101600"/>
                  </a:moveTo>
                  <a:lnTo>
                    <a:pt x="979031" y="101600"/>
                  </a:lnTo>
                  <a:lnTo>
                    <a:pt x="927794" y="88900"/>
                  </a:lnTo>
                  <a:lnTo>
                    <a:pt x="1298504" y="88900"/>
                  </a:lnTo>
                  <a:lnTo>
                    <a:pt x="1344911" y="101600"/>
                  </a:lnTo>
                  <a:close/>
                </a:path>
                <a:path w="2551429" h="4102100">
                  <a:moveTo>
                    <a:pt x="1480687" y="127000"/>
                  </a:moveTo>
                  <a:lnTo>
                    <a:pt x="1178986" y="127000"/>
                  </a:lnTo>
                  <a:lnTo>
                    <a:pt x="1080038" y="101600"/>
                  </a:lnTo>
                  <a:lnTo>
                    <a:pt x="1390753" y="101600"/>
                  </a:lnTo>
                  <a:lnTo>
                    <a:pt x="1480687" y="127000"/>
                  </a:lnTo>
                  <a:close/>
                </a:path>
                <a:path w="2551429" h="4102100">
                  <a:moveTo>
                    <a:pt x="1653156" y="165100"/>
                  </a:moveTo>
                  <a:lnTo>
                    <a:pt x="1416543" y="165100"/>
                  </a:lnTo>
                  <a:lnTo>
                    <a:pt x="1323279" y="139700"/>
                  </a:lnTo>
                  <a:lnTo>
                    <a:pt x="1275753" y="139700"/>
                  </a:lnTo>
                  <a:lnTo>
                    <a:pt x="1227650" y="127000"/>
                  </a:lnTo>
                  <a:lnTo>
                    <a:pt x="1524751" y="127000"/>
                  </a:lnTo>
                  <a:lnTo>
                    <a:pt x="1653156" y="165100"/>
                  </a:lnTo>
                  <a:close/>
                </a:path>
                <a:path w="2551429" h="4102100">
                  <a:moveTo>
                    <a:pt x="1460223" y="1270000"/>
                  </a:moveTo>
                  <a:lnTo>
                    <a:pt x="1178933" y="1270000"/>
                  </a:lnTo>
                  <a:lnTo>
                    <a:pt x="1275700" y="1244600"/>
                  </a:lnTo>
                  <a:lnTo>
                    <a:pt x="1323228" y="1244600"/>
                  </a:lnTo>
                  <a:lnTo>
                    <a:pt x="1416495" y="1219200"/>
                  </a:lnTo>
                  <a:lnTo>
                    <a:pt x="1462204" y="1219200"/>
                  </a:lnTo>
                  <a:lnTo>
                    <a:pt x="1551696" y="1193800"/>
                  </a:lnTo>
                  <a:lnTo>
                    <a:pt x="1595449" y="1193800"/>
                  </a:lnTo>
                  <a:lnTo>
                    <a:pt x="1638519" y="1181100"/>
                  </a:lnTo>
                  <a:lnTo>
                    <a:pt x="1763477" y="1143000"/>
                  </a:lnTo>
                  <a:lnTo>
                    <a:pt x="1836063" y="1130300"/>
                  </a:lnTo>
                  <a:lnTo>
                    <a:pt x="1905255" y="1104900"/>
                  </a:lnTo>
                  <a:lnTo>
                    <a:pt x="1970990" y="1092200"/>
                  </a:lnTo>
                  <a:lnTo>
                    <a:pt x="2033211" y="1066800"/>
                  </a:lnTo>
                  <a:lnTo>
                    <a:pt x="2091854" y="1041400"/>
                  </a:lnTo>
                  <a:lnTo>
                    <a:pt x="2146862" y="1016000"/>
                  </a:lnTo>
                  <a:lnTo>
                    <a:pt x="2198172" y="1003300"/>
                  </a:lnTo>
                  <a:lnTo>
                    <a:pt x="2245725" y="977900"/>
                  </a:lnTo>
                  <a:lnTo>
                    <a:pt x="2289459" y="952500"/>
                  </a:lnTo>
                  <a:lnTo>
                    <a:pt x="2329316" y="927100"/>
                  </a:lnTo>
                  <a:lnTo>
                    <a:pt x="2365233" y="901700"/>
                  </a:lnTo>
                  <a:lnTo>
                    <a:pt x="2397152" y="876300"/>
                  </a:lnTo>
                  <a:lnTo>
                    <a:pt x="2448749" y="825500"/>
                  </a:lnTo>
                  <a:lnTo>
                    <a:pt x="2483624" y="774700"/>
                  </a:lnTo>
                  <a:lnTo>
                    <a:pt x="2501293" y="723900"/>
                  </a:lnTo>
                  <a:lnTo>
                    <a:pt x="2503524" y="698500"/>
                  </a:lnTo>
                  <a:lnTo>
                    <a:pt x="2501293" y="660400"/>
                  </a:lnTo>
                  <a:lnTo>
                    <a:pt x="2483624" y="609600"/>
                  </a:lnTo>
                  <a:lnTo>
                    <a:pt x="2448749" y="558800"/>
                  </a:lnTo>
                  <a:lnTo>
                    <a:pt x="2397152" y="508000"/>
                  </a:lnTo>
                  <a:lnTo>
                    <a:pt x="2365233" y="482600"/>
                  </a:lnTo>
                  <a:lnTo>
                    <a:pt x="2329316" y="457200"/>
                  </a:lnTo>
                  <a:lnTo>
                    <a:pt x="2289459" y="431800"/>
                  </a:lnTo>
                  <a:lnTo>
                    <a:pt x="2245725" y="406400"/>
                  </a:lnTo>
                  <a:lnTo>
                    <a:pt x="2198172" y="393700"/>
                  </a:lnTo>
                  <a:lnTo>
                    <a:pt x="2146862" y="368300"/>
                  </a:lnTo>
                  <a:lnTo>
                    <a:pt x="2091854" y="342900"/>
                  </a:lnTo>
                  <a:lnTo>
                    <a:pt x="2033211" y="317500"/>
                  </a:lnTo>
                  <a:lnTo>
                    <a:pt x="1970990" y="292100"/>
                  </a:lnTo>
                  <a:lnTo>
                    <a:pt x="1905255" y="279400"/>
                  </a:lnTo>
                  <a:lnTo>
                    <a:pt x="1836063" y="254000"/>
                  </a:lnTo>
                  <a:lnTo>
                    <a:pt x="1763477" y="241300"/>
                  </a:lnTo>
                  <a:lnTo>
                    <a:pt x="1722558" y="228600"/>
                  </a:lnTo>
                  <a:lnTo>
                    <a:pt x="1595480" y="190500"/>
                  </a:lnTo>
                  <a:lnTo>
                    <a:pt x="1551733" y="190500"/>
                  </a:lnTo>
                  <a:lnTo>
                    <a:pt x="1462249" y="165100"/>
                  </a:lnTo>
                  <a:lnTo>
                    <a:pt x="1694649" y="165100"/>
                  </a:lnTo>
                  <a:lnTo>
                    <a:pt x="1775586" y="190500"/>
                  </a:lnTo>
                  <a:lnTo>
                    <a:pt x="1818211" y="203200"/>
                  </a:lnTo>
                  <a:lnTo>
                    <a:pt x="1863065" y="215900"/>
                  </a:lnTo>
                  <a:lnTo>
                    <a:pt x="2006582" y="254000"/>
                  </a:lnTo>
                  <a:lnTo>
                    <a:pt x="2055934" y="279400"/>
                  </a:lnTo>
                  <a:lnTo>
                    <a:pt x="2105305" y="292100"/>
                  </a:lnTo>
                  <a:lnTo>
                    <a:pt x="2202336" y="342900"/>
                  </a:lnTo>
                  <a:lnTo>
                    <a:pt x="2249113" y="355600"/>
                  </a:lnTo>
                  <a:lnTo>
                    <a:pt x="2294142" y="381000"/>
                  </a:lnTo>
                  <a:lnTo>
                    <a:pt x="2336979" y="406400"/>
                  </a:lnTo>
                  <a:lnTo>
                    <a:pt x="2377184" y="431800"/>
                  </a:lnTo>
                  <a:lnTo>
                    <a:pt x="2414315" y="469900"/>
                  </a:lnTo>
                  <a:lnTo>
                    <a:pt x="2447928" y="495300"/>
                  </a:lnTo>
                  <a:lnTo>
                    <a:pt x="2477583" y="520700"/>
                  </a:lnTo>
                  <a:lnTo>
                    <a:pt x="2502838" y="558800"/>
                  </a:lnTo>
                  <a:lnTo>
                    <a:pt x="2523249" y="584200"/>
                  </a:lnTo>
                  <a:lnTo>
                    <a:pt x="2538376" y="622300"/>
                  </a:lnTo>
                  <a:lnTo>
                    <a:pt x="2547777" y="660400"/>
                  </a:lnTo>
                  <a:lnTo>
                    <a:pt x="2551008" y="698500"/>
                  </a:lnTo>
                  <a:lnTo>
                    <a:pt x="2547777" y="723900"/>
                  </a:lnTo>
                  <a:lnTo>
                    <a:pt x="2538376" y="762000"/>
                  </a:lnTo>
                  <a:lnTo>
                    <a:pt x="2523249" y="800100"/>
                  </a:lnTo>
                  <a:lnTo>
                    <a:pt x="2502838" y="825500"/>
                  </a:lnTo>
                  <a:lnTo>
                    <a:pt x="2477583" y="863600"/>
                  </a:lnTo>
                  <a:lnTo>
                    <a:pt x="2447928" y="889000"/>
                  </a:lnTo>
                  <a:lnTo>
                    <a:pt x="2414314" y="927100"/>
                  </a:lnTo>
                  <a:lnTo>
                    <a:pt x="2377184" y="952500"/>
                  </a:lnTo>
                  <a:lnTo>
                    <a:pt x="2336979" y="977900"/>
                  </a:lnTo>
                  <a:lnTo>
                    <a:pt x="2294141" y="1003300"/>
                  </a:lnTo>
                  <a:lnTo>
                    <a:pt x="2249113" y="1028700"/>
                  </a:lnTo>
                  <a:lnTo>
                    <a:pt x="2202336" y="1041400"/>
                  </a:lnTo>
                  <a:lnTo>
                    <a:pt x="2105304" y="1092200"/>
                  </a:lnTo>
                  <a:lnTo>
                    <a:pt x="2055934" y="1104900"/>
                  </a:lnTo>
                  <a:lnTo>
                    <a:pt x="2006582" y="1130300"/>
                  </a:lnTo>
                  <a:lnTo>
                    <a:pt x="1909705" y="1155700"/>
                  </a:lnTo>
                  <a:lnTo>
                    <a:pt x="1863064" y="1168400"/>
                  </a:lnTo>
                  <a:lnTo>
                    <a:pt x="1818210" y="1181100"/>
                  </a:lnTo>
                  <a:lnTo>
                    <a:pt x="1644907" y="1231900"/>
                  </a:lnTo>
                  <a:lnTo>
                    <a:pt x="1599820" y="1231900"/>
                  </a:lnTo>
                  <a:lnTo>
                    <a:pt x="1460223" y="1270000"/>
                  </a:lnTo>
                  <a:close/>
                </a:path>
                <a:path w="2551429" h="4102100">
                  <a:moveTo>
                    <a:pt x="1314483" y="1295400"/>
                  </a:moveTo>
                  <a:lnTo>
                    <a:pt x="978984" y="1295400"/>
                  </a:lnTo>
                  <a:lnTo>
                    <a:pt x="1029735" y="1282700"/>
                  </a:lnTo>
                  <a:lnTo>
                    <a:pt x="1079987" y="1282700"/>
                  </a:lnTo>
                  <a:lnTo>
                    <a:pt x="1129725" y="1270000"/>
                  </a:lnTo>
                  <a:lnTo>
                    <a:pt x="1412303" y="1270000"/>
                  </a:lnTo>
                  <a:lnTo>
                    <a:pt x="1314483" y="1295400"/>
                  </a:lnTo>
                  <a:close/>
                </a:path>
                <a:path w="2551429" h="4102100">
                  <a:moveTo>
                    <a:pt x="1214142" y="1308100"/>
                  </a:moveTo>
                  <a:lnTo>
                    <a:pt x="823891" y="1308100"/>
                  </a:lnTo>
                  <a:lnTo>
                    <a:pt x="876047" y="1295400"/>
                  </a:lnTo>
                  <a:lnTo>
                    <a:pt x="1264619" y="1295400"/>
                  </a:lnTo>
                  <a:lnTo>
                    <a:pt x="1214142" y="1308100"/>
                  </a:lnTo>
                  <a:close/>
                </a:path>
                <a:path w="2551429" h="4102100">
                  <a:moveTo>
                    <a:pt x="1059203" y="1333500"/>
                  </a:moveTo>
                  <a:lnTo>
                    <a:pt x="556855" y="1333500"/>
                  </a:lnTo>
                  <a:lnTo>
                    <a:pt x="611045" y="1320800"/>
                  </a:lnTo>
                  <a:lnTo>
                    <a:pt x="718282" y="1320800"/>
                  </a:lnTo>
                  <a:lnTo>
                    <a:pt x="771298" y="1308100"/>
                  </a:lnTo>
                  <a:lnTo>
                    <a:pt x="1163068" y="1308100"/>
                  </a:lnTo>
                  <a:lnTo>
                    <a:pt x="1059203" y="1333500"/>
                  </a:lnTo>
                  <a:close/>
                </a:path>
                <a:path w="2551429" h="4102100">
                  <a:moveTo>
                    <a:pt x="953163" y="1346200"/>
                  </a:moveTo>
                  <a:lnTo>
                    <a:pt x="280795" y="1346200"/>
                  </a:lnTo>
                  <a:lnTo>
                    <a:pt x="336637" y="1333500"/>
                  </a:lnTo>
                  <a:lnTo>
                    <a:pt x="1006446" y="1333500"/>
                  </a:lnTo>
                  <a:lnTo>
                    <a:pt x="953163" y="1346200"/>
                  </a:lnTo>
                  <a:close/>
                </a:path>
                <a:path w="2551429" h="4102100">
                  <a:moveTo>
                    <a:pt x="899370" y="2755900"/>
                  </a:moveTo>
                  <a:lnTo>
                    <a:pt x="0" y="2755900"/>
                  </a:lnTo>
                  <a:lnTo>
                    <a:pt x="0" y="1346200"/>
                  </a:lnTo>
                  <a:lnTo>
                    <a:pt x="845085" y="1346200"/>
                  </a:lnTo>
                  <a:lnTo>
                    <a:pt x="790326" y="1358900"/>
                  </a:lnTo>
                  <a:lnTo>
                    <a:pt x="735109" y="1358900"/>
                  </a:lnTo>
                  <a:lnTo>
                    <a:pt x="679453" y="1371600"/>
                  </a:lnTo>
                  <a:lnTo>
                    <a:pt x="735109" y="1384300"/>
                  </a:lnTo>
                  <a:lnTo>
                    <a:pt x="845085" y="1384300"/>
                  </a:lnTo>
                  <a:lnTo>
                    <a:pt x="899370" y="1397000"/>
                  </a:lnTo>
                  <a:lnTo>
                    <a:pt x="953163" y="1397000"/>
                  </a:lnTo>
                  <a:lnTo>
                    <a:pt x="1006446" y="1409700"/>
                  </a:lnTo>
                  <a:lnTo>
                    <a:pt x="1059203" y="1409700"/>
                  </a:lnTo>
                  <a:lnTo>
                    <a:pt x="1111416" y="1422400"/>
                  </a:lnTo>
                  <a:lnTo>
                    <a:pt x="1163068" y="1422400"/>
                  </a:lnTo>
                  <a:lnTo>
                    <a:pt x="1264619" y="1447800"/>
                  </a:lnTo>
                  <a:lnTo>
                    <a:pt x="1314483" y="1447800"/>
                  </a:lnTo>
                  <a:lnTo>
                    <a:pt x="1363717" y="1460500"/>
                  </a:lnTo>
                  <a:lnTo>
                    <a:pt x="1412303" y="1460500"/>
                  </a:lnTo>
                  <a:lnTo>
                    <a:pt x="1553999" y="1498600"/>
                  </a:lnTo>
                  <a:lnTo>
                    <a:pt x="1599820" y="1498600"/>
                  </a:lnTo>
                  <a:lnTo>
                    <a:pt x="1732807" y="1536700"/>
                  </a:lnTo>
                  <a:lnTo>
                    <a:pt x="1818210" y="1562100"/>
                  </a:lnTo>
                  <a:lnTo>
                    <a:pt x="1863064" y="1574800"/>
                  </a:lnTo>
                  <a:lnTo>
                    <a:pt x="2006582" y="1612900"/>
                  </a:lnTo>
                  <a:lnTo>
                    <a:pt x="2055934" y="1638300"/>
                  </a:lnTo>
                  <a:lnTo>
                    <a:pt x="2105305" y="1651000"/>
                  </a:lnTo>
                  <a:lnTo>
                    <a:pt x="2154253" y="1676400"/>
                  </a:lnTo>
                  <a:lnTo>
                    <a:pt x="2202336" y="1689100"/>
                  </a:lnTo>
                  <a:lnTo>
                    <a:pt x="2249113" y="1714500"/>
                  </a:lnTo>
                  <a:lnTo>
                    <a:pt x="2294142" y="1739900"/>
                  </a:lnTo>
                  <a:lnTo>
                    <a:pt x="2336979" y="1765300"/>
                  </a:lnTo>
                  <a:lnTo>
                    <a:pt x="2377184" y="1790700"/>
                  </a:lnTo>
                  <a:lnTo>
                    <a:pt x="2414315" y="1816100"/>
                  </a:lnTo>
                  <a:lnTo>
                    <a:pt x="2447928" y="1854200"/>
                  </a:lnTo>
                  <a:lnTo>
                    <a:pt x="2477583" y="1879600"/>
                  </a:lnTo>
                  <a:lnTo>
                    <a:pt x="2523249" y="1943100"/>
                  </a:lnTo>
                  <a:lnTo>
                    <a:pt x="2538376" y="1981200"/>
                  </a:lnTo>
                  <a:lnTo>
                    <a:pt x="2551008" y="2044700"/>
                  </a:lnTo>
                  <a:lnTo>
                    <a:pt x="2547777" y="2082800"/>
                  </a:lnTo>
                  <a:lnTo>
                    <a:pt x="2538376" y="2120900"/>
                  </a:lnTo>
                  <a:lnTo>
                    <a:pt x="2523249" y="2159000"/>
                  </a:lnTo>
                  <a:lnTo>
                    <a:pt x="2502838" y="2184400"/>
                  </a:lnTo>
                  <a:lnTo>
                    <a:pt x="2477583" y="2222500"/>
                  </a:lnTo>
                  <a:lnTo>
                    <a:pt x="2447928" y="2247900"/>
                  </a:lnTo>
                  <a:lnTo>
                    <a:pt x="2414315" y="2273300"/>
                  </a:lnTo>
                  <a:lnTo>
                    <a:pt x="2377184" y="2311400"/>
                  </a:lnTo>
                  <a:lnTo>
                    <a:pt x="2336979" y="2336800"/>
                  </a:lnTo>
                  <a:lnTo>
                    <a:pt x="2294142" y="2362200"/>
                  </a:lnTo>
                  <a:lnTo>
                    <a:pt x="2249113" y="2374900"/>
                  </a:lnTo>
                  <a:lnTo>
                    <a:pt x="2202336" y="2400300"/>
                  </a:lnTo>
                  <a:lnTo>
                    <a:pt x="2154253" y="2425700"/>
                  </a:lnTo>
                  <a:lnTo>
                    <a:pt x="2105305" y="2438400"/>
                  </a:lnTo>
                  <a:lnTo>
                    <a:pt x="2055934" y="2463800"/>
                  </a:lnTo>
                  <a:lnTo>
                    <a:pt x="2006582" y="2476500"/>
                  </a:lnTo>
                  <a:lnTo>
                    <a:pt x="1957692" y="2501900"/>
                  </a:lnTo>
                  <a:lnTo>
                    <a:pt x="1863065" y="2527300"/>
                  </a:lnTo>
                  <a:lnTo>
                    <a:pt x="1818211" y="2540000"/>
                  </a:lnTo>
                  <a:lnTo>
                    <a:pt x="1689242" y="2578100"/>
                  </a:lnTo>
                  <a:lnTo>
                    <a:pt x="1644907" y="2578100"/>
                  </a:lnTo>
                  <a:lnTo>
                    <a:pt x="1507462" y="2616200"/>
                  </a:lnTo>
                  <a:lnTo>
                    <a:pt x="1460224" y="2616200"/>
                  </a:lnTo>
                  <a:lnTo>
                    <a:pt x="1363717" y="2641600"/>
                  </a:lnTo>
                  <a:lnTo>
                    <a:pt x="1314484" y="2641600"/>
                  </a:lnTo>
                  <a:lnTo>
                    <a:pt x="1214142" y="2667000"/>
                  </a:lnTo>
                  <a:lnTo>
                    <a:pt x="1163069" y="2667000"/>
                  </a:lnTo>
                  <a:lnTo>
                    <a:pt x="1111417" y="2679700"/>
                  </a:lnTo>
                  <a:lnTo>
                    <a:pt x="1059204" y="2679700"/>
                  </a:lnTo>
                  <a:lnTo>
                    <a:pt x="1006447" y="2692400"/>
                  </a:lnTo>
                  <a:lnTo>
                    <a:pt x="953163" y="2692400"/>
                  </a:lnTo>
                  <a:lnTo>
                    <a:pt x="899370" y="2705100"/>
                  </a:lnTo>
                  <a:lnTo>
                    <a:pt x="845086" y="2705100"/>
                  </a:lnTo>
                  <a:lnTo>
                    <a:pt x="790326" y="2717800"/>
                  </a:lnTo>
                  <a:lnTo>
                    <a:pt x="679453" y="2717800"/>
                  </a:lnTo>
                  <a:lnTo>
                    <a:pt x="623374" y="2730500"/>
                  </a:lnTo>
                  <a:lnTo>
                    <a:pt x="735110" y="2730500"/>
                  </a:lnTo>
                  <a:lnTo>
                    <a:pt x="790326" y="2743200"/>
                  </a:lnTo>
                  <a:lnTo>
                    <a:pt x="845086" y="2743200"/>
                  </a:lnTo>
                  <a:lnTo>
                    <a:pt x="899370" y="2755900"/>
                  </a:lnTo>
                  <a:close/>
                </a:path>
                <a:path w="2551429" h="4102100">
                  <a:moveTo>
                    <a:pt x="1006447" y="2768600"/>
                  </a:moveTo>
                  <a:lnTo>
                    <a:pt x="447423" y="2768600"/>
                  </a:lnTo>
                  <a:lnTo>
                    <a:pt x="392193" y="2755900"/>
                  </a:lnTo>
                  <a:lnTo>
                    <a:pt x="953163" y="2755900"/>
                  </a:lnTo>
                  <a:lnTo>
                    <a:pt x="1006447" y="2768600"/>
                  </a:lnTo>
                  <a:close/>
                </a:path>
                <a:path w="2551429" h="4102100">
                  <a:moveTo>
                    <a:pt x="1111417" y="2781300"/>
                  </a:moveTo>
                  <a:lnTo>
                    <a:pt x="664889" y="2781300"/>
                  </a:lnTo>
                  <a:lnTo>
                    <a:pt x="611072" y="2768600"/>
                  </a:lnTo>
                  <a:lnTo>
                    <a:pt x="1059204" y="2768600"/>
                  </a:lnTo>
                  <a:lnTo>
                    <a:pt x="1111417" y="2781300"/>
                  </a:lnTo>
                  <a:close/>
                </a:path>
                <a:path w="2551429" h="4102100">
                  <a:moveTo>
                    <a:pt x="1214142" y="2794000"/>
                  </a:moveTo>
                  <a:lnTo>
                    <a:pt x="823930" y="2794000"/>
                  </a:lnTo>
                  <a:lnTo>
                    <a:pt x="771334" y="2781300"/>
                  </a:lnTo>
                  <a:lnTo>
                    <a:pt x="1163069" y="2781300"/>
                  </a:lnTo>
                  <a:lnTo>
                    <a:pt x="1214142" y="2794000"/>
                  </a:lnTo>
                  <a:close/>
                </a:path>
                <a:path w="2551429" h="4102100">
                  <a:moveTo>
                    <a:pt x="1363717" y="2819400"/>
                  </a:moveTo>
                  <a:lnTo>
                    <a:pt x="1080038" y="2819400"/>
                  </a:lnTo>
                  <a:lnTo>
                    <a:pt x="1029784" y="2806700"/>
                  </a:lnTo>
                  <a:lnTo>
                    <a:pt x="927794" y="2806700"/>
                  </a:lnTo>
                  <a:lnTo>
                    <a:pt x="876089" y="2794000"/>
                  </a:lnTo>
                  <a:lnTo>
                    <a:pt x="1264619" y="2794000"/>
                  </a:lnTo>
                  <a:lnTo>
                    <a:pt x="1363717" y="2819400"/>
                  </a:lnTo>
                  <a:close/>
                </a:path>
                <a:path w="2551429" h="4102100">
                  <a:moveTo>
                    <a:pt x="1507462" y="2844800"/>
                  </a:moveTo>
                  <a:lnTo>
                    <a:pt x="1227650" y="2844800"/>
                  </a:lnTo>
                  <a:lnTo>
                    <a:pt x="1129777" y="2819400"/>
                  </a:lnTo>
                  <a:lnTo>
                    <a:pt x="1412303" y="2819400"/>
                  </a:lnTo>
                  <a:lnTo>
                    <a:pt x="1507462" y="2844800"/>
                  </a:lnTo>
                  <a:close/>
                </a:path>
                <a:path w="2551429" h="4102100">
                  <a:moveTo>
                    <a:pt x="1610996" y="3949700"/>
                  </a:moveTo>
                  <a:lnTo>
                    <a:pt x="1370165" y="3949700"/>
                  </a:lnTo>
                  <a:lnTo>
                    <a:pt x="1462204" y="3924300"/>
                  </a:lnTo>
                  <a:lnTo>
                    <a:pt x="1507276" y="3924300"/>
                  </a:lnTo>
                  <a:lnTo>
                    <a:pt x="1638519" y="3886200"/>
                  </a:lnTo>
                  <a:lnTo>
                    <a:pt x="1680890" y="3886200"/>
                  </a:lnTo>
                  <a:lnTo>
                    <a:pt x="1763477" y="3860800"/>
                  </a:lnTo>
                  <a:lnTo>
                    <a:pt x="1836063" y="3835400"/>
                  </a:lnTo>
                  <a:lnTo>
                    <a:pt x="1905255" y="3822700"/>
                  </a:lnTo>
                  <a:lnTo>
                    <a:pt x="1970990" y="3797300"/>
                  </a:lnTo>
                  <a:lnTo>
                    <a:pt x="2033211" y="3771900"/>
                  </a:lnTo>
                  <a:lnTo>
                    <a:pt x="2091854" y="3759200"/>
                  </a:lnTo>
                  <a:lnTo>
                    <a:pt x="2146862" y="3733800"/>
                  </a:lnTo>
                  <a:lnTo>
                    <a:pt x="2198172" y="3708400"/>
                  </a:lnTo>
                  <a:lnTo>
                    <a:pt x="2245725" y="3683000"/>
                  </a:lnTo>
                  <a:lnTo>
                    <a:pt x="2289459" y="3657600"/>
                  </a:lnTo>
                  <a:lnTo>
                    <a:pt x="2329316" y="3632200"/>
                  </a:lnTo>
                  <a:lnTo>
                    <a:pt x="2365233" y="3606800"/>
                  </a:lnTo>
                  <a:lnTo>
                    <a:pt x="2397152" y="3581400"/>
                  </a:lnTo>
                  <a:lnTo>
                    <a:pt x="2448749" y="3530600"/>
                  </a:lnTo>
                  <a:lnTo>
                    <a:pt x="2483624" y="3479800"/>
                  </a:lnTo>
                  <a:lnTo>
                    <a:pt x="2501293" y="3429000"/>
                  </a:lnTo>
                  <a:lnTo>
                    <a:pt x="2503524" y="3403600"/>
                  </a:lnTo>
                  <a:lnTo>
                    <a:pt x="2501293" y="3378200"/>
                  </a:lnTo>
                  <a:lnTo>
                    <a:pt x="2483624" y="3327400"/>
                  </a:lnTo>
                  <a:lnTo>
                    <a:pt x="2448749" y="3276600"/>
                  </a:lnTo>
                  <a:lnTo>
                    <a:pt x="2397152" y="3225800"/>
                  </a:lnTo>
                  <a:lnTo>
                    <a:pt x="2365233" y="3200400"/>
                  </a:lnTo>
                  <a:lnTo>
                    <a:pt x="2329316" y="3175000"/>
                  </a:lnTo>
                  <a:lnTo>
                    <a:pt x="2289459" y="3149600"/>
                  </a:lnTo>
                  <a:lnTo>
                    <a:pt x="2245725" y="3124200"/>
                  </a:lnTo>
                  <a:lnTo>
                    <a:pt x="2198172" y="3098800"/>
                  </a:lnTo>
                  <a:lnTo>
                    <a:pt x="2146862" y="3073400"/>
                  </a:lnTo>
                  <a:lnTo>
                    <a:pt x="2091854" y="3048000"/>
                  </a:lnTo>
                  <a:lnTo>
                    <a:pt x="2033211" y="3035300"/>
                  </a:lnTo>
                  <a:lnTo>
                    <a:pt x="1970990" y="3009900"/>
                  </a:lnTo>
                  <a:lnTo>
                    <a:pt x="1905255" y="2984500"/>
                  </a:lnTo>
                  <a:lnTo>
                    <a:pt x="1836063" y="2971800"/>
                  </a:lnTo>
                  <a:lnTo>
                    <a:pt x="1763477" y="2946400"/>
                  </a:lnTo>
                  <a:lnTo>
                    <a:pt x="1680908" y="2921000"/>
                  </a:lnTo>
                  <a:lnTo>
                    <a:pt x="1638544" y="2921000"/>
                  </a:lnTo>
                  <a:lnTo>
                    <a:pt x="1507318" y="2882900"/>
                  </a:lnTo>
                  <a:lnTo>
                    <a:pt x="1462249" y="2882900"/>
                  </a:lnTo>
                  <a:lnTo>
                    <a:pt x="1370215" y="2857500"/>
                  </a:lnTo>
                  <a:lnTo>
                    <a:pt x="1323279" y="2857500"/>
                  </a:lnTo>
                  <a:lnTo>
                    <a:pt x="1275753" y="2844800"/>
                  </a:lnTo>
                  <a:lnTo>
                    <a:pt x="1554000" y="2844800"/>
                  </a:lnTo>
                  <a:lnTo>
                    <a:pt x="1732807" y="2895600"/>
                  </a:lnTo>
                  <a:lnTo>
                    <a:pt x="1775586" y="2908300"/>
                  </a:lnTo>
                  <a:lnTo>
                    <a:pt x="1818211" y="2908300"/>
                  </a:lnTo>
                  <a:lnTo>
                    <a:pt x="1863065" y="2921000"/>
                  </a:lnTo>
                  <a:lnTo>
                    <a:pt x="1909706" y="2946400"/>
                  </a:lnTo>
                  <a:lnTo>
                    <a:pt x="2055934" y="2984500"/>
                  </a:lnTo>
                  <a:lnTo>
                    <a:pt x="2105305" y="3009900"/>
                  </a:lnTo>
                  <a:lnTo>
                    <a:pt x="2154253" y="3022600"/>
                  </a:lnTo>
                  <a:lnTo>
                    <a:pt x="2202337" y="3048000"/>
                  </a:lnTo>
                  <a:lnTo>
                    <a:pt x="2249114" y="3073400"/>
                  </a:lnTo>
                  <a:lnTo>
                    <a:pt x="2294142" y="3098800"/>
                  </a:lnTo>
                  <a:lnTo>
                    <a:pt x="2336980" y="3124200"/>
                  </a:lnTo>
                  <a:lnTo>
                    <a:pt x="2377185" y="3149600"/>
                  </a:lnTo>
                  <a:lnTo>
                    <a:pt x="2414315" y="3175000"/>
                  </a:lnTo>
                  <a:lnTo>
                    <a:pt x="2447929" y="3200400"/>
                  </a:lnTo>
                  <a:lnTo>
                    <a:pt x="2477584" y="3238500"/>
                  </a:lnTo>
                  <a:lnTo>
                    <a:pt x="2502838" y="3263900"/>
                  </a:lnTo>
                  <a:lnTo>
                    <a:pt x="2523250" y="3302000"/>
                  </a:lnTo>
                  <a:lnTo>
                    <a:pt x="2538377" y="3327400"/>
                  </a:lnTo>
                  <a:lnTo>
                    <a:pt x="2547777" y="3365500"/>
                  </a:lnTo>
                  <a:lnTo>
                    <a:pt x="2551009" y="3403600"/>
                  </a:lnTo>
                  <a:lnTo>
                    <a:pt x="2547777" y="3441700"/>
                  </a:lnTo>
                  <a:lnTo>
                    <a:pt x="2538377" y="3479800"/>
                  </a:lnTo>
                  <a:lnTo>
                    <a:pt x="2523250" y="3505200"/>
                  </a:lnTo>
                  <a:lnTo>
                    <a:pt x="2502838" y="3543300"/>
                  </a:lnTo>
                  <a:lnTo>
                    <a:pt x="2477584" y="3568700"/>
                  </a:lnTo>
                  <a:lnTo>
                    <a:pt x="2447929" y="3606800"/>
                  </a:lnTo>
                  <a:lnTo>
                    <a:pt x="2414315" y="3632200"/>
                  </a:lnTo>
                  <a:lnTo>
                    <a:pt x="2377185" y="3657600"/>
                  </a:lnTo>
                  <a:lnTo>
                    <a:pt x="2336980" y="3683000"/>
                  </a:lnTo>
                  <a:lnTo>
                    <a:pt x="2294142" y="3708400"/>
                  </a:lnTo>
                  <a:lnTo>
                    <a:pt x="2249114" y="3733800"/>
                  </a:lnTo>
                  <a:lnTo>
                    <a:pt x="2202337" y="3759200"/>
                  </a:lnTo>
                  <a:lnTo>
                    <a:pt x="2154253" y="3784600"/>
                  </a:lnTo>
                  <a:lnTo>
                    <a:pt x="2105305" y="3797300"/>
                  </a:lnTo>
                  <a:lnTo>
                    <a:pt x="2055934" y="3822700"/>
                  </a:lnTo>
                  <a:lnTo>
                    <a:pt x="1957693" y="3848100"/>
                  </a:lnTo>
                  <a:lnTo>
                    <a:pt x="1909706" y="3873500"/>
                  </a:lnTo>
                  <a:lnTo>
                    <a:pt x="1863065" y="3886200"/>
                  </a:lnTo>
                  <a:lnTo>
                    <a:pt x="1818211" y="3898900"/>
                  </a:lnTo>
                  <a:lnTo>
                    <a:pt x="1775586" y="3911600"/>
                  </a:lnTo>
                  <a:lnTo>
                    <a:pt x="1735464" y="3911600"/>
                  </a:lnTo>
                  <a:lnTo>
                    <a:pt x="1610996" y="3949700"/>
                  </a:lnTo>
                  <a:close/>
                </a:path>
                <a:path w="2551429" h="4102100">
                  <a:moveTo>
                    <a:pt x="1436004" y="3987800"/>
                  </a:moveTo>
                  <a:lnTo>
                    <a:pt x="1129725" y="3987800"/>
                  </a:lnTo>
                  <a:lnTo>
                    <a:pt x="1227597" y="3962400"/>
                  </a:lnTo>
                  <a:lnTo>
                    <a:pt x="1275700" y="3962400"/>
                  </a:lnTo>
                  <a:lnTo>
                    <a:pt x="1323228" y="3949700"/>
                  </a:lnTo>
                  <a:lnTo>
                    <a:pt x="1568187" y="3949700"/>
                  </a:lnTo>
                  <a:lnTo>
                    <a:pt x="1436004" y="3987800"/>
                  </a:lnTo>
                  <a:close/>
                </a:path>
                <a:path w="2551429" h="4102100">
                  <a:moveTo>
                    <a:pt x="1344892" y="4000500"/>
                  </a:moveTo>
                  <a:lnTo>
                    <a:pt x="1029735" y="4000500"/>
                  </a:lnTo>
                  <a:lnTo>
                    <a:pt x="1079987" y="3987800"/>
                  </a:lnTo>
                  <a:lnTo>
                    <a:pt x="1390737" y="3987800"/>
                  </a:lnTo>
                  <a:lnTo>
                    <a:pt x="1344892" y="4000500"/>
                  </a:lnTo>
                  <a:close/>
                </a:path>
                <a:path w="2551429" h="4102100">
                  <a:moveTo>
                    <a:pt x="1204025" y="4025900"/>
                  </a:moveTo>
                  <a:lnTo>
                    <a:pt x="771298" y="4025900"/>
                  </a:lnTo>
                  <a:lnTo>
                    <a:pt x="823891" y="4013200"/>
                  </a:lnTo>
                  <a:lnTo>
                    <a:pt x="927750" y="4013200"/>
                  </a:lnTo>
                  <a:lnTo>
                    <a:pt x="978984" y="4000500"/>
                  </a:lnTo>
                  <a:lnTo>
                    <a:pt x="1298482" y="4000500"/>
                  </a:lnTo>
                  <a:lnTo>
                    <a:pt x="1204025" y="4025900"/>
                  </a:lnTo>
                  <a:close/>
                </a:path>
                <a:path w="2551429" h="4102100">
                  <a:moveTo>
                    <a:pt x="1107481" y="4038600"/>
                  </a:moveTo>
                  <a:lnTo>
                    <a:pt x="611045" y="4038600"/>
                  </a:lnTo>
                  <a:lnTo>
                    <a:pt x="664860" y="4025900"/>
                  </a:lnTo>
                  <a:lnTo>
                    <a:pt x="1156007" y="4025900"/>
                  </a:lnTo>
                  <a:lnTo>
                    <a:pt x="1107481" y="4038600"/>
                  </a:lnTo>
                  <a:close/>
                </a:path>
                <a:path w="2551429" h="4102100">
                  <a:moveTo>
                    <a:pt x="1008964" y="4051300"/>
                  </a:moveTo>
                  <a:lnTo>
                    <a:pt x="447406" y="4051300"/>
                  </a:lnTo>
                  <a:lnTo>
                    <a:pt x="502304" y="4038600"/>
                  </a:lnTo>
                  <a:lnTo>
                    <a:pt x="1058462" y="4038600"/>
                  </a:lnTo>
                  <a:lnTo>
                    <a:pt x="1008964" y="4051300"/>
                  </a:lnTo>
                  <a:close/>
                </a:path>
                <a:path w="2551429" h="4102100">
                  <a:moveTo>
                    <a:pt x="382793" y="4102100"/>
                  </a:moveTo>
                  <a:lnTo>
                    <a:pt x="0" y="4102100"/>
                  </a:lnTo>
                  <a:lnTo>
                    <a:pt x="0" y="4064000"/>
                  </a:lnTo>
                  <a:lnTo>
                    <a:pt x="54737" y="4051300"/>
                  </a:lnTo>
                  <a:lnTo>
                    <a:pt x="908586" y="4051300"/>
                  </a:lnTo>
                  <a:lnTo>
                    <a:pt x="857736" y="4064000"/>
                  </a:lnTo>
                  <a:lnTo>
                    <a:pt x="806463" y="4064000"/>
                  </a:lnTo>
                  <a:lnTo>
                    <a:pt x="754783" y="4076700"/>
                  </a:lnTo>
                  <a:lnTo>
                    <a:pt x="650255" y="4076700"/>
                  </a:lnTo>
                  <a:lnTo>
                    <a:pt x="597436" y="4089400"/>
                  </a:lnTo>
                  <a:lnTo>
                    <a:pt x="436930" y="4089400"/>
                  </a:lnTo>
                  <a:lnTo>
                    <a:pt x="382793" y="4102100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3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88301" y="1548576"/>
              <a:ext cx="2799715" cy="3784600"/>
            </a:xfrm>
            <a:custGeom>
              <a:avLst/>
              <a:gdLst/>
              <a:ahLst/>
              <a:cxnLst/>
              <a:rect l="l" t="t" r="r" b="b"/>
              <a:pathLst>
                <a:path w="2799715" h="3784600">
                  <a:moveTo>
                    <a:pt x="2799698" y="1206500"/>
                  </a:moveTo>
                  <a:lnTo>
                    <a:pt x="2749944" y="1206500"/>
                  </a:lnTo>
                  <a:lnTo>
                    <a:pt x="1878753" y="25400"/>
                  </a:lnTo>
                  <a:lnTo>
                    <a:pt x="1877258" y="25400"/>
                  </a:lnTo>
                  <a:lnTo>
                    <a:pt x="1876181" y="12700"/>
                  </a:lnTo>
                  <a:lnTo>
                    <a:pt x="1874673" y="12700"/>
                  </a:lnTo>
                  <a:lnTo>
                    <a:pt x="1875240" y="0"/>
                  </a:lnTo>
                  <a:lnTo>
                    <a:pt x="1905988" y="0"/>
                  </a:lnTo>
                  <a:lnTo>
                    <a:pt x="2759163" y="1168400"/>
                  </a:lnTo>
                  <a:lnTo>
                    <a:pt x="2799698" y="1168400"/>
                  </a:lnTo>
                  <a:lnTo>
                    <a:pt x="2799698" y="1206500"/>
                  </a:lnTo>
                  <a:close/>
                </a:path>
                <a:path w="2799715" h="3784600">
                  <a:moveTo>
                    <a:pt x="2199130" y="25400"/>
                  </a:moveTo>
                  <a:lnTo>
                    <a:pt x="2186060" y="25400"/>
                  </a:lnTo>
                  <a:lnTo>
                    <a:pt x="2188176" y="12700"/>
                  </a:lnTo>
                  <a:lnTo>
                    <a:pt x="2194844" y="12700"/>
                  </a:lnTo>
                  <a:lnTo>
                    <a:pt x="2199130" y="25400"/>
                  </a:lnTo>
                  <a:close/>
                </a:path>
                <a:path w="2799715" h="3784600">
                  <a:moveTo>
                    <a:pt x="2799698" y="1168400"/>
                  </a:moveTo>
                  <a:lnTo>
                    <a:pt x="2759163" y="1168400"/>
                  </a:lnTo>
                  <a:lnTo>
                    <a:pt x="2175786" y="38100"/>
                  </a:lnTo>
                  <a:lnTo>
                    <a:pt x="2175037" y="38100"/>
                  </a:lnTo>
                  <a:lnTo>
                    <a:pt x="2176396" y="25400"/>
                  </a:lnTo>
                  <a:lnTo>
                    <a:pt x="2205889" y="25400"/>
                  </a:lnTo>
                  <a:lnTo>
                    <a:pt x="2799698" y="1168400"/>
                  </a:lnTo>
                  <a:close/>
                </a:path>
                <a:path w="2799715" h="3784600">
                  <a:moveTo>
                    <a:pt x="2723136" y="1181100"/>
                  </a:moveTo>
                  <a:lnTo>
                    <a:pt x="2670775" y="1181100"/>
                  </a:lnTo>
                  <a:lnTo>
                    <a:pt x="1493475" y="63500"/>
                  </a:lnTo>
                  <a:lnTo>
                    <a:pt x="1492215" y="63500"/>
                  </a:lnTo>
                  <a:lnTo>
                    <a:pt x="1490408" y="50800"/>
                  </a:lnTo>
                  <a:lnTo>
                    <a:pt x="1490190" y="50800"/>
                  </a:lnTo>
                  <a:lnTo>
                    <a:pt x="1491792" y="38100"/>
                  </a:lnTo>
                  <a:lnTo>
                    <a:pt x="1516804" y="38100"/>
                  </a:lnTo>
                  <a:lnTo>
                    <a:pt x="2723136" y="1181100"/>
                  </a:lnTo>
                  <a:close/>
                </a:path>
                <a:path w="2799715" h="3784600">
                  <a:moveTo>
                    <a:pt x="2498256" y="101600"/>
                  </a:moveTo>
                  <a:lnTo>
                    <a:pt x="2469272" y="101600"/>
                  </a:lnTo>
                  <a:lnTo>
                    <a:pt x="2470660" y="88900"/>
                  </a:lnTo>
                  <a:lnTo>
                    <a:pt x="2495416" y="88900"/>
                  </a:lnTo>
                  <a:lnTo>
                    <a:pt x="2498256" y="101600"/>
                  </a:lnTo>
                  <a:close/>
                </a:path>
                <a:path w="2799715" h="3784600">
                  <a:moveTo>
                    <a:pt x="2799698" y="1168400"/>
                  </a:moveTo>
                  <a:lnTo>
                    <a:pt x="2467610" y="114300"/>
                  </a:lnTo>
                  <a:lnTo>
                    <a:pt x="2466798" y="114300"/>
                  </a:lnTo>
                  <a:lnTo>
                    <a:pt x="2466448" y="101600"/>
                  </a:lnTo>
                  <a:lnTo>
                    <a:pt x="2499836" y="101600"/>
                  </a:lnTo>
                  <a:lnTo>
                    <a:pt x="2799698" y="1054100"/>
                  </a:lnTo>
                  <a:lnTo>
                    <a:pt x="2799698" y="1168400"/>
                  </a:lnTo>
                  <a:close/>
                </a:path>
                <a:path w="2799715" h="3784600">
                  <a:moveTo>
                    <a:pt x="1226773" y="127000"/>
                  </a:moveTo>
                  <a:lnTo>
                    <a:pt x="1207531" y="127000"/>
                  </a:lnTo>
                  <a:lnTo>
                    <a:pt x="1211464" y="114300"/>
                  </a:lnTo>
                  <a:lnTo>
                    <a:pt x="1224769" y="114300"/>
                  </a:lnTo>
                  <a:lnTo>
                    <a:pt x="1226773" y="127000"/>
                  </a:lnTo>
                  <a:close/>
                </a:path>
                <a:path w="2799715" h="3784600">
                  <a:moveTo>
                    <a:pt x="2736540" y="1193800"/>
                  </a:moveTo>
                  <a:lnTo>
                    <a:pt x="2637958" y="1193800"/>
                  </a:lnTo>
                  <a:lnTo>
                    <a:pt x="1208528" y="152400"/>
                  </a:lnTo>
                  <a:lnTo>
                    <a:pt x="1205090" y="152400"/>
                  </a:lnTo>
                  <a:lnTo>
                    <a:pt x="1202635" y="139700"/>
                  </a:lnTo>
                  <a:lnTo>
                    <a:pt x="1201152" y="139700"/>
                  </a:lnTo>
                  <a:lnTo>
                    <a:pt x="1202213" y="127000"/>
                  </a:lnTo>
                  <a:lnTo>
                    <a:pt x="1228573" y="127000"/>
                  </a:lnTo>
                  <a:lnTo>
                    <a:pt x="2670775" y="1181100"/>
                  </a:lnTo>
                  <a:lnTo>
                    <a:pt x="2723136" y="1181100"/>
                  </a:lnTo>
                  <a:lnTo>
                    <a:pt x="2736540" y="1193800"/>
                  </a:lnTo>
                  <a:close/>
                </a:path>
                <a:path w="2799715" h="3784600">
                  <a:moveTo>
                    <a:pt x="2772942" y="215900"/>
                  </a:moveTo>
                  <a:lnTo>
                    <a:pt x="2750408" y="215900"/>
                  </a:lnTo>
                  <a:lnTo>
                    <a:pt x="2754382" y="203200"/>
                  </a:lnTo>
                  <a:lnTo>
                    <a:pt x="2769452" y="203200"/>
                  </a:lnTo>
                  <a:lnTo>
                    <a:pt x="2772942" y="215900"/>
                  </a:lnTo>
                  <a:close/>
                </a:path>
                <a:path w="2799715" h="3784600">
                  <a:moveTo>
                    <a:pt x="2799698" y="774700"/>
                  </a:moveTo>
                  <a:lnTo>
                    <a:pt x="2743291" y="228600"/>
                  </a:lnTo>
                  <a:lnTo>
                    <a:pt x="2743504" y="215900"/>
                  </a:lnTo>
                  <a:lnTo>
                    <a:pt x="2777124" y="215900"/>
                  </a:lnTo>
                  <a:lnTo>
                    <a:pt x="2799698" y="444500"/>
                  </a:lnTo>
                  <a:lnTo>
                    <a:pt x="2799698" y="774700"/>
                  </a:lnTo>
                  <a:close/>
                </a:path>
                <a:path w="2799715" h="3784600">
                  <a:moveTo>
                    <a:pt x="2799698" y="1219200"/>
                  </a:moveTo>
                  <a:lnTo>
                    <a:pt x="2610130" y="1219200"/>
                  </a:lnTo>
                  <a:lnTo>
                    <a:pt x="938712" y="279400"/>
                  </a:lnTo>
                  <a:lnTo>
                    <a:pt x="932329" y="279400"/>
                  </a:lnTo>
                  <a:lnTo>
                    <a:pt x="931344" y="266700"/>
                  </a:lnTo>
                  <a:lnTo>
                    <a:pt x="930585" y="266700"/>
                  </a:lnTo>
                  <a:lnTo>
                    <a:pt x="931289" y="254000"/>
                  </a:lnTo>
                  <a:lnTo>
                    <a:pt x="955628" y="254000"/>
                  </a:lnTo>
                  <a:lnTo>
                    <a:pt x="2637958" y="1193800"/>
                  </a:lnTo>
                  <a:lnTo>
                    <a:pt x="2736540" y="1193800"/>
                  </a:lnTo>
                  <a:lnTo>
                    <a:pt x="2749944" y="1206500"/>
                  </a:lnTo>
                  <a:lnTo>
                    <a:pt x="2799698" y="1206500"/>
                  </a:lnTo>
                  <a:lnTo>
                    <a:pt x="2799698" y="1219200"/>
                  </a:lnTo>
                  <a:close/>
                </a:path>
                <a:path w="2799715" h="3784600">
                  <a:moveTo>
                    <a:pt x="2799698" y="1244600"/>
                  </a:moveTo>
                  <a:lnTo>
                    <a:pt x="2588054" y="1244600"/>
                  </a:lnTo>
                  <a:lnTo>
                    <a:pt x="691779" y="457200"/>
                  </a:lnTo>
                  <a:lnTo>
                    <a:pt x="689955" y="444500"/>
                  </a:lnTo>
                  <a:lnTo>
                    <a:pt x="683487" y="444500"/>
                  </a:lnTo>
                  <a:lnTo>
                    <a:pt x="683520" y="431800"/>
                  </a:lnTo>
                  <a:lnTo>
                    <a:pt x="686952" y="431800"/>
                  </a:lnTo>
                  <a:lnTo>
                    <a:pt x="690153" y="419100"/>
                  </a:lnTo>
                  <a:lnTo>
                    <a:pt x="704973" y="419100"/>
                  </a:lnTo>
                  <a:lnTo>
                    <a:pt x="2610130" y="1219200"/>
                  </a:lnTo>
                  <a:lnTo>
                    <a:pt x="2799698" y="1219200"/>
                  </a:lnTo>
                  <a:lnTo>
                    <a:pt x="2799698" y="1244600"/>
                  </a:lnTo>
                  <a:close/>
                </a:path>
                <a:path w="2799715" h="3784600">
                  <a:moveTo>
                    <a:pt x="2799698" y="1282700"/>
                  </a:moveTo>
                  <a:lnTo>
                    <a:pt x="2570123" y="1282700"/>
                  </a:lnTo>
                  <a:lnTo>
                    <a:pt x="479349" y="660400"/>
                  </a:lnTo>
                  <a:lnTo>
                    <a:pt x="469740" y="660400"/>
                  </a:lnTo>
                  <a:lnTo>
                    <a:pt x="467395" y="647700"/>
                  </a:lnTo>
                  <a:lnTo>
                    <a:pt x="466300" y="647700"/>
                  </a:lnTo>
                  <a:lnTo>
                    <a:pt x="467618" y="635000"/>
                  </a:lnTo>
                  <a:lnTo>
                    <a:pt x="473455" y="635000"/>
                  </a:lnTo>
                  <a:lnTo>
                    <a:pt x="477609" y="622300"/>
                  </a:lnTo>
                  <a:lnTo>
                    <a:pt x="486715" y="622300"/>
                  </a:lnTo>
                  <a:lnTo>
                    <a:pt x="488907" y="635000"/>
                  </a:lnTo>
                  <a:lnTo>
                    <a:pt x="2588054" y="1244600"/>
                  </a:lnTo>
                  <a:lnTo>
                    <a:pt x="2799698" y="1244600"/>
                  </a:lnTo>
                  <a:lnTo>
                    <a:pt x="2799698" y="1282700"/>
                  </a:lnTo>
                  <a:close/>
                </a:path>
                <a:path w="2799715" h="3784600">
                  <a:moveTo>
                    <a:pt x="2799698" y="1308100"/>
                  </a:moveTo>
                  <a:lnTo>
                    <a:pt x="2557351" y="1308100"/>
                  </a:lnTo>
                  <a:lnTo>
                    <a:pt x="298334" y="901700"/>
                  </a:lnTo>
                  <a:lnTo>
                    <a:pt x="290921" y="901700"/>
                  </a:lnTo>
                  <a:lnTo>
                    <a:pt x="288360" y="889000"/>
                  </a:lnTo>
                  <a:lnTo>
                    <a:pt x="286485" y="889000"/>
                  </a:lnTo>
                  <a:lnTo>
                    <a:pt x="287282" y="876300"/>
                  </a:lnTo>
                  <a:lnTo>
                    <a:pt x="292043" y="876300"/>
                  </a:lnTo>
                  <a:lnTo>
                    <a:pt x="295731" y="863600"/>
                  </a:lnTo>
                  <a:lnTo>
                    <a:pt x="304339" y="863600"/>
                  </a:lnTo>
                  <a:lnTo>
                    <a:pt x="2570123" y="1282700"/>
                  </a:lnTo>
                  <a:lnTo>
                    <a:pt x="2799698" y="1282700"/>
                  </a:lnTo>
                  <a:lnTo>
                    <a:pt x="2799698" y="1308100"/>
                  </a:lnTo>
                  <a:close/>
                </a:path>
                <a:path w="2799715" h="3784600">
                  <a:moveTo>
                    <a:pt x="68536" y="1447800"/>
                  </a:moveTo>
                  <a:lnTo>
                    <a:pt x="53133" y="1447800"/>
                  </a:lnTo>
                  <a:lnTo>
                    <a:pt x="51354" y="1435100"/>
                  </a:lnTo>
                  <a:lnTo>
                    <a:pt x="51222" y="1435100"/>
                  </a:lnTo>
                  <a:lnTo>
                    <a:pt x="52876" y="1422400"/>
                  </a:lnTo>
                  <a:lnTo>
                    <a:pt x="67521" y="1422400"/>
                  </a:lnTo>
                  <a:lnTo>
                    <a:pt x="2549316" y="1346200"/>
                  </a:lnTo>
                  <a:lnTo>
                    <a:pt x="160009" y="1168400"/>
                  </a:lnTo>
                  <a:lnTo>
                    <a:pt x="152130" y="1168400"/>
                  </a:lnTo>
                  <a:lnTo>
                    <a:pt x="149195" y="1155700"/>
                  </a:lnTo>
                  <a:lnTo>
                    <a:pt x="146437" y="1155700"/>
                  </a:lnTo>
                  <a:lnTo>
                    <a:pt x="146773" y="1143000"/>
                  </a:lnTo>
                  <a:lnTo>
                    <a:pt x="150751" y="1143000"/>
                  </a:lnTo>
                  <a:lnTo>
                    <a:pt x="154162" y="1130300"/>
                  </a:lnTo>
                  <a:lnTo>
                    <a:pt x="162547" y="1130300"/>
                  </a:lnTo>
                  <a:lnTo>
                    <a:pt x="2557351" y="1308100"/>
                  </a:lnTo>
                  <a:lnTo>
                    <a:pt x="2799698" y="1308100"/>
                  </a:lnTo>
                  <a:lnTo>
                    <a:pt x="2799698" y="1371600"/>
                  </a:lnTo>
                  <a:lnTo>
                    <a:pt x="2546779" y="1371600"/>
                  </a:lnTo>
                  <a:lnTo>
                    <a:pt x="68536" y="1447800"/>
                  </a:lnTo>
                  <a:close/>
                </a:path>
                <a:path w="2799715" h="3784600">
                  <a:moveTo>
                    <a:pt x="20493" y="1752600"/>
                  </a:moveTo>
                  <a:lnTo>
                    <a:pt x="13865" y="1752600"/>
                  </a:lnTo>
                  <a:lnTo>
                    <a:pt x="9609" y="1739900"/>
                  </a:lnTo>
                  <a:lnTo>
                    <a:pt x="424" y="1739900"/>
                  </a:lnTo>
                  <a:lnTo>
                    <a:pt x="133" y="1727200"/>
                  </a:lnTo>
                  <a:lnTo>
                    <a:pt x="2973" y="1727200"/>
                  </a:lnTo>
                  <a:lnTo>
                    <a:pt x="5939" y="1714500"/>
                  </a:lnTo>
                  <a:lnTo>
                    <a:pt x="16095" y="1714500"/>
                  </a:lnTo>
                  <a:lnTo>
                    <a:pt x="2546779" y="1371600"/>
                  </a:lnTo>
                  <a:lnTo>
                    <a:pt x="2799698" y="1371600"/>
                  </a:lnTo>
                  <a:lnTo>
                    <a:pt x="2799698" y="1409700"/>
                  </a:lnTo>
                  <a:lnTo>
                    <a:pt x="2547286" y="1409700"/>
                  </a:lnTo>
                  <a:lnTo>
                    <a:pt x="20493" y="1752600"/>
                  </a:lnTo>
                  <a:close/>
                </a:path>
                <a:path w="2799715" h="3784600">
                  <a:moveTo>
                    <a:pt x="20663" y="2044700"/>
                  </a:moveTo>
                  <a:lnTo>
                    <a:pt x="2763" y="2044700"/>
                  </a:lnTo>
                  <a:lnTo>
                    <a:pt x="974" y="2032000"/>
                  </a:lnTo>
                  <a:lnTo>
                    <a:pt x="0" y="2032000"/>
                  </a:lnTo>
                  <a:lnTo>
                    <a:pt x="931" y="2019300"/>
                  </a:lnTo>
                  <a:lnTo>
                    <a:pt x="12881" y="2019300"/>
                  </a:lnTo>
                  <a:lnTo>
                    <a:pt x="2547286" y="1409700"/>
                  </a:lnTo>
                  <a:lnTo>
                    <a:pt x="2799698" y="1409700"/>
                  </a:lnTo>
                  <a:lnTo>
                    <a:pt x="2799698" y="1447800"/>
                  </a:lnTo>
                  <a:lnTo>
                    <a:pt x="2552953" y="1447800"/>
                  </a:lnTo>
                  <a:lnTo>
                    <a:pt x="20663" y="2044700"/>
                  </a:lnTo>
                  <a:close/>
                </a:path>
                <a:path w="2799715" h="3784600">
                  <a:moveTo>
                    <a:pt x="66899" y="2349500"/>
                  </a:moveTo>
                  <a:lnTo>
                    <a:pt x="59034" y="2349500"/>
                  </a:lnTo>
                  <a:lnTo>
                    <a:pt x="55435" y="2336800"/>
                  </a:lnTo>
                  <a:lnTo>
                    <a:pt x="47318" y="2336800"/>
                  </a:lnTo>
                  <a:lnTo>
                    <a:pt x="45946" y="2324100"/>
                  </a:lnTo>
                  <a:lnTo>
                    <a:pt x="46632" y="2324100"/>
                  </a:lnTo>
                  <a:lnTo>
                    <a:pt x="50746" y="2311400"/>
                  </a:lnTo>
                  <a:lnTo>
                    <a:pt x="57540" y="2311400"/>
                  </a:lnTo>
                  <a:lnTo>
                    <a:pt x="2552953" y="1447800"/>
                  </a:lnTo>
                  <a:lnTo>
                    <a:pt x="2799698" y="1447800"/>
                  </a:lnTo>
                  <a:lnTo>
                    <a:pt x="2799698" y="1473200"/>
                  </a:lnTo>
                  <a:lnTo>
                    <a:pt x="2562680" y="1473200"/>
                  </a:lnTo>
                  <a:lnTo>
                    <a:pt x="66899" y="2349500"/>
                  </a:lnTo>
                  <a:close/>
                </a:path>
                <a:path w="2799715" h="3784600">
                  <a:moveTo>
                    <a:pt x="163267" y="2628900"/>
                  </a:moveTo>
                  <a:lnTo>
                    <a:pt x="142497" y="2628900"/>
                  </a:lnTo>
                  <a:lnTo>
                    <a:pt x="140521" y="2616200"/>
                  </a:lnTo>
                  <a:lnTo>
                    <a:pt x="138797" y="2616200"/>
                  </a:lnTo>
                  <a:lnTo>
                    <a:pt x="139237" y="2603500"/>
                  </a:lnTo>
                  <a:lnTo>
                    <a:pt x="148973" y="2603500"/>
                  </a:lnTo>
                  <a:lnTo>
                    <a:pt x="2562680" y="1473200"/>
                  </a:lnTo>
                  <a:lnTo>
                    <a:pt x="2799698" y="1473200"/>
                  </a:lnTo>
                  <a:lnTo>
                    <a:pt x="2799698" y="1511300"/>
                  </a:lnTo>
                  <a:lnTo>
                    <a:pt x="2576467" y="1511300"/>
                  </a:lnTo>
                  <a:lnTo>
                    <a:pt x="163267" y="2628900"/>
                  </a:lnTo>
                  <a:close/>
                </a:path>
                <a:path w="2799715" h="3784600">
                  <a:moveTo>
                    <a:pt x="299120" y="2895600"/>
                  </a:moveTo>
                  <a:lnTo>
                    <a:pt x="280082" y="2895600"/>
                  </a:lnTo>
                  <a:lnTo>
                    <a:pt x="278090" y="2882900"/>
                  </a:lnTo>
                  <a:lnTo>
                    <a:pt x="276343" y="2882900"/>
                  </a:lnTo>
                  <a:lnTo>
                    <a:pt x="279202" y="2870200"/>
                  </a:lnTo>
                  <a:lnTo>
                    <a:pt x="281548" y="2870200"/>
                  </a:lnTo>
                  <a:lnTo>
                    <a:pt x="2576467" y="1511300"/>
                  </a:lnTo>
                  <a:lnTo>
                    <a:pt x="2799698" y="1511300"/>
                  </a:lnTo>
                  <a:lnTo>
                    <a:pt x="2799698" y="1536700"/>
                  </a:lnTo>
                  <a:lnTo>
                    <a:pt x="2593891" y="1536700"/>
                  </a:lnTo>
                  <a:lnTo>
                    <a:pt x="299120" y="2895600"/>
                  </a:lnTo>
                  <a:close/>
                </a:path>
                <a:path w="2799715" h="3784600">
                  <a:moveTo>
                    <a:pt x="481971" y="3136900"/>
                  </a:moveTo>
                  <a:lnTo>
                    <a:pt x="458756" y="3136900"/>
                  </a:lnTo>
                  <a:lnTo>
                    <a:pt x="456702" y="3124200"/>
                  </a:lnTo>
                  <a:lnTo>
                    <a:pt x="454395" y="3124200"/>
                  </a:lnTo>
                  <a:lnTo>
                    <a:pt x="456617" y="3111500"/>
                  </a:lnTo>
                  <a:lnTo>
                    <a:pt x="458643" y="3111500"/>
                  </a:lnTo>
                  <a:lnTo>
                    <a:pt x="2593891" y="1536700"/>
                  </a:lnTo>
                  <a:lnTo>
                    <a:pt x="2799698" y="1536700"/>
                  </a:lnTo>
                  <a:lnTo>
                    <a:pt x="2799698" y="1562100"/>
                  </a:lnTo>
                  <a:lnTo>
                    <a:pt x="2615205" y="1562100"/>
                  </a:lnTo>
                  <a:lnTo>
                    <a:pt x="481971" y="3136900"/>
                  </a:lnTo>
                  <a:close/>
                </a:path>
                <a:path w="2799715" h="3784600">
                  <a:moveTo>
                    <a:pt x="694102" y="3352800"/>
                  </a:moveTo>
                  <a:lnTo>
                    <a:pt x="679227" y="3352800"/>
                  </a:lnTo>
                  <a:lnTo>
                    <a:pt x="673391" y="3340100"/>
                  </a:lnTo>
                  <a:lnTo>
                    <a:pt x="668776" y="3340100"/>
                  </a:lnTo>
                  <a:lnTo>
                    <a:pt x="668566" y="3327400"/>
                  </a:lnTo>
                  <a:lnTo>
                    <a:pt x="672000" y="3327400"/>
                  </a:lnTo>
                  <a:lnTo>
                    <a:pt x="674648" y="3314700"/>
                  </a:lnTo>
                  <a:lnTo>
                    <a:pt x="2615205" y="1562100"/>
                  </a:lnTo>
                  <a:lnTo>
                    <a:pt x="2799698" y="1562100"/>
                  </a:lnTo>
                  <a:lnTo>
                    <a:pt x="2799698" y="1587500"/>
                  </a:lnTo>
                  <a:lnTo>
                    <a:pt x="2638803" y="1587500"/>
                  </a:lnTo>
                  <a:lnTo>
                    <a:pt x="694102" y="3352800"/>
                  </a:lnTo>
                  <a:close/>
                </a:path>
                <a:path w="2799715" h="3784600">
                  <a:moveTo>
                    <a:pt x="943702" y="3517900"/>
                  </a:moveTo>
                  <a:lnTo>
                    <a:pt x="916875" y="3517900"/>
                  </a:lnTo>
                  <a:lnTo>
                    <a:pt x="914947" y="3505200"/>
                  </a:lnTo>
                  <a:lnTo>
                    <a:pt x="914481" y="3505200"/>
                  </a:lnTo>
                  <a:lnTo>
                    <a:pt x="915968" y="3492500"/>
                  </a:lnTo>
                  <a:lnTo>
                    <a:pt x="917088" y="3492500"/>
                  </a:lnTo>
                  <a:lnTo>
                    <a:pt x="2638803" y="1587500"/>
                  </a:lnTo>
                  <a:lnTo>
                    <a:pt x="2799698" y="1587500"/>
                  </a:lnTo>
                  <a:lnTo>
                    <a:pt x="2799698" y="1612900"/>
                  </a:lnTo>
                  <a:lnTo>
                    <a:pt x="2666208" y="1612900"/>
                  </a:lnTo>
                  <a:lnTo>
                    <a:pt x="943702" y="3517900"/>
                  </a:lnTo>
                  <a:close/>
                </a:path>
                <a:path w="2799715" h="3784600">
                  <a:moveTo>
                    <a:pt x="1211143" y="3657600"/>
                  </a:moveTo>
                  <a:lnTo>
                    <a:pt x="1194705" y="3657600"/>
                  </a:lnTo>
                  <a:lnTo>
                    <a:pt x="1189289" y="3644900"/>
                  </a:lnTo>
                  <a:lnTo>
                    <a:pt x="1183753" y="3644900"/>
                  </a:lnTo>
                  <a:lnTo>
                    <a:pt x="1184269" y="3632200"/>
                  </a:lnTo>
                  <a:lnTo>
                    <a:pt x="1185336" y="3632200"/>
                  </a:lnTo>
                  <a:lnTo>
                    <a:pt x="2666208" y="1612900"/>
                  </a:lnTo>
                  <a:lnTo>
                    <a:pt x="2799698" y="1612900"/>
                  </a:lnTo>
                  <a:lnTo>
                    <a:pt x="2799698" y="1625600"/>
                  </a:lnTo>
                  <a:lnTo>
                    <a:pt x="2695811" y="1625600"/>
                  </a:lnTo>
                  <a:lnTo>
                    <a:pt x="1211143" y="3657600"/>
                  </a:lnTo>
                  <a:close/>
                </a:path>
                <a:path w="2799715" h="3784600">
                  <a:moveTo>
                    <a:pt x="1502787" y="3733800"/>
                  </a:moveTo>
                  <a:lnTo>
                    <a:pt x="1472452" y="3733800"/>
                  </a:lnTo>
                  <a:lnTo>
                    <a:pt x="1471311" y="3721100"/>
                  </a:lnTo>
                  <a:lnTo>
                    <a:pt x="1472483" y="3721100"/>
                  </a:lnTo>
                  <a:lnTo>
                    <a:pt x="2695811" y="1625600"/>
                  </a:lnTo>
                  <a:lnTo>
                    <a:pt x="2799698" y="1625600"/>
                  </a:lnTo>
                  <a:lnTo>
                    <a:pt x="2799698" y="1638300"/>
                  </a:lnTo>
                  <a:lnTo>
                    <a:pt x="2727529" y="1638300"/>
                  </a:lnTo>
                  <a:lnTo>
                    <a:pt x="1502787" y="3733800"/>
                  </a:lnTo>
                  <a:close/>
                </a:path>
                <a:path w="2799715" h="3784600">
                  <a:moveTo>
                    <a:pt x="1797753" y="3784600"/>
                  </a:moveTo>
                  <a:lnTo>
                    <a:pt x="1775038" y="3784600"/>
                  </a:lnTo>
                  <a:lnTo>
                    <a:pt x="1771975" y="3771900"/>
                  </a:lnTo>
                  <a:lnTo>
                    <a:pt x="1768865" y="3771900"/>
                  </a:lnTo>
                  <a:lnTo>
                    <a:pt x="1768997" y="3759200"/>
                  </a:lnTo>
                  <a:lnTo>
                    <a:pt x="1769488" y="3759200"/>
                  </a:lnTo>
                  <a:lnTo>
                    <a:pt x="2727529" y="1638300"/>
                  </a:lnTo>
                  <a:lnTo>
                    <a:pt x="2799698" y="1638300"/>
                  </a:lnTo>
                  <a:lnTo>
                    <a:pt x="2799698" y="1651000"/>
                  </a:lnTo>
                  <a:lnTo>
                    <a:pt x="2761024" y="1651000"/>
                  </a:lnTo>
                  <a:lnTo>
                    <a:pt x="1799829" y="3771900"/>
                  </a:lnTo>
                  <a:lnTo>
                    <a:pt x="1797753" y="3784600"/>
                  </a:lnTo>
                  <a:close/>
                </a:path>
                <a:path w="2799715" h="3784600">
                  <a:moveTo>
                    <a:pt x="2101168" y="3771900"/>
                  </a:moveTo>
                  <a:lnTo>
                    <a:pt x="2072179" y="3771900"/>
                  </a:lnTo>
                  <a:lnTo>
                    <a:pt x="2070149" y="3759200"/>
                  </a:lnTo>
                  <a:lnTo>
                    <a:pt x="2069467" y="3759200"/>
                  </a:lnTo>
                  <a:lnTo>
                    <a:pt x="2761024" y="1651000"/>
                  </a:lnTo>
                  <a:lnTo>
                    <a:pt x="2795872" y="1651000"/>
                  </a:lnTo>
                  <a:lnTo>
                    <a:pt x="2101168" y="3771900"/>
                  </a:lnTo>
                  <a:close/>
                </a:path>
                <a:path w="2799715" h="3784600">
                  <a:moveTo>
                    <a:pt x="2397604" y="3708400"/>
                  </a:moveTo>
                  <a:lnTo>
                    <a:pt x="2364888" y="3708400"/>
                  </a:lnTo>
                  <a:lnTo>
                    <a:pt x="2795872" y="1651000"/>
                  </a:lnTo>
                  <a:lnTo>
                    <a:pt x="2799698" y="1651000"/>
                  </a:lnTo>
                  <a:lnTo>
                    <a:pt x="2799698" y="1790700"/>
                  </a:lnTo>
                  <a:lnTo>
                    <a:pt x="2397604" y="3708400"/>
                  </a:lnTo>
                  <a:close/>
                </a:path>
                <a:path w="2799715" h="3784600">
                  <a:moveTo>
                    <a:pt x="2681316" y="3606800"/>
                  </a:moveTo>
                  <a:lnTo>
                    <a:pt x="2647569" y="3606800"/>
                  </a:lnTo>
                  <a:lnTo>
                    <a:pt x="2799698" y="1981200"/>
                  </a:lnTo>
                  <a:lnTo>
                    <a:pt x="2799698" y="2336800"/>
                  </a:lnTo>
                  <a:lnTo>
                    <a:pt x="2681316" y="3606800"/>
                  </a:lnTo>
                  <a:close/>
                </a:path>
                <a:path w="2799715" h="3784600">
                  <a:moveTo>
                    <a:pt x="2677594" y="3619500"/>
                  </a:moveTo>
                  <a:lnTo>
                    <a:pt x="2653023" y="3619500"/>
                  </a:lnTo>
                  <a:lnTo>
                    <a:pt x="2650171" y="3606800"/>
                  </a:lnTo>
                  <a:lnTo>
                    <a:pt x="2678850" y="3606800"/>
                  </a:lnTo>
                  <a:lnTo>
                    <a:pt x="2677594" y="3619500"/>
                  </a:lnTo>
                  <a:close/>
                </a:path>
                <a:path w="2799715" h="3784600">
                  <a:moveTo>
                    <a:pt x="2389462" y="3721100"/>
                  </a:moveTo>
                  <a:lnTo>
                    <a:pt x="2368977" y="3721100"/>
                  </a:lnTo>
                  <a:lnTo>
                    <a:pt x="2366517" y="3708400"/>
                  </a:lnTo>
                  <a:lnTo>
                    <a:pt x="2395648" y="3708400"/>
                  </a:lnTo>
                  <a:lnTo>
                    <a:pt x="2389462" y="3721100"/>
                  </a:lnTo>
                  <a:close/>
                </a:path>
                <a:path w="2799715" h="3784600">
                  <a:moveTo>
                    <a:pt x="1494658" y="3746500"/>
                  </a:moveTo>
                  <a:lnTo>
                    <a:pt x="1482301" y="3746500"/>
                  </a:lnTo>
                  <a:lnTo>
                    <a:pt x="1477765" y="3733800"/>
                  </a:lnTo>
                  <a:lnTo>
                    <a:pt x="1499535" y="3733800"/>
                  </a:lnTo>
                  <a:lnTo>
                    <a:pt x="1494658" y="374650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64404" y="3098233"/>
            <a:ext cx="15507335" cy="621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test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your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according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2D2D2D"/>
                </a:solidFill>
                <a:latin typeface="Tahoma"/>
                <a:cs typeface="Tahoma"/>
              </a:rPr>
              <a:t>guidelines,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you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follow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these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steps: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ahoma"/>
              <a:cs typeface="Tahoma"/>
            </a:endParaRPr>
          </a:p>
          <a:p>
            <a:pPr marL="616585" marR="5080" indent="-212090" algn="just">
              <a:lnSpc>
                <a:spcPct val="122800"/>
              </a:lnSpc>
              <a:spcBef>
                <a:spcPts val="5"/>
              </a:spcBef>
              <a:buAutoNum type="arabicPeriod"/>
              <a:tabLst>
                <a:tab pos="617220" algn="l"/>
              </a:tabLst>
            </a:pP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Use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passphrase: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 recommends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 a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passphrase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instead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traditional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password,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passphrases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easier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remember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while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still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being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secure.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80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18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passphrase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long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sequence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words,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such</a:t>
            </a:r>
            <a:r>
              <a:rPr sz="2800" spc="-13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"correct-horse-battery-staple".</a:t>
            </a:r>
            <a:endParaRPr sz="2800">
              <a:latin typeface="Tahoma"/>
              <a:cs typeface="Tahoma"/>
            </a:endParaRPr>
          </a:p>
          <a:p>
            <a:pPr marL="616585" marR="8890" indent="-307975" algn="just">
              <a:lnSpc>
                <a:spcPts val="4130"/>
              </a:lnSpc>
              <a:spcBef>
                <a:spcPts val="260"/>
              </a:spcBef>
              <a:buAutoNum type="arabicPeriod"/>
              <a:tabLst>
                <a:tab pos="617220" algn="l"/>
              </a:tabLst>
            </a:pP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Avoid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common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patterns: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 recommends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avoiding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common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patterns,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 </a:t>
            </a:r>
            <a:r>
              <a:rPr sz="2800" spc="105" dirty="0">
                <a:solidFill>
                  <a:srgbClr val="2D2D2D"/>
                </a:solidFill>
                <a:latin typeface="Tahoma"/>
                <a:cs typeface="Tahoma"/>
              </a:rPr>
              <a:t>dictionary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words,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common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phrases,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personal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information </a:t>
            </a: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such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your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 name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birthdate.</a:t>
            </a:r>
            <a:endParaRPr sz="2800">
              <a:latin typeface="Tahoma"/>
              <a:cs typeface="Tahoma"/>
            </a:endParaRPr>
          </a:p>
          <a:p>
            <a:pPr marL="616585" indent="-314325" algn="just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617220" algn="l"/>
              </a:tabLst>
            </a:pP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Use</a:t>
            </a:r>
            <a:r>
              <a:rPr sz="2800" spc="8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mix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characters:</a:t>
            </a:r>
            <a:r>
              <a:rPr sz="2800" spc="8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recommends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spc="81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mix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of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characters,</a:t>
            </a:r>
            <a:r>
              <a:rPr sz="2800" spc="819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including</a:t>
            </a:r>
            <a:endParaRPr sz="2800">
              <a:latin typeface="Tahoma"/>
              <a:cs typeface="Tahoma"/>
            </a:endParaRPr>
          </a:p>
          <a:p>
            <a:pPr marL="616585" algn="just">
              <a:lnSpc>
                <a:spcPct val="100000"/>
              </a:lnSpc>
              <a:spcBef>
                <a:spcPts val="765"/>
              </a:spcBef>
            </a:pPr>
            <a:r>
              <a:rPr sz="2800" spc="130" dirty="0">
                <a:solidFill>
                  <a:srgbClr val="2D2D2D"/>
                </a:solidFill>
                <a:latin typeface="Tahoma"/>
                <a:cs typeface="Tahoma"/>
              </a:rPr>
              <a:t>uppercase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lowercase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letters,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numbers,</a:t>
            </a:r>
            <a:r>
              <a:rPr sz="2800" spc="-14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and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special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characters.</a:t>
            </a:r>
            <a:endParaRPr sz="2800">
              <a:latin typeface="Tahoma"/>
              <a:cs typeface="Tahoma"/>
            </a:endParaRPr>
          </a:p>
          <a:p>
            <a:pPr marL="616585" marR="11430" indent="-320040" algn="just">
              <a:lnSpc>
                <a:spcPts val="4130"/>
              </a:lnSpc>
              <a:spcBef>
                <a:spcPts val="90"/>
              </a:spcBef>
              <a:buAutoNum type="arabicPeriod" startAt="4"/>
              <a:tabLst>
                <a:tab pos="617220" algn="l"/>
              </a:tabLst>
            </a:pP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Use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long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2D2D2D"/>
                </a:solidFill>
                <a:latin typeface="Tahoma"/>
                <a:cs typeface="Tahoma"/>
              </a:rPr>
              <a:t>password: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OWASP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recommends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using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password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that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is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at</a:t>
            </a:r>
            <a:r>
              <a:rPr sz="2800" spc="-5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least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305" dirty="0">
                <a:solidFill>
                  <a:srgbClr val="2D2D2D"/>
                </a:solidFill>
                <a:latin typeface="Tahoma"/>
                <a:cs typeface="Tahoma"/>
              </a:rPr>
              <a:t>12</a:t>
            </a:r>
            <a:r>
              <a:rPr sz="2800" spc="-5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characters </a:t>
            </a:r>
            <a:r>
              <a:rPr sz="2800" spc="-86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-45" dirty="0">
                <a:solidFill>
                  <a:srgbClr val="2D2D2D"/>
                </a:solidFill>
                <a:latin typeface="Tahoma"/>
                <a:cs typeface="Tahoma"/>
              </a:rPr>
              <a:t>long,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as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D2D2D"/>
                </a:solidFill>
                <a:latin typeface="Tahoma"/>
                <a:cs typeface="Tahoma"/>
              </a:rPr>
              <a:t>longer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passwords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are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generally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more</a:t>
            </a:r>
            <a:r>
              <a:rPr sz="2800" spc="-13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secure.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8</a:t>
            </a:fld>
            <a:endParaRPr spc="-785"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57177" y="1809176"/>
            <a:ext cx="2542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O</a:t>
            </a:r>
            <a:r>
              <a:rPr spc="765" dirty="0"/>
              <a:t>W</a:t>
            </a:r>
            <a:r>
              <a:rPr spc="645" dirty="0"/>
              <a:t>S</a:t>
            </a:r>
            <a:r>
              <a:rPr spc="650" dirty="0"/>
              <a:t>A</a:t>
            </a:r>
            <a:r>
              <a:rPr spc="735" dirty="0"/>
              <a:t>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819" y="1938983"/>
            <a:ext cx="82346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065" algn="l"/>
              </a:tabLst>
            </a:pPr>
            <a:r>
              <a:rPr spc="670" dirty="0"/>
              <a:t>M</a:t>
            </a:r>
            <a:r>
              <a:rPr spc="315" dirty="0"/>
              <a:t>a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-75" dirty="0"/>
              <a:t> </a:t>
            </a:r>
            <a:r>
              <a:rPr spc="710" dirty="0"/>
              <a:t>C</a:t>
            </a:r>
            <a:r>
              <a:rPr spc="260" dirty="0"/>
              <a:t>o</a:t>
            </a:r>
            <a:r>
              <a:rPr spc="575" dirty="0"/>
              <a:t>m</a:t>
            </a:r>
            <a:r>
              <a:rPr spc="325" dirty="0"/>
              <a:t>p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140" dirty="0"/>
              <a:t>e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350" dirty="0"/>
              <a:t>s</a:t>
            </a:r>
            <a:r>
              <a:rPr dirty="0"/>
              <a:t>	</a:t>
            </a:r>
            <a:r>
              <a:rPr spc="425" dirty="0"/>
              <a:t>c</a:t>
            </a:r>
            <a:r>
              <a:rPr spc="260" dirty="0"/>
              <a:t>o</a:t>
            </a:r>
            <a:r>
              <a:rPr spc="395" dirty="0"/>
              <a:t>n</a:t>
            </a:r>
            <a:r>
              <a:rPr spc="365" dirty="0"/>
              <a:t>t</a:t>
            </a:r>
            <a:r>
              <a:rPr spc="180" dirty="0"/>
              <a:t>i</a:t>
            </a:r>
            <a:r>
              <a:rPr spc="395" dirty="0"/>
              <a:t>n</a:t>
            </a:r>
            <a:r>
              <a:rPr spc="459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0819" y="3581442"/>
            <a:ext cx="13188950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60" dirty="0">
                <a:solidFill>
                  <a:srgbClr val="2D2D2D"/>
                </a:solidFill>
                <a:latin typeface="Trebuchet MS"/>
                <a:cs typeface="Trebuchet MS"/>
              </a:rPr>
              <a:t>Data</a:t>
            </a:r>
            <a:r>
              <a:rPr sz="3600" b="1" spc="-265" dirty="0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sz="3600" b="1" spc="130" dirty="0">
                <a:solidFill>
                  <a:srgbClr val="2D2D2D"/>
                </a:solidFill>
                <a:latin typeface="Trebuchet MS"/>
                <a:cs typeface="Trebuchet MS"/>
              </a:rPr>
              <a:t>Storage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Trebuchet MS"/>
              <a:cs typeface="Trebuchet MS"/>
            </a:endParaRPr>
          </a:p>
          <a:p>
            <a:pPr marL="544830" marR="5080" algn="just">
              <a:lnSpc>
                <a:spcPct val="122800"/>
              </a:lnSpc>
            </a:pPr>
            <a:r>
              <a:rPr sz="2800" spc="-180" dirty="0">
                <a:solidFill>
                  <a:srgbClr val="2D2D2D"/>
                </a:solidFill>
                <a:latin typeface="Tahoma"/>
                <a:cs typeface="Tahoma"/>
              </a:rPr>
              <a:t>If </a:t>
            </a:r>
            <a:r>
              <a:rPr sz="2800" spc="95" dirty="0">
                <a:solidFill>
                  <a:srgbClr val="2D2D2D"/>
                </a:solidFill>
                <a:latin typeface="Tahoma"/>
                <a:cs typeface="Tahoma"/>
              </a:rPr>
              <a:t>the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application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stores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passwords, </a:t>
            </a:r>
            <a:r>
              <a:rPr sz="2800" spc="85" dirty="0">
                <a:solidFill>
                  <a:srgbClr val="2D2D2D"/>
                </a:solidFill>
                <a:latin typeface="Tahoma"/>
                <a:cs typeface="Tahoma"/>
              </a:rPr>
              <a:t>it </a:t>
            </a:r>
            <a:r>
              <a:rPr sz="2800" spc="90" dirty="0">
                <a:solidFill>
                  <a:srgbClr val="2D2D2D"/>
                </a:solidFill>
                <a:latin typeface="Tahoma"/>
                <a:cs typeface="Tahoma"/>
              </a:rPr>
              <a:t>should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include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secure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storage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mechanism </a:t>
            </a:r>
            <a:r>
              <a:rPr sz="2800" spc="135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50" dirty="0">
                <a:solidFill>
                  <a:srgbClr val="2D2D2D"/>
                </a:solidFill>
                <a:latin typeface="Tahoma"/>
                <a:cs typeface="Tahoma"/>
              </a:rPr>
              <a:t>protect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2800" spc="25" dirty="0">
                <a:solidFill>
                  <a:srgbClr val="2D2D2D"/>
                </a:solidFill>
                <a:latin typeface="Tahoma"/>
                <a:cs typeface="Tahoma"/>
              </a:rPr>
              <a:t>data. </a:t>
            </a:r>
            <a:r>
              <a:rPr sz="2800" spc="-180" dirty="0">
                <a:solidFill>
                  <a:srgbClr val="2D2D2D"/>
                </a:solidFill>
                <a:latin typeface="Tahoma"/>
                <a:cs typeface="Tahoma"/>
              </a:rPr>
              <a:t>If</a:t>
            </a:r>
            <a:r>
              <a:rPr sz="2800" spc="-175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2D2D2D"/>
                </a:solidFill>
                <a:latin typeface="Tahoma"/>
                <a:cs typeface="Tahoma"/>
              </a:rPr>
              <a:t>the application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needs </a:t>
            </a:r>
            <a:r>
              <a:rPr sz="2800" spc="140" dirty="0">
                <a:solidFill>
                  <a:srgbClr val="2D2D2D"/>
                </a:solidFill>
                <a:latin typeface="Tahoma"/>
                <a:cs typeface="Tahoma"/>
              </a:rPr>
              <a:t>to </a:t>
            </a:r>
            <a:r>
              <a:rPr sz="2800" spc="110" dirty="0">
                <a:solidFill>
                  <a:srgbClr val="2D2D2D"/>
                </a:solidFill>
                <a:latin typeface="Tahoma"/>
                <a:cs typeface="Tahoma"/>
              </a:rPr>
              <a:t>store </a:t>
            </a:r>
            <a:r>
              <a:rPr sz="2800" spc="75" dirty="0">
                <a:solidFill>
                  <a:srgbClr val="2D2D2D"/>
                </a:solidFill>
                <a:latin typeface="Tahoma"/>
                <a:cs typeface="Tahoma"/>
              </a:rPr>
              <a:t>user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D2D2D"/>
                </a:solidFill>
                <a:latin typeface="Tahoma"/>
                <a:cs typeface="Tahoma"/>
              </a:rPr>
              <a:t>passwords, </a:t>
            </a:r>
            <a:r>
              <a:rPr sz="2800" spc="45" dirty="0">
                <a:solidFill>
                  <a:srgbClr val="2D2D2D"/>
                </a:solidFill>
                <a:latin typeface="Tahoma"/>
                <a:cs typeface="Tahoma"/>
              </a:rPr>
              <a:t>a </a:t>
            </a:r>
            <a:r>
              <a:rPr sz="2800" spc="120" dirty="0">
                <a:solidFill>
                  <a:srgbClr val="2D2D2D"/>
                </a:solidFill>
                <a:latin typeface="Tahoma"/>
                <a:cs typeface="Tahoma"/>
              </a:rPr>
              <a:t>secure </a:t>
            </a:r>
            <a:r>
              <a:rPr sz="2800" spc="114" dirty="0">
                <a:solidFill>
                  <a:srgbClr val="2D2D2D"/>
                </a:solidFill>
                <a:latin typeface="Tahoma"/>
                <a:cs typeface="Tahoma"/>
              </a:rPr>
              <a:t>database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like </a:t>
            </a:r>
            <a:r>
              <a:rPr sz="2800" spc="60" dirty="0">
                <a:solidFill>
                  <a:srgbClr val="2D2D2D"/>
                </a:solidFill>
                <a:latin typeface="Tahoma"/>
                <a:cs typeface="Tahoma"/>
              </a:rPr>
              <a:t>MySQL, </a:t>
            </a:r>
            <a:r>
              <a:rPr sz="2800" spc="55" dirty="0">
                <a:solidFill>
                  <a:srgbClr val="2D2D2D"/>
                </a:solidFill>
                <a:latin typeface="Tahoma"/>
                <a:cs typeface="Tahoma"/>
              </a:rPr>
              <a:t>PostgreSQL, </a:t>
            </a:r>
            <a:r>
              <a:rPr sz="2800" spc="65" dirty="0">
                <a:solidFill>
                  <a:srgbClr val="2D2D2D"/>
                </a:solidFill>
                <a:latin typeface="Tahoma"/>
                <a:cs typeface="Tahoma"/>
              </a:rPr>
              <a:t>or </a:t>
            </a:r>
            <a:r>
              <a:rPr sz="2800" spc="80" dirty="0">
                <a:solidFill>
                  <a:srgbClr val="2D2D2D"/>
                </a:solidFill>
                <a:latin typeface="Tahoma"/>
                <a:cs typeface="Tahoma"/>
              </a:rPr>
              <a:t>MongoDB </a:t>
            </a:r>
            <a:r>
              <a:rPr sz="2800" spc="125" dirty="0">
                <a:solidFill>
                  <a:srgbClr val="2D2D2D"/>
                </a:solidFill>
                <a:latin typeface="Tahoma"/>
                <a:cs typeface="Tahoma"/>
              </a:rPr>
              <a:t>can </a:t>
            </a:r>
            <a:r>
              <a:rPr sz="2800" spc="160" dirty="0">
                <a:solidFill>
                  <a:srgbClr val="2D2D2D"/>
                </a:solidFill>
                <a:latin typeface="Tahoma"/>
                <a:cs typeface="Tahoma"/>
              </a:rPr>
              <a:t>be </a:t>
            </a:r>
            <a:r>
              <a:rPr sz="2800" spc="-860" dirty="0">
                <a:solidFill>
                  <a:srgbClr val="2D2D2D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2D2D2D"/>
                </a:solidFill>
                <a:latin typeface="Tahoma"/>
                <a:cs typeface="Tahoma"/>
              </a:rPr>
              <a:t>used.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sp>
          <p:nvSpPr>
            <p:cNvPr id="5" name="object 5"/>
            <p:cNvSpPr/>
            <p:nvPr/>
          </p:nvSpPr>
          <p:spPr>
            <a:xfrm>
              <a:off x="506161" y="0"/>
              <a:ext cx="518159" cy="1028700"/>
            </a:xfrm>
            <a:custGeom>
              <a:avLst/>
              <a:gdLst/>
              <a:ahLst/>
              <a:cxnLst/>
              <a:rect l="l" t="t" r="r" b="b"/>
              <a:pathLst>
                <a:path w="518159" h="1028700">
                  <a:moveTo>
                    <a:pt x="3339" y="1028699"/>
                  </a:moveTo>
                  <a:lnTo>
                    <a:pt x="5886" y="1028699"/>
                  </a:lnTo>
                  <a:lnTo>
                    <a:pt x="6974" y="1028249"/>
                  </a:lnTo>
                  <a:lnTo>
                    <a:pt x="8775" y="1026447"/>
                  </a:lnTo>
                  <a:lnTo>
                    <a:pt x="9226" y="1025360"/>
                  </a:lnTo>
                  <a:lnTo>
                    <a:pt x="9226" y="1024086"/>
                  </a:lnTo>
                  <a:lnTo>
                    <a:pt x="517925" y="1024086"/>
                  </a:lnTo>
                  <a:lnTo>
                    <a:pt x="517925" y="4613"/>
                  </a:lnTo>
                  <a:lnTo>
                    <a:pt x="9226" y="4613"/>
                  </a:lnTo>
                  <a:lnTo>
                    <a:pt x="9226" y="3339"/>
                  </a:lnTo>
                  <a:lnTo>
                    <a:pt x="8775" y="2251"/>
                  </a:lnTo>
                  <a:lnTo>
                    <a:pt x="6974" y="450"/>
                  </a:lnTo>
                  <a:lnTo>
                    <a:pt x="5886" y="0"/>
                  </a:lnTo>
                  <a:lnTo>
                    <a:pt x="3339" y="0"/>
                  </a:lnTo>
                  <a:lnTo>
                    <a:pt x="2251" y="450"/>
                  </a:lnTo>
                  <a:lnTo>
                    <a:pt x="450" y="2251"/>
                  </a:lnTo>
                  <a:lnTo>
                    <a:pt x="0" y="3339"/>
                  </a:lnTo>
                  <a:lnTo>
                    <a:pt x="0" y="4613"/>
                  </a:lnTo>
                  <a:lnTo>
                    <a:pt x="0" y="1025360"/>
                  </a:lnTo>
                  <a:lnTo>
                    <a:pt x="450" y="1026447"/>
                  </a:lnTo>
                  <a:lnTo>
                    <a:pt x="2251" y="1028249"/>
                  </a:lnTo>
                  <a:lnTo>
                    <a:pt x="3339" y="102869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257" y="261257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30" h="506730">
                  <a:moveTo>
                    <a:pt x="0" y="506184"/>
                  </a:moveTo>
                  <a:lnTo>
                    <a:pt x="506184" y="506184"/>
                  </a:lnTo>
                  <a:lnTo>
                    <a:pt x="506184" y="0"/>
                  </a:lnTo>
                  <a:lnTo>
                    <a:pt x="0" y="0"/>
                  </a:lnTo>
                  <a:lnTo>
                    <a:pt x="0" y="506184"/>
                  </a:lnTo>
                  <a:close/>
                </a:path>
              </a:pathLst>
            </a:custGeom>
            <a:solidFill>
              <a:srgbClr val="DF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755" y="493914"/>
              <a:ext cx="86360" cy="260985"/>
            </a:xfrm>
            <a:custGeom>
              <a:avLst/>
              <a:gdLst/>
              <a:ahLst/>
              <a:cxnLst/>
              <a:rect l="l" t="t" r="r" b="b"/>
              <a:pathLst>
                <a:path w="86359" h="260984">
                  <a:moveTo>
                    <a:pt x="4102" y="257340"/>
                  </a:moveTo>
                  <a:lnTo>
                    <a:pt x="3416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16" y="260756"/>
                  </a:lnTo>
                  <a:lnTo>
                    <a:pt x="4102" y="260070"/>
                  </a:lnTo>
                  <a:lnTo>
                    <a:pt x="4102" y="257340"/>
                  </a:lnTo>
                  <a:close/>
                </a:path>
                <a:path w="86359" h="260984">
                  <a:moveTo>
                    <a:pt x="4102" y="236804"/>
                  </a:moveTo>
                  <a:lnTo>
                    <a:pt x="3416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16" y="240233"/>
                  </a:lnTo>
                  <a:lnTo>
                    <a:pt x="4102" y="239547"/>
                  </a:lnTo>
                  <a:lnTo>
                    <a:pt x="4102" y="236804"/>
                  </a:lnTo>
                  <a:close/>
                </a:path>
                <a:path w="86359" h="260984">
                  <a:moveTo>
                    <a:pt x="4102" y="216281"/>
                  </a:moveTo>
                  <a:lnTo>
                    <a:pt x="3416" y="215595"/>
                  </a:lnTo>
                  <a:lnTo>
                    <a:pt x="685" y="215595"/>
                  </a:lnTo>
                  <a:lnTo>
                    <a:pt x="0" y="216281"/>
                  </a:lnTo>
                  <a:lnTo>
                    <a:pt x="0" y="219011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02" y="216281"/>
                  </a:lnTo>
                  <a:close/>
                </a:path>
                <a:path w="86359" h="260984">
                  <a:moveTo>
                    <a:pt x="4102" y="195745"/>
                  </a:moveTo>
                  <a:lnTo>
                    <a:pt x="3416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16" y="199174"/>
                  </a:lnTo>
                  <a:lnTo>
                    <a:pt x="4102" y="198488"/>
                  </a:lnTo>
                  <a:lnTo>
                    <a:pt x="4102" y="195745"/>
                  </a:lnTo>
                  <a:close/>
                </a:path>
                <a:path w="86359" h="260984">
                  <a:moveTo>
                    <a:pt x="4102" y="175221"/>
                  </a:moveTo>
                  <a:lnTo>
                    <a:pt x="3416" y="174536"/>
                  </a:lnTo>
                  <a:lnTo>
                    <a:pt x="685" y="174536"/>
                  </a:lnTo>
                  <a:lnTo>
                    <a:pt x="0" y="175221"/>
                  </a:lnTo>
                  <a:lnTo>
                    <a:pt x="0" y="177965"/>
                  </a:lnTo>
                  <a:lnTo>
                    <a:pt x="685" y="178638"/>
                  </a:lnTo>
                  <a:lnTo>
                    <a:pt x="2057" y="178638"/>
                  </a:lnTo>
                  <a:lnTo>
                    <a:pt x="3416" y="178638"/>
                  </a:lnTo>
                  <a:lnTo>
                    <a:pt x="4102" y="177965"/>
                  </a:lnTo>
                  <a:lnTo>
                    <a:pt x="4102" y="175221"/>
                  </a:lnTo>
                  <a:close/>
                </a:path>
                <a:path w="86359" h="260984">
                  <a:moveTo>
                    <a:pt x="4102" y="154673"/>
                  </a:moveTo>
                  <a:lnTo>
                    <a:pt x="3416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16" y="158089"/>
                  </a:lnTo>
                  <a:lnTo>
                    <a:pt x="4102" y="157403"/>
                  </a:lnTo>
                  <a:lnTo>
                    <a:pt x="4102" y="154673"/>
                  </a:lnTo>
                  <a:close/>
                </a:path>
                <a:path w="86359" h="260984">
                  <a:moveTo>
                    <a:pt x="4102" y="134137"/>
                  </a:moveTo>
                  <a:lnTo>
                    <a:pt x="3416" y="133464"/>
                  </a:lnTo>
                  <a:lnTo>
                    <a:pt x="685" y="133464"/>
                  </a:lnTo>
                  <a:lnTo>
                    <a:pt x="0" y="134150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16" y="137566"/>
                  </a:lnTo>
                  <a:lnTo>
                    <a:pt x="4102" y="136880"/>
                  </a:lnTo>
                  <a:lnTo>
                    <a:pt x="4102" y="134137"/>
                  </a:lnTo>
                  <a:close/>
                </a:path>
                <a:path w="86359" h="260984">
                  <a:moveTo>
                    <a:pt x="4102" y="113614"/>
                  </a:moveTo>
                  <a:lnTo>
                    <a:pt x="3416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16" y="117043"/>
                  </a:lnTo>
                  <a:lnTo>
                    <a:pt x="4102" y="116357"/>
                  </a:lnTo>
                  <a:lnTo>
                    <a:pt x="4102" y="113614"/>
                  </a:lnTo>
                  <a:close/>
                </a:path>
                <a:path w="86359" h="260984">
                  <a:moveTo>
                    <a:pt x="4102" y="93129"/>
                  </a:moveTo>
                  <a:lnTo>
                    <a:pt x="3416" y="92456"/>
                  </a:lnTo>
                  <a:lnTo>
                    <a:pt x="685" y="92456"/>
                  </a:lnTo>
                  <a:lnTo>
                    <a:pt x="0" y="93129"/>
                  </a:lnTo>
                  <a:lnTo>
                    <a:pt x="0" y="95872"/>
                  </a:lnTo>
                  <a:lnTo>
                    <a:pt x="685" y="96558"/>
                  </a:lnTo>
                  <a:lnTo>
                    <a:pt x="2057" y="96558"/>
                  </a:lnTo>
                  <a:lnTo>
                    <a:pt x="3416" y="96558"/>
                  </a:lnTo>
                  <a:lnTo>
                    <a:pt x="4102" y="95872"/>
                  </a:lnTo>
                  <a:lnTo>
                    <a:pt x="4102" y="93129"/>
                  </a:lnTo>
                  <a:close/>
                </a:path>
                <a:path w="86359" h="260984">
                  <a:moveTo>
                    <a:pt x="4102" y="72555"/>
                  </a:moveTo>
                  <a:lnTo>
                    <a:pt x="3416" y="71882"/>
                  </a:lnTo>
                  <a:lnTo>
                    <a:pt x="685" y="71882"/>
                  </a:lnTo>
                  <a:lnTo>
                    <a:pt x="0" y="72555"/>
                  </a:lnTo>
                  <a:lnTo>
                    <a:pt x="0" y="75298"/>
                  </a:lnTo>
                  <a:lnTo>
                    <a:pt x="685" y="75984"/>
                  </a:lnTo>
                  <a:lnTo>
                    <a:pt x="2057" y="75984"/>
                  </a:lnTo>
                  <a:lnTo>
                    <a:pt x="3416" y="75984"/>
                  </a:lnTo>
                  <a:lnTo>
                    <a:pt x="4102" y="75298"/>
                  </a:lnTo>
                  <a:lnTo>
                    <a:pt x="4102" y="72555"/>
                  </a:lnTo>
                  <a:close/>
                </a:path>
                <a:path w="86359" h="260984">
                  <a:moveTo>
                    <a:pt x="14249" y="247878"/>
                  </a:moveTo>
                  <a:lnTo>
                    <a:pt x="14046" y="247396"/>
                  </a:lnTo>
                  <a:lnTo>
                    <a:pt x="13652" y="246989"/>
                  </a:lnTo>
                  <a:lnTo>
                    <a:pt x="12687" y="246011"/>
                  </a:lnTo>
                  <a:lnTo>
                    <a:pt x="11722" y="246011"/>
                  </a:lnTo>
                  <a:lnTo>
                    <a:pt x="10744" y="246989"/>
                  </a:lnTo>
                  <a:lnTo>
                    <a:pt x="10350" y="247396"/>
                  </a:lnTo>
                  <a:lnTo>
                    <a:pt x="10160" y="247878"/>
                  </a:lnTo>
                  <a:lnTo>
                    <a:pt x="10147" y="248437"/>
                  </a:lnTo>
                  <a:lnTo>
                    <a:pt x="10147" y="249809"/>
                  </a:lnTo>
                  <a:lnTo>
                    <a:pt x="10833" y="250494"/>
                  </a:lnTo>
                  <a:lnTo>
                    <a:pt x="12204" y="250494"/>
                  </a:lnTo>
                  <a:lnTo>
                    <a:pt x="13563" y="250494"/>
                  </a:lnTo>
                  <a:lnTo>
                    <a:pt x="14249" y="249809"/>
                  </a:lnTo>
                  <a:lnTo>
                    <a:pt x="14249" y="248437"/>
                  </a:lnTo>
                  <a:lnTo>
                    <a:pt x="14249" y="247878"/>
                  </a:lnTo>
                  <a:close/>
                </a:path>
                <a:path w="86359" h="260984">
                  <a:moveTo>
                    <a:pt x="14249" y="226542"/>
                  </a:moveTo>
                  <a:lnTo>
                    <a:pt x="13563" y="225856"/>
                  </a:lnTo>
                  <a:lnTo>
                    <a:pt x="10833" y="225856"/>
                  </a:lnTo>
                  <a:lnTo>
                    <a:pt x="10147" y="226542"/>
                  </a:lnTo>
                  <a:lnTo>
                    <a:pt x="10147" y="229273"/>
                  </a:lnTo>
                  <a:lnTo>
                    <a:pt x="10833" y="229958"/>
                  </a:lnTo>
                  <a:lnTo>
                    <a:pt x="12204" y="229958"/>
                  </a:lnTo>
                  <a:lnTo>
                    <a:pt x="13563" y="229958"/>
                  </a:lnTo>
                  <a:lnTo>
                    <a:pt x="14249" y="229273"/>
                  </a:lnTo>
                  <a:lnTo>
                    <a:pt x="14249" y="226542"/>
                  </a:lnTo>
                  <a:close/>
                </a:path>
                <a:path w="86359" h="260984">
                  <a:moveTo>
                    <a:pt x="14249" y="206019"/>
                  </a:moveTo>
                  <a:lnTo>
                    <a:pt x="13563" y="205333"/>
                  </a:lnTo>
                  <a:lnTo>
                    <a:pt x="10833" y="205333"/>
                  </a:lnTo>
                  <a:lnTo>
                    <a:pt x="10147" y="206019"/>
                  </a:lnTo>
                  <a:lnTo>
                    <a:pt x="10147" y="208749"/>
                  </a:lnTo>
                  <a:lnTo>
                    <a:pt x="10833" y="209435"/>
                  </a:lnTo>
                  <a:lnTo>
                    <a:pt x="12204" y="209435"/>
                  </a:lnTo>
                  <a:lnTo>
                    <a:pt x="13563" y="209435"/>
                  </a:lnTo>
                  <a:lnTo>
                    <a:pt x="14249" y="208749"/>
                  </a:lnTo>
                  <a:lnTo>
                    <a:pt x="14249" y="206019"/>
                  </a:lnTo>
                  <a:close/>
                </a:path>
                <a:path w="86359" h="260984">
                  <a:moveTo>
                    <a:pt x="14249" y="185394"/>
                  </a:moveTo>
                  <a:lnTo>
                    <a:pt x="13563" y="184708"/>
                  </a:lnTo>
                  <a:lnTo>
                    <a:pt x="10833" y="184708"/>
                  </a:lnTo>
                  <a:lnTo>
                    <a:pt x="10147" y="185394"/>
                  </a:lnTo>
                  <a:lnTo>
                    <a:pt x="10147" y="188125"/>
                  </a:lnTo>
                  <a:lnTo>
                    <a:pt x="10833" y="188810"/>
                  </a:lnTo>
                  <a:lnTo>
                    <a:pt x="12204" y="188810"/>
                  </a:lnTo>
                  <a:lnTo>
                    <a:pt x="13563" y="188810"/>
                  </a:lnTo>
                  <a:lnTo>
                    <a:pt x="14249" y="188125"/>
                  </a:lnTo>
                  <a:lnTo>
                    <a:pt x="14249" y="185394"/>
                  </a:lnTo>
                  <a:close/>
                </a:path>
                <a:path w="86359" h="260984">
                  <a:moveTo>
                    <a:pt x="14249" y="144411"/>
                  </a:moveTo>
                  <a:lnTo>
                    <a:pt x="13563" y="143725"/>
                  </a:lnTo>
                  <a:lnTo>
                    <a:pt x="10833" y="143725"/>
                  </a:lnTo>
                  <a:lnTo>
                    <a:pt x="10147" y="144411"/>
                  </a:lnTo>
                  <a:lnTo>
                    <a:pt x="10147" y="147142"/>
                  </a:lnTo>
                  <a:lnTo>
                    <a:pt x="10833" y="147828"/>
                  </a:lnTo>
                  <a:lnTo>
                    <a:pt x="12204" y="147828"/>
                  </a:lnTo>
                  <a:lnTo>
                    <a:pt x="13563" y="147828"/>
                  </a:lnTo>
                  <a:lnTo>
                    <a:pt x="14249" y="147142"/>
                  </a:lnTo>
                  <a:lnTo>
                    <a:pt x="14249" y="144411"/>
                  </a:lnTo>
                  <a:close/>
                </a:path>
                <a:path w="86359" h="260984">
                  <a:moveTo>
                    <a:pt x="14249" y="123875"/>
                  </a:moveTo>
                  <a:lnTo>
                    <a:pt x="13563" y="123190"/>
                  </a:lnTo>
                  <a:lnTo>
                    <a:pt x="10833" y="123190"/>
                  </a:lnTo>
                  <a:lnTo>
                    <a:pt x="10147" y="123875"/>
                  </a:lnTo>
                  <a:lnTo>
                    <a:pt x="10147" y="126619"/>
                  </a:lnTo>
                  <a:lnTo>
                    <a:pt x="10833" y="127304"/>
                  </a:lnTo>
                  <a:lnTo>
                    <a:pt x="12204" y="127304"/>
                  </a:lnTo>
                  <a:lnTo>
                    <a:pt x="13563" y="127304"/>
                  </a:lnTo>
                  <a:lnTo>
                    <a:pt x="14249" y="126619"/>
                  </a:lnTo>
                  <a:lnTo>
                    <a:pt x="14249" y="123875"/>
                  </a:lnTo>
                  <a:close/>
                </a:path>
                <a:path w="86359" h="260984">
                  <a:moveTo>
                    <a:pt x="14249" y="103352"/>
                  </a:moveTo>
                  <a:lnTo>
                    <a:pt x="13563" y="102666"/>
                  </a:lnTo>
                  <a:lnTo>
                    <a:pt x="10833" y="102666"/>
                  </a:lnTo>
                  <a:lnTo>
                    <a:pt x="10147" y="103352"/>
                  </a:lnTo>
                  <a:lnTo>
                    <a:pt x="10147" y="106083"/>
                  </a:lnTo>
                  <a:lnTo>
                    <a:pt x="10833" y="106768"/>
                  </a:lnTo>
                  <a:lnTo>
                    <a:pt x="12204" y="106768"/>
                  </a:lnTo>
                  <a:lnTo>
                    <a:pt x="13563" y="106768"/>
                  </a:lnTo>
                  <a:lnTo>
                    <a:pt x="14249" y="106083"/>
                  </a:lnTo>
                  <a:lnTo>
                    <a:pt x="14249" y="103352"/>
                  </a:lnTo>
                  <a:close/>
                </a:path>
                <a:path w="86359" h="260984">
                  <a:moveTo>
                    <a:pt x="14249" y="82829"/>
                  </a:moveTo>
                  <a:lnTo>
                    <a:pt x="13563" y="82143"/>
                  </a:lnTo>
                  <a:lnTo>
                    <a:pt x="10833" y="82143"/>
                  </a:lnTo>
                  <a:lnTo>
                    <a:pt x="10147" y="82829"/>
                  </a:lnTo>
                  <a:lnTo>
                    <a:pt x="10147" y="84188"/>
                  </a:lnTo>
                  <a:lnTo>
                    <a:pt x="10147" y="84467"/>
                  </a:lnTo>
                  <a:lnTo>
                    <a:pt x="10198" y="84721"/>
                  </a:lnTo>
                  <a:lnTo>
                    <a:pt x="10312" y="84975"/>
                  </a:lnTo>
                  <a:lnTo>
                    <a:pt x="10655" y="85813"/>
                  </a:lnTo>
                  <a:lnTo>
                    <a:pt x="11290" y="86245"/>
                  </a:lnTo>
                  <a:lnTo>
                    <a:pt x="12204" y="86245"/>
                  </a:lnTo>
                  <a:lnTo>
                    <a:pt x="13106" y="86233"/>
                  </a:lnTo>
                  <a:lnTo>
                    <a:pt x="13741" y="85813"/>
                  </a:lnTo>
                  <a:lnTo>
                    <a:pt x="14198" y="84721"/>
                  </a:lnTo>
                  <a:lnTo>
                    <a:pt x="14249" y="84467"/>
                  </a:lnTo>
                  <a:lnTo>
                    <a:pt x="14249" y="82829"/>
                  </a:lnTo>
                  <a:close/>
                </a:path>
                <a:path w="86359" h="260984">
                  <a:moveTo>
                    <a:pt x="14249" y="42545"/>
                  </a:moveTo>
                  <a:lnTo>
                    <a:pt x="14046" y="42062"/>
                  </a:lnTo>
                  <a:lnTo>
                    <a:pt x="12687" y="40690"/>
                  </a:lnTo>
                  <a:lnTo>
                    <a:pt x="11722" y="40690"/>
                  </a:lnTo>
                  <a:lnTo>
                    <a:pt x="10350" y="42062"/>
                  </a:lnTo>
                  <a:lnTo>
                    <a:pt x="10147" y="42545"/>
                  </a:lnTo>
                  <a:lnTo>
                    <a:pt x="10147" y="44488"/>
                  </a:lnTo>
                  <a:lnTo>
                    <a:pt x="10833" y="45161"/>
                  </a:lnTo>
                  <a:lnTo>
                    <a:pt x="12204" y="45161"/>
                  </a:lnTo>
                  <a:lnTo>
                    <a:pt x="13563" y="45161"/>
                  </a:lnTo>
                  <a:lnTo>
                    <a:pt x="14249" y="44488"/>
                  </a:lnTo>
                  <a:lnTo>
                    <a:pt x="14249" y="42545"/>
                  </a:lnTo>
                  <a:close/>
                </a:path>
                <a:path w="86359" h="260984">
                  <a:moveTo>
                    <a:pt x="14274" y="65024"/>
                  </a:moveTo>
                  <a:lnTo>
                    <a:pt x="14249" y="63639"/>
                  </a:lnTo>
                  <a:lnTo>
                    <a:pt x="14249" y="62255"/>
                  </a:lnTo>
                  <a:lnTo>
                    <a:pt x="13563" y="61556"/>
                  </a:lnTo>
                  <a:lnTo>
                    <a:pt x="10782" y="61569"/>
                  </a:lnTo>
                  <a:lnTo>
                    <a:pt x="10096" y="62268"/>
                  </a:lnTo>
                  <a:lnTo>
                    <a:pt x="10109" y="65049"/>
                  </a:lnTo>
                  <a:lnTo>
                    <a:pt x="10807" y="65735"/>
                  </a:lnTo>
                  <a:lnTo>
                    <a:pt x="12204" y="65722"/>
                  </a:lnTo>
                  <a:lnTo>
                    <a:pt x="13589" y="65722"/>
                  </a:lnTo>
                  <a:lnTo>
                    <a:pt x="14274" y="65024"/>
                  </a:lnTo>
                  <a:close/>
                </a:path>
                <a:path w="86359" h="260984">
                  <a:moveTo>
                    <a:pt x="14465" y="166255"/>
                  </a:moveTo>
                  <a:lnTo>
                    <a:pt x="14312" y="165519"/>
                  </a:lnTo>
                  <a:lnTo>
                    <a:pt x="12687" y="163906"/>
                  </a:lnTo>
                  <a:lnTo>
                    <a:pt x="11722" y="163906"/>
                  </a:lnTo>
                  <a:lnTo>
                    <a:pt x="10083" y="165519"/>
                  </a:lnTo>
                  <a:lnTo>
                    <a:pt x="9944" y="166255"/>
                  </a:lnTo>
                  <a:lnTo>
                    <a:pt x="10642" y="167957"/>
                  </a:lnTo>
                  <a:lnTo>
                    <a:pt x="11252" y="168351"/>
                  </a:lnTo>
                  <a:lnTo>
                    <a:pt x="12204" y="168351"/>
                  </a:lnTo>
                  <a:lnTo>
                    <a:pt x="13119" y="168376"/>
                  </a:lnTo>
                  <a:lnTo>
                    <a:pt x="13754" y="167957"/>
                  </a:lnTo>
                  <a:lnTo>
                    <a:pt x="14465" y="166255"/>
                  </a:lnTo>
                  <a:close/>
                </a:path>
                <a:path w="86359" h="260984">
                  <a:moveTo>
                    <a:pt x="24638" y="257340"/>
                  </a:moveTo>
                  <a:lnTo>
                    <a:pt x="23952" y="256654"/>
                  </a:lnTo>
                  <a:lnTo>
                    <a:pt x="21209" y="256654"/>
                  </a:lnTo>
                  <a:lnTo>
                    <a:pt x="20523" y="257340"/>
                  </a:lnTo>
                  <a:lnTo>
                    <a:pt x="20523" y="260070"/>
                  </a:lnTo>
                  <a:lnTo>
                    <a:pt x="21209" y="260756"/>
                  </a:lnTo>
                  <a:lnTo>
                    <a:pt x="22580" y="260756"/>
                  </a:lnTo>
                  <a:lnTo>
                    <a:pt x="23952" y="260756"/>
                  </a:lnTo>
                  <a:lnTo>
                    <a:pt x="24638" y="260070"/>
                  </a:lnTo>
                  <a:lnTo>
                    <a:pt x="24638" y="257340"/>
                  </a:lnTo>
                  <a:close/>
                </a:path>
                <a:path w="86359" h="260984">
                  <a:moveTo>
                    <a:pt x="24638" y="236804"/>
                  </a:moveTo>
                  <a:lnTo>
                    <a:pt x="23952" y="236118"/>
                  </a:lnTo>
                  <a:lnTo>
                    <a:pt x="21209" y="236118"/>
                  </a:lnTo>
                  <a:lnTo>
                    <a:pt x="20523" y="236804"/>
                  </a:lnTo>
                  <a:lnTo>
                    <a:pt x="20523" y="239547"/>
                  </a:lnTo>
                  <a:lnTo>
                    <a:pt x="21209" y="240233"/>
                  </a:lnTo>
                  <a:lnTo>
                    <a:pt x="22580" y="240233"/>
                  </a:lnTo>
                  <a:lnTo>
                    <a:pt x="23952" y="240233"/>
                  </a:lnTo>
                  <a:lnTo>
                    <a:pt x="24638" y="239547"/>
                  </a:lnTo>
                  <a:lnTo>
                    <a:pt x="24638" y="236804"/>
                  </a:lnTo>
                  <a:close/>
                </a:path>
                <a:path w="86359" h="260984">
                  <a:moveTo>
                    <a:pt x="24638" y="216281"/>
                  </a:moveTo>
                  <a:lnTo>
                    <a:pt x="23952" y="215595"/>
                  </a:lnTo>
                  <a:lnTo>
                    <a:pt x="21209" y="215595"/>
                  </a:lnTo>
                  <a:lnTo>
                    <a:pt x="20523" y="216281"/>
                  </a:lnTo>
                  <a:lnTo>
                    <a:pt x="20523" y="219011"/>
                  </a:lnTo>
                  <a:lnTo>
                    <a:pt x="21209" y="219697"/>
                  </a:lnTo>
                  <a:lnTo>
                    <a:pt x="22580" y="219697"/>
                  </a:lnTo>
                  <a:lnTo>
                    <a:pt x="23952" y="219697"/>
                  </a:lnTo>
                  <a:lnTo>
                    <a:pt x="24638" y="219011"/>
                  </a:lnTo>
                  <a:lnTo>
                    <a:pt x="24638" y="216281"/>
                  </a:lnTo>
                  <a:close/>
                </a:path>
                <a:path w="86359" h="260984">
                  <a:moveTo>
                    <a:pt x="24638" y="195745"/>
                  </a:moveTo>
                  <a:lnTo>
                    <a:pt x="23952" y="195072"/>
                  </a:lnTo>
                  <a:lnTo>
                    <a:pt x="21209" y="195072"/>
                  </a:lnTo>
                  <a:lnTo>
                    <a:pt x="20523" y="195745"/>
                  </a:lnTo>
                  <a:lnTo>
                    <a:pt x="20523" y="198488"/>
                  </a:lnTo>
                  <a:lnTo>
                    <a:pt x="21209" y="199174"/>
                  </a:lnTo>
                  <a:lnTo>
                    <a:pt x="22580" y="199174"/>
                  </a:lnTo>
                  <a:lnTo>
                    <a:pt x="23952" y="199174"/>
                  </a:lnTo>
                  <a:lnTo>
                    <a:pt x="24638" y="198488"/>
                  </a:lnTo>
                  <a:lnTo>
                    <a:pt x="24638" y="195745"/>
                  </a:lnTo>
                  <a:close/>
                </a:path>
                <a:path w="86359" h="260984">
                  <a:moveTo>
                    <a:pt x="24638" y="175221"/>
                  </a:moveTo>
                  <a:lnTo>
                    <a:pt x="23952" y="174536"/>
                  </a:lnTo>
                  <a:lnTo>
                    <a:pt x="21209" y="174536"/>
                  </a:lnTo>
                  <a:lnTo>
                    <a:pt x="20523" y="175221"/>
                  </a:lnTo>
                  <a:lnTo>
                    <a:pt x="20523" y="177965"/>
                  </a:lnTo>
                  <a:lnTo>
                    <a:pt x="21209" y="178638"/>
                  </a:lnTo>
                  <a:lnTo>
                    <a:pt x="22580" y="178638"/>
                  </a:lnTo>
                  <a:lnTo>
                    <a:pt x="23952" y="178638"/>
                  </a:lnTo>
                  <a:lnTo>
                    <a:pt x="24638" y="177965"/>
                  </a:lnTo>
                  <a:lnTo>
                    <a:pt x="24638" y="175221"/>
                  </a:lnTo>
                  <a:close/>
                </a:path>
                <a:path w="86359" h="260984">
                  <a:moveTo>
                    <a:pt x="24638" y="154673"/>
                  </a:moveTo>
                  <a:lnTo>
                    <a:pt x="23952" y="153987"/>
                  </a:lnTo>
                  <a:lnTo>
                    <a:pt x="21209" y="153987"/>
                  </a:lnTo>
                  <a:lnTo>
                    <a:pt x="20523" y="154673"/>
                  </a:lnTo>
                  <a:lnTo>
                    <a:pt x="20523" y="157403"/>
                  </a:lnTo>
                  <a:lnTo>
                    <a:pt x="21209" y="158089"/>
                  </a:lnTo>
                  <a:lnTo>
                    <a:pt x="22580" y="158089"/>
                  </a:lnTo>
                  <a:lnTo>
                    <a:pt x="23952" y="158089"/>
                  </a:lnTo>
                  <a:lnTo>
                    <a:pt x="24638" y="157403"/>
                  </a:lnTo>
                  <a:lnTo>
                    <a:pt x="24638" y="154673"/>
                  </a:lnTo>
                  <a:close/>
                </a:path>
                <a:path w="86359" h="260984">
                  <a:moveTo>
                    <a:pt x="24638" y="134137"/>
                  </a:moveTo>
                  <a:lnTo>
                    <a:pt x="23952" y="133464"/>
                  </a:lnTo>
                  <a:lnTo>
                    <a:pt x="21209" y="133464"/>
                  </a:lnTo>
                  <a:lnTo>
                    <a:pt x="20523" y="134150"/>
                  </a:lnTo>
                  <a:lnTo>
                    <a:pt x="20523" y="136880"/>
                  </a:lnTo>
                  <a:lnTo>
                    <a:pt x="21209" y="137566"/>
                  </a:lnTo>
                  <a:lnTo>
                    <a:pt x="22580" y="137566"/>
                  </a:lnTo>
                  <a:lnTo>
                    <a:pt x="23952" y="137566"/>
                  </a:lnTo>
                  <a:lnTo>
                    <a:pt x="24638" y="136880"/>
                  </a:lnTo>
                  <a:lnTo>
                    <a:pt x="24638" y="134137"/>
                  </a:lnTo>
                  <a:close/>
                </a:path>
                <a:path w="86359" h="260984">
                  <a:moveTo>
                    <a:pt x="24638" y="113614"/>
                  </a:moveTo>
                  <a:lnTo>
                    <a:pt x="23952" y="112928"/>
                  </a:lnTo>
                  <a:lnTo>
                    <a:pt x="21209" y="112928"/>
                  </a:lnTo>
                  <a:lnTo>
                    <a:pt x="20523" y="113614"/>
                  </a:lnTo>
                  <a:lnTo>
                    <a:pt x="20523" y="116357"/>
                  </a:lnTo>
                  <a:lnTo>
                    <a:pt x="21209" y="117043"/>
                  </a:lnTo>
                  <a:lnTo>
                    <a:pt x="22580" y="117043"/>
                  </a:lnTo>
                  <a:lnTo>
                    <a:pt x="23952" y="117043"/>
                  </a:lnTo>
                  <a:lnTo>
                    <a:pt x="24638" y="116357"/>
                  </a:lnTo>
                  <a:lnTo>
                    <a:pt x="24638" y="113614"/>
                  </a:lnTo>
                  <a:close/>
                </a:path>
                <a:path w="86359" h="260984">
                  <a:moveTo>
                    <a:pt x="24638" y="93129"/>
                  </a:moveTo>
                  <a:lnTo>
                    <a:pt x="23952" y="92456"/>
                  </a:lnTo>
                  <a:lnTo>
                    <a:pt x="21209" y="92456"/>
                  </a:lnTo>
                  <a:lnTo>
                    <a:pt x="20523" y="93129"/>
                  </a:lnTo>
                  <a:lnTo>
                    <a:pt x="20523" y="95872"/>
                  </a:lnTo>
                  <a:lnTo>
                    <a:pt x="21209" y="96558"/>
                  </a:lnTo>
                  <a:lnTo>
                    <a:pt x="22580" y="96558"/>
                  </a:lnTo>
                  <a:lnTo>
                    <a:pt x="23952" y="96558"/>
                  </a:lnTo>
                  <a:lnTo>
                    <a:pt x="24638" y="95872"/>
                  </a:lnTo>
                  <a:lnTo>
                    <a:pt x="24638" y="93129"/>
                  </a:lnTo>
                  <a:close/>
                </a:path>
                <a:path w="86359" h="260984">
                  <a:moveTo>
                    <a:pt x="24638" y="72555"/>
                  </a:moveTo>
                  <a:lnTo>
                    <a:pt x="23952" y="71882"/>
                  </a:lnTo>
                  <a:lnTo>
                    <a:pt x="21209" y="71882"/>
                  </a:lnTo>
                  <a:lnTo>
                    <a:pt x="20523" y="72555"/>
                  </a:lnTo>
                  <a:lnTo>
                    <a:pt x="20523" y="75298"/>
                  </a:lnTo>
                  <a:lnTo>
                    <a:pt x="21209" y="75984"/>
                  </a:lnTo>
                  <a:lnTo>
                    <a:pt x="22580" y="75984"/>
                  </a:lnTo>
                  <a:lnTo>
                    <a:pt x="23952" y="75984"/>
                  </a:lnTo>
                  <a:lnTo>
                    <a:pt x="24638" y="75298"/>
                  </a:lnTo>
                  <a:lnTo>
                    <a:pt x="24638" y="72555"/>
                  </a:lnTo>
                  <a:close/>
                </a:path>
                <a:path w="86359" h="260984">
                  <a:moveTo>
                    <a:pt x="24638" y="52006"/>
                  </a:moveTo>
                  <a:lnTo>
                    <a:pt x="23952" y="51320"/>
                  </a:lnTo>
                  <a:lnTo>
                    <a:pt x="21209" y="51320"/>
                  </a:lnTo>
                  <a:lnTo>
                    <a:pt x="20523" y="52006"/>
                  </a:lnTo>
                  <a:lnTo>
                    <a:pt x="20523" y="54749"/>
                  </a:lnTo>
                  <a:lnTo>
                    <a:pt x="21209" y="55435"/>
                  </a:lnTo>
                  <a:lnTo>
                    <a:pt x="22580" y="55435"/>
                  </a:lnTo>
                  <a:lnTo>
                    <a:pt x="23952" y="55435"/>
                  </a:lnTo>
                  <a:lnTo>
                    <a:pt x="24638" y="54749"/>
                  </a:lnTo>
                  <a:lnTo>
                    <a:pt x="24638" y="52006"/>
                  </a:lnTo>
                  <a:close/>
                </a:path>
                <a:path w="86359" h="260984">
                  <a:moveTo>
                    <a:pt x="24638" y="31483"/>
                  </a:moveTo>
                  <a:lnTo>
                    <a:pt x="23952" y="30797"/>
                  </a:lnTo>
                  <a:lnTo>
                    <a:pt x="21209" y="30797"/>
                  </a:lnTo>
                  <a:lnTo>
                    <a:pt x="20523" y="31483"/>
                  </a:lnTo>
                  <a:lnTo>
                    <a:pt x="20523" y="34213"/>
                  </a:lnTo>
                  <a:lnTo>
                    <a:pt x="21209" y="34899"/>
                  </a:lnTo>
                  <a:lnTo>
                    <a:pt x="22580" y="34899"/>
                  </a:lnTo>
                  <a:lnTo>
                    <a:pt x="23952" y="34899"/>
                  </a:lnTo>
                  <a:lnTo>
                    <a:pt x="24638" y="34213"/>
                  </a:lnTo>
                  <a:lnTo>
                    <a:pt x="24638" y="31483"/>
                  </a:lnTo>
                  <a:close/>
                </a:path>
                <a:path w="86359" h="260984">
                  <a:moveTo>
                    <a:pt x="34899" y="248437"/>
                  </a:moveTo>
                  <a:lnTo>
                    <a:pt x="34886" y="247878"/>
                  </a:lnTo>
                  <a:lnTo>
                    <a:pt x="34696" y="247396"/>
                  </a:lnTo>
                  <a:lnTo>
                    <a:pt x="34302" y="246989"/>
                  </a:lnTo>
                  <a:lnTo>
                    <a:pt x="33324" y="246011"/>
                  </a:lnTo>
                  <a:lnTo>
                    <a:pt x="32359" y="246011"/>
                  </a:lnTo>
                  <a:lnTo>
                    <a:pt x="31394" y="246989"/>
                  </a:lnTo>
                  <a:lnTo>
                    <a:pt x="31000" y="247396"/>
                  </a:lnTo>
                  <a:lnTo>
                    <a:pt x="30797" y="247878"/>
                  </a:lnTo>
                  <a:lnTo>
                    <a:pt x="30797" y="248437"/>
                  </a:lnTo>
                  <a:lnTo>
                    <a:pt x="30797" y="249809"/>
                  </a:lnTo>
                  <a:lnTo>
                    <a:pt x="31470" y="250494"/>
                  </a:lnTo>
                  <a:lnTo>
                    <a:pt x="32842" y="250494"/>
                  </a:lnTo>
                  <a:lnTo>
                    <a:pt x="34213" y="250494"/>
                  </a:lnTo>
                  <a:lnTo>
                    <a:pt x="34899" y="249809"/>
                  </a:lnTo>
                  <a:lnTo>
                    <a:pt x="34899" y="248437"/>
                  </a:lnTo>
                  <a:close/>
                </a:path>
                <a:path w="86359" h="260984">
                  <a:moveTo>
                    <a:pt x="34899" y="226542"/>
                  </a:moveTo>
                  <a:lnTo>
                    <a:pt x="34213" y="225856"/>
                  </a:lnTo>
                  <a:lnTo>
                    <a:pt x="31470" y="225856"/>
                  </a:lnTo>
                  <a:lnTo>
                    <a:pt x="30797" y="226542"/>
                  </a:lnTo>
                  <a:lnTo>
                    <a:pt x="30797" y="229273"/>
                  </a:lnTo>
                  <a:lnTo>
                    <a:pt x="31470" y="229958"/>
                  </a:lnTo>
                  <a:lnTo>
                    <a:pt x="32842" y="229958"/>
                  </a:lnTo>
                  <a:lnTo>
                    <a:pt x="34213" y="229958"/>
                  </a:lnTo>
                  <a:lnTo>
                    <a:pt x="34899" y="229273"/>
                  </a:lnTo>
                  <a:lnTo>
                    <a:pt x="34899" y="226542"/>
                  </a:lnTo>
                  <a:close/>
                </a:path>
                <a:path w="86359" h="260984">
                  <a:moveTo>
                    <a:pt x="34899" y="206019"/>
                  </a:moveTo>
                  <a:lnTo>
                    <a:pt x="34213" y="205333"/>
                  </a:lnTo>
                  <a:lnTo>
                    <a:pt x="31470" y="205333"/>
                  </a:lnTo>
                  <a:lnTo>
                    <a:pt x="30797" y="206019"/>
                  </a:lnTo>
                  <a:lnTo>
                    <a:pt x="30797" y="208749"/>
                  </a:lnTo>
                  <a:lnTo>
                    <a:pt x="31470" y="209435"/>
                  </a:lnTo>
                  <a:lnTo>
                    <a:pt x="32842" y="209435"/>
                  </a:lnTo>
                  <a:lnTo>
                    <a:pt x="34213" y="209435"/>
                  </a:lnTo>
                  <a:lnTo>
                    <a:pt x="34899" y="208749"/>
                  </a:lnTo>
                  <a:lnTo>
                    <a:pt x="34899" y="206019"/>
                  </a:lnTo>
                  <a:close/>
                </a:path>
                <a:path w="86359" h="260984">
                  <a:moveTo>
                    <a:pt x="34899" y="185394"/>
                  </a:moveTo>
                  <a:lnTo>
                    <a:pt x="34213" y="184708"/>
                  </a:lnTo>
                  <a:lnTo>
                    <a:pt x="31470" y="184708"/>
                  </a:lnTo>
                  <a:lnTo>
                    <a:pt x="30797" y="185394"/>
                  </a:lnTo>
                  <a:lnTo>
                    <a:pt x="30797" y="188125"/>
                  </a:lnTo>
                  <a:lnTo>
                    <a:pt x="31470" y="188810"/>
                  </a:lnTo>
                  <a:lnTo>
                    <a:pt x="32842" y="188810"/>
                  </a:lnTo>
                  <a:lnTo>
                    <a:pt x="34213" y="188810"/>
                  </a:lnTo>
                  <a:lnTo>
                    <a:pt x="34899" y="188125"/>
                  </a:lnTo>
                  <a:lnTo>
                    <a:pt x="34899" y="185394"/>
                  </a:lnTo>
                  <a:close/>
                </a:path>
                <a:path w="86359" h="260984">
                  <a:moveTo>
                    <a:pt x="34899" y="144411"/>
                  </a:moveTo>
                  <a:lnTo>
                    <a:pt x="34213" y="143725"/>
                  </a:lnTo>
                  <a:lnTo>
                    <a:pt x="31470" y="143725"/>
                  </a:lnTo>
                  <a:lnTo>
                    <a:pt x="30797" y="144411"/>
                  </a:lnTo>
                  <a:lnTo>
                    <a:pt x="30797" y="147142"/>
                  </a:lnTo>
                  <a:lnTo>
                    <a:pt x="31470" y="147828"/>
                  </a:lnTo>
                  <a:lnTo>
                    <a:pt x="32842" y="147828"/>
                  </a:lnTo>
                  <a:lnTo>
                    <a:pt x="34213" y="147828"/>
                  </a:lnTo>
                  <a:lnTo>
                    <a:pt x="34899" y="147142"/>
                  </a:lnTo>
                  <a:lnTo>
                    <a:pt x="34899" y="144411"/>
                  </a:lnTo>
                  <a:close/>
                </a:path>
                <a:path w="86359" h="260984">
                  <a:moveTo>
                    <a:pt x="34899" y="123875"/>
                  </a:moveTo>
                  <a:lnTo>
                    <a:pt x="34213" y="123190"/>
                  </a:lnTo>
                  <a:lnTo>
                    <a:pt x="31470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70" y="127304"/>
                  </a:lnTo>
                  <a:lnTo>
                    <a:pt x="32842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86359" h="260984">
                  <a:moveTo>
                    <a:pt x="34899" y="103352"/>
                  </a:moveTo>
                  <a:lnTo>
                    <a:pt x="34213" y="102666"/>
                  </a:lnTo>
                  <a:lnTo>
                    <a:pt x="31470" y="102666"/>
                  </a:lnTo>
                  <a:lnTo>
                    <a:pt x="30797" y="103352"/>
                  </a:lnTo>
                  <a:lnTo>
                    <a:pt x="30797" y="106083"/>
                  </a:lnTo>
                  <a:lnTo>
                    <a:pt x="31470" y="106768"/>
                  </a:lnTo>
                  <a:lnTo>
                    <a:pt x="32842" y="106768"/>
                  </a:lnTo>
                  <a:lnTo>
                    <a:pt x="34213" y="106768"/>
                  </a:lnTo>
                  <a:lnTo>
                    <a:pt x="34899" y="106083"/>
                  </a:lnTo>
                  <a:lnTo>
                    <a:pt x="34899" y="103352"/>
                  </a:lnTo>
                  <a:close/>
                </a:path>
                <a:path w="86359" h="260984">
                  <a:moveTo>
                    <a:pt x="34899" y="82829"/>
                  </a:moveTo>
                  <a:lnTo>
                    <a:pt x="34213" y="82143"/>
                  </a:lnTo>
                  <a:lnTo>
                    <a:pt x="31470" y="82143"/>
                  </a:lnTo>
                  <a:lnTo>
                    <a:pt x="30797" y="82829"/>
                  </a:lnTo>
                  <a:lnTo>
                    <a:pt x="30797" y="84467"/>
                  </a:lnTo>
                  <a:lnTo>
                    <a:pt x="30848" y="84721"/>
                  </a:lnTo>
                  <a:lnTo>
                    <a:pt x="31305" y="85813"/>
                  </a:lnTo>
                  <a:lnTo>
                    <a:pt x="31940" y="86233"/>
                  </a:lnTo>
                  <a:lnTo>
                    <a:pt x="32842" y="86245"/>
                  </a:lnTo>
                  <a:lnTo>
                    <a:pt x="33756" y="86245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48" y="84721"/>
                  </a:lnTo>
                  <a:lnTo>
                    <a:pt x="34899" y="84467"/>
                  </a:lnTo>
                  <a:lnTo>
                    <a:pt x="34899" y="84188"/>
                  </a:lnTo>
                  <a:lnTo>
                    <a:pt x="34899" y="82829"/>
                  </a:lnTo>
                  <a:close/>
                </a:path>
                <a:path w="86359" h="260984">
                  <a:moveTo>
                    <a:pt x="34899" y="42545"/>
                  </a:moveTo>
                  <a:lnTo>
                    <a:pt x="34696" y="42062"/>
                  </a:lnTo>
                  <a:lnTo>
                    <a:pt x="33324" y="40690"/>
                  </a:lnTo>
                  <a:lnTo>
                    <a:pt x="32359" y="40690"/>
                  </a:lnTo>
                  <a:lnTo>
                    <a:pt x="30988" y="42062"/>
                  </a:lnTo>
                  <a:lnTo>
                    <a:pt x="30797" y="42545"/>
                  </a:lnTo>
                  <a:lnTo>
                    <a:pt x="30797" y="44488"/>
                  </a:lnTo>
                  <a:lnTo>
                    <a:pt x="31470" y="45161"/>
                  </a:lnTo>
                  <a:lnTo>
                    <a:pt x="32842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2545"/>
                  </a:lnTo>
                  <a:close/>
                </a:path>
                <a:path w="86359" h="260984">
                  <a:moveTo>
                    <a:pt x="34899" y="21221"/>
                  </a:moveTo>
                  <a:lnTo>
                    <a:pt x="34213" y="20535"/>
                  </a:lnTo>
                  <a:lnTo>
                    <a:pt x="31470" y="20535"/>
                  </a:lnTo>
                  <a:lnTo>
                    <a:pt x="30797" y="21221"/>
                  </a:lnTo>
                  <a:lnTo>
                    <a:pt x="30797" y="23952"/>
                  </a:lnTo>
                  <a:lnTo>
                    <a:pt x="31470" y="24638"/>
                  </a:lnTo>
                  <a:lnTo>
                    <a:pt x="32842" y="24638"/>
                  </a:lnTo>
                  <a:lnTo>
                    <a:pt x="34213" y="24638"/>
                  </a:lnTo>
                  <a:lnTo>
                    <a:pt x="34899" y="23952"/>
                  </a:lnTo>
                  <a:lnTo>
                    <a:pt x="34899" y="21221"/>
                  </a:lnTo>
                  <a:close/>
                </a:path>
                <a:path w="86359" h="260984">
                  <a:moveTo>
                    <a:pt x="34912" y="65024"/>
                  </a:moveTo>
                  <a:lnTo>
                    <a:pt x="34899" y="63639"/>
                  </a:lnTo>
                  <a:lnTo>
                    <a:pt x="34899" y="62255"/>
                  </a:lnTo>
                  <a:lnTo>
                    <a:pt x="34201" y="61556"/>
                  </a:lnTo>
                  <a:lnTo>
                    <a:pt x="31419" y="61569"/>
                  </a:lnTo>
                  <a:lnTo>
                    <a:pt x="30734" y="62268"/>
                  </a:lnTo>
                  <a:lnTo>
                    <a:pt x="30759" y="65049"/>
                  </a:lnTo>
                  <a:lnTo>
                    <a:pt x="31457" y="65735"/>
                  </a:lnTo>
                  <a:lnTo>
                    <a:pt x="32842" y="65722"/>
                  </a:lnTo>
                  <a:lnTo>
                    <a:pt x="34226" y="65722"/>
                  </a:lnTo>
                  <a:lnTo>
                    <a:pt x="34912" y="65024"/>
                  </a:lnTo>
                  <a:close/>
                </a:path>
                <a:path w="86359" h="260984">
                  <a:moveTo>
                    <a:pt x="35102" y="166255"/>
                  </a:moveTo>
                  <a:lnTo>
                    <a:pt x="34950" y="165519"/>
                  </a:lnTo>
                  <a:lnTo>
                    <a:pt x="33324" y="163906"/>
                  </a:lnTo>
                  <a:lnTo>
                    <a:pt x="32359" y="163906"/>
                  </a:lnTo>
                  <a:lnTo>
                    <a:pt x="30734" y="165519"/>
                  </a:lnTo>
                  <a:lnTo>
                    <a:pt x="30581" y="166255"/>
                  </a:lnTo>
                  <a:lnTo>
                    <a:pt x="31292" y="167957"/>
                  </a:lnTo>
                  <a:lnTo>
                    <a:pt x="31902" y="168351"/>
                  </a:lnTo>
                  <a:lnTo>
                    <a:pt x="32842" y="168351"/>
                  </a:lnTo>
                  <a:lnTo>
                    <a:pt x="33769" y="168376"/>
                  </a:lnTo>
                  <a:lnTo>
                    <a:pt x="34404" y="167957"/>
                  </a:lnTo>
                  <a:lnTo>
                    <a:pt x="35102" y="166255"/>
                  </a:lnTo>
                  <a:close/>
                </a:path>
                <a:path w="86359" h="260984">
                  <a:moveTo>
                    <a:pt x="45161" y="257340"/>
                  </a:moveTo>
                  <a:lnTo>
                    <a:pt x="44475" y="256654"/>
                  </a:lnTo>
                  <a:lnTo>
                    <a:pt x="41744" y="256654"/>
                  </a:lnTo>
                  <a:lnTo>
                    <a:pt x="41059" y="257340"/>
                  </a:lnTo>
                  <a:lnTo>
                    <a:pt x="41059" y="260070"/>
                  </a:lnTo>
                  <a:lnTo>
                    <a:pt x="41744" y="260756"/>
                  </a:lnTo>
                  <a:lnTo>
                    <a:pt x="43103" y="260756"/>
                  </a:lnTo>
                  <a:lnTo>
                    <a:pt x="44475" y="260756"/>
                  </a:lnTo>
                  <a:lnTo>
                    <a:pt x="45161" y="260070"/>
                  </a:lnTo>
                  <a:lnTo>
                    <a:pt x="45161" y="257340"/>
                  </a:lnTo>
                  <a:close/>
                </a:path>
                <a:path w="86359" h="260984">
                  <a:moveTo>
                    <a:pt x="45161" y="236804"/>
                  </a:moveTo>
                  <a:lnTo>
                    <a:pt x="44475" y="236118"/>
                  </a:lnTo>
                  <a:lnTo>
                    <a:pt x="41744" y="236118"/>
                  </a:lnTo>
                  <a:lnTo>
                    <a:pt x="41059" y="236804"/>
                  </a:lnTo>
                  <a:lnTo>
                    <a:pt x="41059" y="239547"/>
                  </a:lnTo>
                  <a:lnTo>
                    <a:pt x="41744" y="240233"/>
                  </a:lnTo>
                  <a:lnTo>
                    <a:pt x="43103" y="240233"/>
                  </a:lnTo>
                  <a:lnTo>
                    <a:pt x="44475" y="240233"/>
                  </a:lnTo>
                  <a:lnTo>
                    <a:pt x="45161" y="239547"/>
                  </a:lnTo>
                  <a:lnTo>
                    <a:pt x="45161" y="236804"/>
                  </a:lnTo>
                  <a:close/>
                </a:path>
                <a:path w="86359" h="260984">
                  <a:moveTo>
                    <a:pt x="45161" y="216281"/>
                  </a:moveTo>
                  <a:lnTo>
                    <a:pt x="44475" y="215595"/>
                  </a:lnTo>
                  <a:lnTo>
                    <a:pt x="41744" y="215595"/>
                  </a:lnTo>
                  <a:lnTo>
                    <a:pt x="41059" y="216281"/>
                  </a:lnTo>
                  <a:lnTo>
                    <a:pt x="41059" y="219011"/>
                  </a:lnTo>
                  <a:lnTo>
                    <a:pt x="41744" y="219697"/>
                  </a:lnTo>
                  <a:lnTo>
                    <a:pt x="43103" y="219697"/>
                  </a:lnTo>
                  <a:lnTo>
                    <a:pt x="44475" y="219697"/>
                  </a:lnTo>
                  <a:lnTo>
                    <a:pt x="45161" y="219011"/>
                  </a:lnTo>
                  <a:lnTo>
                    <a:pt x="45161" y="216281"/>
                  </a:lnTo>
                  <a:close/>
                </a:path>
                <a:path w="86359" h="260984">
                  <a:moveTo>
                    <a:pt x="45161" y="195745"/>
                  </a:moveTo>
                  <a:lnTo>
                    <a:pt x="44475" y="195072"/>
                  </a:lnTo>
                  <a:lnTo>
                    <a:pt x="41744" y="195072"/>
                  </a:lnTo>
                  <a:lnTo>
                    <a:pt x="41059" y="195745"/>
                  </a:lnTo>
                  <a:lnTo>
                    <a:pt x="41059" y="198488"/>
                  </a:lnTo>
                  <a:lnTo>
                    <a:pt x="41744" y="199174"/>
                  </a:lnTo>
                  <a:lnTo>
                    <a:pt x="43103" y="199174"/>
                  </a:lnTo>
                  <a:lnTo>
                    <a:pt x="44475" y="199174"/>
                  </a:lnTo>
                  <a:lnTo>
                    <a:pt x="45161" y="198488"/>
                  </a:lnTo>
                  <a:lnTo>
                    <a:pt x="45161" y="195745"/>
                  </a:lnTo>
                  <a:close/>
                </a:path>
                <a:path w="86359" h="260984">
                  <a:moveTo>
                    <a:pt x="45161" y="175221"/>
                  </a:moveTo>
                  <a:lnTo>
                    <a:pt x="44475" y="174536"/>
                  </a:lnTo>
                  <a:lnTo>
                    <a:pt x="41744" y="174536"/>
                  </a:lnTo>
                  <a:lnTo>
                    <a:pt x="41059" y="175221"/>
                  </a:lnTo>
                  <a:lnTo>
                    <a:pt x="41059" y="177965"/>
                  </a:lnTo>
                  <a:lnTo>
                    <a:pt x="41744" y="178638"/>
                  </a:lnTo>
                  <a:lnTo>
                    <a:pt x="43103" y="178638"/>
                  </a:lnTo>
                  <a:lnTo>
                    <a:pt x="44475" y="178638"/>
                  </a:lnTo>
                  <a:lnTo>
                    <a:pt x="45161" y="177965"/>
                  </a:lnTo>
                  <a:lnTo>
                    <a:pt x="45161" y="175221"/>
                  </a:lnTo>
                  <a:close/>
                </a:path>
                <a:path w="86359" h="260984">
                  <a:moveTo>
                    <a:pt x="45161" y="154673"/>
                  </a:moveTo>
                  <a:lnTo>
                    <a:pt x="44475" y="153987"/>
                  </a:lnTo>
                  <a:lnTo>
                    <a:pt x="41744" y="153987"/>
                  </a:lnTo>
                  <a:lnTo>
                    <a:pt x="41059" y="154673"/>
                  </a:lnTo>
                  <a:lnTo>
                    <a:pt x="41059" y="157403"/>
                  </a:lnTo>
                  <a:lnTo>
                    <a:pt x="41744" y="158089"/>
                  </a:lnTo>
                  <a:lnTo>
                    <a:pt x="43103" y="158089"/>
                  </a:lnTo>
                  <a:lnTo>
                    <a:pt x="44475" y="158089"/>
                  </a:lnTo>
                  <a:lnTo>
                    <a:pt x="45161" y="157403"/>
                  </a:lnTo>
                  <a:lnTo>
                    <a:pt x="45161" y="154673"/>
                  </a:lnTo>
                  <a:close/>
                </a:path>
                <a:path w="86359" h="260984">
                  <a:moveTo>
                    <a:pt x="45161" y="134137"/>
                  </a:moveTo>
                  <a:lnTo>
                    <a:pt x="44475" y="133464"/>
                  </a:lnTo>
                  <a:lnTo>
                    <a:pt x="41744" y="133464"/>
                  </a:lnTo>
                  <a:lnTo>
                    <a:pt x="41059" y="134150"/>
                  </a:lnTo>
                  <a:lnTo>
                    <a:pt x="41059" y="136880"/>
                  </a:lnTo>
                  <a:lnTo>
                    <a:pt x="41744" y="137566"/>
                  </a:lnTo>
                  <a:lnTo>
                    <a:pt x="43103" y="137566"/>
                  </a:lnTo>
                  <a:lnTo>
                    <a:pt x="44475" y="137566"/>
                  </a:lnTo>
                  <a:lnTo>
                    <a:pt x="45161" y="136880"/>
                  </a:lnTo>
                  <a:lnTo>
                    <a:pt x="45161" y="134137"/>
                  </a:lnTo>
                  <a:close/>
                </a:path>
                <a:path w="86359" h="260984">
                  <a:moveTo>
                    <a:pt x="45161" y="113614"/>
                  </a:moveTo>
                  <a:lnTo>
                    <a:pt x="44475" y="112928"/>
                  </a:lnTo>
                  <a:lnTo>
                    <a:pt x="41744" y="112928"/>
                  </a:lnTo>
                  <a:lnTo>
                    <a:pt x="41059" y="113614"/>
                  </a:lnTo>
                  <a:lnTo>
                    <a:pt x="41059" y="116357"/>
                  </a:lnTo>
                  <a:lnTo>
                    <a:pt x="41744" y="117043"/>
                  </a:lnTo>
                  <a:lnTo>
                    <a:pt x="43103" y="117043"/>
                  </a:lnTo>
                  <a:lnTo>
                    <a:pt x="44475" y="117043"/>
                  </a:lnTo>
                  <a:lnTo>
                    <a:pt x="45161" y="116357"/>
                  </a:lnTo>
                  <a:lnTo>
                    <a:pt x="45161" y="113614"/>
                  </a:lnTo>
                  <a:close/>
                </a:path>
                <a:path w="86359" h="260984">
                  <a:moveTo>
                    <a:pt x="45161" y="93129"/>
                  </a:moveTo>
                  <a:lnTo>
                    <a:pt x="44475" y="92456"/>
                  </a:lnTo>
                  <a:lnTo>
                    <a:pt x="41744" y="92456"/>
                  </a:lnTo>
                  <a:lnTo>
                    <a:pt x="41059" y="93129"/>
                  </a:lnTo>
                  <a:lnTo>
                    <a:pt x="41059" y="95872"/>
                  </a:lnTo>
                  <a:lnTo>
                    <a:pt x="41744" y="96558"/>
                  </a:lnTo>
                  <a:lnTo>
                    <a:pt x="43103" y="96558"/>
                  </a:lnTo>
                  <a:lnTo>
                    <a:pt x="44475" y="96558"/>
                  </a:lnTo>
                  <a:lnTo>
                    <a:pt x="45161" y="95872"/>
                  </a:lnTo>
                  <a:lnTo>
                    <a:pt x="45161" y="93129"/>
                  </a:lnTo>
                  <a:close/>
                </a:path>
                <a:path w="86359" h="260984">
                  <a:moveTo>
                    <a:pt x="45161" y="72555"/>
                  </a:moveTo>
                  <a:lnTo>
                    <a:pt x="44475" y="71882"/>
                  </a:lnTo>
                  <a:lnTo>
                    <a:pt x="41744" y="71882"/>
                  </a:lnTo>
                  <a:lnTo>
                    <a:pt x="41059" y="72555"/>
                  </a:lnTo>
                  <a:lnTo>
                    <a:pt x="41059" y="75298"/>
                  </a:lnTo>
                  <a:lnTo>
                    <a:pt x="41744" y="75984"/>
                  </a:lnTo>
                  <a:lnTo>
                    <a:pt x="43103" y="75984"/>
                  </a:lnTo>
                  <a:lnTo>
                    <a:pt x="44475" y="75984"/>
                  </a:lnTo>
                  <a:lnTo>
                    <a:pt x="45161" y="75298"/>
                  </a:lnTo>
                  <a:lnTo>
                    <a:pt x="45161" y="72555"/>
                  </a:lnTo>
                  <a:close/>
                </a:path>
                <a:path w="86359" h="260984">
                  <a:moveTo>
                    <a:pt x="45161" y="52006"/>
                  </a:moveTo>
                  <a:lnTo>
                    <a:pt x="44475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49"/>
                  </a:lnTo>
                  <a:lnTo>
                    <a:pt x="41744" y="55435"/>
                  </a:lnTo>
                  <a:lnTo>
                    <a:pt x="43103" y="55435"/>
                  </a:lnTo>
                  <a:lnTo>
                    <a:pt x="44475" y="55435"/>
                  </a:lnTo>
                  <a:lnTo>
                    <a:pt x="45161" y="54749"/>
                  </a:lnTo>
                  <a:lnTo>
                    <a:pt x="45161" y="52006"/>
                  </a:lnTo>
                  <a:close/>
                </a:path>
                <a:path w="86359" h="260984">
                  <a:moveTo>
                    <a:pt x="45161" y="31483"/>
                  </a:moveTo>
                  <a:lnTo>
                    <a:pt x="44475" y="30797"/>
                  </a:lnTo>
                  <a:lnTo>
                    <a:pt x="41744" y="30797"/>
                  </a:lnTo>
                  <a:lnTo>
                    <a:pt x="41059" y="31483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03" y="34899"/>
                  </a:lnTo>
                  <a:lnTo>
                    <a:pt x="44475" y="34899"/>
                  </a:lnTo>
                  <a:lnTo>
                    <a:pt x="45161" y="34213"/>
                  </a:lnTo>
                  <a:lnTo>
                    <a:pt x="45161" y="31483"/>
                  </a:lnTo>
                  <a:close/>
                </a:path>
                <a:path w="86359" h="260984">
                  <a:moveTo>
                    <a:pt x="45161" y="10947"/>
                  </a:moveTo>
                  <a:lnTo>
                    <a:pt x="44475" y="10274"/>
                  </a:lnTo>
                  <a:lnTo>
                    <a:pt x="41744" y="10274"/>
                  </a:lnTo>
                  <a:lnTo>
                    <a:pt x="41059" y="10947"/>
                  </a:lnTo>
                  <a:lnTo>
                    <a:pt x="41059" y="13690"/>
                  </a:lnTo>
                  <a:lnTo>
                    <a:pt x="41744" y="14376"/>
                  </a:lnTo>
                  <a:lnTo>
                    <a:pt x="43103" y="14376"/>
                  </a:lnTo>
                  <a:lnTo>
                    <a:pt x="44475" y="14376"/>
                  </a:lnTo>
                  <a:lnTo>
                    <a:pt x="45161" y="13690"/>
                  </a:lnTo>
                  <a:lnTo>
                    <a:pt x="45161" y="10947"/>
                  </a:lnTo>
                  <a:close/>
                </a:path>
                <a:path w="86359" h="260984">
                  <a:moveTo>
                    <a:pt x="55359" y="82867"/>
                  </a:moveTo>
                  <a:lnTo>
                    <a:pt x="54673" y="82181"/>
                  </a:lnTo>
                  <a:lnTo>
                    <a:pt x="51930" y="82181"/>
                  </a:lnTo>
                  <a:lnTo>
                    <a:pt x="51244" y="82867"/>
                  </a:lnTo>
                  <a:lnTo>
                    <a:pt x="51257" y="84505"/>
                  </a:lnTo>
                  <a:lnTo>
                    <a:pt x="51308" y="84772"/>
                  </a:lnTo>
                  <a:lnTo>
                    <a:pt x="51409" y="85026"/>
                  </a:lnTo>
                  <a:lnTo>
                    <a:pt x="51790" y="85864"/>
                  </a:lnTo>
                  <a:lnTo>
                    <a:pt x="52451" y="86271"/>
                  </a:lnTo>
                  <a:lnTo>
                    <a:pt x="53378" y="86245"/>
                  </a:lnTo>
                  <a:lnTo>
                    <a:pt x="54241" y="86220"/>
                  </a:lnTo>
                  <a:lnTo>
                    <a:pt x="54838" y="85813"/>
                  </a:lnTo>
                  <a:lnTo>
                    <a:pt x="55308" y="84772"/>
                  </a:lnTo>
                  <a:lnTo>
                    <a:pt x="55359" y="84518"/>
                  </a:lnTo>
                  <a:lnTo>
                    <a:pt x="55359" y="84239"/>
                  </a:lnTo>
                  <a:lnTo>
                    <a:pt x="55359" y="82867"/>
                  </a:lnTo>
                  <a:close/>
                </a:path>
                <a:path w="86359" h="260984">
                  <a:moveTo>
                    <a:pt x="55422" y="123875"/>
                  </a:moveTo>
                  <a:lnTo>
                    <a:pt x="54737" y="123190"/>
                  </a:lnTo>
                  <a:lnTo>
                    <a:pt x="52006" y="123190"/>
                  </a:lnTo>
                  <a:lnTo>
                    <a:pt x="51320" y="123875"/>
                  </a:lnTo>
                  <a:lnTo>
                    <a:pt x="51320" y="126619"/>
                  </a:lnTo>
                  <a:lnTo>
                    <a:pt x="52006" y="127304"/>
                  </a:lnTo>
                  <a:lnTo>
                    <a:pt x="53378" y="127304"/>
                  </a:lnTo>
                  <a:lnTo>
                    <a:pt x="54737" y="127304"/>
                  </a:lnTo>
                  <a:lnTo>
                    <a:pt x="55422" y="126619"/>
                  </a:lnTo>
                  <a:lnTo>
                    <a:pt x="55422" y="123875"/>
                  </a:lnTo>
                  <a:close/>
                </a:path>
                <a:path w="86359" h="260984">
                  <a:moveTo>
                    <a:pt x="55422" y="103352"/>
                  </a:moveTo>
                  <a:lnTo>
                    <a:pt x="54737" y="102666"/>
                  </a:lnTo>
                  <a:lnTo>
                    <a:pt x="52006" y="102666"/>
                  </a:lnTo>
                  <a:lnTo>
                    <a:pt x="51320" y="103352"/>
                  </a:lnTo>
                  <a:lnTo>
                    <a:pt x="51320" y="106083"/>
                  </a:lnTo>
                  <a:lnTo>
                    <a:pt x="52006" y="106768"/>
                  </a:lnTo>
                  <a:lnTo>
                    <a:pt x="53378" y="106768"/>
                  </a:lnTo>
                  <a:lnTo>
                    <a:pt x="54737" y="106768"/>
                  </a:lnTo>
                  <a:lnTo>
                    <a:pt x="55422" y="106083"/>
                  </a:lnTo>
                  <a:lnTo>
                    <a:pt x="55422" y="103352"/>
                  </a:lnTo>
                  <a:close/>
                </a:path>
                <a:path w="86359" h="260984">
                  <a:moveTo>
                    <a:pt x="55422" y="42545"/>
                  </a:moveTo>
                  <a:lnTo>
                    <a:pt x="55219" y="42062"/>
                  </a:lnTo>
                  <a:lnTo>
                    <a:pt x="54419" y="41262"/>
                  </a:lnTo>
                  <a:lnTo>
                    <a:pt x="53936" y="41059"/>
                  </a:lnTo>
                  <a:lnTo>
                    <a:pt x="52006" y="41059"/>
                  </a:lnTo>
                  <a:lnTo>
                    <a:pt x="51320" y="41744"/>
                  </a:lnTo>
                  <a:lnTo>
                    <a:pt x="51320" y="44488"/>
                  </a:lnTo>
                  <a:lnTo>
                    <a:pt x="52006" y="45161"/>
                  </a:lnTo>
                  <a:lnTo>
                    <a:pt x="53378" y="45161"/>
                  </a:lnTo>
                  <a:lnTo>
                    <a:pt x="54737" y="45161"/>
                  </a:lnTo>
                  <a:lnTo>
                    <a:pt x="55422" y="44488"/>
                  </a:lnTo>
                  <a:lnTo>
                    <a:pt x="55422" y="42545"/>
                  </a:lnTo>
                  <a:close/>
                </a:path>
                <a:path w="86359" h="260984">
                  <a:moveTo>
                    <a:pt x="55422" y="21221"/>
                  </a:moveTo>
                  <a:lnTo>
                    <a:pt x="54737" y="20535"/>
                  </a:lnTo>
                  <a:lnTo>
                    <a:pt x="52006" y="20535"/>
                  </a:lnTo>
                  <a:lnTo>
                    <a:pt x="51320" y="21221"/>
                  </a:lnTo>
                  <a:lnTo>
                    <a:pt x="51320" y="23952"/>
                  </a:lnTo>
                  <a:lnTo>
                    <a:pt x="52006" y="24638"/>
                  </a:lnTo>
                  <a:lnTo>
                    <a:pt x="53378" y="24638"/>
                  </a:lnTo>
                  <a:lnTo>
                    <a:pt x="54737" y="24638"/>
                  </a:lnTo>
                  <a:lnTo>
                    <a:pt x="55422" y="23952"/>
                  </a:lnTo>
                  <a:lnTo>
                    <a:pt x="55422" y="21221"/>
                  </a:lnTo>
                  <a:close/>
                </a:path>
                <a:path w="86359" h="260984">
                  <a:moveTo>
                    <a:pt x="55422" y="685"/>
                  </a:moveTo>
                  <a:lnTo>
                    <a:pt x="54737" y="0"/>
                  </a:lnTo>
                  <a:lnTo>
                    <a:pt x="52006" y="0"/>
                  </a:lnTo>
                  <a:lnTo>
                    <a:pt x="51320" y="685"/>
                  </a:lnTo>
                  <a:lnTo>
                    <a:pt x="51320" y="3429"/>
                  </a:lnTo>
                  <a:lnTo>
                    <a:pt x="52006" y="4114"/>
                  </a:lnTo>
                  <a:lnTo>
                    <a:pt x="53378" y="4114"/>
                  </a:lnTo>
                  <a:lnTo>
                    <a:pt x="54737" y="4114"/>
                  </a:lnTo>
                  <a:lnTo>
                    <a:pt x="55422" y="3429"/>
                  </a:lnTo>
                  <a:lnTo>
                    <a:pt x="55422" y="685"/>
                  </a:lnTo>
                  <a:close/>
                </a:path>
                <a:path w="86359" h="260984">
                  <a:moveTo>
                    <a:pt x="55435" y="65024"/>
                  </a:moveTo>
                  <a:lnTo>
                    <a:pt x="55422" y="63639"/>
                  </a:lnTo>
                  <a:lnTo>
                    <a:pt x="55422" y="62255"/>
                  </a:lnTo>
                  <a:lnTo>
                    <a:pt x="54724" y="61556"/>
                  </a:lnTo>
                  <a:lnTo>
                    <a:pt x="51955" y="61569"/>
                  </a:lnTo>
                  <a:lnTo>
                    <a:pt x="51257" y="62268"/>
                  </a:lnTo>
                  <a:lnTo>
                    <a:pt x="51282" y="65049"/>
                  </a:lnTo>
                  <a:lnTo>
                    <a:pt x="51981" y="65735"/>
                  </a:lnTo>
                  <a:lnTo>
                    <a:pt x="53378" y="65722"/>
                  </a:lnTo>
                  <a:lnTo>
                    <a:pt x="54762" y="65722"/>
                  </a:lnTo>
                  <a:lnTo>
                    <a:pt x="55435" y="65024"/>
                  </a:lnTo>
                  <a:close/>
                </a:path>
                <a:path w="86359" h="260984">
                  <a:moveTo>
                    <a:pt x="86245" y="257340"/>
                  </a:moveTo>
                  <a:lnTo>
                    <a:pt x="85559" y="256654"/>
                  </a:lnTo>
                  <a:lnTo>
                    <a:pt x="82816" y="256654"/>
                  </a:lnTo>
                  <a:lnTo>
                    <a:pt x="82130" y="257340"/>
                  </a:lnTo>
                  <a:lnTo>
                    <a:pt x="82130" y="260070"/>
                  </a:lnTo>
                  <a:lnTo>
                    <a:pt x="82816" y="260756"/>
                  </a:lnTo>
                  <a:lnTo>
                    <a:pt x="84188" y="260756"/>
                  </a:lnTo>
                  <a:lnTo>
                    <a:pt x="85559" y="260756"/>
                  </a:lnTo>
                  <a:lnTo>
                    <a:pt x="86245" y="260070"/>
                  </a:lnTo>
                  <a:lnTo>
                    <a:pt x="86245" y="257340"/>
                  </a:lnTo>
                  <a:close/>
                </a:path>
                <a:path w="86359" h="260984">
                  <a:moveTo>
                    <a:pt x="86245" y="195745"/>
                  </a:moveTo>
                  <a:lnTo>
                    <a:pt x="85559" y="195072"/>
                  </a:lnTo>
                  <a:lnTo>
                    <a:pt x="82816" y="195072"/>
                  </a:lnTo>
                  <a:lnTo>
                    <a:pt x="82130" y="195745"/>
                  </a:lnTo>
                  <a:lnTo>
                    <a:pt x="82130" y="198488"/>
                  </a:lnTo>
                  <a:lnTo>
                    <a:pt x="82816" y="199174"/>
                  </a:lnTo>
                  <a:lnTo>
                    <a:pt x="84188" y="199174"/>
                  </a:lnTo>
                  <a:lnTo>
                    <a:pt x="85559" y="199174"/>
                  </a:lnTo>
                  <a:lnTo>
                    <a:pt x="86245" y="198488"/>
                  </a:lnTo>
                  <a:lnTo>
                    <a:pt x="86245" y="195745"/>
                  </a:lnTo>
                  <a:close/>
                </a:path>
                <a:path w="86359" h="260984">
                  <a:moveTo>
                    <a:pt x="86245" y="175221"/>
                  </a:moveTo>
                  <a:lnTo>
                    <a:pt x="85559" y="174536"/>
                  </a:lnTo>
                  <a:lnTo>
                    <a:pt x="82816" y="174536"/>
                  </a:lnTo>
                  <a:lnTo>
                    <a:pt x="82130" y="175221"/>
                  </a:lnTo>
                  <a:lnTo>
                    <a:pt x="82130" y="177965"/>
                  </a:lnTo>
                  <a:lnTo>
                    <a:pt x="82816" y="178638"/>
                  </a:lnTo>
                  <a:lnTo>
                    <a:pt x="84188" y="178638"/>
                  </a:lnTo>
                  <a:lnTo>
                    <a:pt x="85559" y="178638"/>
                  </a:lnTo>
                  <a:lnTo>
                    <a:pt x="86245" y="177965"/>
                  </a:lnTo>
                  <a:lnTo>
                    <a:pt x="86245" y="175221"/>
                  </a:lnTo>
                  <a:close/>
                </a:path>
                <a:path w="86359" h="260984">
                  <a:moveTo>
                    <a:pt x="86245" y="154673"/>
                  </a:moveTo>
                  <a:lnTo>
                    <a:pt x="85559" y="153987"/>
                  </a:lnTo>
                  <a:lnTo>
                    <a:pt x="82816" y="153987"/>
                  </a:lnTo>
                  <a:lnTo>
                    <a:pt x="82130" y="154673"/>
                  </a:lnTo>
                  <a:lnTo>
                    <a:pt x="82130" y="157403"/>
                  </a:lnTo>
                  <a:lnTo>
                    <a:pt x="82816" y="158089"/>
                  </a:lnTo>
                  <a:lnTo>
                    <a:pt x="84188" y="158089"/>
                  </a:lnTo>
                  <a:lnTo>
                    <a:pt x="85559" y="158089"/>
                  </a:lnTo>
                  <a:lnTo>
                    <a:pt x="86245" y="157403"/>
                  </a:lnTo>
                  <a:lnTo>
                    <a:pt x="86245" y="154673"/>
                  </a:lnTo>
                  <a:close/>
                </a:path>
                <a:path w="86359" h="260984">
                  <a:moveTo>
                    <a:pt x="86245" y="134137"/>
                  </a:moveTo>
                  <a:lnTo>
                    <a:pt x="85559" y="133464"/>
                  </a:lnTo>
                  <a:lnTo>
                    <a:pt x="82816" y="133464"/>
                  </a:lnTo>
                  <a:lnTo>
                    <a:pt x="82130" y="134150"/>
                  </a:lnTo>
                  <a:lnTo>
                    <a:pt x="82130" y="136880"/>
                  </a:lnTo>
                  <a:lnTo>
                    <a:pt x="82816" y="137566"/>
                  </a:lnTo>
                  <a:lnTo>
                    <a:pt x="84188" y="137566"/>
                  </a:lnTo>
                  <a:lnTo>
                    <a:pt x="85559" y="137566"/>
                  </a:lnTo>
                  <a:lnTo>
                    <a:pt x="86245" y="136880"/>
                  </a:lnTo>
                  <a:lnTo>
                    <a:pt x="86245" y="134137"/>
                  </a:lnTo>
                  <a:close/>
                </a:path>
                <a:path w="86359" h="260984">
                  <a:moveTo>
                    <a:pt x="86245" y="113614"/>
                  </a:moveTo>
                  <a:lnTo>
                    <a:pt x="85559" y="112928"/>
                  </a:lnTo>
                  <a:lnTo>
                    <a:pt x="82816" y="112928"/>
                  </a:lnTo>
                  <a:lnTo>
                    <a:pt x="82130" y="113614"/>
                  </a:lnTo>
                  <a:lnTo>
                    <a:pt x="82130" y="116357"/>
                  </a:lnTo>
                  <a:lnTo>
                    <a:pt x="82816" y="117043"/>
                  </a:lnTo>
                  <a:lnTo>
                    <a:pt x="84188" y="117043"/>
                  </a:lnTo>
                  <a:lnTo>
                    <a:pt x="85559" y="117043"/>
                  </a:lnTo>
                  <a:lnTo>
                    <a:pt x="86245" y="116357"/>
                  </a:lnTo>
                  <a:lnTo>
                    <a:pt x="86245" y="113614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767" y="442581"/>
              <a:ext cx="260985" cy="312420"/>
            </a:xfrm>
            <a:custGeom>
              <a:avLst/>
              <a:gdLst/>
              <a:ahLst/>
              <a:cxnLst/>
              <a:rect l="l" t="t" r="r" b="b"/>
              <a:pathLst>
                <a:path w="260984" h="312420">
                  <a:moveTo>
                    <a:pt x="4114" y="277876"/>
                  </a:moveTo>
                  <a:lnTo>
                    <a:pt x="3429" y="277190"/>
                  </a:lnTo>
                  <a:lnTo>
                    <a:pt x="685" y="277190"/>
                  </a:lnTo>
                  <a:lnTo>
                    <a:pt x="0" y="277876"/>
                  </a:lnTo>
                  <a:lnTo>
                    <a:pt x="0" y="280606"/>
                  </a:lnTo>
                  <a:lnTo>
                    <a:pt x="685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06"/>
                  </a:lnTo>
                  <a:lnTo>
                    <a:pt x="4114" y="277876"/>
                  </a:lnTo>
                  <a:close/>
                </a:path>
                <a:path w="260984" h="312420">
                  <a:moveTo>
                    <a:pt x="24638" y="299212"/>
                  </a:moveTo>
                  <a:lnTo>
                    <a:pt x="22021" y="297713"/>
                  </a:lnTo>
                  <a:lnTo>
                    <a:pt x="21539" y="297916"/>
                  </a:lnTo>
                  <a:lnTo>
                    <a:pt x="20739" y="298729"/>
                  </a:lnTo>
                  <a:lnTo>
                    <a:pt x="20535" y="299212"/>
                  </a:lnTo>
                  <a:lnTo>
                    <a:pt x="20535" y="299770"/>
                  </a:lnTo>
                  <a:lnTo>
                    <a:pt x="20535" y="301142"/>
                  </a:lnTo>
                  <a:lnTo>
                    <a:pt x="21221" y="301828"/>
                  </a:lnTo>
                  <a:lnTo>
                    <a:pt x="22580" y="301828"/>
                  </a:lnTo>
                  <a:lnTo>
                    <a:pt x="23952" y="301828"/>
                  </a:lnTo>
                  <a:lnTo>
                    <a:pt x="24638" y="301142"/>
                  </a:lnTo>
                  <a:lnTo>
                    <a:pt x="24638" y="299770"/>
                  </a:lnTo>
                  <a:lnTo>
                    <a:pt x="24638" y="299212"/>
                  </a:lnTo>
                  <a:close/>
                </a:path>
                <a:path w="260984" h="312420">
                  <a:moveTo>
                    <a:pt x="24638" y="277876"/>
                  </a:moveTo>
                  <a:lnTo>
                    <a:pt x="23952" y="277190"/>
                  </a:lnTo>
                  <a:lnTo>
                    <a:pt x="21221" y="277190"/>
                  </a:lnTo>
                  <a:lnTo>
                    <a:pt x="20535" y="277876"/>
                  </a:lnTo>
                  <a:lnTo>
                    <a:pt x="20535" y="280606"/>
                  </a:lnTo>
                  <a:lnTo>
                    <a:pt x="21221" y="281292"/>
                  </a:lnTo>
                  <a:lnTo>
                    <a:pt x="22580" y="281292"/>
                  </a:lnTo>
                  <a:lnTo>
                    <a:pt x="23952" y="281292"/>
                  </a:lnTo>
                  <a:lnTo>
                    <a:pt x="24638" y="280606"/>
                  </a:lnTo>
                  <a:lnTo>
                    <a:pt x="24638" y="277876"/>
                  </a:lnTo>
                  <a:close/>
                </a:path>
                <a:path w="260984" h="312420">
                  <a:moveTo>
                    <a:pt x="34899" y="308673"/>
                  </a:moveTo>
                  <a:lnTo>
                    <a:pt x="34213" y="307987"/>
                  </a:lnTo>
                  <a:lnTo>
                    <a:pt x="31483" y="307987"/>
                  </a:lnTo>
                  <a:lnTo>
                    <a:pt x="30797" y="308673"/>
                  </a:lnTo>
                  <a:lnTo>
                    <a:pt x="30797" y="311404"/>
                  </a:lnTo>
                  <a:lnTo>
                    <a:pt x="31483" y="312089"/>
                  </a:lnTo>
                  <a:lnTo>
                    <a:pt x="32854" y="312089"/>
                  </a:lnTo>
                  <a:lnTo>
                    <a:pt x="34213" y="312089"/>
                  </a:lnTo>
                  <a:lnTo>
                    <a:pt x="34899" y="311404"/>
                  </a:lnTo>
                  <a:lnTo>
                    <a:pt x="34899" y="308673"/>
                  </a:lnTo>
                  <a:close/>
                </a:path>
                <a:path w="260984" h="312420">
                  <a:moveTo>
                    <a:pt x="34899" y="288137"/>
                  </a:moveTo>
                  <a:lnTo>
                    <a:pt x="34213" y="287451"/>
                  </a:lnTo>
                  <a:lnTo>
                    <a:pt x="31483" y="287451"/>
                  </a:lnTo>
                  <a:lnTo>
                    <a:pt x="30797" y="288137"/>
                  </a:lnTo>
                  <a:lnTo>
                    <a:pt x="30797" y="290880"/>
                  </a:lnTo>
                  <a:lnTo>
                    <a:pt x="31483" y="291566"/>
                  </a:lnTo>
                  <a:lnTo>
                    <a:pt x="32854" y="291566"/>
                  </a:lnTo>
                  <a:lnTo>
                    <a:pt x="34213" y="291566"/>
                  </a:lnTo>
                  <a:lnTo>
                    <a:pt x="34899" y="290880"/>
                  </a:lnTo>
                  <a:lnTo>
                    <a:pt x="34899" y="288137"/>
                  </a:lnTo>
                  <a:close/>
                </a:path>
                <a:path w="260984" h="312420">
                  <a:moveTo>
                    <a:pt x="34899" y="267614"/>
                  </a:moveTo>
                  <a:lnTo>
                    <a:pt x="34213" y="266928"/>
                  </a:lnTo>
                  <a:lnTo>
                    <a:pt x="31483" y="266928"/>
                  </a:lnTo>
                  <a:lnTo>
                    <a:pt x="30797" y="267614"/>
                  </a:lnTo>
                  <a:lnTo>
                    <a:pt x="30797" y="270344"/>
                  </a:lnTo>
                  <a:lnTo>
                    <a:pt x="31483" y="271030"/>
                  </a:lnTo>
                  <a:lnTo>
                    <a:pt x="32854" y="271030"/>
                  </a:lnTo>
                  <a:lnTo>
                    <a:pt x="34213" y="271030"/>
                  </a:lnTo>
                  <a:lnTo>
                    <a:pt x="34899" y="270344"/>
                  </a:lnTo>
                  <a:lnTo>
                    <a:pt x="34899" y="267614"/>
                  </a:lnTo>
                  <a:close/>
                </a:path>
                <a:path w="260984" h="312420">
                  <a:moveTo>
                    <a:pt x="34899" y="247078"/>
                  </a:moveTo>
                  <a:lnTo>
                    <a:pt x="34213" y="246405"/>
                  </a:lnTo>
                  <a:lnTo>
                    <a:pt x="31483" y="246405"/>
                  </a:lnTo>
                  <a:lnTo>
                    <a:pt x="30797" y="247078"/>
                  </a:lnTo>
                  <a:lnTo>
                    <a:pt x="30797" y="249821"/>
                  </a:lnTo>
                  <a:lnTo>
                    <a:pt x="31483" y="250507"/>
                  </a:lnTo>
                  <a:lnTo>
                    <a:pt x="32854" y="250507"/>
                  </a:lnTo>
                  <a:lnTo>
                    <a:pt x="34213" y="250507"/>
                  </a:lnTo>
                  <a:lnTo>
                    <a:pt x="34899" y="249821"/>
                  </a:lnTo>
                  <a:lnTo>
                    <a:pt x="34899" y="247078"/>
                  </a:lnTo>
                  <a:close/>
                </a:path>
                <a:path w="260984" h="312420">
                  <a:moveTo>
                    <a:pt x="34899" y="226555"/>
                  </a:moveTo>
                  <a:lnTo>
                    <a:pt x="34213" y="225869"/>
                  </a:lnTo>
                  <a:lnTo>
                    <a:pt x="31483" y="225869"/>
                  </a:lnTo>
                  <a:lnTo>
                    <a:pt x="30797" y="226555"/>
                  </a:lnTo>
                  <a:lnTo>
                    <a:pt x="30797" y="229298"/>
                  </a:lnTo>
                  <a:lnTo>
                    <a:pt x="31483" y="229971"/>
                  </a:lnTo>
                  <a:lnTo>
                    <a:pt x="32854" y="229971"/>
                  </a:lnTo>
                  <a:lnTo>
                    <a:pt x="34213" y="229971"/>
                  </a:lnTo>
                  <a:lnTo>
                    <a:pt x="34899" y="229298"/>
                  </a:lnTo>
                  <a:lnTo>
                    <a:pt x="34899" y="226555"/>
                  </a:lnTo>
                  <a:close/>
                </a:path>
                <a:path w="260984" h="312420">
                  <a:moveTo>
                    <a:pt x="137566" y="226555"/>
                  </a:moveTo>
                  <a:lnTo>
                    <a:pt x="136880" y="225869"/>
                  </a:lnTo>
                  <a:lnTo>
                    <a:pt x="134137" y="225869"/>
                  </a:lnTo>
                  <a:lnTo>
                    <a:pt x="133464" y="226555"/>
                  </a:lnTo>
                  <a:lnTo>
                    <a:pt x="133464" y="229298"/>
                  </a:lnTo>
                  <a:lnTo>
                    <a:pt x="134150" y="229971"/>
                  </a:lnTo>
                  <a:lnTo>
                    <a:pt x="135509" y="229971"/>
                  </a:lnTo>
                  <a:lnTo>
                    <a:pt x="136880" y="229971"/>
                  </a:lnTo>
                  <a:lnTo>
                    <a:pt x="137566" y="229298"/>
                  </a:lnTo>
                  <a:lnTo>
                    <a:pt x="137566" y="226555"/>
                  </a:lnTo>
                  <a:close/>
                </a:path>
                <a:path w="260984" h="312420">
                  <a:moveTo>
                    <a:pt x="158089" y="103339"/>
                  </a:moveTo>
                  <a:lnTo>
                    <a:pt x="157403" y="102654"/>
                  </a:lnTo>
                  <a:lnTo>
                    <a:pt x="154673" y="102654"/>
                  </a:lnTo>
                  <a:lnTo>
                    <a:pt x="153987" y="103339"/>
                  </a:lnTo>
                  <a:lnTo>
                    <a:pt x="153987" y="106083"/>
                  </a:lnTo>
                  <a:lnTo>
                    <a:pt x="154673" y="106768"/>
                  </a:lnTo>
                  <a:lnTo>
                    <a:pt x="156044" y="106768"/>
                  </a:lnTo>
                  <a:lnTo>
                    <a:pt x="157403" y="106768"/>
                  </a:lnTo>
                  <a:lnTo>
                    <a:pt x="158089" y="106083"/>
                  </a:lnTo>
                  <a:lnTo>
                    <a:pt x="158089" y="103339"/>
                  </a:lnTo>
                  <a:close/>
                </a:path>
                <a:path w="260984" h="312420">
                  <a:moveTo>
                    <a:pt x="209410" y="299212"/>
                  </a:moveTo>
                  <a:lnTo>
                    <a:pt x="209207" y="298729"/>
                  </a:lnTo>
                  <a:lnTo>
                    <a:pt x="208407" y="297916"/>
                  </a:lnTo>
                  <a:lnTo>
                    <a:pt x="207924" y="297713"/>
                  </a:lnTo>
                  <a:lnTo>
                    <a:pt x="206794" y="297726"/>
                  </a:lnTo>
                  <a:lnTo>
                    <a:pt x="206311" y="297916"/>
                  </a:lnTo>
                  <a:lnTo>
                    <a:pt x="205905" y="298323"/>
                  </a:lnTo>
                  <a:lnTo>
                    <a:pt x="205511" y="298729"/>
                  </a:lnTo>
                  <a:lnTo>
                    <a:pt x="205308" y="299212"/>
                  </a:lnTo>
                  <a:lnTo>
                    <a:pt x="205308" y="299770"/>
                  </a:lnTo>
                  <a:lnTo>
                    <a:pt x="205308" y="301142"/>
                  </a:lnTo>
                  <a:lnTo>
                    <a:pt x="205994" y="301828"/>
                  </a:lnTo>
                  <a:lnTo>
                    <a:pt x="207365" y="301828"/>
                  </a:lnTo>
                  <a:lnTo>
                    <a:pt x="208724" y="301828"/>
                  </a:lnTo>
                  <a:lnTo>
                    <a:pt x="209410" y="301142"/>
                  </a:lnTo>
                  <a:lnTo>
                    <a:pt x="209410" y="299770"/>
                  </a:lnTo>
                  <a:lnTo>
                    <a:pt x="209410" y="299212"/>
                  </a:lnTo>
                  <a:close/>
                </a:path>
                <a:path w="260984" h="312420">
                  <a:moveTo>
                    <a:pt x="209410" y="277876"/>
                  </a:moveTo>
                  <a:lnTo>
                    <a:pt x="208724" y="277190"/>
                  </a:lnTo>
                  <a:lnTo>
                    <a:pt x="205994" y="277190"/>
                  </a:lnTo>
                  <a:lnTo>
                    <a:pt x="205308" y="277876"/>
                  </a:lnTo>
                  <a:lnTo>
                    <a:pt x="205308" y="280606"/>
                  </a:lnTo>
                  <a:lnTo>
                    <a:pt x="205994" y="281292"/>
                  </a:lnTo>
                  <a:lnTo>
                    <a:pt x="207365" y="281292"/>
                  </a:lnTo>
                  <a:lnTo>
                    <a:pt x="208724" y="281292"/>
                  </a:lnTo>
                  <a:lnTo>
                    <a:pt x="209410" y="280606"/>
                  </a:lnTo>
                  <a:lnTo>
                    <a:pt x="209410" y="277876"/>
                  </a:lnTo>
                  <a:close/>
                </a:path>
                <a:path w="260984" h="312420">
                  <a:moveTo>
                    <a:pt x="209410" y="257352"/>
                  </a:moveTo>
                  <a:lnTo>
                    <a:pt x="208724" y="256667"/>
                  </a:lnTo>
                  <a:lnTo>
                    <a:pt x="205994" y="256667"/>
                  </a:lnTo>
                  <a:lnTo>
                    <a:pt x="205308" y="257352"/>
                  </a:lnTo>
                  <a:lnTo>
                    <a:pt x="205308" y="260083"/>
                  </a:lnTo>
                  <a:lnTo>
                    <a:pt x="205994" y="260769"/>
                  </a:lnTo>
                  <a:lnTo>
                    <a:pt x="207365" y="260769"/>
                  </a:lnTo>
                  <a:lnTo>
                    <a:pt x="208724" y="260769"/>
                  </a:lnTo>
                  <a:lnTo>
                    <a:pt x="209410" y="260083"/>
                  </a:lnTo>
                  <a:lnTo>
                    <a:pt x="209410" y="257352"/>
                  </a:lnTo>
                  <a:close/>
                </a:path>
                <a:path w="260984" h="312420">
                  <a:moveTo>
                    <a:pt x="209410" y="236728"/>
                  </a:moveTo>
                  <a:lnTo>
                    <a:pt x="208724" y="236042"/>
                  </a:lnTo>
                  <a:lnTo>
                    <a:pt x="205994" y="236042"/>
                  </a:lnTo>
                  <a:lnTo>
                    <a:pt x="205308" y="236728"/>
                  </a:lnTo>
                  <a:lnTo>
                    <a:pt x="205308" y="239458"/>
                  </a:lnTo>
                  <a:lnTo>
                    <a:pt x="205994" y="240144"/>
                  </a:lnTo>
                  <a:lnTo>
                    <a:pt x="207365" y="240144"/>
                  </a:lnTo>
                  <a:lnTo>
                    <a:pt x="208724" y="240144"/>
                  </a:lnTo>
                  <a:lnTo>
                    <a:pt x="209410" y="239458"/>
                  </a:lnTo>
                  <a:lnTo>
                    <a:pt x="209410" y="236728"/>
                  </a:lnTo>
                  <a:close/>
                </a:path>
                <a:path w="260984" h="312420">
                  <a:moveTo>
                    <a:pt x="209410" y="195745"/>
                  </a:moveTo>
                  <a:lnTo>
                    <a:pt x="208724" y="195059"/>
                  </a:lnTo>
                  <a:lnTo>
                    <a:pt x="205994" y="195059"/>
                  </a:lnTo>
                  <a:lnTo>
                    <a:pt x="205308" y="195745"/>
                  </a:lnTo>
                  <a:lnTo>
                    <a:pt x="205308" y="198475"/>
                  </a:lnTo>
                  <a:lnTo>
                    <a:pt x="205994" y="199161"/>
                  </a:lnTo>
                  <a:lnTo>
                    <a:pt x="207365" y="199161"/>
                  </a:lnTo>
                  <a:lnTo>
                    <a:pt x="208724" y="199161"/>
                  </a:lnTo>
                  <a:lnTo>
                    <a:pt x="209410" y="198475"/>
                  </a:lnTo>
                  <a:lnTo>
                    <a:pt x="209410" y="195745"/>
                  </a:lnTo>
                  <a:close/>
                </a:path>
                <a:path w="260984" h="312420">
                  <a:moveTo>
                    <a:pt x="209626" y="217589"/>
                  </a:moveTo>
                  <a:lnTo>
                    <a:pt x="209473" y="216852"/>
                  </a:lnTo>
                  <a:lnTo>
                    <a:pt x="208813" y="216204"/>
                  </a:lnTo>
                  <a:lnTo>
                    <a:pt x="208419" y="215798"/>
                  </a:lnTo>
                  <a:lnTo>
                    <a:pt x="207937" y="215595"/>
                  </a:lnTo>
                  <a:lnTo>
                    <a:pt x="207365" y="215607"/>
                  </a:lnTo>
                  <a:lnTo>
                    <a:pt x="206794" y="215595"/>
                  </a:lnTo>
                  <a:lnTo>
                    <a:pt x="206298" y="215798"/>
                  </a:lnTo>
                  <a:lnTo>
                    <a:pt x="205905" y="216204"/>
                  </a:lnTo>
                  <a:lnTo>
                    <a:pt x="205244" y="216852"/>
                  </a:lnTo>
                  <a:lnTo>
                    <a:pt x="205092" y="217589"/>
                  </a:lnTo>
                  <a:lnTo>
                    <a:pt x="205803" y="219290"/>
                  </a:lnTo>
                  <a:lnTo>
                    <a:pt x="206438" y="219710"/>
                  </a:lnTo>
                  <a:lnTo>
                    <a:pt x="207365" y="219684"/>
                  </a:lnTo>
                  <a:lnTo>
                    <a:pt x="208280" y="219710"/>
                  </a:lnTo>
                  <a:lnTo>
                    <a:pt x="208915" y="219290"/>
                  </a:lnTo>
                  <a:lnTo>
                    <a:pt x="209626" y="217589"/>
                  </a:lnTo>
                  <a:close/>
                </a:path>
                <a:path w="260984" h="312420">
                  <a:moveTo>
                    <a:pt x="219671" y="308673"/>
                  </a:moveTo>
                  <a:lnTo>
                    <a:pt x="218986" y="307987"/>
                  </a:lnTo>
                  <a:lnTo>
                    <a:pt x="216255" y="307987"/>
                  </a:lnTo>
                  <a:lnTo>
                    <a:pt x="215569" y="308673"/>
                  </a:lnTo>
                  <a:lnTo>
                    <a:pt x="215569" y="311404"/>
                  </a:lnTo>
                  <a:lnTo>
                    <a:pt x="216255" y="312089"/>
                  </a:lnTo>
                  <a:lnTo>
                    <a:pt x="217627" y="312089"/>
                  </a:lnTo>
                  <a:lnTo>
                    <a:pt x="218986" y="312089"/>
                  </a:lnTo>
                  <a:lnTo>
                    <a:pt x="219671" y="311404"/>
                  </a:lnTo>
                  <a:lnTo>
                    <a:pt x="219671" y="308673"/>
                  </a:lnTo>
                  <a:close/>
                </a:path>
                <a:path w="260984" h="312420">
                  <a:moveTo>
                    <a:pt x="219671" y="288137"/>
                  </a:moveTo>
                  <a:lnTo>
                    <a:pt x="218986" y="287451"/>
                  </a:lnTo>
                  <a:lnTo>
                    <a:pt x="216255" y="287451"/>
                  </a:lnTo>
                  <a:lnTo>
                    <a:pt x="215569" y="288137"/>
                  </a:lnTo>
                  <a:lnTo>
                    <a:pt x="215569" y="290880"/>
                  </a:lnTo>
                  <a:lnTo>
                    <a:pt x="216255" y="291566"/>
                  </a:lnTo>
                  <a:lnTo>
                    <a:pt x="217627" y="291566"/>
                  </a:lnTo>
                  <a:lnTo>
                    <a:pt x="218986" y="291566"/>
                  </a:lnTo>
                  <a:lnTo>
                    <a:pt x="219671" y="290880"/>
                  </a:lnTo>
                  <a:lnTo>
                    <a:pt x="219671" y="288137"/>
                  </a:lnTo>
                  <a:close/>
                </a:path>
                <a:path w="260984" h="312420">
                  <a:moveTo>
                    <a:pt x="219671" y="267614"/>
                  </a:moveTo>
                  <a:lnTo>
                    <a:pt x="218986" y="266928"/>
                  </a:lnTo>
                  <a:lnTo>
                    <a:pt x="216255" y="266928"/>
                  </a:lnTo>
                  <a:lnTo>
                    <a:pt x="215569" y="267614"/>
                  </a:lnTo>
                  <a:lnTo>
                    <a:pt x="215569" y="270344"/>
                  </a:lnTo>
                  <a:lnTo>
                    <a:pt x="216255" y="271030"/>
                  </a:lnTo>
                  <a:lnTo>
                    <a:pt x="217627" y="271030"/>
                  </a:lnTo>
                  <a:lnTo>
                    <a:pt x="218986" y="271030"/>
                  </a:lnTo>
                  <a:lnTo>
                    <a:pt x="219671" y="270344"/>
                  </a:lnTo>
                  <a:lnTo>
                    <a:pt x="219671" y="267614"/>
                  </a:lnTo>
                  <a:close/>
                </a:path>
                <a:path w="260984" h="312420">
                  <a:moveTo>
                    <a:pt x="219671" y="247078"/>
                  </a:moveTo>
                  <a:lnTo>
                    <a:pt x="218986" y="246405"/>
                  </a:lnTo>
                  <a:lnTo>
                    <a:pt x="216255" y="246405"/>
                  </a:lnTo>
                  <a:lnTo>
                    <a:pt x="215569" y="247078"/>
                  </a:lnTo>
                  <a:lnTo>
                    <a:pt x="215569" y="249821"/>
                  </a:lnTo>
                  <a:lnTo>
                    <a:pt x="216255" y="250507"/>
                  </a:lnTo>
                  <a:lnTo>
                    <a:pt x="217627" y="250507"/>
                  </a:lnTo>
                  <a:lnTo>
                    <a:pt x="218986" y="250507"/>
                  </a:lnTo>
                  <a:lnTo>
                    <a:pt x="219671" y="249821"/>
                  </a:lnTo>
                  <a:lnTo>
                    <a:pt x="219671" y="247078"/>
                  </a:lnTo>
                  <a:close/>
                </a:path>
                <a:path w="260984" h="312420">
                  <a:moveTo>
                    <a:pt x="219671" y="226555"/>
                  </a:moveTo>
                  <a:lnTo>
                    <a:pt x="218986" y="225869"/>
                  </a:lnTo>
                  <a:lnTo>
                    <a:pt x="216255" y="225869"/>
                  </a:lnTo>
                  <a:lnTo>
                    <a:pt x="215569" y="226555"/>
                  </a:lnTo>
                  <a:lnTo>
                    <a:pt x="215569" y="229298"/>
                  </a:lnTo>
                  <a:lnTo>
                    <a:pt x="216255" y="229971"/>
                  </a:lnTo>
                  <a:lnTo>
                    <a:pt x="217627" y="229971"/>
                  </a:lnTo>
                  <a:lnTo>
                    <a:pt x="218986" y="229971"/>
                  </a:lnTo>
                  <a:lnTo>
                    <a:pt x="219671" y="229298"/>
                  </a:lnTo>
                  <a:lnTo>
                    <a:pt x="219671" y="226555"/>
                  </a:lnTo>
                  <a:close/>
                </a:path>
                <a:path w="260984" h="312420">
                  <a:moveTo>
                    <a:pt x="219671" y="206006"/>
                  </a:moveTo>
                  <a:lnTo>
                    <a:pt x="218986" y="205320"/>
                  </a:lnTo>
                  <a:lnTo>
                    <a:pt x="216255" y="205320"/>
                  </a:lnTo>
                  <a:lnTo>
                    <a:pt x="215569" y="206006"/>
                  </a:lnTo>
                  <a:lnTo>
                    <a:pt x="215569" y="208737"/>
                  </a:lnTo>
                  <a:lnTo>
                    <a:pt x="216255" y="209423"/>
                  </a:lnTo>
                  <a:lnTo>
                    <a:pt x="217627" y="209423"/>
                  </a:lnTo>
                  <a:lnTo>
                    <a:pt x="218986" y="209423"/>
                  </a:lnTo>
                  <a:lnTo>
                    <a:pt x="219671" y="208737"/>
                  </a:lnTo>
                  <a:lnTo>
                    <a:pt x="219671" y="206006"/>
                  </a:lnTo>
                  <a:close/>
                </a:path>
                <a:path w="260984" h="312420">
                  <a:moveTo>
                    <a:pt x="219671" y="185470"/>
                  </a:moveTo>
                  <a:lnTo>
                    <a:pt x="218986" y="184797"/>
                  </a:lnTo>
                  <a:lnTo>
                    <a:pt x="216255" y="184797"/>
                  </a:lnTo>
                  <a:lnTo>
                    <a:pt x="215569" y="185483"/>
                  </a:lnTo>
                  <a:lnTo>
                    <a:pt x="215569" y="188214"/>
                  </a:lnTo>
                  <a:lnTo>
                    <a:pt x="216255" y="188899"/>
                  </a:lnTo>
                  <a:lnTo>
                    <a:pt x="217627" y="188899"/>
                  </a:lnTo>
                  <a:lnTo>
                    <a:pt x="218986" y="188899"/>
                  </a:lnTo>
                  <a:lnTo>
                    <a:pt x="219671" y="188214"/>
                  </a:lnTo>
                  <a:lnTo>
                    <a:pt x="219671" y="185470"/>
                  </a:lnTo>
                  <a:close/>
                </a:path>
                <a:path w="260984" h="312420">
                  <a:moveTo>
                    <a:pt x="219671" y="164947"/>
                  </a:moveTo>
                  <a:lnTo>
                    <a:pt x="218986" y="164261"/>
                  </a:lnTo>
                  <a:lnTo>
                    <a:pt x="216255" y="164261"/>
                  </a:lnTo>
                  <a:lnTo>
                    <a:pt x="215569" y="164947"/>
                  </a:lnTo>
                  <a:lnTo>
                    <a:pt x="215569" y="167690"/>
                  </a:lnTo>
                  <a:lnTo>
                    <a:pt x="216255" y="168376"/>
                  </a:lnTo>
                  <a:lnTo>
                    <a:pt x="217627" y="168376"/>
                  </a:lnTo>
                  <a:lnTo>
                    <a:pt x="218986" y="168376"/>
                  </a:lnTo>
                  <a:lnTo>
                    <a:pt x="219671" y="167690"/>
                  </a:lnTo>
                  <a:lnTo>
                    <a:pt x="219671" y="164947"/>
                  </a:lnTo>
                  <a:close/>
                </a:path>
                <a:path w="260984" h="312420">
                  <a:moveTo>
                    <a:pt x="219671" y="144462"/>
                  </a:moveTo>
                  <a:lnTo>
                    <a:pt x="218986" y="143789"/>
                  </a:lnTo>
                  <a:lnTo>
                    <a:pt x="216255" y="143789"/>
                  </a:lnTo>
                  <a:lnTo>
                    <a:pt x="215569" y="144462"/>
                  </a:lnTo>
                  <a:lnTo>
                    <a:pt x="215569" y="147205"/>
                  </a:lnTo>
                  <a:lnTo>
                    <a:pt x="216255" y="147891"/>
                  </a:lnTo>
                  <a:lnTo>
                    <a:pt x="217627" y="147891"/>
                  </a:lnTo>
                  <a:lnTo>
                    <a:pt x="218986" y="147891"/>
                  </a:lnTo>
                  <a:lnTo>
                    <a:pt x="219671" y="147205"/>
                  </a:lnTo>
                  <a:lnTo>
                    <a:pt x="219671" y="144462"/>
                  </a:lnTo>
                  <a:close/>
                </a:path>
                <a:path w="260984" h="312420">
                  <a:moveTo>
                    <a:pt x="219671" y="123888"/>
                  </a:moveTo>
                  <a:lnTo>
                    <a:pt x="218986" y="123215"/>
                  </a:lnTo>
                  <a:lnTo>
                    <a:pt x="216255" y="123215"/>
                  </a:lnTo>
                  <a:lnTo>
                    <a:pt x="215569" y="123888"/>
                  </a:lnTo>
                  <a:lnTo>
                    <a:pt x="215569" y="126631"/>
                  </a:lnTo>
                  <a:lnTo>
                    <a:pt x="216255" y="127317"/>
                  </a:lnTo>
                  <a:lnTo>
                    <a:pt x="217627" y="127317"/>
                  </a:lnTo>
                  <a:lnTo>
                    <a:pt x="218986" y="127317"/>
                  </a:lnTo>
                  <a:lnTo>
                    <a:pt x="219671" y="126631"/>
                  </a:lnTo>
                  <a:lnTo>
                    <a:pt x="219671" y="123888"/>
                  </a:lnTo>
                  <a:close/>
                </a:path>
                <a:path w="260984" h="312420">
                  <a:moveTo>
                    <a:pt x="219671" y="103339"/>
                  </a:moveTo>
                  <a:lnTo>
                    <a:pt x="218986" y="102654"/>
                  </a:lnTo>
                  <a:lnTo>
                    <a:pt x="216255" y="102654"/>
                  </a:lnTo>
                  <a:lnTo>
                    <a:pt x="215569" y="103339"/>
                  </a:lnTo>
                  <a:lnTo>
                    <a:pt x="215569" y="106083"/>
                  </a:lnTo>
                  <a:lnTo>
                    <a:pt x="216255" y="106768"/>
                  </a:lnTo>
                  <a:lnTo>
                    <a:pt x="217627" y="106768"/>
                  </a:lnTo>
                  <a:lnTo>
                    <a:pt x="218986" y="106768"/>
                  </a:lnTo>
                  <a:lnTo>
                    <a:pt x="219671" y="106083"/>
                  </a:lnTo>
                  <a:lnTo>
                    <a:pt x="219671" y="103339"/>
                  </a:lnTo>
                  <a:close/>
                </a:path>
                <a:path w="260984" h="312420">
                  <a:moveTo>
                    <a:pt x="219671" y="82816"/>
                  </a:moveTo>
                  <a:lnTo>
                    <a:pt x="218986" y="82130"/>
                  </a:lnTo>
                  <a:lnTo>
                    <a:pt x="216255" y="82130"/>
                  </a:lnTo>
                  <a:lnTo>
                    <a:pt x="215569" y="82816"/>
                  </a:lnTo>
                  <a:lnTo>
                    <a:pt x="215569" y="85547"/>
                  </a:lnTo>
                  <a:lnTo>
                    <a:pt x="216255" y="86233"/>
                  </a:lnTo>
                  <a:lnTo>
                    <a:pt x="217627" y="86233"/>
                  </a:lnTo>
                  <a:lnTo>
                    <a:pt x="218986" y="86233"/>
                  </a:lnTo>
                  <a:lnTo>
                    <a:pt x="219671" y="85547"/>
                  </a:lnTo>
                  <a:lnTo>
                    <a:pt x="219671" y="82816"/>
                  </a:lnTo>
                  <a:close/>
                </a:path>
                <a:path w="260984" h="312420">
                  <a:moveTo>
                    <a:pt x="219671" y="62280"/>
                  </a:moveTo>
                  <a:lnTo>
                    <a:pt x="218986" y="61607"/>
                  </a:lnTo>
                  <a:lnTo>
                    <a:pt x="216255" y="61607"/>
                  </a:lnTo>
                  <a:lnTo>
                    <a:pt x="215569" y="62280"/>
                  </a:lnTo>
                  <a:lnTo>
                    <a:pt x="215569" y="65024"/>
                  </a:lnTo>
                  <a:lnTo>
                    <a:pt x="216255" y="65709"/>
                  </a:lnTo>
                  <a:lnTo>
                    <a:pt x="217627" y="65709"/>
                  </a:lnTo>
                  <a:lnTo>
                    <a:pt x="218986" y="65709"/>
                  </a:lnTo>
                  <a:lnTo>
                    <a:pt x="219671" y="65024"/>
                  </a:lnTo>
                  <a:lnTo>
                    <a:pt x="219671" y="62280"/>
                  </a:lnTo>
                  <a:close/>
                </a:path>
                <a:path w="260984" h="312420">
                  <a:moveTo>
                    <a:pt x="219671" y="41757"/>
                  </a:moveTo>
                  <a:lnTo>
                    <a:pt x="218986" y="41071"/>
                  </a:lnTo>
                  <a:lnTo>
                    <a:pt x="216255" y="41071"/>
                  </a:lnTo>
                  <a:lnTo>
                    <a:pt x="215569" y="41757"/>
                  </a:lnTo>
                  <a:lnTo>
                    <a:pt x="215569" y="44500"/>
                  </a:lnTo>
                  <a:lnTo>
                    <a:pt x="216255" y="45186"/>
                  </a:lnTo>
                  <a:lnTo>
                    <a:pt x="217627" y="45186"/>
                  </a:lnTo>
                  <a:lnTo>
                    <a:pt x="218986" y="45186"/>
                  </a:lnTo>
                  <a:lnTo>
                    <a:pt x="219671" y="44500"/>
                  </a:lnTo>
                  <a:lnTo>
                    <a:pt x="219671" y="41757"/>
                  </a:lnTo>
                  <a:close/>
                </a:path>
                <a:path w="260984" h="312420">
                  <a:moveTo>
                    <a:pt x="229946" y="299770"/>
                  </a:moveTo>
                  <a:lnTo>
                    <a:pt x="229933" y="299212"/>
                  </a:lnTo>
                  <a:lnTo>
                    <a:pt x="229730" y="298729"/>
                  </a:lnTo>
                  <a:lnTo>
                    <a:pt x="228942" y="297916"/>
                  </a:lnTo>
                  <a:lnTo>
                    <a:pt x="228460" y="297713"/>
                  </a:lnTo>
                  <a:lnTo>
                    <a:pt x="226517" y="297713"/>
                  </a:lnTo>
                  <a:lnTo>
                    <a:pt x="225831" y="298399"/>
                  </a:lnTo>
                  <a:lnTo>
                    <a:pt x="225831" y="300342"/>
                  </a:lnTo>
                  <a:lnTo>
                    <a:pt x="226034" y="300824"/>
                  </a:lnTo>
                  <a:lnTo>
                    <a:pt x="226834" y="301612"/>
                  </a:lnTo>
                  <a:lnTo>
                    <a:pt x="227317" y="301815"/>
                  </a:lnTo>
                  <a:lnTo>
                    <a:pt x="227888" y="301828"/>
                  </a:lnTo>
                  <a:lnTo>
                    <a:pt x="229260" y="301828"/>
                  </a:lnTo>
                  <a:lnTo>
                    <a:pt x="229946" y="301142"/>
                  </a:lnTo>
                  <a:lnTo>
                    <a:pt x="229946" y="299770"/>
                  </a:lnTo>
                  <a:close/>
                </a:path>
                <a:path w="260984" h="312420">
                  <a:moveTo>
                    <a:pt x="229946" y="277876"/>
                  </a:moveTo>
                  <a:lnTo>
                    <a:pt x="229260" y="277190"/>
                  </a:lnTo>
                  <a:lnTo>
                    <a:pt x="227888" y="277190"/>
                  </a:lnTo>
                  <a:lnTo>
                    <a:pt x="225831" y="278676"/>
                  </a:lnTo>
                  <a:lnTo>
                    <a:pt x="225831" y="279806"/>
                  </a:lnTo>
                  <a:lnTo>
                    <a:pt x="226034" y="280301"/>
                  </a:lnTo>
                  <a:lnTo>
                    <a:pt x="226834" y="281089"/>
                  </a:lnTo>
                  <a:lnTo>
                    <a:pt x="227317" y="281292"/>
                  </a:lnTo>
                  <a:lnTo>
                    <a:pt x="227888" y="281292"/>
                  </a:lnTo>
                  <a:lnTo>
                    <a:pt x="229260" y="281292"/>
                  </a:lnTo>
                  <a:lnTo>
                    <a:pt x="229946" y="280606"/>
                  </a:lnTo>
                  <a:lnTo>
                    <a:pt x="229946" y="277876"/>
                  </a:lnTo>
                  <a:close/>
                </a:path>
                <a:path w="260984" h="312420">
                  <a:moveTo>
                    <a:pt x="229946" y="257352"/>
                  </a:moveTo>
                  <a:lnTo>
                    <a:pt x="229260" y="256667"/>
                  </a:lnTo>
                  <a:lnTo>
                    <a:pt x="227888" y="256667"/>
                  </a:lnTo>
                  <a:lnTo>
                    <a:pt x="227317" y="256667"/>
                  </a:lnTo>
                  <a:lnTo>
                    <a:pt x="226834" y="256870"/>
                  </a:lnTo>
                  <a:lnTo>
                    <a:pt x="226034" y="257657"/>
                  </a:lnTo>
                  <a:lnTo>
                    <a:pt x="225831" y="258152"/>
                  </a:lnTo>
                  <a:lnTo>
                    <a:pt x="225831" y="259283"/>
                  </a:lnTo>
                  <a:lnTo>
                    <a:pt x="227888" y="260769"/>
                  </a:lnTo>
                  <a:lnTo>
                    <a:pt x="229260" y="260769"/>
                  </a:lnTo>
                  <a:lnTo>
                    <a:pt x="229946" y="260083"/>
                  </a:lnTo>
                  <a:lnTo>
                    <a:pt x="229946" y="257352"/>
                  </a:lnTo>
                  <a:close/>
                </a:path>
                <a:path w="260984" h="312420">
                  <a:moveTo>
                    <a:pt x="229946" y="236728"/>
                  </a:moveTo>
                  <a:lnTo>
                    <a:pt x="229260" y="236042"/>
                  </a:lnTo>
                  <a:lnTo>
                    <a:pt x="227888" y="236042"/>
                  </a:lnTo>
                  <a:lnTo>
                    <a:pt x="227317" y="236054"/>
                  </a:lnTo>
                  <a:lnTo>
                    <a:pt x="226834" y="236245"/>
                  </a:lnTo>
                  <a:lnTo>
                    <a:pt x="226034" y="237045"/>
                  </a:lnTo>
                  <a:lnTo>
                    <a:pt x="225831" y="237528"/>
                  </a:lnTo>
                  <a:lnTo>
                    <a:pt x="225831" y="238658"/>
                  </a:lnTo>
                  <a:lnTo>
                    <a:pt x="226034" y="239141"/>
                  </a:lnTo>
                  <a:lnTo>
                    <a:pt x="226428" y="239547"/>
                  </a:lnTo>
                  <a:lnTo>
                    <a:pt x="226834" y="239941"/>
                  </a:lnTo>
                  <a:lnTo>
                    <a:pt x="227317" y="240144"/>
                  </a:lnTo>
                  <a:lnTo>
                    <a:pt x="227888" y="240144"/>
                  </a:lnTo>
                  <a:lnTo>
                    <a:pt x="229260" y="240144"/>
                  </a:lnTo>
                  <a:lnTo>
                    <a:pt x="229946" y="239458"/>
                  </a:lnTo>
                  <a:lnTo>
                    <a:pt x="229946" y="236728"/>
                  </a:lnTo>
                  <a:close/>
                </a:path>
                <a:path w="260984" h="312420">
                  <a:moveTo>
                    <a:pt x="229946" y="195745"/>
                  </a:moveTo>
                  <a:lnTo>
                    <a:pt x="229260" y="195059"/>
                  </a:lnTo>
                  <a:lnTo>
                    <a:pt x="227888" y="195059"/>
                  </a:lnTo>
                  <a:lnTo>
                    <a:pt x="227317" y="195059"/>
                  </a:lnTo>
                  <a:lnTo>
                    <a:pt x="226834" y="195262"/>
                  </a:lnTo>
                  <a:lnTo>
                    <a:pt x="226428" y="195656"/>
                  </a:lnTo>
                  <a:lnTo>
                    <a:pt x="226034" y="196062"/>
                  </a:lnTo>
                  <a:lnTo>
                    <a:pt x="225831" y="196545"/>
                  </a:lnTo>
                  <a:lnTo>
                    <a:pt x="225831" y="197675"/>
                  </a:lnTo>
                  <a:lnTo>
                    <a:pt x="226034" y="198158"/>
                  </a:lnTo>
                  <a:lnTo>
                    <a:pt x="226834" y="198958"/>
                  </a:lnTo>
                  <a:lnTo>
                    <a:pt x="227317" y="199161"/>
                  </a:lnTo>
                  <a:lnTo>
                    <a:pt x="227888" y="199161"/>
                  </a:lnTo>
                  <a:lnTo>
                    <a:pt x="229260" y="199161"/>
                  </a:lnTo>
                  <a:lnTo>
                    <a:pt x="229946" y="198475"/>
                  </a:lnTo>
                  <a:lnTo>
                    <a:pt x="229946" y="195745"/>
                  </a:lnTo>
                  <a:close/>
                </a:path>
                <a:path w="260984" h="312420">
                  <a:moveTo>
                    <a:pt x="229946" y="175209"/>
                  </a:moveTo>
                  <a:lnTo>
                    <a:pt x="229260" y="174523"/>
                  </a:lnTo>
                  <a:lnTo>
                    <a:pt x="227888" y="174523"/>
                  </a:lnTo>
                  <a:lnTo>
                    <a:pt x="225831" y="176009"/>
                  </a:lnTo>
                  <a:lnTo>
                    <a:pt x="225831" y="177152"/>
                  </a:lnTo>
                  <a:lnTo>
                    <a:pt x="226034" y="177634"/>
                  </a:lnTo>
                  <a:lnTo>
                    <a:pt x="226834" y="178422"/>
                  </a:lnTo>
                  <a:lnTo>
                    <a:pt x="227317" y="178625"/>
                  </a:lnTo>
                  <a:lnTo>
                    <a:pt x="227888" y="178638"/>
                  </a:lnTo>
                  <a:lnTo>
                    <a:pt x="229260" y="178638"/>
                  </a:lnTo>
                  <a:lnTo>
                    <a:pt x="229946" y="177952"/>
                  </a:lnTo>
                  <a:lnTo>
                    <a:pt x="229946" y="175209"/>
                  </a:lnTo>
                  <a:close/>
                </a:path>
                <a:path w="260984" h="312420">
                  <a:moveTo>
                    <a:pt x="229946" y="154686"/>
                  </a:moveTo>
                  <a:lnTo>
                    <a:pt x="229260" y="154000"/>
                  </a:lnTo>
                  <a:lnTo>
                    <a:pt x="227888" y="154000"/>
                  </a:lnTo>
                  <a:lnTo>
                    <a:pt x="227317" y="154012"/>
                  </a:lnTo>
                  <a:lnTo>
                    <a:pt x="226834" y="154203"/>
                  </a:lnTo>
                  <a:lnTo>
                    <a:pt x="226034" y="155003"/>
                  </a:lnTo>
                  <a:lnTo>
                    <a:pt x="225831" y="155486"/>
                  </a:lnTo>
                  <a:lnTo>
                    <a:pt x="225831" y="156616"/>
                  </a:lnTo>
                  <a:lnTo>
                    <a:pt x="226034" y="157099"/>
                  </a:lnTo>
                  <a:lnTo>
                    <a:pt x="226428" y="157505"/>
                  </a:lnTo>
                  <a:lnTo>
                    <a:pt x="226834" y="157899"/>
                  </a:lnTo>
                  <a:lnTo>
                    <a:pt x="227317" y="158102"/>
                  </a:lnTo>
                  <a:lnTo>
                    <a:pt x="227888" y="158102"/>
                  </a:lnTo>
                  <a:lnTo>
                    <a:pt x="229260" y="158102"/>
                  </a:lnTo>
                  <a:lnTo>
                    <a:pt x="229946" y="157416"/>
                  </a:lnTo>
                  <a:lnTo>
                    <a:pt x="229946" y="154686"/>
                  </a:lnTo>
                  <a:close/>
                </a:path>
                <a:path w="260984" h="312420">
                  <a:moveTo>
                    <a:pt x="229946" y="134162"/>
                  </a:moveTo>
                  <a:lnTo>
                    <a:pt x="229260" y="133477"/>
                  </a:lnTo>
                  <a:lnTo>
                    <a:pt x="227888" y="133477"/>
                  </a:lnTo>
                  <a:lnTo>
                    <a:pt x="227317" y="133477"/>
                  </a:lnTo>
                  <a:lnTo>
                    <a:pt x="226834" y="133680"/>
                  </a:lnTo>
                  <a:lnTo>
                    <a:pt x="226034" y="134467"/>
                  </a:lnTo>
                  <a:lnTo>
                    <a:pt x="225831" y="134962"/>
                  </a:lnTo>
                  <a:lnTo>
                    <a:pt x="225844" y="135801"/>
                  </a:lnTo>
                  <a:lnTo>
                    <a:pt x="227888" y="137579"/>
                  </a:lnTo>
                  <a:lnTo>
                    <a:pt x="228803" y="137579"/>
                  </a:lnTo>
                  <a:lnTo>
                    <a:pt x="229425" y="137147"/>
                  </a:lnTo>
                  <a:lnTo>
                    <a:pt x="229781" y="136309"/>
                  </a:lnTo>
                  <a:lnTo>
                    <a:pt x="229895" y="136055"/>
                  </a:lnTo>
                  <a:lnTo>
                    <a:pt x="229946" y="135801"/>
                  </a:lnTo>
                  <a:lnTo>
                    <a:pt x="229946" y="135521"/>
                  </a:lnTo>
                  <a:lnTo>
                    <a:pt x="229946" y="134162"/>
                  </a:lnTo>
                  <a:close/>
                </a:path>
                <a:path w="260984" h="312420">
                  <a:moveTo>
                    <a:pt x="229946" y="95821"/>
                  </a:moveTo>
                  <a:lnTo>
                    <a:pt x="229933" y="93878"/>
                  </a:lnTo>
                  <a:lnTo>
                    <a:pt x="229743" y="93395"/>
                  </a:lnTo>
                  <a:lnTo>
                    <a:pt x="228942" y="92595"/>
                  </a:lnTo>
                  <a:lnTo>
                    <a:pt x="228460" y="92392"/>
                  </a:lnTo>
                  <a:lnTo>
                    <a:pt x="227317" y="92405"/>
                  </a:lnTo>
                  <a:lnTo>
                    <a:pt x="226834" y="92595"/>
                  </a:lnTo>
                  <a:lnTo>
                    <a:pt x="226428" y="92989"/>
                  </a:lnTo>
                  <a:lnTo>
                    <a:pt x="226034" y="93395"/>
                  </a:lnTo>
                  <a:lnTo>
                    <a:pt x="225831" y="93878"/>
                  </a:lnTo>
                  <a:lnTo>
                    <a:pt x="225831" y="95021"/>
                  </a:lnTo>
                  <a:lnTo>
                    <a:pt x="226034" y="95504"/>
                  </a:lnTo>
                  <a:lnTo>
                    <a:pt x="226834" y="96291"/>
                  </a:lnTo>
                  <a:lnTo>
                    <a:pt x="227317" y="96494"/>
                  </a:lnTo>
                  <a:lnTo>
                    <a:pt x="227888" y="96494"/>
                  </a:lnTo>
                  <a:lnTo>
                    <a:pt x="229260" y="96494"/>
                  </a:lnTo>
                  <a:lnTo>
                    <a:pt x="229946" y="95821"/>
                  </a:lnTo>
                  <a:close/>
                </a:path>
                <a:path w="260984" h="312420">
                  <a:moveTo>
                    <a:pt x="229946" y="72555"/>
                  </a:moveTo>
                  <a:lnTo>
                    <a:pt x="229260" y="71869"/>
                  </a:lnTo>
                  <a:lnTo>
                    <a:pt x="227888" y="71869"/>
                  </a:lnTo>
                  <a:lnTo>
                    <a:pt x="227317" y="71869"/>
                  </a:lnTo>
                  <a:lnTo>
                    <a:pt x="226834" y="72072"/>
                  </a:lnTo>
                  <a:lnTo>
                    <a:pt x="226428" y="72466"/>
                  </a:lnTo>
                  <a:lnTo>
                    <a:pt x="225463" y="73431"/>
                  </a:lnTo>
                  <a:lnTo>
                    <a:pt x="225463" y="74409"/>
                  </a:lnTo>
                  <a:lnTo>
                    <a:pt x="226428" y="75374"/>
                  </a:lnTo>
                  <a:lnTo>
                    <a:pt x="226834" y="75768"/>
                  </a:lnTo>
                  <a:lnTo>
                    <a:pt x="227317" y="75971"/>
                  </a:lnTo>
                  <a:lnTo>
                    <a:pt x="227888" y="75971"/>
                  </a:lnTo>
                  <a:lnTo>
                    <a:pt x="229260" y="75971"/>
                  </a:lnTo>
                  <a:lnTo>
                    <a:pt x="229946" y="75285"/>
                  </a:lnTo>
                  <a:lnTo>
                    <a:pt x="229946" y="72555"/>
                  </a:lnTo>
                  <a:close/>
                </a:path>
                <a:path w="260984" h="312420">
                  <a:moveTo>
                    <a:pt x="229946" y="52019"/>
                  </a:moveTo>
                  <a:lnTo>
                    <a:pt x="229260" y="51333"/>
                  </a:lnTo>
                  <a:lnTo>
                    <a:pt x="227888" y="51333"/>
                  </a:lnTo>
                  <a:lnTo>
                    <a:pt x="227317" y="51346"/>
                  </a:lnTo>
                  <a:lnTo>
                    <a:pt x="226834" y="51549"/>
                  </a:lnTo>
                  <a:lnTo>
                    <a:pt x="226034" y="52336"/>
                  </a:lnTo>
                  <a:lnTo>
                    <a:pt x="225831" y="52819"/>
                  </a:lnTo>
                  <a:lnTo>
                    <a:pt x="225831" y="53962"/>
                  </a:lnTo>
                  <a:lnTo>
                    <a:pt x="227888" y="55448"/>
                  </a:lnTo>
                  <a:lnTo>
                    <a:pt x="229260" y="55448"/>
                  </a:lnTo>
                  <a:lnTo>
                    <a:pt x="229946" y="54762"/>
                  </a:lnTo>
                  <a:lnTo>
                    <a:pt x="229946" y="52019"/>
                  </a:lnTo>
                  <a:close/>
                </a:path>
                <a:path w="260984" h="312420">
                  <a:moveTo>
                    <a:pt x="229946" y="31445"/>
                  </a:moveTo>
                  <a:lnTo>
                    <a:pt x="229260" y="30759"/>
                  </a:lnTo>
                  <a:lnTo>
                    <a:pt x="227888" y="30759"/>
                  </a:lnTo>
                  <a:lnTo>
                    <a:pt x="227317" y="30772"/>
                  </a:lnTo>
                  <a:lnTo>
                    <a:pt x="226834" y="30975"/>
                  </a:lnTo>
                  <a:lnTo>
                    <a:pt x="226034" y="31762"/>
                  </a:lnTo>
                  <a:lnTo>
                    <a:pt x="225831" y="32245"/>
                  </a:lnTo>
                  <a:lnTo>
                    <a:pt x="225831" y="33388"/>
                  </a:lnTo>
                  <a:lnTo>
                    <a:pt x="227888" y="34874"/>
                  </a:lnTo>
                  <a:lnTo>
                    <a:pt x="229260" y="34874"/>
                  </a:lnTo>
                  <a:lnTo>
                    <a:pt x="229946" y="34188"/>
                  </a:lnTo>
                  <a:lnTo>
                    <a:pt x="229946" y="31445"/>
                  </a:lnTo>
                  <a:close/>
                </a:path>
                <a:path w="260984" h="312420">
                  <a:moveTo>
                    <a:pt x="230060" y="114884"/>
                  </a:moveTo>
                  <a:lnTo>
                    <a:pt x="229501" y="113538"/>
                  </a:lnTo>
                  <a:lnTo>
                    <a:pt x="229006" y="113131"/>
                  </a:lnTo>
                  <a:lnTo>
                    <a:pt x="227571" y="112839"/>
                  </a:lnTo>
                  <a:lnTo>
                    <a:pt x="226949" y="113030"/>
                  </a:lnTo>
                  <a:lnTo>
                    <a:pt x="226034" y="113944"/>
                  </a:lnTo>
                  <a:lnTo>
                    <a:pt x="225844" y="114414"/>
                  </a:lnTo>
                  <a:lnTo>
                    <a:pt x="225831" y="116344"/>
                  </a:lnTo>
                  <a:lnTo>
                    <a:pt x="226517" y="117030"/>
                  </a:lnTo>
                  <a:lnTo>
                    <a:pt x="227888" y="117055"/>
                  </a:lnTo>
                  <a:lnTo>
                    <a:pt x="228612" y="117055"/>
                  </a:lnTo>
                  <a:lnTo>
                    <a:pt x="229184" y="116751"/>
                  </a:lnTo>
                  <a:lnTo>
                    <a:pt x="229997" y="115531"/>
                  </a:lnTo>
                  <a:lnTo>
                    <a:pt x="230060" y="114884"/>
                  </a:lnTo>
                  <a:close/>
                </a:path>
                <a:path w="260984" h="312420">
                  <a:moveTo>
                    <a:pt x="230149" y="217589"/>
                  </a:moveTo>
                  <a:lnTo>
                    <a:pt x="229997" y="216852"/>
                  </a:lnTo>
                  <a:lnTo>
                    <a:pt x="229336" y="216204"/>
                  </a:lnTo>
                  <a:lnTo>
                    <a:pt x="228942" y="215798"/>
                  </a:lnTo>
                  <a:lnTo>
                    <a:pt x="228460" y="215595"/>
                  </a:lnTo>
                  <a:lnTo>
                    <a:pt x="227888" y="215607"/>
                  </a:lnTo>
                  <a:lnTo>
                    <a:pt x="226377" y="215442"/>
                  </a:lnTo>
                  <a:lnTo>
                    <a:pt x="225615" y="216128"/>
                  </a:lnTo>
                  <a:lnTo>
                    <a:pt x="225615" y="219176"/>
                  </a:lnTo>
                  <a:lnTo>
                    <a:pt x="226377" y="219849"/>
                  </a:lnTo>
                  <a:lnTo>
                    <a:pt x="227888" y="219684"/>
                  </a:lnTo>
                  <a:lnTo>
                    <a:pt x="228803" y="219710"/>
                  </a:lnTo>
                  <a:lnTo>
                    <a:pt x="229438" y="219290"/>
                  </a:lnTo>
                  <a:lnTo>
                    <a:pt x="230149" y="217589"/>
                  </a:lnTo>
                  <a:close/>
                </a:path>
                <a:path w="260984" h="312420">
                  <a:moveTo>
                    <a:pt x="240233" y="308673"/>
                  </a:moveTo>
                  <a:lnTo>
                    <a:pt x="239547" y="307987"/>
                  </a:lnTo>
                  <a:lnTo>
                    <a:pt x="236804" y="307987"/>
                  </a:lnTo>
                  <a:lnTo>
                    <a:pt x="236118" y="308673"/>
                  </a:lnTo>
                  <a:lnTo>
                    <a:pt x="236118" y="311404"/>
                  </a:lnTo>
                  <a:lnTo>
                    <a:pt x="236804" y="312089"/>
                  </a:lnTo>
                  <a:lnTo>
                    <a:pt x="238175" y="312089"/>
                  </a:lnTo>
                  <a:lnTo>
                    <a:pt x="239547" y="312089"/>
                  </a:lnTo>
                  <a:lnTo>
                    <a:pt x="240233" y="311404"/>
                  </a:lnTo>
                  <a:lnTo>
                    <a:pt x="240233" y="308673"/>
                  </a:lnTo>
                  <a:close/>
                </a:path>
                <a:path w="260984" h="312420">
                  <a:moveTo>
                    <a:pt x="240233" y="288137"/>
                  </a:moveTo>
                  <a:lnTo>
                    <a:pt x="239547" y="287451"/>
                  </a:lnTo>
                  <a:lnTo>
                    <a:pt x="236804" y="287451"/>
                  </a:lnTo>
                  <a:lnTo>
                    <a:pt x="236118" y="288137"/>
                  </a:lnTo>
                  <a:lnTo>
                    <a:pt x="236118" y="290880"/>
                  </a:lnTo>
                  <a:lnTo>
                    <a:pt x="236804" y="291566"/>
                  </a:lnTo>
                  <a:lnTo>
                    <a:pt x="238175" y="291566"/>
                  </a:lnTo>
                  <a:lnTo>
                    <a:pt x="239547" y="291566"/>
                  </a:lnTo>
                  <a:lnTo>
                    <a:pt x="240233" y="290880"/>
                  </a:lnTo>
                  <a:lnTo>
                    <a:pt x="240233" y="288137"/>
                  </a:lnTo>
                  <a:close/>
                </a:path>
                <a:path w="260984" h="312420">
                  <a:moveTo>
                    <a:pt x="240233" y="267614"/>
                  </a:moveTo>
                  <a:lnTo>
                    <a:pt x="239547" y="266928"/>
                  </a:lnTo>
                  <a:lnTo>
                    <a:pt x="236804" y="266928"/>
                  </a:lnTo>
                  <a:lnTo>
                    <a:pt x="236118" y="267614"/>
                  </a:lnTo>
                  <a:lnTo>
                    <a:pt x="236118" y="270344"/>
                  </a:lnTo>
                  <a:lnTo>
                    <a:pt x="236804" y="271030"/>
                  </a:lnTo>
                  <a:lnTo>
                    <a:pt x="238175" y="271030"/>
                  </a:lnTo>
                  <a:lnTo>
                    <a:pt x="239547" y="271030"/>
                  </a:lnTo>
                  <a:lnTo>
                    <a:pt x="240233" y="270344"/>
                  </a:lnTo>
                  <a:lnTo>
                    <a:pt x="240233" y="267614"/>
                  </a:lnTo>
                  <a:close/>
                </a:path>
                <a:path w="260984" h="312420">
                  <a:moveTo>
                    <a:pt x="240233" y="144462"/>
                  </a:moveTo>
                  <a:lnTo>
                    <a:pt x="239547" y="143789"/>
                  </a:lnTo>
                  <a:lnTo>
                    <a:pt x="236804" y="143789"/>
                  </a:lnTo>
                  <a:lnTo>
                    <a:pt x="236118" y="144462"/>
                  </a:lnTo>
                  <a:lnTo>
                    <a:pt x="236118" y="147205"/>
                  </a:lnTo>
                  <a:lnTo>
                    <a:pt x="236804" y="147891"/>
                  </a:lnTo>
                  <a:lnTo>
                    <a:pt x="238175" y="147891"/>
                  </a:lnTo>
                  <a:lnTo>
                    <a:pt x="239547" y="147891"/>
                  </a:lnTo>
                  <a:lnTo>
                    <a:pt x="240233" y="147205"/>
                  </a:lnTo>
                  <a:lnTo>
                    <a:pt x="240233" y="144462"/>
                  </a:lnTo>
                  <a:close/>
                </a:path>
                <a:path w="260984" h="312420">
                  <a:moveTo>
                    <a:pt x="240233" y="123888"/>
                  </a:moveTo>
                  <a:lnTo>
                    <a:pt x="239547" y="123215"/>
                  </a:lnTo>
                  <a:lnTo>
                    <a:pt x="236804" y="123215"/>
                  </a:lnTo>
                  <a:lnTo>
                    <a:pt x="236118" y="123888"/>
                  </a:lnTo>
                  <a:lnTo>
                    <a:pt x="236118" y="126631"/>
                  </a:lnTo>
                  <a:lnTo>
                    <a:pt x="236804" y="127317"/>
                  </a:lnTo>
                  <a:lnTo>
                    <a:pt x="238175" y="127317"/>
                  </a:lnTo>
                  <a:lnTo>
                    <a:pt x="239547" y="127317"/>
                  </a:lnTo>
                  <a:lnTo>
                    <a:pt x="240233" y="126631"/>
                  </a:lnTo>
                  <a:lnTo>
                    <a:pt x="240233" y="123888"/>
                  </a:lnTo>
                  <a:close/>
                </a:path>
                <a:path w="260984" h="312420">
                  <a:moveTo>
                    <a:pt x="240233" y="103339"/>
                  </a:moveTo>
                  <a:lnTo>
                    <a:pt x="239547" y="102654"/>
                  </a:lnTo>
                  <a:lnTo>
                    <a:pt x="236804" y="102654"/>
                  </a:lnTo>
                  <a:lnTo>
                    <a:pt x="236118" y="103339"/>
                  </a:lnTo>
                  <a:lnTo>
                    <a:pt x="236118" y="106083"/>
                  </a:lnTo>
                  <a:lnTo>
                    <a:pt x="236804" y="106768"/>
                  </a:lnTo>
                  <a:lnTo>
                    <a:pt x="238175" y="106768"/>
                  </a:lnTo>
                  <a:lnTo>
                    <a:pt x="239547" y="106768"/>
                  </a:lnTo>
                  <a:lnTo>
                    <a:pt x="240233" y="106083"/>
                  </a:lnTo>
                  <a:lnTo>
                    <a:pt x="240233" y="103339"/>
                  </a:lnTo>
                  <a:close/>
                </a:path>
                <a:path w="260984" h="312420">
                  <a:moveTo>
                    <a:pt x="240233" y="82816"/>
                  </a:moveTo>
                  <a:lnTo>
                    <a:pt x="239547" y="82130"/>
                  </a:lnTo>
                  <a:lnTo>
                    <a:pt x="236804" y="82130"/>
                  </a:lnTo>
                  <a:lnTo>
                    <a:pt x="236118" y="82816"/>
                  </a:lnTo>
                  <a:lnTo>
                    <a:pt x="236118" y="85547"/>
                  </a:lnTo>
                  <a:lnTo>
                    <a:pt x="236804" y="86233"/>
                  </a:lnTo>
                  <a:lnTo>
                    <a:pt x="238175" y="86233"/>
                  </a:lnTo>
                  <a:lnTo>
                    <a:pt x="239547" y="86233"/>
                  </a:lnTo>
                  <a:lnTo>
                    <a:pt x="240233" y="85547"/>
                  </a:lnTo>
                  <a:lnTo>
                    <a:pt x="240233" y="82816"/>
                  </a:lnTo>
                  <a:close/>
                </a:path>
                <a:path w="260984" h="312420">
                  <a:moveTo>
                    <a:pt x="240233" y="62280"/>
                  </a:moveTo>
                  <a:lnTo>
                    <a:pt x="239547" y="61607"/>
                  </a:lnTo>
                  <a:lnTo>
                    <a:pt x="236804" y="61607"/>
                  </a:lnTo>
                  <a:lnTo>
                    <a:pt x="236118" y="62280"/>
                  </a:lnTo>
                  <a:lnTo>
                    <a:pt x="236118" y="65024"/>
                  </a:lnTo>
                  <a:lnTo>
                    <a:pt x="236804" y="65709"/>
                  </a:lnTo>
                  <a:lnTo>
                    <a:pt x="238175" y="65709"/>
                  </a:lnTo>
                  <a:lnTo>
                    <a:pt x="239547" y="65709"/>
                  </a:lnTo>
                  <a:lnTo>
                    <a:pt x="240233" y="65024"/>
                  </a:lnTo>
                  <a:lnTo>
                    <a:pt x="240233" y="62280"/>
                  </a:lnTo>
                  <a:close/>
                </a:path>
                <a:path w="260984" h="312420">
                  <a:moveTo>
                    <a:pt x="240233" y="41757"/>
                  </a:moveTo>
                  <a:lnTo>
                    <a:pt x="239547" y="41071"/>
                  </a:lnTo>
                  <a:lnTo>
                    <a:pt x="236804" y="41071"/>
                  </a:lnTo>
                  <a:lnTo>
                    <a:pt x="236118" y="41757"/>
                  </a:lnTo>
                  <a:lnTo>
                    <a:pt x="236118" y="44500"/>
                  </a:lnTo>
                  <a:lnTo>
                    <a:pt x="236804" y="45186"/>
                  </a:lnTo>
                  <a:lnTo>
                    <a:pt x="238175" y="45186"/>
                  </a:lnTo>
                  <a:lnTo>
                    <a:pt x="239547" y="45186"/>
                  </a:lnTo>
                  <a:lnTo>
                    <a:pt x="240233" y="44500"/>
                  </a:lnTo>
                  <a:lnTo>
                    <a:pt x="240233" y="41757"/>
                  </a:lnTo>
                  <a:close/>
                </a:path>
                <a:path w="260984" h="312420">
                  <a:moveTo>
                    <a:pt x="240233" y="21234"/>
                  </a:moveTo>
                  <a:lnTo>
                    <a:pt x="239547" y="20548"/>
                  </a:lnTo>
                  <a:lnTo>
                    <a:pt x="236804" y="20548"/>
                  </a:lnTo>
                  <a:lnTo>
                    <a:pt x="236118" y="21234"/>
                  </a:lnTo>
                  <a:lnTo>
                    <a:pt x="236118" y="23964"/>
                  </a:lnTo>
                  <a:lnTo>
                    <a:pt x="236804" y="24650"/>
                  </a:lnTo>
                  <a:lnTo>
                    <a:pt x="238175" y="24650"/>
                  </a:lnTo>
                  <a:lnTo>
                    <a:pt x="239547" y="24650"/>
                  </a:lnTo>
                  <a:lnTo>
                    <a:pt x="240233" y="23964"/>
                  </a:lnTo>
                  <a:lnTo>
                    <a:pt x="240233" y="21234"/>
                  </a:lnTo>
                  <a:close/>
                </a:path>
                <a:path w="260984" h="312420">
                  <a:moveTo>
                    <a:pt x="250494" y="298399"/>
                  </a:moveTo>
                  <a:lnTo>
                    <a:pt x="249809" y="297713"/>
                  </a:lnTo>
                  <a:lnTo>
                    <a:pt x="247865" y="297713"/>
                  </a:lnTo>
                  <a:lnTo>
                    <a:pt x="247383" y="297916"/>
                  </a:lnTo>
                  <a:lnTo>
                    <a:pt x="246595" y="298729"/>
                  </a:lnTo>
                  <a:lnTo>
                    <a:pt x="246392" y="299212"/>
                  </a:lnTo>
                  <a:lnTo>
                    <a:pt x="246380" y="299770"/>
                  </a:lnTo>
                  <a:lnTo>
                    <a:pt x="246380" y="301142"/>
                  </a:lnTo>
                  <a:lnTo>
                    <a:pt x="247065" y="301828"/>
                  </a:lnTo>
                  <a:lnTo>
                    <a:pt x="248437" y="301828"/>
                  </a:lnTo>
                  <a:lnTo>
                    <a:pt x="249809" y="301828"/>
                  </a:lnTo>
                  <a:lnTo>
                    <a:pt x="250494" y="301142"/>
                  </a:lnTo>
                  <a:lnTo>
                    <a:pt x="250494" y="298399"/>
                  </a:lnTo>
                  <a:close/>
                </a:path>
                <a:path w="260984" h="312420">
                  <a:moveTo>
                    <a:pt x="250494" y="277876"/>
                  </a:moveTo>
                  <a:lnTo>
                    <a:pt x="249809" y="277190"/>
                  </a:lnTo>
                  <a:lnTo>
                    <a:pt x="247065" y="277190"/>
                  </a:lnTo>
                  <a:lnTo>
                    <a:pt x="246380" y="277876"/>
                  </a:lnTo>
                  <a:lnTo>
                    <a:pt x="246380" y="280606"/>
                  </a:lnTo>
                  <a:lnTo>
                    <a:pt x="247065" y="281292"/>
                  </a:lnTo>
                  <a:lnTo>
                    <a:pt x="248437" y="281292"/>
                  </a:lnTo>
                  <a:lnTo>
                    <a:pt x="249809" y="281292"/>
                  </a:lnTo>
                  <a:lnTo>
                    <a:pt x="250494" y="280606"/>
                  </a:lnTo>
                  <a:lnTo>
                    <a:pt x="250494" y="277876"/>
                  </a:lnTo>
                  <a:close/>
                </a:path>
                <a:path w="260984" h="312420">
                  <a:moveTo>
                    <a:pt x="250494" y="257352"/>
                  </a:moveTo>
                  <a:lnTo>
                    <a:pt x="249809" y="256667"/>
                  </a:lnTo>
                  <a:lnTo>
                    <a:pt x="247065" y="256667"/>
                  </a:lnTo>
                  <a:lnTo>
                    <a:pt x="246380" y="257352"/>
                  </a:lnTo>
                  <a:lnTo>
                    <a:pt x="246380" y="260083"/>
                  </a:lnTo>
                  <a:lnTo>
                    <a:pt x="247065" y="260769"/>
                  </a:lnTo>
                  <a:lnTo>
                    <a:pt x="248437" y="260769"/>
                  </a:lnTo>
                  <a:lnTo>
                    <a:pt x="249809" y="260769"/>
                  </a:lnTo>
                  <a:lnTo>
                    <a:pt x="250494" y="260083"/>
                  </a:lnTo>
                  <a:lnTo>
                    <a:pt x="250494" y="257352"/>
                  </a:lnTo>
                  <a:close/>
                </a:path>
                <a:path w="260984" h="312420">
                  <a:moveTo>
                    <a:pt x="250494" y="236728"/>
                  </a:moveTo>
                  <a:lnTo>
                    <a:pt x="249809" y="236042"/>
                  </a:lnTo>
                  <a:lnTo>
                    <a:pt x="247065" y="236042"/>
                  </a:lnTo>
                  <a:lnTo>
                    <a:pt x="246380" y="236728"/>
                  </a:lnTo>
                  <a:lnTo>
                    <a:pt x="246380" y="239458"/>
                  </a:lnTo>
                  <a:lnTo>
                    <a:pt x="247065" y="240144"/>
                  </a:lnTo>
                  <a:lnTo>
                    <a:pt x="248437" y="240144"/>
                  </a:lnTo>
                  <a:lnTo>
                    <a:pt x="249809" y="240144"/>
                  </a:lnTo>
                  <a:lnTo>
                    <a:pt x="250494" y="239458"/>
                  </a:lnTo>
                  <a:lnTo>
                    <a:pt x="250494" y="236728"/>
                  </a:lnTo>
                  <a:close/>
                </a:path>
                <a:path w="260984" h="312420">
                  <a:moveTo>
                    <a:pt x="250494" y="195745"/>
                  </a:moveTo>
                  <a:lnTo>
                    <a:pt x="249809" y="195059"/>
                  </a:lnTo>
                  <a:lnTo>
                    <a:pt x="247065" y="195059"/>
                  </a:lnTo>
                  <a:lnTo>
                    <a:pt x="246380" y="195745"/>
                  </a:lnTo>
                  <a:lnTo>
                    <a:pt x="246380" y="198475"/>
                  </a:lnTo>
                  <a:lnTo>
                    <a:pt x="247065" y="199161"/>
                  </a:lnTo>
                  <a:lnTo>
                    <a:pt x="248437" y="199161"/>
                  </a:lnTo>
                  <a:lnTo>
                    <a:pt x="249809" y="199161"/>
                  </a:lnTo>
                  <a:lnTo>
                    <a:pt x="250494" y="198475"/>
                  </a:lnTo>
                  <a:lnTo>
                    <a:pt x="250494" y="195745"/>
                  </a:lnTo>
                  <a:close/>
                </a:path>
                <a:path w="260984" h="312420">
                  <a:moveTo>
                    <a:pt x="250494" y="175209"/>
                  </a:moveTo>
                  <a:lnTo>
                    <a:pt x="249809" y="174523"/>
                  </a:lnTo>
                  <a:lnTo>
                    <a:pt x="247065" y="174523"/>
                  </a:lnTo>
                  <a:lnTo>
                    <a:pt x="246380" y="175209"/>
                  </a:lnTo>
                  <a:lnTo>
                    <a:pt x="246380" y="177952"/>
                  </a:lnTo>
                  <a:lnTo>
                    <a:pt x="247065" y="178638"/>
                  </a:lnTo>
                  <a:lnTo>
                    <a:pt x="248437" y="178638"/>
                  </a:lnTo>
                  <a:lnTo>
                    <a:pt x="249809" y="178638"/>
                  </a:lnTo>
                  <a:lnTo>
                    <a:pt x="250494" y="177952"/>
                  </a:lnTo>
                  <a:lnTo>
                    <a:pt x="250494" y="175209"/>
                  </a:lnTo>
                  <a:close/>
                </a:path>
                <a:path w="260984" h="312420">
                  <a:moveTo>
                    <a:pt x="250494" y="154686"/>
                  </a:moveTo>
                  <a:lnTo>
                    <a:pt x="249809" y="154000"/>
                  </a:lnTo>
                  <a:lnTo>
                    <a:pt x="247065" y="154000"/>
                  </a:lnTo>
                  <a:lnTo>
                    <a:pt x="246380" y="154686"/>
                  </a:lnTo>
                  <a:lnTo>
                    <a:pt x="246380" y="157416"/>
                  </a:lnTo>
                  <a:lnTo>
                    <a:pt x="247065" y="158102"/>
                  </a:lnTo>
                  <a:lnTo>
                    <a:pt x="248437" y="158102"/>
                  </a:lnTo>
                  <a:lnTo>
                    <a:pt x="249809" y="158102"/>
                  </a:lnTo>
                  <a:lnTo>
                    <a:pt x="250494" y="157416"/>
                  </a:lnTo>
                  <a:lnTo>
                    <a:pt x="250494" y="154686"/>
                  </a:lnTo>
                  <a:close/>
                </a:path>
                <a:path w="260984" h="312420">
                  <a:moveTo>
                    <a:pt x="250494" y="134162"/>
                  </a:moveTo>
                  <a:lnTo>
                    <a:pt x="249809" y="133477"/>
                  </a:lnTo>
                  <a:lnTo>
                    <a:pt x="247065" y="133477"/>
                  </a:lnTo>
                  <a:lnTo>
                    <a:pt x="246380" y="134162"/>
                  </a:lnTo>
                  <a:lnTo>
                    <a:pt x="246380" y="135521"/>
                  </a:lnTo>
                  <a:lnTo>
                    <a:pt x="246380" y="135801"/>
                  </a:lnTo>
                  <a:lnTo>
                    <a:pt x="246430" y="136055"/>
                  </a:lnTo>
                  <a:lnTo>
                    <a:pt x="246545" y="136309"/>
                  </a:lnTo>
                  <a:lnTo>
                    <a:pt x="246900" y="137147"/>
                  </a:lnTo>
                  <a:lnTo>
                    <a:pt x="247523" y="137579"/>
                  </a:lnTo>
                  <a:lnTo>
                    <a:pt x="248437" y="137579"/>
                  </a:lnTo>
                  <a:lnTo>
                    <a:pt x="249351" y="137566"/>
                  </a:lnTo>
                  <a:lnTo>
                    <a:pt x="249974" y="137147"/>
                  </a:lnTo>
                  <a:lnTo>
                    <a:pt x="250431" y="136055"/>
                  </a:lnTo>
                  <a:lnTo>
                    <a:pt x="250482" y="135801"/>
                  </a:lnTo>
                  <a:lnTo>
                    <a:pt x="250494" y="134162"/>
                  </a:lnTo>
                  <a:close/>
                </a:path>
                <a:path w="260984" h="312420">
                  <a:moveTo>
                    <a:pt x="250494" y="93878"/>
                  </a:moveTo>
                  <a:lnTo>
                    <a:pt x="247865" y="92392"/>
                  </a:lnTo>
                  <a:lnTo>
                    <a:pt x="247383" y="92595"/>
                  </a:lnTo>
                  <a:lnTo>
                    <a:pt x="246583" y="93395"/>
                  </a:lnTo>
                  <a:lnTo>
                    <a:pt x="246392" y="93878"/>
                  </a:lnTo>
                  <a:lnTo>
                    <a:pt x="246380" y="95821"/>
                  </a:lnTo>
                  <a:lnTo>
                    <a:pt x="247065" y="96494"/>
                  </a:lnTo>
                  <a:lnTo>
                    <a:pt x="248437" y="96494"/>
                  </a:lnTo>
                  <a:lnTo>
                    <a:pt x="249809" y="96494"/>
                  </a:lnTo>
                  <a:lnTo>
                    <a:pt x="250494" y="95821"/>
                  </a:lnTo>
                  <a:lnTo>
                    <a:pt x="250494" y="93878"/>
                  </a:lnTo>
                  <a:close/>
                </a:path>
                <a:path w="260984" h="312420">
                  <a:moveTo>
                    <a:pt x="250494" y="72555"/>
                  </a:moveTo>
                  <a:lnTo>
                    <a:pt x="249809" y="71869"/>
                  </a:lnTo>
                  <a:lnTo>
                    <a:pt x="247065" y="71869"/>
                  </a:lnTo>
                  <a:lnTo>
                    <a:pt x="246380" y="72555"/>
                  </a:lnTo>
                  <a:lnTo>
                    <a:pt x="246380" y="75285"/>
                  </a:lnTo>
                  <a:lnTo>
                    <a:pt x="247065" y="75971"/>
                  </a:lnTo>
                  <a:lnTo>
                    <a:pt x="248437" y="75971"/>
                  </a:lnTo>
                  <a:lnTo>
                    <a:pt x="249809" y="75971"/>
                  </a:lnTo>
                  <a:lnTo>
                    <a:pt x="250494" y="75285"/>
                  </a:lnTo>
                  <a:lnTo>
                    <a:pt x="250494" y="72555"/>
                  </a:lnTo>
                  <a:close/>
                </a:path>
                <a:path w="260984" h="312420">
                  <a:moveTo>
                    <a:pt x="250494" y="52019"/>
                  </a:moveTo>
                  <a:lnTo>
                    <a:pt x="249809" y="51333"/>
                  </a:lnTo>
                  <a:lnTo>
                    <a:pt x="247065" y="51333"/>
                  </a:lnTo>
                  <a:lnTo>
                    <a:pt x="246380" y="52019"/>
                  </a:lnTo>
                  <a:lnTo>
                    <a:pt x="246380" y="54762"/>
                  </a:lnTo>
                  <a:lnTo>
                    <a:pt x="247065" y="55448"/>
                  </a:lnTo>
                  <a:lnTo>
                    <a:pt x="248437" y="55448"/>
                  </a:lnTo>
                  <a:lnTo>
                    <a:pt x="249809" y="55448"/>
                  </a:lnTo>
                  <a:lnTo>
                    <a:pt x="250494" y="54762"/>
                  </a:lnTo>
                  <a:lnTo>
                    <a:pt x="250494" y="52019"/>
                  </a:lnTo>
                  <a:close/>
                </a:path>
                <a:path w="260984" h="312420">
                  <a:moveTo>
                    <a:pt x="250494" y="31445"/>
                  </a:moveTo>
                  <a:lnTo>
                    <a:pt x="249809" y="30759"/>
                  </a:lnTo>
                  <a:lnTo>
                    <a:pt x="247065" y="30759"/>
                  </a:lnTo>
                  <a:lnTo>
                    <a:pt x="246380" y="31445"/>
                  </a:lnTo>
                  <a:lnTo>
                    <a:pt x="246380" y="34188"/>
                  </a:lnTo>
                  <a:lnTo>
                    <a:pt x="247065" y="34874"/>
                  </a:lnTo>
                  <a:lnTo>
                    <a:pt x="248437" y="34874"/>
                  </a:lnTo>
                  <a:lnTo>
                    <a:pt x="249809" y="34874"/>
                  </a:lnTo>
                  <a:lnTo>
                    <a:pt x="250494" y="34188"/>
                  </a:lnTo>
                  <a:lnTo>
                    <a:pt x="250494" y="31445"/>
                  </a:lnTo>
                  <a:close/>
                </a:path>
                <a:path w="260984" h="312420">
                  <a:moveTo>
                    <a:pt x="250494" y="10947"/>
                  </a:moveTo>
                  <a:lnTo>
                    <a:pt x="249809" y="10261"/>
                  </a:lnTo>
                  <a:lnTo>
                    <a:pt x="247065" y="10261"/>
                  </a:lnTo>
                  <a:lnTo>
                    <a:pt x="246380" y="10947"/>
                  </a:lnTo>
                  <a:lnTo>
                    <a:pt x="246380" y="12306"/>
                  </a:lnTo>
                  <a:lnTo>
                    <a:pt x="246380" y="12598"/>
                  </a:lnTo>
                  <a:lnTo>
                    <a:pt x="246430" y="12865"/>
                  </a:lnTo>
                  <a:lnTo>
                    <a:pt x="246545" y="13119"/>
                  </a:lnTo>
                  <a:lnTo>
                    <a:pt x="246900" y="13957"/>
                  </a:lnTo>
                  <a:lnTo>
                    <a:pt x="247523" y="14376"/>
                  </a:lnTo>
                  <a:lnTo>
                    <a:pt x="248437" y="14363"/>
                  </a:lnTo>
                  <a:lnTo>
                    <a:pt x="249339" y="14363"/>
                  </a:lnTo>
                  <a:lnTo>
                    <a:pt x="250494" y="12306"/>
                  </a:lnTo>
                  <a:lnTo>
                    <a:pt x="250494" y="10947"/>
                  </a:lnTo>
                  <a:close/>
                </a:path>
                <a:path w="260984" h="312420">
                  <a:moveTo>
                    <a:pt x="250507" y="116357"/>
                  </a:moveTo>
                  <a:lnTo>
                    <a:pt x="250494" y="114973"/>
                  </a:lnTo>
                  <a:lnTo>
                    <a:pt x="250494" y="113588"/>
                  </a:lnTo>
                  <a:lnTo>
                    <a:pt x="249796" y="112890"/>
                  </a:lnTo>
                  <a:lnTo>
                    <a:pt x="247015" y="112903"/>
                  </a:lnTo>
                  <a:lnTo>
                    <a:pt x="246329" y="113601"/>
                  </a:lnTo>
                  <a:lnTo>
                    <a:pt x="246354" y="116382"/>
                  </a:lnTo>
                  <a:lnTo>
                    <a:pt x="247053" y="117068"/>
                  </a:lnTo>
                  <a:lnTo>
                    <a:pt x="248437" y="117055"/>
                  </a:lnTo>
                  <a:lnTo>
                    <a:pt x="249821" y="117055"/>
                  </a:lnTo>
                  <a:lnTo>
                    <a:pt x="250507" y="116357"/>
                  </a:lnTo>
                  <a:close/>
                </a:path>
                <a:path w="260984" h="312420">
                  <a:moveTo>
                    <a:pt x="250710" y="216128"/>
                  </a:moveTo>
                  <a:lnTo>
                    <a:pt x="249948" y="215442"/>
                  </a:lnTo>
                  <a:lnTo>
                    <a:pt x="248437" y="215607"/>
                  </a:lnTo>
                  <a:lnTo>
                    <a:pt x="247865" y="215595"/>
                  </a:lnTo>
                  <a:lnTo>
                    <a:pt x="247383" y="215798"/>
                  </a:lnTo>
                  <a:lnTo>
                    <a:pt x="246989" y="216204"/>
                  </a:lnTo>
                  <a:lnTo>
                    <a:pt x="246329" y="216852"/>
                  </a:lnTo>
                  <a:lnTo>
                    <a:pt x="246176" y="217589"/>
                  </a:lnTo>
                  <a:lnTo>
                    <a:pt x="246888" y="219290"/>
                  </a:lnTo>
                  <a:lnTo>
                    <a:pt x="247523" y="219710"/>
                  </a:lnTo>
                  <a:lnTo>
                    <a:pt x="248437" y="219684"/>
                  </a:lnTo>
                  <a:lnTo>
                    <a:pt x="249948" y="219849"/>
                  </a:lnTo>
                  <a:lnTo>
                    <a:pt x="250710" y="219176"/>
                  </a:lnTo>
                  <a:lnTo>
                    <a:pt x="250710" y="216128"/>
                  </a:lnTo>
                  <a:close/>
                </a:path>
                <a:path w="260984" h="312420">
                  <a:moveTo>
                    <a:pt x="260756" y="21234"/>
                  </a:moveTo>
                  <a:lnTo>
                    <a:pt x="260070" y="20548"/>
                  </a:lnTo>
                  <a:lnTo>
                    <a:pt x="257340" y="20548"/>
                  </a:lnTo>
                  <a:lnTo>
                    <a:pt x="256654" y="21234"/>
                  </a:lnTo>
                  <a:lnTo>
                    <a:pt x="256654" y="23964"/>
                  </a:lnTo>
                  <a:lnTo>
                    <a:pt x="257340" y="24650"/>
                  </a:lnTo>
                  <a:lnTo>
                    <a:pt x="258699" y="24650"/>
                  </a:lnTo>
                  <a:lnTo>
                    <a:pt x="260070" y="24650"/>
                  </a:lnTo>
                  <a:lnTo>
                    <a:pt x="260756" y="23964"/>
                  </a:lnTo>
                  <a:lnTo>
                    <a:pt x="260756" y="21234"/>
                  </a:lnTo>
                  <a:close/>
                </a:path>
                <a:path w="260984" h="312420">
                  <a:moveTo>
                    <a:pt x="260756" y="685"/>
                  </a:moveTo>
                  <a:lnTo>
                    <a:pt x="260070" y="0"/>
                  </a:lnTo>
                  <a:lnTo>
                    <a:pt x="257340" y="0"/>
                  </a:lnTo>
                  <a:lnTo>
                    <a:pt x="256654" y="685"/>
                  </a:lnTo>
                  <a:lnTo>
                    <a:pt x="256654" y="3416"/>
                  </a:lnTo>
                  <a:lnTo>
                    <a:pt x="257340" y="4102"/>
                  </a:lnTo>
                  <a:lnTo>
                    <a:pt x="258699" y="4102"/>
                  </a:lnTo>
                  <a:lnTo>
                    <a:pt x="260070" y="4102"/>
                  </a:lnTo>
                  <a:lnTo>
                    <a:pt x="260756" y="3416"/>
                  </a:lnTo>
                  <a:lnTo>
                    <a:pt x="260756" y="6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1434" y="319391"/>
              <a:ext cx="455930" cy="435609"/>
            </a:xfrm>
            <a:custGeom>
              <a:avLst/>
              <a:gdLst/>
              <a:ahLst/>
              <a:cxnLst/>
              <a:rect l="l" t="t" r="r" b="b"/>
              <a:pathLst>
                <a:path w="455930" h="435609">
                  <a:moveTo>
                    <a:pt x="4102" y="431863"/>
                  </a:moveTo>
                  <a:lnTo>
                    <a:pt x="3416" y="431177"/>
                  </a:lnTo>
                  <a:lnTo>
                    <a:pt x="685" y="431177"/>
                  </a:lnTo>
                  <a:lnTo>
                    <a:pt x="0" y="431863"/>
                  </a:lnTo>
                  <a:lnTo>
                    <a:pt x="0" y="434594"/>
                  </a:lnTo>
                  <a:lnTo>
                    <a:pt x="685" y="435279"/>
                  </a:lnTo>
                  <a:lnTo>
                    <a:pt x="2044" y="435279"/>
                  </a:lnTo>
                  <a:lnTo>
                    <a:pt x="3416" y="435279"/>
                  </a:lnTo>
                  <a:lnTo>
                    <a:pt x="4102" y="434594"/>
                  </a:lnTo>
                  <a:lnTo>
                    <a:pt x="4102" y="431863"/>
                  </a:lnTo>
                  <a:close/>
                </a:path>
                <a:path w="455930" h="435609">
                  <a:moveTo>
                    <a:pt x="14300" y="423049"/>
                  </a:moveTo>
                  <a:lnTo>
                    <a:pt x="14287" y="422490"/>
                  </a:lnTo>
                  <a:lnTo>
                    <a:pt x="14084" y="422008"/>
                  </a:lnTo>
                  <a:lnTo>
                    <a:pt x="13296" y="421195"/>
                  </a:lnTo>
                  <a:lnTo>
                    <a:pt x="12814" y="420992"/>
                  </a:lnTo>
                  <a:lnTo>
                    <a:pt x="12242" y="421005"/>
                  </a:lnTo>
                  <a:lnTo>
                    <a:pt x="11696" y="420979"/>
                  </a:lnTo>
                  <a:lnTo>
                    <a:pt x="10185" y="422960"/>
                  </a:lnTo>
                  <a:lnTo>
                    <a:pt x="10185" y="424332"/>
                  </a:lnTo>
                  <a:lnTo>
                    <a:pt x="10871" y="425018"/>
                  </a:lnTo>
                  <a:lnTo>
                    <a:pt x="12242" y="425018"/>
                  </a:lnTo>
                  <a:lnTo>
                    <a:pt x="13550" y="425018"/>
                  </a:lnTo>
                  <a:lnTo>
                    <a:pt x="14236" y="424357"/>
                  </a:lnTo>
                  <a:lnTo>
                    <a:pt x="14300" y="423049"/>
                  </a:lnTo>
                  <a:close/>
                </a:path>
                <a:path w="455930" h="435609">
                  <a:moveTo>
                    <a:pt x="24625" y="431863"/>
                  </a:moveTo>
                  <a:lnTo>
                    <a:pt x="23939" y="431177"/>
                  </a:lnTo>
                  <a:lnTo>
                    <a:pt x="21209" y="431177"/>
                  </a:lnTo>
                  <a:lnTo>
                    <a:pt x="20523" y="431863"/>
                  </a:lnTo>
                  <a:lnTo>
                    <a:pt x="20523" y="434594"/>
                  </a:lnTo>
                  <a:lnTo>
                    <a:pt x="21209" y="435279"/>
                  </a:lnTo>
                  <a:lnTo>
                    <a:pt x="22580" y="435279"/>
                  </a:lnTo>
                  <a:lnTo>
                    <a:pt x="23939" y="435279"/>
                  </a:lnTo>
                  <a:lnTo>
                    <a:pt x="24625" y="434594"/>
                  </a:lnTo>
                  <a:lnTo>
                    <a:pt x="24625" y="431863"/>
                  </a:lnTo>
                  <a:close/>
                </a:path>
                <a:path w="455930" h="435609">
                  <a:moveTo>
                    <a:pt x="24625" y="411327"/>
                  </a:moveTo>
                  <a:lnTo>
                    <a:pt x="23939" y="410641"/>
                  </a:lnTo>
                  <a:lnTo>
                    <a:pt x="21209" y="410641"/>
                  </a:lnTo>
                  <a:lnTo>
                    <a:pt x="20523" y="411327"/>
                  </a:lnTo>
                  <a:lnTo>
                    <a:pt x="20523" y="414070"/>
                  </a:lnTo>
                  <a:lnTo>
                    <a:pt x="21209" y="414756"/>
                  </a:lnTo>
                  <a:lnTo>
                    <a:pt x="22580" y="414756"/>
                  </a:lnTo>
                  <a:lnTo>
                    <a:pt x="23939" y="414756"/>
                  </a:lnTo>
                  <a:lnTo>
                    <a:pt x="24625" y="414070"/>
                  </a:lnTo>
                  <a:lnTo>
                    <a:pt x="24625" y="411327"/>
                  </a:lnTo>
                  <a:close/>
                </a:path>
                <a:path w="455930" h="435609">
                  <a:moveTo>
                    <a:pt x="34899" y="422960"/>
                  </a:moveTo>
                  <a:lnTo>
                    <a:pt x="34886" y="422402"/>
                  </a:lnTo>
                  <a:lnTo>
                    <a:pt x="34683" y="421919"/>
                  </a:lnTo>
                  <a:lnTo>
                    <a:pt x="33896" y="421106"/>
                  </a:lnTo>
                  <a:lnTo>
                    <a:pt x="33413" y="420903"/>
                  </a:lnTo>
                  <a:lnTo>
                    <a:pt x="32270" y="420916"/>
                  </a:lnTo>
                  <a:lnTo>
                    <a:pt x="30784" y="422960"/>
                  </a:lnTo>
                  <a:lnTo>
                    <a:pt x="30784" y="424332"/>
                  </a:lnTo>
                  <a:lnTo>
                    <a:pt x="31470" y="425018"/>
                  </a:lnTo>
                  <a:lnTo>
                    <a:pt x="32842" y="425018"/>
                  </a:lnTo>
                  <a:lnTo>
                    <a:pt x="34213" y="425018"/>
                  </a:lnTo>
                  <a:lnTo>
                    <a:pt x="34899" y="424332"/>
                  </a:lnTo>
                  <a:lnTo>
                    <a:pt x="34899" y="422960"/>
                  </a:lnTo>
                  <a:close/>
                </a:path>
                <a:path w="455930" h="435609">
                  <a:moveTo>
                    <a:pt x="34899" y="403796"/>
                  </a:moveTo>
                  <a:lnTo>
                    <a:pt x="34886" y="401866"/>
                  </a:lnTo>
                  <a:lnTo>
                    <a:pt x="34696" y="401383"/>
                  </a:lnTo>
                  <a:lnTo>
                    <a:pt x="33782" y="400469"/>
                  </a:lnTo>
                  <a:lnTo>
                    <a:pt x="33159" y="400278"/>
                  </a:lnTo>
                  <a:lnTo>
                    <a:pt x="31724" y="400558"/>
                  </a:lnTo>
                  <a:lnTo>
                    <a:pt x="31229" y="400977"/>
                  </a:lnTo>
                  <a:lnTo>
                    <a:pt x="30670" y="402323"/>
                  </a:lnTo>
                  <a:lnTo>
                    <a:pt x="30734" y="402971"/>
                  </a:lnTo>
                  <a:lnTo>
                    <a:pt x="31546" y="404177"/>
                  </a:lnTo>
                  <a:lnTo>
                    <a:pt x="32105" y="404482"/>
                  </a:lnTo>
                  <a:lnTo>
                    <a:pt x="32842" y="404482"/>
                  </a:lnTo>
                  <a:lnTo>
                    <a:pt x="34213" y="404482"/>
                  </a:lnTo>
                  <a:lnTo>
                    <a:pt x="34899" y="403796"/>
                  </a:lnTo>
                  <a:close/>
                </a:path>
                <a:path w="455930" h="435609">
                  <a:moveTo>
                    <a:pt x="45161" y="431863"/>
                  </a:moveTo>
                  <a:lnTo>
                    <a:pt x="44475" y="431177"/>
                  </a:lnTo>
                  <a:lnTo>
                    <a:pt x="41732" y="431177"/>
                  </a:lnTo>
                  <a:lnTo>
                    <a:pt x="41046" y="431863"/>
                  </a:lnTo>
                  <a:lnTo>
                    <a:pt x="41046" y="434594"/>
                  </a:lnTo>
                  <a:lnTo>
                    <a:pt x="41732" y="435279"/>
                  </a:lnTo>
                  <a:lnTo>
                    <a:pt x="43103" y="435279"/>
                  </a:lnTo>
                  <a:lnTo>
                    <a:pt x="44475" y="435279"/>
                  </a:lnTo>
                  <a:lnTo>
                    <a:pt x="45161" y="434594"/>
                  </a:lnTo>
                  <a:lnTo>
                    <a:pt x="45161" y="431863"/>
                  </a:lnTo>
                  <a:close/>
                </a:path>
                <a:path w="455930" h="435609">
                  <a:moveTo>
                    <a:pt x="45161" y="411327"/>
                  </a:moveTo>
                  <a:lnTo>
                    <a:pt x="44475" y="410641"/>
                  </a:lnTo>
                  <a:lnTo>
                    <a:pt x="41732" y="410641"/>
                  </a:lnTo>
                  <a:lnTo>
                    <a:pt x="41046" y="411327"/>
                  </a:lnTo>
                  <a:lnTo>
                    <a:pt x="41046" y="414070"/>
                  </a:lnTo>
                  <a:lnTo>
                    <a:pt x="41732" y="414756"/>
                  </a:lnTo>
                  <a:lnTo>
                    <a:pt x="43103" y="414756"/>
                  </a:lnTo>
                  <a:lnTo>
                    <a:pt x="44475" y="414756"/>
                  </a:lnTo>
                  <a:lnTo>
                    <a:pt x="45161" y="414070"/>
                  </a:lnTo>
                  <a:lnTo>
                    <a:pt x="45161" y="411327"/>
                  </a:lnTo>
                  <a:close/>
                </a:path>
                <a:path w="455930" h="435609">
                  <a:moveTo>
                    <a:pt x="45161" y="390804"/>
                  </a:moveTo>
                  <a:lnTo>
                    <a:pt x="44475" y="390118"/>
                  </a:lnTo>
                  <a:lnTo>
                    <a:pt x="41732" y="390118"/>
                  </a:lnTo>
                  <a:lnTo>
                    <a:pt x="41046" y="390804"/>
                  </a:lnTo>
                  <a:lnTo>
                    <a:pt x="41046" y="393534"/>
                  </a:lnTo>
                  <a:lnTo>
                    <a:pt x="41732" y="394220"/>
                  </a:lnTo>
                  <a:lnTo>
                    <a:pt x="43103" y="394220"/>
                  </a:lnTo>
                  <a:lnTo>
                    <a:pt x="44475" y="394220"/>
                  </a:lnTo>
                  <a:lnTo>
                    <a:pt x="45161" y="393534"/>
                  </a:lnTo>
                  <a:lnTo>
                    <a:pt x="45161" y="390804"/>
                  </a:lnTo>
                  <a:close/>
                </a:path>
                <a:path w="455930" h="435609">
                  <a:moveTo>
                    <a:pt x="55448" y="380542"/>
                  </a:moveTo>
                  <a:lnTo>
                    <a:pt x="54762" y="379857"/>
                  </a:lnTo>
                  <a:lnTo>
                    <a:pt x="52019" y="379857"/>
                  </a:lnTo>
                  <a:lnTo>
                    <a:pt x="51333" y="380542"/>
                  </a:lnTo>
                  <a:lnTo>
                    <a:pt x="51333" y="383273"/>
                  </a:lnTo>
                  <a:lnTo>
                    <a:pt x="52019" y="383959"/>
                  </a:lnTo>
                  <a:lnTo>
                    <a:pt x="53390" y="383959"/>
                  </a:lnTo>
                  <a:lnTo>
                    <a:pt x="54762" y="383959"/>
                  </a:lnTo>
                  <a:lnTo>
                    <a:pt x="55448" y="383273"/>
                  </a:lnTo>
                  <a:lnTo>
                    <a:pt x="55448" y="380542"/>
                  </a:lnTo>
                  <a:close/>
                </a:path>
                <a:path w="455930" h="435609">
                  <a:moveTo>
                    <a:pt x="55562" y="422846"/>
                  </a:moveTo>
                  <a:lnTo>
                    <a:pt x="55003" y="421500"/>
                  </a:lnTo>
                  <a:lnTo>
                    <a:pt x="54508" y="421093"/>
                  </a:lnTo>
                  <a:lnTo>
                    <a:pt x="53073" y="420801"/>
                  </a:lnTo>
                  <a:lnTo>
                    <a:pt x="52451" y="420992"/>
                  </a:lnTo>
                  <a:lnTo>
                    <a:pt x="51943" y="421513"/>
                  </a:lnTo>
                  <a:lnTo>
                    <a:pt x="51257" y="422148"/>
                  </a:lnTo>
                  <a:lnTo>
                    <a:pt x="51092" y="422897"/>
                  </a:lnTo>
                  <a:lnTo>
                    <a:pt x="51816" y="424624"/>
                  </a:lnTo>
                  <a:lnTo>
                    <a:pt x="52463" y="425043"/>
                  </a:lnTo>
                  <a:lnTo>
                    <a:pt x="53390" y="425018"/>
                  </a:lnTo>
                  <a:lnTo>
                    <a:pt x="54127" y="425018"/>
                  </a:lnTo>
                  <a:lnTo>
                    <a:pt x="54686" y="424713"/>
                  </a:lnTo>
                  <a:lnTo>
                    <a:pt x="55499" y="423494"/>
                  </a:lnTo>
                  <a:lnTo>
                    <a:pt x="55562" y="422846"/>
                  </a:lnTo>
                  <a:close/>
                </a:path>
                <a:path w="455930" h="435609">
                  <a:moveTo>
                    <a:pt x="65709" y="431863"/>
                  </a:moveTo>
                  <a:lnTo>
                    <a:pt x="65024" y="431177"/>
                  </a:lnTo>
                  <a:lnTo>
                    <a:pt x="62280" y="431177"/>
                  </a:lnTo>
                  <a:lnTo>
                    <a:pt x="61607" y="431863"/>
                  </a:lnTo>
                  <a:lnTo>
                    <a:pt x="61607" y="434594"/>
                  </a:lnTo>
                  <a:lnTo>
                    <a:pt x="62280" y="435279"/>
                  </a:lnTo>
                  <a:lnTo>
                    <a:pt x="63652" y="435279"/>
                  </a:lnTo>
                  <a:lnTo>
                    <a:pt x="65024" y="435279"/>
                  </a:lnTo>
                  <a:lnTo>
                    <a:pt x="65709" y="434594"/>
                  </a:lnTo>
                  <a:lnTo>
                    <a:pt x="65709" y="431863"/>
                  </a:lnTo>
                  <a:close/>
                </a:path>
                <a:path w="455930" h="435609">
                  <a:moveTo>
                    <a:pt x="65709" y="411327"/>
                  </a:moveTo>
                  <a:lnTo>
                    <a:pt x="65024" y="410641"/>
                  </a:lnTo>
                  <a:lnTo>
                    <a:pt x="62280" y="410641"/>
                  </a:lnTo>
                  <a:lnTo>
                    <a:pt x="61607" y="411327"/>
                  </a:lnTo>
                  <a:lnTo>
                    <a:pt x="61607" y="414070"/>
                  </a:lnTo>
                  <a:lnTo>
                    <a:pt x="62280" y="414756"/>
                  </a:lnTo>
                  <a:lnTo>
                    <a:pt x="63652" y="414756"/>
                  </a:lnTo>
                  <a:lnTo>
                    <a:pt x="65024" y="414756"/>
                  </a:lnTo>
                  <a:lnTo>
                    <a:pt x="65709" y="414070"/>
                  </a:lnTo>
                  <a:lnTo>
                    <a:pt x="65709" y="411327"/>
                  </a:lnTo>
                  <a:close/>
                </a:path>
                <a:path w="455930" h="435609">
                  <a:moveTo>
                    <a:pt x="65709" y="390804"/>
                  </a:moveTo>
                  <a:lnTo>
                    <a:pt x="65024" y="390118"/>
                  </a:lnTo>
                  <a:lnTo>
                    <a:pt x="62280" y="390118"/>
                  </a:lnTo>
                  <a:lnTo>
                    <a:pt x="61607" y="390804"/>
                  </a:lnTo>
                  <a:lnTo>
                    <a:pt x="61607" y="393534"/>
                  </a:lnTo>
                  <a:lnTo>
                    <a:pt x="62280" y="394220"/>
                  </a:lnTo>
                  <a:lnTo>
                    <a:pt x="63652" y="394220"/>
                  </a:lnTo>
                  <a:lnTo>
                    <a:pt x="65024" y="394220"/>
                  </a:lnTo>
                  <a:lnTo>
                    <a:pt x="65709" y="393534"/>
                  </a:lnTo>
                  <a:lnTo>
                    <a:pt x="65709" y="390804"/>
                  </a:lnTo>
                  <a:close/>
                </a:path>
                <a:path w="455930" h="435609">
                  <a:moveTo>
                    <a:pt x="65709" y="370268"/>
                  </a:moveTo>
                  <a:lnTo>
                    <a:pt x="65024" y="369595"/>
                  </a:lnTo>
                  <a:lnTo>
                    <a:pt x="62280" y="369595"/>
                  </a:lnTo>
                  <a:lnTo>
                    <a:pt x="61607" y="370268"/>
                  </a:lnTo>
                  <a:lnTo>
                    <a:pt x="61607" y="373011"/>
                  </a:lnTo>
                  <a:lnTo>
                    <a:pt x="62280" y="373697"/>
                  </a:lnTo>
                  <a:lnTo>
                    <a:pt x="63652" y="373697"/>
                  </a:lnTo>
                  <a:lnTo>
                    <a:pt x="65024" y="373697"/>
                  </a:lnTo>
                  <a:lnTo>
                    <a:pt x="65709" y="373011"/>
                  </a:lnTo>
                  <a:lnTo>
                    <a:pt x="65709" y="370268"/>
                  </a:lnTo>
                  <a:close/>
                </a:path>
                <a:path w="455930" h="435609">
                  <a:moveTo>
                    <a:pt x="75971" y="380542"/>
                  </a:moveTo>
                  <a:lnTo>
                    <a:pt x="75285" y="379857"/>
                  </a:lnTo>
                  <a:lnTo>
                    <a:pt x="72555" y="379857"/>
                  </a:lnTo>
                  <a:lnTo>
                    <a:pt x="71869" y="380542"/>
                  </a:lnTo>
                  <a:lnTo>
                    <a:pt x="71869" y="383273"/>
                  </a:lnTo>
                  <a:lnTo>
                    <a:pt x="72555" y="383959"/>
                  </a:lnTo>
                  <a:lnTo>
                    <a:pt x="73914" y="383959"/>
                  </a:lnTo>
                  <a:lnTo>
                    <a:pt x="75285" y="383959"/>
                  </a:lnTo>
                  <a:lnTo>
                    <a:pt x="75971" y="383273"/>
                  </a:lnTo>
                  <a:lnTo>
                    <a:pt x="75971" y="380542"/>
                  </a:lnTo>
                  <a:close/>
                </a:path>
                <a:path w="455930" h="435609">
                  <a:moveTo>
                    <a:pt x="75971" y="359918"/>
                  </a:moveTo>
                  <a:lnTo>
                    <a:pt x="75285" y="359232"/>
                  </a:lnTo>
                  <a:lnTo>
                    <a:pt x="72555" y="359232"/>
                  </a:lnTo>
                  <a:lnTo>
                    <a:pt x="71869" y="359918"/>
                  </a:lnTo>
                  <a:lnTo>
                    <a:pt x="71869" y="362648"/>
                  </a:lnTo>
                  <a:lnTo>
                    <a:pt x="72555" y="363334"/>
                  </a:lnTo>
                  <a:lnTo>
                    <a:pt x="73914" y="363334"/>
                  </a:lnTo>
                  <a:lnTo>
                    <a:pt x="75285" y="363334"/>
                  </a:lnTo>
                  <a:lnTo>
                    <a:pt x="75971" y="362648"/>
                  </a:lnTo>
                  <a:lnTo>
                    <a:pt x="75971" y="359918"/>
                  </a:lnTo>
                  <a:close/>
                </a:path>
                <a:path w="455930" h="435609">
                  <a:moveTo>
                    <a:pt x="86233" y="431863"/>
                  </a:moveTo>
                  <a:lnTo>
                    <a:pt x="85547" y="431177"/>
                  </a:lnTo>
                  <a:lnTo>
                    <a:pt x="82816" y="431177"/>
                  </a:lnTo>
                  <a:lnTo>
                    <a:pt x="82130" y="431863"/>
                  </a:lnTo>
                  <a:lnTo>
                    <a:pt x="82130" y="434594"/>
                  </a:lnTo>
                  <a:lnTo>
                    <a:pt x="82816" y="435279"/>
                  </a:lnTo>
                  <a:lnTo>
                    <a:pt x="84188" y="435279"/>
                  </a:lnTo>
                  <a:lnTo>
                    <a:pt x="85547" y="435279"/>
                  </a:lnTo>
                  <a:lnTo>
                    <a:pt x="86233" y="434594"/>
                  </a:lnTo>
                  <a:lnTo>
                    <a:pt x="86233" y="431863"/>
                  </a:lnTo>
                  <a:close/>
                </a:path>
                <a:path w="455930" h="435609">
                  <a:moveTo>
                    <a:pt x="96494" y="422402"/>
                  </a:moveTo>
                  <a:lnTo>
                    <a:pt x="96291" y="421919"/>
                  </a:lnTo>
                  <a:lnTo>
                    <a:pt x="95897" y="421513"/>
                  </a:lnTo>
                  <a:lnTo>
                    <a:pt x="95504" y="421106"/>
                  </a:lnTo>
                  <a:lnTo>
                    <a:pt x="95008" y="420916"/>
                  </a:lnTo>
                  <a:lnTo>
                    <a:pt x="93878" y="420903"/>
                  </a:lnTo>
                  <a:lnTo>
                    <a:pt x="93395" y="421106"/>
                  </a:lnTo>
                  <a:lnTo>
                    <a:pt x="92595" y="421919"/>
                  </a:lnTo>
                  <a:lnTo>
                    <a:pt x="92405" y="422402"/>
                  </a:lnTo>
                  <a:lnTo>
                    <a:pt x="92392" y="422960"/>
                  </a:lnTo>
                  <a:lnTo>
                    <a:pt x="92392" y="424332"/>
                  </a:lnTo>
                  <a:lnTo>
                    <a:pt x="93078" y="425018"/>
                  </a:lnTo>
                  <a:lnTo>
                    <a:pt x="94449" y="425018"/>
                  </a:lnTo>
                  <a:lnTo>
                    <a:pt x="95821" y="425018"/>
                  </a:lnTo>
                  <a:lnTo>
                    <a:pt x="96494" y="424332"/>
                  </a:lnTo>
                  <a:lnTo>
                    <a:pt x="96494" y="422960"/>
                  </a:lnTo>
                  <a:lnTo>
                    <a:pt x="96494" y="422402"/>
                  </a:lnTo>
                  <a:close/>
                </a:path>
                <a:path w="455930" h="435609">
                  <a:moveTo>
                    <a:pt x="96494" y="401066"/>
                  </a:moveTo>
                  <a:lnTo>
                    <a:pt x="95821" y="400380"/>
                  </a:lnTo>
                  <a:lnTo>
                    <a:pt x="93078" y="400380"/>
                  </a:lnTo>
                  <a:lnTo>
                    <a:pt x="92392" y="401066"/>
                  </a:lnTo>
                  <a:lnTo>
                    <a:pt x="92392" y="403796"/>
                  </a:lnTo>
                  <a:lnTo>
                    <a:pt x="93078" y="404482"/>
                  </a:lnTo>
                  <a:lnTo>
                    <a:pt x="94449" y="404482"/>
                  </a:lnTo>
                  <a:lnTo>
                    <a:pt x="95821" y="404482"/>
                  </a:lnTo>
                  <a:lnTo>
                    <a:pt x="96494" y="403796"/>
                  </a:lnTo>
                  <a:lnTo>
                    <a:pt x="96494" y="401066"/>
                  </a:lnTo>
                  <a:close/>
                </a:path>
                <a:path w="455930" h="435609">
                  <a:moveTo>
                    <a:pt x="96494" y="380542"/>
                  </a:moveTo>
                  <a:lnTo>
                    <a:pt x="95821" y="379857"/>
                  </a:lnTo>
                  <a:lnTo>
                    <a:pt x="93078" y="379857"/>
                  </a:lnTo>
                  <a:lnTo>
                    <a:pt x="92392" y="380542"/>
                  </a:lnTo>
                  <a:lnTo>
                    <a:pt x="92392" y="383273"/>
                  </a:lnTo>
                  <a:lnTo>
                    <a:pt x="93078" y="383959"/>
                  </a:lnTo>
                  <a:lnTo>
                    <a:pt x="94449" y="383959"/>
                  </a:lnTo>
                  <a:lnTo>
                    <a:pt x="95821" y="383959"/>
                  </a:lnTo>
                  <a:lnTo>
                    <a:pt x="96494" y="383273"/>
                  </a:lnTo>
                  <a:lnTo>
                    <a:pt x="96494" y="380542"/>
                  </a:lnTo>
                  <a:close/>
                </a:path>
                <a:path w="455930" h="435609">
                  <a:moveTo>
                    <a:pt x="96494" y="359918"/>
                  </a:moveTo>
                  <a:lnTo>
                    <a:pt x="95821" y="359232"/>
                  </a:lnTo>
                  <a:lnTo>
                    <a:pt x="93078" y="359232"/>
                  </a:lnTo>
                  <a:lnTo>
                    <a:pt x="92392" y="359918"/>
                  </a:lnTo>
                  <a:lnTo>
                    <a:pt x="92392" y="362648"/>
                  </a:lnTo>
                  <a:lnTo>
                    <a:pt x="93078" y="363334"/>
                  </a:lnTo>
                  <a:lnTo>
                    <a:pt x="94449" y="363334"/>
                  </a:lnTo>
                  <a:lnTo>
                    <a:pt x="95821" y="363334"/>
                  </a:lnTo>
                  <a:lnTo>
                    <a:pt x="96494" y="362648"/>
                  </a:lnTo>
                  <a:lnTo>
                    <a:pt x="96494" y="359918"/>
                  </a:lnTo>
                  <a:close/>
                </a:path>
                <a:path w="455930" h="435609">
                  <a:moveTo>
                    <a:pt x="96710" y="340779"/>
                  </a:moveTo>
                  <a:lnTo>
                    <a:pt x="96558" y="340042"/>
                  </a:lnTo>
                  <a:lnTo>
                    <a:pt x="95897" y="339394"/>
                  </a:lnTo>
                  <a:lnTo>
                    <a:pt x="95504" y="338988"/>
                  </a:lnTo>
                  <a:lnTo>
                    <a:pt x="95021" y="338785"/>
                  </a:lnTo>
                  <a:lnTo>
                    <a:pt x="94449" y="338797"/>
                  </a:lnTo>
                  <a:lnTo>
                    <a:pt x="93878" y="338785"/>
                  </a:lnTo>
                  <a:lnTo>
                    <a:pt x="93395" y="338988"/>
                  </a:lnTo>
                  <a:lnTo>
                    <a:pt x="92989" y="339394"/>
                  </a:lnTo>
                  <a:lnTo>
                    <a:pt x="92341" y="340042"/>
                  </a:lnTo>
                  <a:lnTo>
                    <a:pt x="92189" y="340779"/>
                  </a:lnTo>
                  <a:lnTo>
                    <a:pt x="92887" y="342480"/>
                  </a:lnTo>
                  <a:lnTo>
                    <a:pt x="93522" y="342900"/>
                  </a:lnTo>
                  <a:lnTo>
                    <a:pt x="94449" y="342874"/>
                  </a:lnTo>
                  <a:lnTo>
                    <a:pt x="95364" y="342900"/>
                  </a:lnTo>
                  <a:lnTo>
                    <a:pt x="95999" y="342480"/>
                  </a:lnTo>
                  <a:lnTo>
                    <a:pt x="96710" y="340779"/>
                  </a:lnTo>
                  <a:close/>
                </a:path>
                <a:path w="455930" h="435609">
                  <a:moveTo>
                    <a:pt x="106768" y="431863"/>
                  </a:moveTo>
                  <a:lnTo>
                    <a:pt x="106083" y="431177"/>
                  </a:lnTo>
                  <a:lnTo>
                    <a:pt x="103339" y="431177"/>
                  </a:lnTo>
                  <a:lnTo>
                    <a:pt x="102654" y="431863"/>
                  </a:lnTo>
                  <a:lnTo>
                    <a:pt x="102654" y="434594"/>
                  </a:lnTo>
                  <a:lnTo>
                    <a:pt x="103339" y="435279"/>
                  </a:lnTo>
                  <a:lnTo>
                    <a:pt x="104711" y="435279"/>
                  </a:lnTo>
                  <a:lnTo>
                    <a:pt x="106083" y="435279"/>
                  </a:lnTo>
                  <a:lnTo>
                    <a:pt x="106768" y="434594"/>
                  </a:lnTo>
                  <a:lnTo>
                    <a:pt x="106768" y="431863"/>
                  </a:lnTo>
                  <a:close/>
                </a:path>
                <a:path w="455930" h="435609">
                  <a:moveTo>
                    <a:pt x="106768" y="411327"/>
                  </a:moveTo>
                  <a:lnTo>
                    <a:pt x="106083" y="410641"/>
                  </a:lnTo>
                  <a:lnTo>
                    <a:pt x="103339" y="410641"/>
                  </a:lnTo>
                  <a:lnTo>
                    <a:pt x="102654" y="411327"/>
                  </a:lnTo>
                  <a:lnTo>
                    <a:pt x="102654" y="414070"/>
                  </a:lnTo>
                  <a:lnTo>
                    <a:pt x="103339" y="414756"/>
                  </a:lnTo>
                  <a:lnTo>
                    <a:pt x="104711" y="414756"/>
                  </a:lnTo>
                  <a:lnTo>
                    <a:pt x="106083" y="414756"/>
                  </a:lnTo>
                  <a:lnTo>
                    <a:pt x="106768" y="414070"/>
                  </a:lnTo>
                  <a:lnTo>
                    <a:pt x="106768" y="411327"/>
                  </a:lnTo>
                  <a:close/>
                </a:path>
                <a:path w="455930" h="435609">
                  <a:moveTo>
                    <a:pt x="106768" y="390804"/>
                  </a:moveTo>
                  <a:lnTo>
                    <a:pt x="106083" y="390118"/>
                  </a:lnTo>
                  <a:lnTo>
                    <a:pt x="103339" y="390118"/>
                  </a:lnTo>
                  <a:lnTo>
                    <a:pt x="102654" y="390804"/>
                  </a:lnTo>
                  <a:lnTo>
                    <a:pt x="102654" y="393534"/>
                  </a:lnTo>
                  <a:lnTo>
                    <a:pt x="103339" y="394220"/>
                  </a:lnTo>
                  <a:lnTo>
                    <a:pt x="104711" y="394220"/>
                  </a:lnTo>
                  <a:lnTo>
                    <a:pt x="106083" y="394220"/>
                  </a:lnTo>
                  <a:lnTo>
                    <a:pt x="106768" y="393534"/>
                  </a:lnTo>
                  <a:lnTo>
                    <a:pt x="106768" y="390804"/>
                  </a:lnTo>
                  <a:close/>
                </a:path>
                <a:path w="455930" h="435609">
                  <a:moveTo>
                    <a:pt x="106768" y="370268"/>
                  </a:moveTo>
                  <a:lnTo>
                    <a:pt x="106083" y="369595"/>
                  </a:lnTo>
                  <a:lnTo>
                    <a:pt x="103339" y="369595"/>
                  </a:lnTo>
                  <a:lnTo>
                    <a:pt x="102654" y="370268"/>
                  </a:lnTo>
                  <a:lnTo>
                    <a:pt x="102654" y="373011"/>
                  </a:lnTo>
                  <a:lnTo>
                    <a:pt x="103339" y="373697"/>
                  </a:lnTo>
                  <a:lnTo>
                    <a:pt x="104711" y="373697"/>
                  </a:lnTo>
                  <a:lnTo>
                    <a:pt x="106083" y="373697"/>
                  </a:lnTo>
                  <a:lnTo>
                    <a:pt x="106768" y="373011"/>
                  </a:lnTo>
                  <a:lnTo>
                    <a:pt x="106768" y="370268"/>
                  </a:lnTo>
                  <a:close/>
                </a:path>
                <a:path w="455930" h="435609">
                  <a:moveTo>
                    <a:pt x="106768" y="349745"/>
                  </a:moveTo>
                  <a:lnTo>
                    <a:pt x="106083" y="349059"/>
                  </a:lnTo>
                  <a:lnTo>
                    <a:pt x="103339" y="349059"/>
                  </a:lnTo>
                  <a:lnTo>
                    <a:pt x="102654" y="349745"/>
                  </a:lnTo>
                  <a:lnTo>
                    <a:pt x="102654" y="352488"/>
                  </a:lnTo>
                  <a:lnTo>
                    <a:pt x="103339" y="353161"/>
                  </a:lnTo>
                  <a:lnTo>
                    <a:pt x="104711" y="353161"/>
                  </a:lnTo>
                  <a:lnTo>
                    <a:pt x="106083" y="353161"/>
                  </a:lnTo>
                  <a:lnTo>
                    <a:pt x="106768" y="352488"/>
                  </a:lnTo>
                  <a:lnTo>
                    <a:pt x="106768" y="349745"/>
                  </a:lnTo>
                  <a:close/>
                </a:path>
                <a:path w="455930" h="435609">
                  <a:moveTo>
                    <a:pt x="106768" y="329196"/>
                  </a:moveTo>
                  <a:lnTo>
                    <a:pt x="106083" y="328510"/>
                  </a:lnTo>
                  <a:lnTo>
                    <a:pt x="103339" y="328510"/>
                  </a:lnTo>
                  <a:lnTo>
                    <a:pt x="102654" y="329196"/>
                  </a:lnTo>
                  <a:lnTo>
                    <a:pt x="102654" y="331927"/>
                  </a:lnTo>
                  <a:lnTo>
                    <a:pt x="103339" y="332613"/>
                  </a:lnTo>
                  <a:lnTo>
                    <a:pt x="104711" y="332613"/>
                  </a:lnTo>
                  <a:lnTo>
                    <a:pt x="106083" y="332613"/>
                  </a:lnTo>
                  <a:lnTo>
                    <a:pt x="106768" y="331927"/>
                  </a:lnTo>
                  <a:lnTo>
                    <a:pt x="106768" y="329196"/>
                  </a:lnTo>
                  <a:close/>
                </a:path>
                <a:path w="455930" h="435609">
                  <a:moveTo>
                    <a:pt x="117030" y="422960"/>
                  </a:moveTo>
                  <a:lnTo>
                    <a:pt x="117017" y="422402"/>
                  </a:lnTo>
                  <a:lnTo>
                    <a:pt x="116827" y="421919"/>
                  </a:lnTo>
                  <a:lnTo>
                    <a:pt x="116433" y="421513"/>
                  </a:lnTo>
                  <a:lnTo>
                    <a:pt x="115455" y="420535"/>
                  </a:lnTo>
                  <a:lnTo>
                    <a:pt x="114490" y="420535"/>
                  </a:lnTo>
                  <a:lnTo>
                    <a:pt x="113525" y="421513"/>
                  </a:lnTo>
                  <a:lnTo>
                    <a:pt x="113131" y="421919"/>
                  </a:lnTo>
                  <a:lnTo>
                    <a:pt x="112928" y="422402"/>
                  </a:lnTo>
                  <a:lnTo>
                    <a:pt x="112928" y="422960"/>
                  </a:lnTo>
                  <a:lnTo>
                    <a:pt x="112928" y="424332"/>
                  </a:lnTo>
                  <a:lnTo>
                    <a:pt x="113601" y="425018"/>
                  </a:lnTo>
                  <a:lnTo>
                    <a:pt x="114973" y="425018"/>
                  </a:lnTo>
                  <a:lnTo>
                    <a:pt x="116344" y="425018"/>
                  </a:lnTo>
                  <a:lnTo>
                    <a:pt x="117030" y="424332"/>
                  </a:lnTo>
                  <a:lnTo>
                    <a:pt x="117030" y="422960"/>
                  </a:lnTo>
                  <a:close/>
                </a:path>
                <a:path w="455930" h="435609">
                  <a:moveTo>
                    <a:pt x="117030" y="401866"/>
                  </a:moveTo>
                  <a:lnTo>
                    <a:pt x="116827" y="401383"/>
                  </a:lnTo>
                  <a:lnTo>
                    <a:pt x="115912" y="400469"/>
                  </a:lnTo>
                  <a:lnTo>
                    <a:pt x="115290" y="400278"/>
                  </a:lnTo>
                  <a:lnTo>
                    <a:pt x="113855" y="400558"/>
                  </a:lnTo>
                  <a:lnTo>
                    <a:pt x="113360" y="400977"/>
                  </a:lnTo>
                  <a:lnTo>
                    <a:pt x="112801" y="402323"/>
                  </a:lnTo>
                  <a:lnTo>
                    <a:pt x="112864" y="402971"/>
                  </a:lnTo>
                  <a:lnTo>
                    <a:pt x="113677" y="404177"/>
                  </a:lnTo>
                  <a:lnTo>
                    <a:pt x="114249" y="404482"/>
                  </a:lnTo>
                  <a:lnTo>
                    <a:pt x="114973" y="404482"/>
                  </a:lnTo>
                  <a:lnTo>
                    <a:pt x="116344" y="404482"/>
                  </a:lnTo>
                  <a:lnTo>
                    <a:pt x="117030" y="403796"/>
                  </a:lnTo>
                  <a:lnTo>
                    <a:pt x="117030" y="401866"/>
                  </a:lnTo>
                  <a:close/>
                </a:path>
                <a:path w="455930" h="435609">
                  <a:moveTo>
                    <a:pt x="117030" y="380542"/>
                  </a:moveTo>
                  <a:lnTo>
                    <a:pt x="116344" y="379857"/>
                  </a:lnTo>
                  <a:lnTo>
                    <a:pt x="113601" y="379857"/>
                  </a:lnTo>
                  <a:lnTo>
                    <a:pt x="112928" y="380542"/>
                  </a:lnTo>
                  <a:lnTo>
                    <a:pt x="112928" y="383273"/>
                  </a:lnTo>
                  <a:lnTo>
                    <a:pt x="113601" y="383959"/>
                  </a:lnTo>
                  <a:lnTo>
                    <a:pt x="114973" y="383959"/>
                  </a:lnTo>
                  <a:lnTo>
                    <a:pt x="115544" y="383959"/>
                  </a:lnTo>
                  <a:lnTo>
                    <a:pt x="116027" y="383768"/>
                  </a:lnTo>
                  <a:lnTo>
                    <a:pt x="116827" y="382955"/>
                  </a:lnTo>
                  <a:lnTo>
                    <a:pt x="117030" y="382473"/>
                  </a:lnTo>
                  <a:lnTo>
                    <a:pt x="117030" y="380542"/>
                  </a:lnTo>
                  <a:close/>
                </a:path>
                <a:path w="455930" h="435609">
                  <a:moveTo>
                    <a:pt x="117030" y="359918"/>
                  </a:moveTo>
                  <a:lnTo>
                    <a:pt x="116344" y="359232"/>
                  </a:lnTo>
                  <a:lnTo>
                    <a:pt x="113601" y="359232"/>
                  </a:lnTo>
                  <a:lnTo>
                    <a:pt x="112928" y="359918"/>
                  </a:lnTo>
                  <a:lnTo>
                    <a:pt x="112928" y="362648"/>
                  </a:lnTo>
                  <a:lnTo>
                    <a:pt x="113601" y="363334"/>
                  </a:lnTo>
                  <a:lnTo>
                    <a:pt x="114973" y="363334"/>
                  </a:lnTo>
                  <a:lnTo>
                    <a:pt x="115544" y="363347"/>
                  </a:lnTo>
                  <a:lnTo>
                    <a:pt x="116027" y="363143"/>
                  </a:lnTo>
                  <a:lnTo>
                    <a:pt x="116827" y="362331"/>
                  </a:lnTo>
                  <a:lnTo>
                    <a:pt x="117030" y="361848"/>
                  </a:lnTo>
                  <a:lnTo>
                    <a:pt x="117030" y="359918"/>
                  </a:lnTo>
                  <a:close/>
                </a:path>
                <a:path w="455930" h="435609">
                  <a:moveTo>
                    <a:pt x="117030" y="319735"/>
                  </a:moveTo>
                  <a:lnTo>
                    <a:pt x="116827" y="319252"/>
                  </a:lnTo>
                  <a:lnTo>
                    <a:pt x="115912" y="318325"/>
                  </a:lnTo>
                  <a:lnTo>
                    <a:pt x="115290" y="318147"/>
                  </a:lnTo>
                  <a:lnTo>
                    <a:pt x="113855" y="318427"/>
                  </a:lnTo>
                  <a:lnTo>
                    <a:pt x="113360" y="318833"/>
                  </a:lnTo>
                  <a:lnTo>
                    <a:pt x="112801" y="320192"/>
                  </a:lnTo>
                  <a:lnTo>
                    <a:pt x="112864" y="320827"/>
                  </a:lnTo>
                  <a:lnTo>
                    <a:pt x="113677" y="322046"/>
                  </a:lnTo>
                  <a:lnTo>
                    <a:pt x="114249" y="322351"/>
                  </a:lnTo>
                  <a:lnTo>
                    <a:pt x="114973" y="322351"/>
                  </a:lnTo>
                  <a:lnTo>
                    <a:pt x="116344" y="322351"/>
                  </a:lnTo>
                  <a:lnTo>
                    <a:pt x="117030" y="321665"/>
                  </a:lnTo>
                  <a:lnTo>
                    <a:pt x="117030" y="319735"/>
                  </a:lnTo>
                  <a:close/>
                </a:path>
                <a:path w="455930" h="435609">
                  <a:moveTo>
                    <a:pt x="117398" y="340360"/>
                  </a:moveTo>
                  <a:lnTo>
                    <a:pt x="115455" y="338429"/>
                  </a:lnTo>
                  <a:lnTo>
                    <a:pt x="114490" y="338429"/>
                  </a:lnTo>
                  <a:lnTo>
                    <a:pt x="113525" y="339394"/>
                  </a:lnTo>
                  <a:lnTo>
                    <a:pt x="112864" y="340042"/>
                  </a:lnTo>
                  <a:lnTo>
                    <a:pt x="112712" y="340779"/>
                  </a:lnTo>
                  <a:lnTo>
                    <a:pt x="113423" y="342480"/>
                  </a:lnTo>
                  <a:lnTo>
                    <a:pt x="114058" y="342900"/>
                  </a:lnTo>
                  <a:lnTo>
                    <a:pt x="114973" y="342874"/>
                  </a:lnTo>
                  <a:lnTo>
                    <a:pt x="115544" y="342900"/>
                  </a:lnTo>
                  <a:lnTo>
                    <a:pt x="116027" y="342696"/>
                  </a:lnTo>
                  <a:lnTo>
                    <a:pt x="116433" y="342277"/>
                  </a:lnTo>
                  <a:lnTo>
                    <a:pt x="117398" y="341325"/>
                  </a:lnTo>
                  <a:lnTo>
                    <a:pt x="117398" y="340360"/>
                  </a:lnTo>
                  <a:close/>
                </a:path>
                <a:path w="455930" h="435609">
                  <a:moveTo>
                    <a:pt x="127317" y="308660"/>
                  </a:moveTo>
                  <a:lnTo>
                    <a:pt x="126631" y="307987"/>
                  </a:lnTo>
                  <a:lnTo>
                    <a:pt x="123888" y="307987"/>
                  </a:lnTo>
                  <a:lnTo>
                    <a:pt x="123215" y="308673"/>
                  </a:lnTo>
                  <a:lnTo>
                    <a:pt x="123215" y="311404"/>
                  </a:lnTo>
                  <a:lnTo>
                    <a:pt x="123888" y="312089"/>
                  </a:lnTo>
                  <a:lnTo>
                    <a:pt x="125260" y="312089"/>
                  </a:lnTo>
                  <a:lnTo>
                    <a:pt x="126631" y="312089"/>
                  </a:lnTo>
                  <a:lnTo>
                    <a:pt x="127317" y="311404"/>
                  </a:lnTo>
                  <a:lnTo>
                    <a:pt x="127317" y="308660"/>
                  </a:lnTo>
                  <a:close/>
                </a:path>
                <a:path w="455930" h="435609">
                  <a:moveTo>
                    <a:pt x="168351" y="431863"/>
                  </a:moveTo>
                  <a:lnTo>
                    <a:pt x="167665" y="431177"/>
                  </a:lnTo>
                  <a:lnTo>
                    <a:pt x="164922" y="431177"/>
                  </a:lnTo>
                  <a:lnTo>
                    <a:pt x="164236" y="431863"/>
                  </a:lnTo>
                  <a:lnTo>
                    <a:pt x="164236" y="434594"/>
                  </a:lnTo>
                  <a:lnTo>
                    <a:pt x="164922" y="435279"/>
                  </a:lnTo>
                  <a:lnTo>
                    <a:pt x="166293" y="435279"/>
                  </a:lnTo>
                  <a:lnTo>
                    <a:pt x="167665" y="435279"/>
                  </a:lnTo>
                  <a:lnTo>
                    <a:pt x="168351" y="434594"/>
                  </a:lnTo>
                  <a:lnTo>
                    <a:pt x="168351" y="431863"/>
                  </a:lnTo>
                  <a:close/>
                </a:path>
                <a:path w="455930" h="435609">
                  <a:moveTo>
                    <a:pt x="168351" y="411327"/>
                  </a:moveTo>
                  <a:lnTo>
                    <a:pt x="167665" y="410641"/>
                  </a:lnTo>
                  <a:lnTo>
                    <a:pt x="164922" y="410641"/>
                  </a:lnTo>
                  <a:lnTo>
                    <a:pt x="164236" y="411327"/>
                  </a:lnTo>
                  <a:lnTo>
                    <a:pt x="164236" y="414070"/>
                  </a:lnTo>
                  <a:lnTo>
                    <a:pt x="164922" y="414756"/>
                  </a:lnTo>
                  <a:lnTo>
                    <a:pt x="166293" y="414756"/>
                  </a:lnTo>
                  <a:lnTo>
                    <a:pt x="167665" y="414756"/>
                  </a:lnTo>
                  <a:lnTo>
                    <a:pt x="168351" y="414070"/>
                  </a:lnTo>
                  <a:lnTo>
                    <a:pt x="168351" y="411327"/>
                  </a:lnTo>
                  <a:close/>
                </a:path>
                <a:path w="455930" h="435609">
                  <a:moveTo>
                    <a:pt x="178638" y="421589"/>
                  </a:moveTo>
                  <a:lnTo>
                    <a:pt x="177952" y="420903"/>
                  </a:lnTo>
                  <a:lnTo>
                    <a:pt x="175209" y="420903"/>
                  </a:lnTo>
                  <a:lnTo>
                    <a:pt x="174523" y="421589"/>
                  </a:lnTo>
                  <a:lnTo>
                    <a:pt x="174523" y="424332"/>
                  </a:lnTo>
                  <a:lnTo>
                    <a:pt x="175209" y="425018"/>
                  </a:lnTo>
                  <a:lnTo>
                    <a:pt x="176580" y="425018"/>
                  </a:lnTo>
                  <a:lnTo>
                    <a:pt x="177952" y="425018"/>
                  </a:lnTo>
                  <a:lnTo>
                    <a:pt x="178638" y="424332"/>
                  </a:lnTo>
                  <a:lnTo>
                    <a:pt x="178638" y="421589"/>
                  </a:lnTo>
                  <a:close/>
                </a:path>
                <a:path w="455930" h="435609">
                  <a:moveTo>
                    <a:pt x="178638" y="401066"/>
                  </a:moveTo>
                  <a:lnTo>
                    <a:pt x="177952" y="400380"/>
                  </a:lnTo>
                  <a:lnTo>
                    <a:pt x="175209" y="400380"/>
                  </a:lnTo>
                  <a:lnTo>
                    <a:pt x="174523" y="401066"/>
                  </a:lnTo>
                  <a:lnTo>
                    <a:pt x="174523" y="403796"/>
                  </a:lnTo>
                  <a:lnTo>
                    <a:pt x="175209" y="404482"/>
                  </a:lnTo>
                  <a:lnTo>
                    <a:pt x="176580" y="404482"/>
                  </a:lnTo>
                  <a:lnTo>
                    <a:pt x="177952" y="404482"/>
                  </a:lnTo>
                  <a:lnTo>
                    <a:pt x="178638" y="403796"/>
                  </a:lnTo>
                  <a:lnTo>
                    <a:pt x="178638" y="401066"/>
                  </a:lnTo>
                  <a:close/>
                </a:path>
                <a:path w="455930" h="435609">
                  <a:moveTo>
                    <a:pt x="178638" y="380542"/>
                  </a:moveTo>
                  <a:lnTo>
                    <a:pt x="177952" y="379857"/>
                  </a:lnTo>
                  <a:lnTo>
                    <a:pt x="175209" y="379857"/>
                  </a:lnTo>
                  <a:lnTo>
                    <a:pt x="174523" y="380542"/>
                  </a:lnTo>
                  <a:lnTo>
                    <a:pt x="174523" y="383273"/>
                  </a:lnTo>
                  <a:lnTo>
                    <a:pt x="175209" y="383959"/>
                  </a:lnTo>
                  <a:lnTo>
                    <a:pt x="176580" y="383959"/>
                  </a:lnTo>
                  <a:lnTo>
                    <a:pt x="177952" y="383959"/>
                  </a:lnTo>
                  <a:lnTo>
                    <a:pt x="178638" y="383273"/>
                  </a:lnTo>
                  <a:lnTo>
                    <a:pt x="178638" y="380542"/>
                  </a:lnTo>
                  <a:close/>
                </a:path>
                <a:path w="455930" h="435609">
                  <a:moveTo>
                    <a:pt x="178638" y="359918"/>
                  </a:moveTo>
                  <a:lnTo>
                    <a:pt x="177952" y="359232"/>
                  </a:lnTo>
                  <a:lnTo>
                    <a:pt x="175209" y="359232"/>
                  </a:lnTo>
                  <a:lnTo>
                    <a:pt x="174523" y="359918"/>
                  </a:lnTo>
                  <a:lnTo>
                    <a:pt x="174523" y="362648"/>
                  </a:lnTo>
                  <a:lnTo>
                    <a:pt x="175209" y="363334"/>
                  </a:lnTo>
                  <a:lnTo>
                    <a:pt x="176580" y="363334"/>
                  </a:lnTo>
                  <a:lnTo>
                    <a:pt x="177952" y="363334"/>
                  </a:lnTo>
                  <a:lnTo>
                    <a:pt x="178638" y="362648"/>
                  </a:lnTo>
                  <a:lnTo>
                    <a:pt x="178638" y="359918"/>
                  </a:lnTo>
                  <a:close/>
                </a:path>
                <a:path w="455930" h="435609">
                  <a:moveTo>
                    <a:pt x="178638" y="318935"/>
                  </a:moveTo>
                  <a:lnTo>
                    <a:pt x="177952" y="318249"/>
                  </a:lnTo>
                  <a:lnTo>
                    <a:pt x="175209" y="318249"/>
                  </a:lnTo>
                  <a:lnTo>
                    <a:pt x="174523" y="318935"/>
                  </a:lnTo>
                  <a:lnTo>
                    <a:pt x="174523" y="321665"/>
                  </a:lnTo>
                  <a:lnTo>
                    <a:pt x="175209" y="322351"/>
                  </a:lnTo>
                  <a:lnTo>
                    <a:pt x="176580" y="322351"/>
                  </a:lnTo>
                  <a:lnTo>
                    <a:pt x="177952" y="322351"/>
                  </a:lnTo>
                  <a:lnTo>
                    <a:pt x="178638" y="321665"/>
                  </a:lnTo>
                  <a:lnTo>
                    <a:pt x="178638" y="318935"/>
                  </a:lnTo>
                  <a:close/>
                </a:path>
                <a:path w="455930" h="435609">
                  <a:moveTo>
                    <a:pt x="178638" y="277876"/>
                  </a:moveTo>
                  <a:lnTo>
                    <a:pt x="177952" y="277190"/>
                  </a:lnTo>
                  <a:lnTo>
                    <a:pt x="175209" y="277190"/>
                  </a:lnTo>
                  <a:lnTo>
                    <a:pt x="174523" y="277876"/>
                  </a:lnTo>
                  <a:lnTo>
                    <a:pt x="174523" y="280606"/>
                  </a:lnTo>
                  <a:lnTo>
                    <a:pt x="175209" y="281292"/>
                  </a:lnTo>
                  <a:lnTo>
                    <a:pt x="176580" y="281292"/>
                  </a:lnTo>
                  <a:lnTo>
                    <a:pt x="177952" y="281292"/>
                  </a:lnTo>
                  <a:lnTo>
                    <a:pt x="178638" y="280606"/>
                  </a:lnTo>
                  <a:lnTo>
                    <a:pt x="178638" y="277876"/>
                  </a:lnTo>
                  <a:close/>
                </a:path>
                <a:path w="455930" h="435609">
                  <a:moveTo>
                    <a:pt x="178854" y="339318"/>
                  </a:moveTo>
                  <a:lnTo>
                    <a:pt x="178092" y="338632"/>
                  </a:lnTo>
                  <a:lnTo>
                    <a:pt x="176580" y="338797"/>
                  </a:lnTo>
                  <a:lnTo>
                    <a:pt x="175209" y="338797"/>
                  </a:lnTo>
                  <a:lnTo>
                    <a:pt x="174523" y="339483"/>
                  </a:lnTo>
                  <a:lnTo>
                    <a:pt x="174523" y="342214"/>
                  </a:lnTo>
                  <a:lnTo>
                    <a:pt x="175209" y="342900"/>
                  </a:lnTo>
                  <a:lnTo>
                    <a:pt x="176580" y="342874"/>
                  </a:lnTo>
                  <a:lnTo>
                    <a:pt x="178092" y="343039"/>
                  </a:lnTo>
                  <a:lnTo>
                    <a:pt x="178854" y="342366"/>
                  </a:lnTo>
                  <a:lnTo>
                    <a:pt x="178854" y="339318"/>
                  </a:lnTo>
                  <a:close/>
                </a:path>
                <a:path w="455930" h="435609">
                  <a:moveTo>
                    <a:pt x="188899" y="308660"/>
                  </a:moveTo>
                  <a:lnTo>
                    <a:pt x="188214" y="307987"/>
                  </a:lnTo>
                  <a:lnTo>
                    <a:pt x="185470" y="307987"/>
                  </a:lnTo>
                  <a:lnTo>
                    <a:pt x="184797" y="308673"/>
                  </a:lnTo>
                  <a:lnTo>
                    <a:pt x="184797" y="311404"/>
                  </a:lnTo>
                  <a:lnTo>
                    <a:pt x="185483" y="312089"/>
                  </a:lnTo>
                  <a:lnTo>
                    <a:pt x="186842" y="312089"/>
                  </a:lnTo>
                  <a:lnTo>
                    <a:pt x="188214" y="312089"/>
                  </a:lnTo>
                  <a:lnTo>
                    <a:pt x="188899" y="311404"/>
                  </a:lnTo>
                  <a:lnTo>
                    <a:pt x="188899" y="308660"/>
                  </a:lnTo>
                  <a:close/>
                </a:path>
                <a:path w="455930" h="435609">
                  <a:moveTo>
                    <a:pt x="188899" y="288137"/>
                  </a:moveTo>
                  <a:lnTo>
                    <a:pt x="188214" y="287451"/>
                  </a:lnTo>
                  <a:lnTo>
                    <a:pt x="185470" y="287451"/>
                  </a:lnTo>
                  <a:lnTo>
                    <a:pt x="184797" y="288137"/>
                  </a:lnTo>
                  <a:lnTo>
                    <a:pt x="184797" y="290880"/>
                  </a:lnTo>
                  <a:lnTo>
                    <a:pt x="185483" y="291566"/>
                  </a:lnTo>
                  <a:lnTo>
                    <a:pt x="186842" y="291566"/>
                  </a:lnTo>
                  <a:lnTo>
                    <a:pt x="188214" y="291566"/>
                  </a:lnTo>
                  <a:lnTo>
                    <a:pt x="188899" y="290880"/>
                  </a:lnTo>
                  <a:lnTo>
                    <a:pt x="188899" y="288137"/>
                  </a:lnTo>
                  <a:close/>
                </a:path>
                <a:path w="455930" h="435609">
                  <a:moveTo>
                    <a:pt x="188899" y="267652"/>
                  </a:moveTo>
                  <a:lnTo>
                    <a:pt x="188214" y="266979"/>
                  </a:lnTo>
                  <a:lnTo>
                    <a:pt x="185483" y="266979"/>
                  </a:lnTo>
                  <a:lnTo>
                    <a:pt x="184797" y="267652"/>
                  </a:lnTo>
                  <a:lnTo>
                    <a:pt x="184797" y="270395"/>
                  </a:lnTo>
                  <a:lnTo>
                    <a:pt x="185483" y="271081"/>
                  </a:lnTo>
                  <a:lnTo>
                    <a:pt x="186842" y="271081"/>
                  </a:lnTo>
                  <a:lnTo>
                    <a:pt x="188214" y="271081"/>
                  </a:lnTo>
                  <a:lnTo>
                    <a:pt x="188899" y="270395"/>
                  </a:lnTo>
                  <a:lnTo>
                    <a:pt x="188899" y="267652"/>
                  </a:lnTo>
                  <a:close/>
                </a:path>
                <a:path w="455930" h="435609">
                  <a:moveTo>
                    <a:pt x="188899" y="247078"/>
                  </a:moveTo>
                  <a:lnTo>
                    <a:pt x="188214" y="246405"/>
                  </a:lnTo>
                  <a:lnTo>
                    <a:pt x="185483" y="246405"/>
                  </a:lnTo>
                  <a:lnTo>
                    <a:pt x="184797" y="247078"/>
                  </a:lnTo>
                  <a:lnTo>
                    <a:pt x="184797" y="249821"/>
                  </a:lnTo>
                  <a:lnTo>
                    <a:pt x="185483" y="250507"/>
                  </a:lnTo>
                  <a:lnTo>
                    <a:pt x="186842" y="250507"/>
                  </a:lnTo>
                  <a:lnTo>
                    <a:pt x="188214" y="250507"/>
                  </a:lnTo>
                  <a:lnTo>
                    <a:pt x="188899" y="249821"/>
                  </a:lnTo>
                  <a:lnTo>
                    <a:pt x="188899" y="247078"/>
                  </a:lnTo>
                  <a:close/>
                </a:path>
                <a:path w="455930" h="435609">
                  <a:moveTo>
                    <a:pt x="455803" y="431863"/>
                  </a:moveTo>
                  <a:lnTo>
                    <a:pt x="455117" y="431177"/>
                  </a:lnTo>
                  <a:lnTo>
                    <a:pt x="453758" y="431177"/>
                  </a:lnTo>
                  <a:lnTo>
                    <a:pt x="452386" y="431177"/>
                  </a:lnTo>
                  <a:lnTo>
                    <a:pt x="451700" y="431863"/>
                  </a:lnTo>
                  <a:lnTo>
                    <a:pt x="451700" y="434594"/>
                  </a:lnTo>
                  <a:lnTo>
                    <a:pt x="452386" y="435279"/>
                  </a:lnTo>
                  <a:lnTo>
                    <a:pt x="455117" y="435279"/>
                  </a:lnTo>
                  <a:lnTo>
                    <a:pt x="455803" y="434594"/>
                  </a:lnTo>
                  <a:lnTo>
                    <a:pt x="455803" y="431863"/>
                  </a:lnTo>
                  <a:close/>
                </a:path>
                <a:path w="455930" h="435609">
                  <a:moveTo>
                    <a:pt x="455803" y="411327"/>
                  </a:moveTo>
                  <a:lnTo>
                    <a:pt x="455117" y="410641"/>
                  </a:lnTo>
                  <a:lnTo>
                    <a:pt x="453758" y="410641"/>
                  </a:lnTo>
                  <a:lnTo>
                    <a:pt x="452386" y="410641"/>
                  </a:lnTo>
                  <a:lnTo>
                    <a:pt x="451700" y="411327"/>
                  </a:lnTo>
                  <a:lnTo>
                    <a:pt x="451700" y="414070"/>
                  </a:lnTo>
                  <a:lnTo>
                    <a:pt x="452386" y="414756"/>
                  </a:lnTo>
                  <a:lnTo>
                    <a:pt x="455117" y="414756"/>
                  </a:lnTo>
                  <a:lnTo>
                    <a:pt x="455803" y="414070"/>
                  </a:lnTo>
                  <a:lnTo>
                    <a:pt x="455803" y="411327"/>
                  </a:lnTo>
                  <a:close/>
                </a:path>
                <a:path w="455930" h="435609">
                  <a:moveTo>
                    <a:pt x="455803" y="390804"/>
                  </a:moveTo>
                  <a:lnTo>
                    <a:pt x="455117" y="390118"/>
                  </a:lnTo>
                  <a:lnTo>
                    <a:pt x="453758" y="390118"/>
                  </a:lnTo>
                  <a:lnTo>
                    <a:pt x="452386" y="390118"/>
                  </a:lnTo>
                  <a:lnTo>
                    <a:pt x="451700" y="390804"/>
                  </a:lnTo>
                  <a:lnTo>
                    <a:pt x="451700" y="393534"/>
                  </a:lnTo>
                  <a:lnTo>
                    <a:pt x="452386" y="394220"/>
                  </a:lnTo>
                  <a:lnTo>
                    <a:pt x="455117" y="394220"/>
                  </a:lnTo>
                  <a:lnTo>
                    <a:pt x="455803" y="393534"/>
                  </a:lnTo>
                  <a:lnTo>
                    <a:pt x="455803" y="390804"/>
                  </a:lnTo>
                  <a:close/>
                </a:path>
                <a:path w="455930" h="435609">
                  <a:moveTo>
                    <a:pt x="455803" y="370268"/>
                  </a:moveTo>
                  <a:lnTo>
                    <a:pt x="455117" y="369595"/>
                  </a:lnTo>
                  <a:lnTo>
                    <a:pt x="453758" y="369595"/>
                  </a:lnTo>
                  <a:lnTo>
                    <a:pt x="452386" y="369595"/>
                  </a:lnTo>
                  <a:lnTo>
                    <a:pt x="451700" y="370268"/>
                  </a:lnTo>
                  <a:lnTo>
                    <a:pt x="451700" y="373011"/>
                  </a:lnTo>
                  <a:lnTo>
                    <a:pt x="452386" y="373697"/>
                  </a:lnTo>
                  <a:lnTo>
                    <a:pt x="455117" y="373697"/>
                  </a:lnTo>
                  <a:lnTo>
                    <a:pt x="455803" y="373011"/>
                  </a:lnTo>
                  <a:lnTo>
                    <a:pt x="455803" y="370268"/>
                  </a:lnTo>
                  <a:close/>
                </a:path>
                <a:path w="455930" h="435609">
                  <a:moveTo>
                    <a:pt x="455803" y="349745"/>
                  </a:moveTo>
                  <a:lnTo>
                    <a:pt x="455117" y="349059"/>
                  </a:lnTo>
                  <a:lnTo>
                    <a:pt x="453758" y="349059"/>
                  </a:lnTo>
                  <a:lnTo>
                    <a:pt x="452386" y="349059"/>
                  </a:lnTo>
                  <a:lnTo>
                    <a:pt x="451700" y="349745"/>
                  </a:lnTo>
                  <a:lnTo>
                    <a:pt x="451700" y="352488"/>
                  </a:lnTo>
                  <a:lnTo>
                    <a:pt x="452386" y="353161"/>
                  </a:lnTo>
                  <a:lnTo>
                    <a:pt x="455117" y="353161"/>
                  </a:lnTo>
                  <a:lnTo>
                    <a:pt x="455803" y="352488"/>
                  </a:lnTo>
                  <a:lnTo>
                    <a:pt x="455803" y="349745"/>
                  </a:lnTo>
                  <a:close/>
                </a:path>
                <a:path w="455930" h="435609">
                  <a:moveTo>
                    <a:pt x="455803" y="329196"/>
                  </a:moveTo>
                  <a:lnTo>
                    <a:pt x="455117" y="328510"/>
                  </a:lnTo>
                  <a:lnTo>
                    <a:pt x="453758" y="328510"/>
                  </a:lnTo>
                  <a:lnTo>
                    <a:pt x="452386" y="328510"/>
                  </a:lnTo>
                  <a:lnTo>
                    <a:pt x="451700" y="329196"/>
                  </a:lnTo>
                  <a:lnTo>
                    <a:pt x="451700" y="331927"/>
                  </a:lnTo>
                  <a:lnTo>
                    <a:pt x="452386" y="332613"/>
                  </a:lnTo>
                  <a:lnTo>
                    <a:pt x="455117" y="332613"/>
                  </a:lnTo>
                  <a:lnTo>
                    <a:pt x="455803" y="331927"/>
                  </a:lnTo>
                  <a:lnTo>
                    <a:pt x="455803" y="329196"/>
                  </a:lnTo>
                  <a:close/>
                </a:path>
                <a:path w="455930" h="435609">
                  <a:moveTo>
                    <a:pt x="455803" y="308660"/>
                  </a:moveTo>
                  <a:lnTo>
                    <a:pt x="455117" y="307987"/>
                  </a:lnTo>
                  <a:lnTo>
                    <a:pt x="453758" y="307987"/>
                  </a:lnTo>
                  <a:lnTo>
                    <a:pt x="452386" y="307987"/>
                  </a:lnTo>
                  <a:lnTo>
                    <a:pt x="451700" y="308660"/>
                  </a:lnTo>
                  <a:lnTo>
                    <a:pt x="451700" y="311404"/>
                  </a:lnTo>
                  <a:lnTo>
                    <a:pt x="452386" y="312089"/>
                  </a:lnTo>
                  <a:lnTo>
                    <a:pt x="455117" y="312089"/>
                  </a:lnTo>
                  <a:lnTo>
                    <a:pt x="455803" y="311404"/>
                  </a:lnTo>
                  <a:lnTo>
                    <a:pt x="455803" y="308660"/>
                  </a:lnTo>
                  <a:close/>
                </a:path>
                <a:path w="455930" h="435609">
                  <a:moveTo>
                    <a:pt x="455803" y="288137"/>
                  </a:moveTo>
                  <a:lnTo>
                    <a:pt x="455117" y="287451"/>
                  </a:lnTo>
                  <a:lnTo>
                    <a:pt x="453758" y="287451"/>
                  </a:lnTo>
                  <a:lnTo>
                    <a:pt x="452386" y="287451"/>
                  </a:lnTo>
                  <a:lnTo>
                    <a:pt x="451700" y="288137"/>
                  </a:lnTo>
                  <a:lnTo>
                    <a:pt x="451700" y="290880"/>
                  </a:lnTo>
                  <a:lnTo>
                    <a:pt x="452386" y="291566"/>
                  </a:lnTo>
                  <a:lnTo>
                    <a:pt x="455117" y="291566"/>
                  </a:lnTo>
                  <a:lnTo>
                    <a:pt x="455803" y="290880"/>
                  </a:lnTo>
                  <a:lnTo>
                    <a:pt x="455803" y="288137"/>
                  </a:lnTo>
                  <a:close/>
                </a:path>
                <a:path w="455930" h="435609">
                  <a:moveTo>
                    <a:pt x="455803" y="267614"/>
                  </a:moveTo>
                  <a:lnTo>
                    <a:pt x="455117" y="266928"/>
                  </a:lnTo>
                  <a:lnTo>
                    <a:pt x="453758" y="266928"/>
                  </a:lnTo>
                  <a:lnTo>
                    <a:pt x="452386" y="266928"/>
                  </a:lnTo>
                  <a:lnTo>
                    <a:pt x="451700" y="267614"/>
                  </a:lnTo>
                  <a:lnTo>
                    <a:pt x="451700" y="270344"/>
                  </a:lnTo>
                  <a:lnTo>
                    <a:pt x="452386" y="271030"/>
                  </a:lnTo>
                  <a:lnTo>
                    <a:pt x="455117" y="271030"/>
                  </a:lnTo>
                  <a:lnTo>
                    <a:pt x="455803" y="270344"/>
                  </a:lnTo>
                  <a:lnTo>
                    <a:pt x="455803" y="267614"/>
                  </a:lnTo>
                  <a:close/>
                </a:path>
                <a:path w="455930" h="435609">
                  <a:moveTo>
                    <a:pt x="455803" y="247078"/>
                  </a:moveTo>
                  <a:lnTo>
                    <a:pt x="455117" y="246405"/>
                  </a:lnTo>
                  <a:lnTo>
                    <a:pt x="453758" y="246405"/>
                  </a:lnTo>
                  <a:lnTo>
                    <a:pt x="452386" y="246405"/>
                  </a:lnTo>
                  <a:lnTo>
                    <a:pt x="451700" y="247078"/>
                  </a:lnTo>
                  <a:lnTo>
                    <a:pt x="451700" y="249821"/>
                  </a:lnTo>
                  <a:lnTo>
                    <a:pt x="452386" y="250507"/>
                  </a:lnTo>
                  <a:lnTo>
                    <a:pt x="455117" y="250507"/>
                  </a:lnTo>
                  <a:lnTo>
                    <a:pt x="455803" y="249821"/>
                  </a:lnTo>
                  <a:lnTo>
                    <a:pt x="455803" y="247078"/>
                  </a:lnTo>
                  <a:close/>
                </a:path>
                <a:path w="455930" h="435609">
                  <a:moveTo>
                    <a:pt x="455803" y="226529"/>
                  </a:moveTo>
                  <a:lnTo>
                    <a:pt x="455117" y="225844"/>
                  </a:lnTo>
                  <a:lnTo>
                    <a:pt x="453758" y="225844"/>
                  </a:lnTo>
                  <a:lnTo>
                    <a:pt x="452386" y="225844"/>
                  </a:lnTo>
                  <a:lnTo>
                    <a:pt x="451700" y="226529"/>
                  </a:lnTo>
                  <a:lnTo>
                    <a:pt x="451700" y="229273"/>
                  </a:lnTo>
                  <a:lnTo>
                    <a:pt x="452386" y="229958"/>
                  </a:lnTo>
                  <a:lnTo>
                    <a:pt x="455117" y="229958"/>
                  </a:lnTo>
                  <a:lnTo>
                    <a:pt x="455803" y="229273"/>
                  </a:lnTo>
                  <a:lnTo>
                    <a:pt x="455803" y="226529"/>
                  </a:lnTo>
                  <a:close/>
                </a:path>
                <a:path w="455930" h="435609">
                  <a:moveTo>
                    <a:pt x="455803" y="206006"/>
                  </a:moveTo>
                  <a:lnTo>
                    <a:pt x="455117" y="205320"/>
                  </a:lnTo>
                  <a:lnTo>
                    <a:pt x="453758" y="205320"/>
                  </a:lnTo>
                  <a:lnTo>
                    <a:pt x="452386" y="205320"/>
                  </a:lnTo>
                  <a:lnTo>
                    <a:pt x="451700" y="206006"/>
                  </a:lnTo>
                  <a:lnTo>
                    <a:pt x="451700" y="208737"/>
                  </a:lnTo>
                  <a:lnTo>
                    <a:pt x="452386" y="209423"/>
                  </a:lnTo>
                  <a:lnTo>
                    <a:pt x="455117" y="209423"/>
                  </a:lnTo>
                  <a:lnTo>
                    <a:pt x="455803" y="208737"/>
                  </a:lnTo>
                  <a:lnTo>
                    <a:pt x="455803" y="206006"/>
                  </a:lnTo>
                  <a:close/>
                </a:path>
                <a:path w="455930" h="435609">
                  <a:moveTo>
                    <a:pt x="455803" y="185470"/>
                  </a:moveTo>
                  <a:lnTo>
                    <a:pt x="455117" y="184797"/>
                  </a:lnTo>
                  <a:lnTo>
                    <a:pt x="453758" y="184797"/>
                  </a:lnTo>
                  <a:lnTo>
                    <a:pt x="452386" y="184797"/>
                  </a:lnTo>
                  <a:lnTo>
                    <a:pt x="451700" y="185470"/>
                  </a:lnTo>
                  <a:lnTo>
                    <a:pt x="451700" y="188214"/>
                  </a:lnTo>
                  <a:lnTo>
                    <a:pt x="452386" y="188899"/>
                  </a:lnTo>
                  <a:lnTo>
                    <a:pt x="455117" y="188899"/>
                  </a:lnTo>
                  <a:lnTo>
                    <a:pt x="455803" y="188214"/>
                  </a:lnTo>
                  <a:lnTo>
                    <a:pt x="455803" y="185470"/>
                  </a:lnTo>
                  <a:close/>
                </a:path>
                <a:path w="455930" h="435609">
                  <a:moveTo>
                    <a:pt x="455803" y="164947"/>
                  </a:moveTo>
                  <a:lnTo>
                    <a:pt x="455117" y="164261"/>
                  </a:lnTo>
                  <a:lnTo>
                    <a:pt x="453758" y="164261"/>
                  </a:lnTo>
                  <a:lnTo>
                    <a:pt x="452386" y="164261"/>
                  </a:lnTo>
                  <a:lnTo>
                    <a:pt x="451700" y="164947"/>
                  </a:lnTo>
                  <a:lnTo>
                    <a:pt x="451700" y="167690"/>
                  </a:lnTo>
                  <a:lnTo>
                    <a:pt x="452386" y="168376"/>
                  </a:lnTo>
                  <a:lnTo>
                    <a:pt x="455117" y="168376"/>
                  </a:lnTo>
                  <a:lnTo>
                    <a:pt x="455803" y="167690"/>
                  </a:lnTo>
                  <a:lnTo>
                    <a:pt x="455803" y="164947"/>
                  </a:lnTo>
                  <a:close/>
                </a:path>
                <a:path w="455930" h="435609">
                  <a:moveTo>
                    <a:pt x="455803" y="144424"/>
                  </a:moveTo>
                  <a:lnTo>
                    <a:pt x="455117" y="143738"/>
                  </a:lnTo>
                  <a:lnTo>
                    <a:pt x="453758" y="143738"/>
                  </a:lnTo>
                  <a:lnTo>
                    <a:pt x="452386" y="143738"/>
                  </a:lnTo>
                  <a:lnTo>
                    <a:pt x="451700" y="144424"/>
                  </a:lnTo>
                  <a:lnTo>
                    <a:pt x="451700" y="147154"/>
                  </a:lnTo>
                  <a:lnTo>
                    <a:pt x="452386" y="147840"/>
                  </a:lnTo>
                  <a:lnTo>
                    <a:pt x="455117" y="147840"/>
                  </a:lnTo>
                  <a:lnTo>
                    <a:pt x="455803" y="147154"/>
                  </a:lnTo>
                  <a:lnTo>
                    <a:pt x="455803" y="144424"/>
                  </a:lnTo>
                  <a:close/>
                </a:path>
                <a:path w="455930" h="435609">
                  <a:moveTo>
                    <a:pt x="455803" y="123875"/>
                  </a:moveTo>
                  <a:lnTo>
                    <a:pt x="455117" y="123190"/>
                  </a:lnTo>
                  <a:lnTo>
                    <a:pt x="453758" y="123190"/>
                  </a:lnTo>
                  <a:lnTo>
                    <a:pt x="452386" y="123190"/>
                  </a:lnTo>
                  <a:lnTo>
                    <a:pt x="451700" y="123875"/>
                  </a:lnTo>
                  <a:lnTo>
                    <a:pt x="451700" y="126606"/>
                  </a:lnTo>
                  <a:lnTo>
                    <a:pt x="452386" y="127292"/>
                  </a:lnTo>
                  <a:lnTo>
                    <a:pt x="455117" y="127292"/>
                  </a:lnTo>
                  <a:lnTo>
                    <a:pt x="455803" y="126606"/>
                  </a:lnTo>
                  <a:lnTo>
                    <a:pt x="455803" y="123875"/>
                  </a:lnTo>
                  <a:close/>
                </a:path>
                <a:path w="455930" h="435609">
                  <a:moveTo>
                    <a:pt x="455803" y="103390"/>
                  </a:moveTo>
                  <a:lnTo>
                    <a:pt x="455117" y="102704"/>
                  </a:lnTo>
                  <a:lnTo>
                    <a:pt x="453758" y="102704"/>
                  </a:lnTo>
                  <a:lnTo>
                    <a:pt x="452386" y="102704"/>
                  </a:lnTo>
                  <a:lnTo>
                    <a:pt x="451700" y="103390"/>
                  </a:lnTo>
                  <a:lnTo>
                    <a:pt x="451700" y="106121"/>
                  </a:lnTo>
                  <a:lnTo>
                    <a:pt x="452386" y="106807"/>
                  </a:lnTo>
                  <a:lnTo>
                    <a:pt x="455117" y="106807"/>
                  </a:lnTo>
                  <a:lnTo>
                    <a:pt x="455803" y="106121"/>
                  </a:lnTo>
                  <a:lnTo>
                    <a:pt x="455803" y="103390"/>
                  </a:lnTo>
                  <a:close/>
                </a:path>
                <a:path w="455930" h="435609">
                  <a:moveTo>
                    <a:pt x="455803" y="82816"/>
                  </a:moveTo>
                  <a:lnTo>
                    <a:pt x="455117" y="82130"/>
                  </a:lnTo>
                  <a:lnTo>
                    <a:pt x="453758" y="82130"/>
                  </a:lnTo>
                  <a:lnTo>
                    <a:pt x="452386" y="82130"/>
                  </a:lnTo>
                  <a:lnTo>
                    <a:pt x="451700" y="82816"/>
                  </a:lnTo>
                  <a:lnTo>
                    <a:pt x="451700" y="85547"/>
                  </a:lnTo>
                  <a:lnTo>
                    <a:pt x="452386" y="86233"/>
                  </a:lnTo>
                  <a:lnTo>
                    <a:pt x="455117" y="86233"/>
                  </a:lnTo>
                  <a:lnTo>
                    <a:pt x="455803" y="85547"/>
                  </a:lnTo>
                  <a:lnTo>
                    <a:pt x="455803" y="82816"/>
                  </a:lnTo>
                  <a:close/>
                </a:path>
                <a:path w="455930" h="435609">
                  <a:moveTo>
                    <a:pt x="455803" y="62280"/>
                  </a:moveTo>
                  <a:lnTo>
                    <a:pt x="455117" y="61607"/>
                  </a:lnTo>
                  <a:lnTo>
                    <a:pt x="453758" y="61607"/>
                  </a:lnTo>
                  <a:lnTo>
                    <a:pt x="452386" y="61607"/>
                  </a:lnTo>
                  <a:lnTo>
                    <a:pt x="451700" y="62280"/>
                  </a:lnTo>
                  <a:lnTo>
                    <a:pt x="451700" y="65024"/>
                  </a:lnTo>
                  <a:lnTo>
                    <a:pt x="452386" y="65709"/>
                  </a:lnTo>
                  <a:lnTo>
                    <a:pt x="455117" y="65709"/>
                  </a:lnTo>
                  <a:lnTo>
                    <a:pt x="455803" y="65024"/>
                  </a:lnTo>
                  <a:lnTo>
                    <a:pt x="455803" y="62280"/>
                  </a:lnTo>
                  <a:close/>
                </a:path>
                <a:path w="455930" h="435609">
                  <a:moveTo>
                    <a:pt x="455803" y="21209"/>
                  </a:moveTo>
                  <a:lnTo>
                    <a:pt x="455117" y="20523"/>
                  </a:lnTo>
                  <a:lnTo>
                    <a:pt x="453758" y="20523"/>
                  </a:lnTo>
                  <a:lnTo>
                    <a:pt x="452386" y="20523"/>
                  </a:lnTo>
                  <a:lnTo>
                    <a:pt x="451700" y="21209"/>
                  </a:lnTo>
                  <a:lnTo>
                    <a:pt x="451700" y="23939"/>
                  </a:lnTo>
                  <a:lnTo>
                    <a:pt x="452386" y="24625"/>
                  </a:lnTo>
                  <a:lnTo>
                    <a:pt x="455117" y="24625"/>
                  </a:lnTo>
                  <a:lnTo>
                    <a:pt x="455803" y="23939"/>
                  </a:lnTo>
                  <a:lnTo>
                    <a:pt x="455803" y="21209"/>
                  </a:lnTo>
                  <a:close/>
                </a:path>
                <a:path w="455930" h="435609">
                  <a:moveTo>
                    <a:pt x="455803" y="685"/>
                  </a:moveTo>
                  <a:lnTo>
                    <a:pt x="455117" y="0"/>
                  </a:lnTo>
                  <a:lnTo>
                    <a:pt x="453758" y="0"/>
                  </a:lnTo>
                  <a:lnTo>
                    <a:pt x="452386" y="0"/>
                  </a:lnTo>
                  <a:lnTo>
                    <a:pt x="451700" y="685"/>
                  </a:lnTo>
                  <a:lnTo>
                    <a:pt x="451700" y="3416"/>
                  </a:lnTo>
                  <a:lnTo>
                    <a:pt x="452386" y="4102"/>
                  </a:lnTo>
                  <a:lnTo>
                    <a:pt x="455117" y="4102"/>
                  </a:lnTo>
                  <a:lnTo>
                    <a:pt x="455803" y="3416"/>
                  </a:lnTo>
                  <a:lnTo>
                    <a:pt x="455803" y="685"/>
                  </a:lnTo>
                  <a:close/>
                </a:path>
                <a:path w="455930" h="435609">
                  <a:moveTo>
                    <a:pt x="455866" y="44500"/>
                  </a:moveTo>
                  <a:lnTo>
                    <a:pt x="455841" y="41719"/>
                  </a:lnTo>
                  <a:lnTo>
                    <a:pt x="455142" y="41033"/>
                  </a:lnTo>
                  <a:lnTo>
                    <a:pt x="453758" y="41046"/>
                  </a:lnTo>
                  <a:lnTo>
                    <a:pt x="452374" y="41046"/>
                  </a:lnTo>
                  <a:lnTo>
                    <a:pt x="451688" y="41744"/>
                  </a:lnTo>
                  <a:lnTo>
                    <a:pt x="451700" y="43129"/>
                  </a:lnTo>
                  <a:lnTo>
                    <a:pt x="451700" y="44513"/>
                  </a:lnTo>
                  <a:lnTo>
                    <a:pt x="452399" y="45212"/>
                  </a:lnTo>
                  <a:lnTo>
                    <a:pt x="455168" y="45199"/>
                  </a:lnTo>
                  <a:lnTo>
                    <a:pt x="455866" y="4450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649" y="339914"/>
              <a:ext cx="302260" cy="415290"/>
            </a:xfrm>
            <a:custGeom>
              <a:avLst/>
              <a:gdLst/>
              <a:ahLst/>
              <a:cxnLst/>
              <a:rect l="l" t="t" r="r" b="b"/>
              <a:pathLst>
                <a:path w="302259" h="415290">
                  <a:moveTo>
                    <a:pt x="4102" y="411340"/>
                  </a:moveTo>
                  <a:lnTo>
                    <a:pt x="3416" y="410654"/>
                  </a:lnTo>
                  <a:lnTo>
                    <a:pt x="673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73" y="414756"/>
                  </a:lnTo>
                  <a:lnTo>
                    <a:pt x="2044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302259" h="415290">
                  <a:moveTo>
                    <a:pt x="4102" y="390804"/>
                  </a:moveTo>
                  <a:lnTo>
                    <a:pt x="3416" y="390118"/>
                  </a:lnTo>
                  <a:lnTo>
                    <a:pt x="673" y="390118"/>
                  </a:lnTo>
                  <a:lnTo>
                    <a:pt x="0" y="390804"/>
                  </a:lnTo>
                  <a:lnTo>
                    <a:pt x="0" y="393547"/>
                  </a:lnTo>
                  <a:lnTo>
                    <a:pt x="673" y="394233"/>
                  </a:lnTo>
                  <a:lnTo>
                    <a:pt x="2044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04"/>
                  </a:lnTo>
                  <a:close/>
                </a:path>
                <a:path w="302259" h="415290">
                  <a:moveTo>
                    <a:pt x="4102" y="370281"/>
                  </a:moveTo>
                  <a:lnTo>
                    <a:pt x="3416" y="369595"/>
                  </a:lnTo>
                  <a:lnTo>
                    <a:pt x="673" y="369595"/>
                  </a:lnTo>
                  <a:lnTo>
                    <a:pt x="0" y="370281"/>
                  </a:lnTo>
                  <a:lnTo>
                    <a:pt x="0" y="373011"/>
                  </a:lnTo>
                  <a:lnTo>
                    <a:pt x="673" y="373697"/>
                  </a:lnTo>
                  <a:lnTo>
                    <a:pt x="2044" y="373697"/>
                  </a:lnTo>
                  <a:lnTo>
                    <a:pt x="3416" y="373697"/>
                  </a:lnTo>
                  <a:lnTo>
                    <a:pt x="4102" y="373011"/>
                  </a:lnTo>
                  <a:lnTo>
                    <a:pt x="4102" y="370281"/>
                  </a:lnTo>
                  <a:close/>
                </a:path>
                <a:path w="302259" h="415290">
                  <a:moveTo>
                    <a:pt x="4102" y="349745"/>
                  </a:moveTo>
                  <a:lnTo>
                    <a:pt x="3416" y="349072"/>
                  </a:lnTo>
                  <a:lnTo>
                    <a:pt x="673" y="349072"/>
                  </a:lnTo>
                  <a:lnTo>
                    <a:pt x="0" y="349745"/>
                  </a:lnTo>
                  <a:lnTo>
                    <a:pt x="0" y="352488"/>
                  </a:lnTo>
                  <a:lnTo>
                    <a:pt x="673" y="353174"/>
                  </a:lnTo>
                  <a:lnTo>
                    <a:pt x="2044" y="353174"/>
                  </a:lnTo>
                  <a:lnTo>
                    <a:pt x="3416" y="353174"/>
                  </a:lnTo>
                  <a:lnTo>
                    <a:pt x="4102" y="352488"/>
                  </a:lnTo>
                  <a:lnTo>
                    <a:pt x="4102" y="349745"/>
                  </a:lnTo>
                  <a:close/>
                </a:path>
                <a:path w="302259" h="415290">
                  <a:moveTo>
                    <a:pt x="4102" y="329222"/>
                  </a:moveTo>
                  <a:lnTo>
                    <a:pt x="3416" y="328536"/>
                  </a:lnTo>
                  <a:lnTo>
                    <a:pt x="673" y="328536"/>
                  </a:lnTo>
                  <a:lnTo>
                    <a:pt x="0" y="329222"/>
                  </a:lnTo>
                  <a:lnTo>
                    <a:pt x="0" y="331965"/>
                  </a:lnTo>
                  <a:lnTo>
                    <a:pt x="673" y="332638"/>
                  </a:lnTo>
                  <a:lnTo>
                    <a:pt x="2044" y="332638"/>
                  </a:lnTo>
                  <a:lnTo>
                    <a:pt x="3416" y="332638"/>
                  </a:lnTo>
                  <a:lnTo>
                    <a:pt x="4102" y="331965"/>
                  </a:lnTo>
                  <a:lnTo>
                    <a:pt x="4102" y="329222"/>
                  </a:lnTo>
                  <a:close/>
                </a:path>
                <a:path w="302259" h="415290">
                  <a:moveTo>
                    <a:pt x="4102" y="308673"/>
                  </a:moveTo>
                  <a:lnTo>
                    <a:pt x="3416" y="307987"/>
                  </a:lnTo>
                  <a:lnTo>
                    <a:pt x="673" y="307987"/>
                  </a:lnTo>
                  <a:lnTo>
                    <a:pt x="0" y="308673"/>
                  </a:lnTo>
                  <a:lnTo>
                    <a:pt x="0" y="311404"/>
                  </a:lnTo>
                  <a:lnTo>
                    <a:pt x="673" y="312089"/>
                  </a:lnTo>
                  <a:lnTo>
                    <a:pt x="2044" y="312089"/>
                  </a:lnTo>
                  <a:lnTo>
                    <a:pt x="3416" y="312089"/>
                  </a:lnTo>
                  <a:lnTo>
                    <a:pt x="4102" y="311404"/>
                  </a:lnTo>
                  <a:lnTo>
                    <a:pt x="4102" y="308673"/>
                  </a:lnTo>
                  <a:close/>
                </a:path>
                <a:path w="302259" h="415290">
                  <a:moveTo>
                    <a:pt x="14338" y="401878"/>
                  </a:moveTo>
                  <a:lnTo>
                    <a:pt x="14135" y="401396"/>
                  </a:lnTo>
                  <a:lnTo>
                    <a:pt x="13335" y="400583"/>
                  </a:lnTo>
                  <a:lnTo>
                    <a:pt x="12852" y="400380"/>
                  </a:lnTo>
                  <a:lnTo>
                    <a:pt x="11722" y="400392"/>
                  </a:lnTo>
                  <a:lnTo>
                    <a:pt x="11239" y="400583"/>
                  </a:lnTo>
                  <a:lnTo>
                    <a:pt x="10833" y="400989"/>
                  </a:lnTo>
                  <a:lnTo>
                    <a:pt x="10439" y="401396"/>
                  </a:lnTo>
                  <a:lnTo>
                    <a:pt x="10236" y="401878"/>
                  </a:lnTo>
                  <a:lnTo>
                    <a:pt x="10236" y="402437"/>
                  </a:lnTo>
                  <a:lnTo>
                    <a:pt x="10236" y="403809"/>
                  </a:lnTo>
                  <a:lnTo>
                    <a:pt x="10922" y="404495"/>
                  </a:lnTo>
                  <a:lnTo>
                    <a:pt x="12293" y="404495"/>
                  </a:lnTo>
                  <a:lnTo>
                    <a:pt x="13652" y="404495"/>
                  </a:lnTo>
                  <a:lnTo>
                    <a:pt x="14338" y="403809"/>
                  </a:lnTo>
                  <a:lnTo>
                    <a:pt x="14338" y="402437"/>
                  </a:lnTo>
                  <a:lnTo>
                    <a:pt x="14338" y="401878"/>
                  </a:lnTo>
                  <a:close/>
                </a:path>
                <a:path w="302259" h="415290">
                  <a:moveTo>
                    <a:pt x="14338" y="380542"/>
                  </a:moveTo>
                  <a:lnTo>
                    <a:pt x="13652" y="379857"/>
                  </a:lnTo>
                  <a:lnTo>
                    <a:pt x="10922" y="379857"/>
                  </a:lnTo>
                  <a:lnTo>
                    <a:pt x="10236" y="380542"/>
                  </a:lnTo>
                  <a:lnTo>
                    <a:pt x="10236" y="383273"/>
                  </a:lnTo>
                  <a:lnTo>
                    <a:pt x="10922" y="383959"/>
                  </a:lnTo>
                  <a:lnTo>
                    <a:pt x="12293" y="383959"/>
                  </a:lnTo>
                  <a:lnTo>
                    <a:pt x="13652" y="383959"/>
                  </a:lnTo>
                  <a:lnTo>
                    <a:pt x="14338" y="383273"/>
                  </a:lnTo>
                  <a:lnTo>
                    <a:pt x="14338" y="380542"/>
                  </a:lnTo>
                  <a:close/>
                </a:path>
                <a:path w="302259" h="415290">
                  <a:moveTo>
                    <a:pt x="14338" y="360019"/>
                  </a:moveTo>
                  <a:lnTo>
                    <a:pt x="13652" y="359333"/>
                  </a:lnTo>
                  <a:lnTo>
                    <a:pt x="10922" y="359333"/>
                  </a:lnTo>
                  <a:lnTo>
                    <a:pt x="10236" y="360019"/>
                  </a:lnTo>
                  <a:lnTo>
                    <a:pt x="10236" y="362750"/>
                  </a:lnTo>
                  <a:lnTo>
                    <a:pt x="10922" y="363435"/>
                  </a:lnTo>
                  <a:lnTo>
                    <a:pt x="12293" y="363435"/>
                  </a:lnTo>
                  <a:lnTo>
                    <a:pt x="13652" y="363435"/>
                  </a:lnTo>
                  <a:lnTo>
                    <a:pt x="14338" y="362750"/>
                  </a:lnTo>
                  <a:lnTo>
                    <a:pt x="14338" y="360019"/>
                  </a:lnTo>
                  <a:close/>
                </a:path>
                <a:path w="302259" h="415290">
                  <a:moveTo>
                    <a:pt x="14338" y="339394"/>
                  </a:moveTo>
                  <a:lnTo>
                    <a:pt x="13652" y="338709"/>
                  </a:lnTo>
                  <a:lnTo>
                    <a:pt x="10922" y="338709"/>
                  </a:lnTo>
                  <a:lnTo>
                    <a:pt x="10236" y="339394"/>
                  </a:lnTo>
                  <a:lnTo>
                    <a:pt x="10236" y="342125"/>
                  </a:lnTo>
                  <a:lnTo>
                    <a:pt x="10922" y="342811"/>
                  </a:lnTo>
                  <a:lnTo>
                    <a:pt x="12293" y="342811"/>
                  </a:lnTo>
                  <a:lnTo>
                    <a:pt x="13652" y="342811"/>
                  </a:lnTo>
                  <a:lnTo>
                    <a:pt x="14338" y="342125"/>
                  </a:lnTo>
                  <a:lnTo>
                    <a:pt x="14338" y="339394"/>
                  </a:lnTo>
                  <a:close/>
                </a:path>
                <a:path w="302259" h="415290">
                  <a:moveTo>
                    <a:pt x="14338" y="298411"/>
                  </a:moveTo>
                  <a:lnTo>
                    <a:pt x="13652" y="297726"/>
                  </a:lnTo>
                  <a:lnTo>
                    <a:pt x="10922" y="297726"/>
                  </a:lnTo>
                  <a:lnTo>
                    <a:pt x="10236" y="298411"/>
                  </a:lnTo>
                  <a:lnTo>
                    <a:pt x="10236" y="301142"/>
                  </a:lnTo>
                  <a:lnTo>
                    <a:pt x="10922" y="301828"/>
                  </a:lnTo>
                  <a:lnTo>
                    <a:pt x="12293" y="301828"/>
                  </a:lnTo>
                  <a:lnTo>
                    <a:pt x="13652" y="301828"/>
                  </a:lnTo>
                  <a:lnTo>
                    <a:pt x="14338" y="301142"/>
                  </a:lnTo>
                  <a:lnTo>
                    <a:pt x="14338" y="298411"/>
                  </a:lnTo>
                  <a:close/>
                </a:path>
                <a:path w="302259" h="415290">
                  <a:moveTo>
                    <a:pt x="14338" y="277876"/>
                  </a:moveTo>
                  <a:lnTo>
                    <a:pt x="13652" y="277190"/>
                  </a:lnTo>
                  <a:lnTo>
                    <a:pt x="10922" y="277190"/>
                  </a:lnTo>
                  <a:lnTo>
                    <a:pt x="10236" y="277876"/>
                  </a:lnTo>
                  <a:lnTo>
                    <a:pt x="10236" y="280619"/>
                  </a:lnTo>
                  <a:lnTo>
                    <a:pt x="10922" y="281305"/>
                  </a:lnTo>
                  <a:lnTo>
                    <a:pt x="12293" y="281305"/>
                  </a:lnTo>
                  <a:lnTo>
                    <a:pt x="13652" y="281305"/>
                  </a:lnTo>
                  <a:lnTo>
                    <a:pt x="14338" y="280619"/>
                  </a:lnTo>
                  <a:lnTo>
                    <a:pt x="14338" y="277876"/>
                  </a:lnTo>
                  <a:close/>
                </a:path>
                <a:path w="302259" h="415290">
                  <a:moveTo>
                    <a:pt x="14554" y="320255"/>
                  </a:moveTo>
                  <a:lnTo>
                    <a:pt x="14401" y="319519"/>
                  </a:lnTo>
                  <a:lnTo>
                    <a:pt x="13741" y="318871"/>
                  </a:lnTo>
                  <a:lnTo>
                    <a:pt x="13347" y="318465"/>
                  </a:lnTo>
                  <a:lnTo>
                    <a:pt x="12865" y="318262"/>
                  </a:lnTo>
                  <a:lnTo>
                    <a:pt x="12293" y="318274"/>
                  </a:lnTo>
                  <a:lnTo>
                    <a:pt x="11722" y="318262"/>
                  </a:lnTo>
                  <a:lnTo>
                    <a:pt x="11226" y="318465"/>
                  </a:lnTo>
                  <a:lnTo>
                    <a:pt x="10833" y="318871"/>
                  </a:lnTo>
                  <a:lnTo>
                    <a:pt x="10172" y="319519"/>
                  </a:lnTo>
                  <a:lnTo>
                    <a:pt x="10020" y="320255"/>
                  </a:lnTo>
                  <a:lnTo>
                    <a:pt x="10731" y="321957"/>
                  </a:lnTo>
                  <a:lnTo>
                    <a:pt x="11366" y="322376"/>
                  </a:lnTo>
                  <a:lnTo>
                    <a:pt x="12293" y="322351"/>
                  </a:lnTo>
                  <a:lnTo>
                    <a:pt x="13208" y="322376"/>
                  </a:lnTo>
                  <a:lnTo>
                    <a:pt x="13843" y="321957"/>
                  </a:lnTo>
                  <a:lnTo>
                    <a:pt x="14554" y="320255"/>
                  </a:lnTo>
                  <a:close/>
                </a:path>
                <a:path w="302259" h="415290">
                  <a:moveTo>
                    <a:pt x="24599" y="411340"/>
                  </a:moveTo>
                  <a:lnTo>
                    <a:pt x="23914" y="410654"/>
                  </a:lnTo>
                  <a:lnTo>
                    <a:pt x="21183" y="410654"/>
                  </a:lnTo>
                  <a:lnTo>
                    <a:pt x="20497" y="411340"/>
                  </a:lnTo>
                  <a:lnTo>
                    <a:pt x="20497" y="414070"/>
                  </a:lnTo>
                  <a:lnTo>
                    <a:pt x="21183" y="414756"/>
                  </a:lnTo>
                  <a:lnTo>
                    <a:pt x="22555" y="414756"/>
                  </a:lnTo>
                  <a:lnTo>
                    <a:pt x="23914" y="414756"/>
                  </a:lnTo>
                  <a:lnTo>
                    <a:pt x="24599" y="414070"/>
                  </a:lnTo>
                  <a:lnTo>
                    <a:pt x="24599" y="411340"/>
                  </a:lnTo>
                  <a:close/>
                </a:path>
                <a:path w="302259" h="415290">
                  <a:moveTo>
                    <a:pt x="24599" y="390804"/>
                  </a:moveTo>
                  <a:lnTo>
                    <a:pt x="23914" y="390118"/>
                  </a:lnTo>
                  <a:lnTo>
                    <a:pt x="21183" y="390118"/>
                  </a:lnTo>
                  <a:lnTo>
                    <a:pt x="20497" y="390804"/>
                  </a:lnTo>
                  <a:lnTo>
                    <a:pt x="20497" y="393547"/>
                  </a:lnTo>
                  <a:lnTo>
                    <a:pt x="21183" y="394233"/>
                  </a:lnTo>
                  <a:lnTo>
                    <a:pt x="22555" y="394233"/>
                  </a:lnTo>
                  <a:lnTo>
                    <a:pt x="23914" y="394233"/>
                  </a:lnTo>
                  <a:lnTo>
                    <a:pt x="24599" y="393547"/>
                  </a:lnTo>
                  <a:lnTo>
                    <a:pt x="24599" y="390804"/>
                  </a:lnTo>
                  <a:close/>
                </a:path>
                <a:path w="302259" h="415290">
                  <a:moveTo>
                    <a:pt x="24599" y="370281"/>
                  </a:moveTo>
                  <a:lnTo>
                    <a:pt x="23914" y="369595"/>
                  </a:lnTo>
                  <a:lnTo>
                    <a:pt x="21183" y="369595"/>
                  </a:lnTo>
                  <a:lnTo>
                    <a:pt x="20497" y="370281"/>
                  </a:lnTo>
                  <a:lnTo>
                    <a:pt x="20497" y="373011"/>
                  </a:lnTo>
                  <a:lnTo>
                    <a:pt x="21183" y="373697"/>
                  </a:lnTo>
                  <a:lnTo>
                    <a:pt x="22555" y="373697"/>
                  </a:lnTo>
                  <a:lnTo>
                    <a:pt x="23914" y="373697"/>
                  </a:lnTo>
                  <a:lnTo>
                    <a:pt x="24599" y="373011"/>
                  </a:lnTo>
                  <a:lnTo>
                    <a:pt x="24599" y="370281"/>
                  </a:lnTo>
                  <a:close/>
                </a:path>
                <a:path w="302259" h="415290">
                  <a:moveTo>
                    <a:pt x="24599" y="349745"/>
                  </a:moveTo>
                  <a:lnTo>
                    <a:pt x="23914" y="349072"/>
                  </a:lnTo>
                  <a:lnTo>
                    <a:pt x="21183" y="349072"/>
                  </a:lnTo>
                  <a:lnTo>
                    <a:pt x="20497" y="349745"/>
                  </a:lnTo>
                  <a:lnTo>
                    <a:pt x="20497" y="352488"/>
                  </a:lnTo>
                  <a:lnTo>
                    <a:pt x="21183" y="353174"/>
                  </a:lnTo>
                  <a:lnTo>
                    <a:pt x="22555" y="353174"/>
                  </a:lnTo>
                  <a:lnTo>
                    <a:pt x="23914" y="353174"/>
                  </a:lnTo>
                  <a:lnTo>
                    <a:pt x="24599" y="352488"/>
                  </a:lnTo>
                  <a:lnTo>
                    <a:pt x="24599" y="349745"/>
                  </a:lnTo>
                  <a:close/>
                </a:path>
                <a:path w="302259" h="415290">
                  <a:moveTo>
                    <a:pt x="24599" y="329222"/>
                  </a:moveTo>
                  <a:lnTo>
                    <a:pt x="23914" y="328536"/>
                  </a:lnTo>
                  <a:lnTo>
                    <a:pt x="21183" y="328536"/>
                  </a:lnTo>
                  <a:lnTo>
                    <a:pt x="20497" y="329222"/>
                  </a:lnTo>
                  <a:lnTo>
                    <a:pt x="20497" y="331965"/>
                  </a:lnTo>
                  <a:lnTo>
                    <a:pt x="21183" y="332638"/>
                  </a:lnTo>
                  <a:lnTo>
                    <a:pt x="22555" y="332638"/>
                  </a:lnTo>
                  <a:lnTo>
                    <a:pt x="23914" y="332638"/>
                  </a:lnTo>
                  <a:lnTo>
                    <a:pt x="24599" y="331965"/>
                  </a:lnTo>
                  <a:lnTo>
                    <a:pt x="24599" y="329222"/>
                  </a:lnTo>
                  <a:close/>
                </a:path>
                <a:path w="302259" h="415290">
                  <a:moveTo>
                    <a:pt x="24599" y="308673"/>
                  </a:moveTo>
                  <a:lnTo>
                    <a:pt x="23914" y="307987"/>
                  </a:lnTo>
                  <a:lnTo>
                    <a:pt x="21183" y="307987"/>
                  </a:lnTo>
                  <a:lnTo>
                    <a:pt x="20497" y="308673"/>
                  </a:lnTo>
                  <a:lnTo>
                    <a:pt x="20497" y="311404"/>
                  </a:lnTo>
                  <a:lnTo>
                    <a:pt x="21183" y="312089"/>
                  </a:lnTo>
                  <a:lnTo>
                    <a:pt x="22555" y="312089"/>
                  </a:lnTo>
                  <a:lnTo>
                    <a:pt x="23914" y="312089"/>
                  </a:lnTo>
                  <a:lnTo>
                    <a:pt x="24599" y="311404"/>
                  </a:lnTo>
                  <a:lnTo>
                    <a:pt x="24599" y="308673"/>
                  </a:lnTo>
                  <a:close/>
                </a:path>
                <a:path w="302259" h="415290">
                  <a:moveTo>
                    <a:pt x="24599" y="288137"/>
                  </a:moveTo>
                  <a:lnTo>
                    <a:pt x="23914" y="287464"/>
                  </a:lnTo>
                  <a:lnTo>
                    <a:pt x="21183" y="287464"/>
                  </a:lnTo>
                  <a:lnTo>
                    <a:pt x="20497" y="288150"/>
                  </a:lnTo>
                  <a:lnTo>
                    <a:pt x="20497" y="290880"/>
                  </a:lnTo>
                  <a:lnTo>
                    <a:pt x="21183" y="291566"/>
                  </a:lnTo>
                  <a:lnTo>
                    <a:pt x="22555" y="291566"/>
                  </a:lnTo>
                  <a:lnTo>
                    <a:pt x="23914" y="291566"/>
                  </a:lnTo>
                  <a:lnTo>
                    <a:pt x="24599" y="290880"/>
                  </a:lnTo>
                  <a:lnTo>
                    <a:pt x="24599" y="288137"/>
                  </a:lnTo>
                  <a:close/>
                </a:path>
                <a:path w="302259" h="415290">
                  <a:moveTo>
                    <a:pt x="24599" y="267614"/>
                  </a:moveTo>
                  <a:lnTo>
                    <a:pt x="23914" y="266928"/>
                  </a:lnTo>
                  <a:lnTo>
                    <a:pt x="21183" y="266928"/>
                  </a:lnTo>
                  <a:lnTo>
                    <a:pt x="20497" y="267614"/>
                  </a:lnTo>
                  <a:lnTo>
                    <a:pt x="20497" y="270357"/>
                  </a:lnTo>
                  <a:lnTo>
                    <a:pt x="21183" y="271043"/>
                  </a:lnTo>
                  <a:lnTo>
                    <a:pt x="22555" y="271043"/>
                  </a:lnTo>
                  <a:lnTo>
                    <a:pt x="23914" y="271043"/>
                  </a:lnTo>
                  <a:lnTo>
                    <a:pt x="24599" y="270357"/>
                  </a:lnTo>
                  <a:lnTo>
                    <a:pt x="24599" y="267614"/>
                  </a:lnTo>
                  <a:close/>
                </a:path>
                <a:path w="302259" h="415290">
                  <a:moveTo>
                    <a:pt x="34874" y="402437"/>
                  </a:moveTo>
                  <a:lnTo>
                    <a:pt x="34861" y="401878"/>
                  </a:lnTo>
                  <a:lnTo>
                    <a:pt x="34658" y="401396"/>
                  </a:lnTo>
                  <a:lnTo>
                    <a:pt x="33870" y="400583"/>
                  </a:lnTo>
                  <a:lnTo>
                    <a:pt x="33388" y="400380"/>
                  </a:lnTo>
                  <a:lnTo>
                    <a:pt x="31445" y="400380"/>
                  </a:lnTo>
                  <a:lnTo>
                    <a:pt x="30759" y="401066"/>
                  </a:lnTo>
                  <a:lnTo>
                    <a:pt x="30759" y="403809"/>
                  </a:lnTo>
                  <a:lnTo>
                    <a:pt x="31445" y="404495"/>
                  </a:lnTo>
                  <a:lnTo>
                    <a:pt x="32816" y="404495"/>
                  </a:lnTo>
                  <a:lnTo>
                    <a:pt x="34188" y="404495"/>
                  </a:lnTo>
                  <a:lnTo>
                    <a:pt x="34874" y="403809"/>
                  </a:lnTo>
                  <a:lnTo>
                    <a:pt x="34874" y="402437"/>
                  </a:lnTo>
                  <a:close/>
                </a:path>
                <a:path w="302259" h="415290">
                  <a:moveTo>
                    <a:pt x="34874" y="380542"/>
                  </a:moveTo>
                  <a:lnTo>
                    <a:pt x="34188" y="379857"/>
                  </a:lnTo>
                  <a:lnTo>
                    <a:pt x="31445" y="379857"/>
                  </a:lnTo>
                  <a:lnTo>
                    <a:pt x="30759" y="380542"/>
                  </a:lnTo>
                  <a:lnTo>
                    <a:pt x="30759" y="383273"/>
                  </a:lnTo>
                  <a:lnTo>
                    <a:pt x="31445" y="383959"/>
                  </a:lnTo>
                  <a:lnTo>
                    <a:pt x="32816" y="383959"/>
                  </a:lnTo>
                  <a:lnTo>
                    <a:pt x="34188" y="383959"/>
                  </a:lnTo>
                  <a:lnTo>
                    <a:pt x="34874" y="383273"/>
                  </a:lnTo>
                  <a:lnTo>
                    <a:pt x="34874" y="380542"/>
                  </a:lnTo>
                  <a:close/>
                </a:path>
                <a:path w="302259" h="415290">
                  <a:moveTo>
                    <a:pt x="34874" y="360019"/>
                  </a:moveTo>
                  <a:lnTo>
                    <a:pt x="34188" y="359333"/>
                  </a:lnTo>
                  <a:lnTo>
                    <a:pt x="31445" y="359333"/>
                  </a:lnTo>
                  <a:lnTo>
                    <a:pt x="30759" y="360019"/>
                  </a:lnTo>
                  <a:lnTo>
                    <a:pt x="30759" y="362750"/>
                  </a:lnTo>
                  <a:lnTo>
                    <a:pt x="31445" y="363435"/>
                  </a:lnTo>
                  <a:lnTo>
                    <a:pt x="32816" y="363435"/>
                  </a:lnTo>
                  <a:lnTo>
                    <a:pt x="34188" y="363435"/>
                  </a:lnTo>
                  <a:lnTo>
                    <a:pt x="34874" y="362750"/>
                  </a:lnTo>
                  <a:lnTo>
                    <a:pt x="34874" y="360019"/>
                  </a:lnTo>
                  <a:close/>
                </a:path>
                <a:path w="302259" h="415290">
                  <a:moveTo>
                    <a:pt x="34874" y="339394"/>
                  </a:moveTo>
                  <a:lnTo>
                    <a:pt x="34188" y="338709"/>
                  </a:lnTo>
                  <a:lnTo>
                    <a:pt x="31445" y="338709"/>
                  </a:lnTo>
                  <a:lnTo>
                    <a:pt x="30759" y="339394"/>
                  </a:lnTo>
                  <a:lnTo>
                    <a:pt x="30759" y="342125"/>
                  </a:lnTo>
                  <a:lnTo>
                    <a:pt x="31445" y="342811"/>
                  </a:lnTo>
                  <a:lnTo>
                    <a:pt x="32816" y="342811"/>
                  </a:lnTo>
                  <a:lnTo>
                    <a:pt x="34188" y="342811"/>
                  </a:lnTo>
                  <a:lnTo>
                    <a:pt x="34874" y="342125"/>
                  </a:lnTo>
                  <a:lnTo>
                    <a:pt x="34874" y="339394"/>
                  </a:lnTo>
                  <a:close/>
                </a:path>
                <a:path w="302259" h="415290">
                  <a:moveTo>
                    <a:pt x="34874" y="298411"/>
                  </a:moveTo>
                  <a:lnTo>
                    <a:pt x="34188" y="297726"/>
                  </a:lnTo>
                  <a:lnTo>
                    <a:pt x="31445" y="297726"/>
                  </a:lnTo>
                  <a:lnTo>
                    <a:pt x="30759" y="298411"/>
                  </a:lnTo>
                  <a:lnTo>
                    <a:pt x="30759" y="301142"/>
                  </a:lnTo>
                  <a:lnTo>
                    <a:pt x="31445" y="301828"/>
                  </a:lnTo>
                  <a:lnTo>
                    <a:pt x="32816" y="301828"/>
                  </a:lnTo>
                  <a:lnTo>
                    <a:pt x="34188" y="301828"/>
                  </a:lnTo>
                  <a:lnTo>
                    <a:pt x="34874" y="301142"/>
                  </a:lnTo>
                  <a:lnTo>
                    <a:pt x="34874" y="298411"/>
                  </a:lnTo>
                  <a:close/>
                </a:path>
                <a:path w="302259" h="415290">
                  <a:moveTo>
                    <a:pt x="34874" y="277876"/>
                  </a:moveTo>
                  <a:lnTo>
                    <a:pt x="34188" y="277190"/>
                  </a:lnTo>
                  <a:lnTo>
                    <a:pt x="31445" y="277190"/>
                  </a:lnTo>
                  <a:lnTo>
                    <a:pt x="30759" y="277876"/>
                  </a:lnTo>
                  <a:lnTo>
                    <a:pt x="30759" y="280619"/>
                  </a:lnTo>
                  <a:lnTo>
                    <a:pt x="31445" y="281305"/>
                  </a:lnTo>
                  <a:lnTo>
                    <a:pt x="32816" y="281305"/>
                  </a:lnTo>
                  <a:lnTo>
                    <a:pt x="34188" y="281305"/>
                  </a:lnTo>
                  <a:lnTo>
                    <a:pt x="34874" y="280619"/>
                  </a:lnTo>
                  <a:lnTo>
                    <a:pt x="34874" y="277876"/>
                  </a:lnTo>
                  <a:close/>
                </a:path>
                <a:path w="302259" h="415290">
                  <a:moveTo>
                    <a:pt x="34874" y="257352"/>
                  </a:moveTo>
                  <a:lnTo>
                    <a:pt x="34188" y="256667"/>
                  </a:lnTo>
                  <a:lnTo>
                    <a:pt x="31445" y="256667"/>
                  </a:lnTo>
                  <a:lnTo>
                    <a:pt x="30759" y="257352"/>
                  </a:lnTo>
                  <a:lnTo>
                    <a:pt x="30759" y="260083"/>
                  </a:lnTo>
                  <a:lnTo>
                    <a:pt x="31445" y="260769"/>
                  </a:lnTo>
                  <a:lnTo>
                    <a:pt x="32816" y="260769"/>
                  </a:lnTo>
                  <a:lnTo>
                    <a:pt x="34188" y="260769"/>
                  </a:lnTo>
                  <a:lnTo>
                    <a:pt x="34874" y="260083"/>
                  </a:lnTo>
                  <a:lnTo>
                    <a:pt x="34874" y="257352"/>
                  </a:lnTo>
                  <a:close/>
                </a:path>
                <a:path w="302259" h="415290">
                  <a:moveTo>
                    <a:pt x="35077" y="320255"/>
                  </a:moveTo>
                  <a:lnTo>
                    <a:pt x="34925" y="319519"/>
                  </a:lnTo>
                  <a:lnTo>
                    <a:pt x="34264" y="318871"/>
                  </a:lnTo>
                  <a:lnTo>
                    <a:pt x="33870" y="318465"/>
                  </a:lnTo>
                  <a:lnTo>
                    <a:pt x="33388" y="318262"/>
                  </a:lnTo>
                  <a:lnTo>
                    <a:pt x="32816" y="318274"/>
                  </a:lnTo>
                  <a:lnTo>
                    <a:pt x="31305" y="318109"/>
                  </a:lnTo>
                  <a:lnTo>
                    <a:pt x="30543" y="318795"/>
                  </a:lnTo>
                  <a:lnTo>
                    <a:pt x="30543" y="321843"/>
                  </a:lnTo>
                  <a:lnTo>
                    <a:pt x="31305" y="322516"/>
                  </a:lnTo>
                  <a:lnTo>
                    <a:pt x="32816" y="322351"/>
                  </a:lnTo>
                  <a:lnTo>
                    <a:pt x="33731" y="322376"/>
                  </a:lnTo>
                  <a:lnTo>
                    <a:pt x="34366" y="321957"/>
                  </a:lnTo>
                  <a:lnTo>
                    <a:pt x="35077" y="320255"/>
                  </a:lnTo>
                  <a:close/>
                </a:path>
                <a:path w="302259" h="415290">
                  <a:moveTo>
                    <a:pt x="45135" y="370281"/>
                  </a:moveTo>
                  <a:lnTo>
                    <a:pt x="44450" y="369595"/>
                  </a:lnTo>
                  <a:lnTo>
                    <a:pt x="41706" y="369595"/>
                  </a:lnTo>
                  <a:lnTo>
                    <a:pt x="41021" y="370281"/>
                  </a:lnTo>
                  <a:lnTo>
                    <a:pt x="41021" y="373011"/>
                  </a:lnTo>
                  <a:lnTo>
                    <a:pt x="41706" y="373697"/>
                  </a:lnTo>
                  <a:lnTo>
                    <a:pt x="43078" y="373697"/>
                  </a:lnTo>
                  <a:lnTo>
                    <a:pt x="44450" y="373697"/>
                  </a:lnTo>
                  <a:lnTo>
                    <a:pt x="45135" y="373011"/>
                  </a:lnTo>
                  <a:lnTo>
                    <a:pt x="45135" y="370281"/>
                  </a:lnTo>
                  <a:close/>
                </a:path>
                <a:path w="302259" h="415290">
                  <a:moveTo>
                    <a:pt x="45135" y="349745"/>
                  </a:moveTo>
                  <a:lnTo>
                    <a:pt x="44450" y="349072"/>
                  </a:lnTo>
                  <a:lnTo>
                    <a:pt x="41706" y="349072"/>
                  </a:lnTo>
                  <a:lnTo>
                    <a:pt x="41021" y="349745"/>
                  </a:lnTo>
                  <a:lnTo>
                    <a:pt x="41021" y="352488"/>
                  </a:lnTo>
                  <a:lnTo>
                    <a:pt x="41706" y="353174"/>
                  </a:lnTo>
                  <a:lnTo>
                    <a:pt x="43078" y="353174"/>
                  </a:lnTo>
                  <a:lnTo>
                    <a:pt x="44450" y="353174"/>
                  </a:lnTo>
                  <a:lnTo>
                    <a:pt x="45135" y="352488"/>
                  </a:lnTo>
                  <a:lnTo>
                    <a:pt x="45135" y="349745"/>
                  </a:lnTo>
                  <a:close/>
                </a:path>
                <a:path w="302259" h="415290">
                  <a:moveTo>
                    <a:pt x="45135" y="329222"/>
                  </a:moveTo>
                  <a:lnTo>
                    <a:pt x="44450" y="328536"/>
                  </a:lnTo>
                  <a:lnTo>
                    <a:pt x="41706" y="328536"/>
                  </a:lnTo>
                  <a:lnTo>
                    <a:pt x="41021" y="329222"/>
                  </a:lnTo>
                  <a:lnTo>
                    <a:pt x="41021" y="331965"/>
                  </a:lnTo>
                  <a:lnTo>
                    <a:pt x="41706" y="332638"/>
                  </a:lnTo>
                  <a:lnTo>
                    <a:pt x="43078" y="332638"/>
                  </a:lnTo>
                  <a:lnTo>
                    <a:pt x="44450" y="332638"/>
                  </a:lnTo>
                  <a:lnTo>
                    <a:pt x="45135" y="331965"/>
                  </a:lnTo>
                  <a:lnTo>
                    <a:pt x="45135" y="329222"/>
                  </a:lnTo>
                  <a:close/>
                </a:path>
                <a:path w="302259" h="415290">
                  <a:moveTo>
                    <a:pt x="45135" y="308673"/>
                  </a:moveTo>
                  <a:lnTo>
                    <a:pt x="44450" y="307987"/>
                  </a:lnTo>
                  <a:lnTo>
                    <a:pt x="41706" y="307987"/>
                  </a:lnTo>
                  <a:lnTo>
                    <a:pt x="41021" y="308673"/>
                  </a:lnTo>
                  <a:lnTo>
                    <a:pt x="41021" y="311404"/>
                  </a:lnTo>
                  <a:lnTo>
                    <a:pt x="41706" y="312089"/>
                  </a:lnTo>
                  <a:lnTo>
                    <a:pt x="43078" y="312089"/>
                  </a:lnTo>
                  <a:lnTo>
                    <a:pt x="44450" y="312089"/>
                  </a:lnTo>
                  <a:lnTo>
                    <a:pt x="45135" y="311404"/>
                  </a:lnTo>
                  <a:lnTo>
                    <a:pt x="45135" y="308673"/>
                  </a:lnTo>
                  <a:close/>
                </a:path>
                <a:path w="302259" h="415290">
                  <a:moveTo>
                    <a:pt x="45135" y="288137"/>
                  </a:moveTo>
                  <a:lnTo>
                    <a:pt x="44450" y="287464"/>
                  </a:lnTo>
                  <a:lnTo>
                    <a:pt x="41706" y="287464"/>
                  </a:lnTo>
                  <a:lnTo>
                    <a:pt x="41021" y="288150"/>
                  </a:lnTo>
                  <a:lnTo>
                    <a:pt x="41021" y="290880"/>
                  </a:lnTo>
                  <a:lnTo>
                    <a:pt x="41706" y="291566"/>
                  </a:lnTo>
                  <a:lnTo>
                    <a:pt x="43078" y="291566"/>
                  </a:lnTo>
                  <a:lnTo>
                    <a:pt x="44450" y="291566"/>
                  </a:lnTo>
                  <a:lnTo>
                    <a:pt x="45135" y="290880"/>
                  </a:lnTo>
                  <a:lnTo>
                    <a:pt x="45135" y="288137"/>
                  </a:lnTo>
                  <a:close/>
                </a:path>
                <a:path w="302259" h="415290">
                  <a:moveTo>
                    <a:pt x="45135" y="267614"/>
                  </a:moveTo>
                  <a:lnTo>
                    <a:pt x="44450" y="266928"/>
                  </a:lnTo>
                  <a:lnTo>
                    <a:pt x="41706" y="266928"/>
                  </a:lnTo>
                  <a:lnTo>
                    <a:pt x="41021" y="267614"/>
                  </a:lnTo>
                  <a:lnTo>
                    <a:pt x="41021" y="270357"/>
                  </a:lnTo>
                  <a:lnTo>
                    <a:pt x="41706" y="271043"/>
                  </a:lnTo>
                  <a:lnTo>
                    <a:pt x="43078" y="271043"/>
                  </a:lnTo>
                  <a:lnTo>
                    <a:pt x="44450" y="271043"/>
                  </a:lnTo>
                  <a:lnTo>
                    <a:pt x="45135" y="270357"/>
                  </a:lnTo>
                  <a:lnTo>
                    <a:pt x="45135" y="267614"/>
                  </a:lnTo>
                  <a:close/>
                </a:path>
                <a:path w="302259" h="415290">
                  <a:moveTo>
                    <a:pt x="45135" y="247129"/>
                  </a:moveTo>
                  <a:lnTo>
                    <a:pt x="44450" y="246456"/>
                  </a:lnTo>
                  <a:lnTo>
                    <a:pt x="41706" y="246456"/>
                  </a:lnTo>
                  <a:lnTo>
                    <a:pt x="41021" y="247129"/>
                  </a:lnTo>
                  <a:lnTo>
                    <a:pt x="41021" y="249872"/>
                  </a:lnTo>
                  <a:lnTo>
                    <a:pt x="41706" y="250558"/>
                  </a:lnTo>
                  <a:lnTo>
                    <a:pt x="43078" y="250558"/>
                  </a:lnTo>
                  <a:lnTo>
                    <a:pt x="44450" y="250558"/>
                  </a:lnTo>
                  <a:lnTo>
                    <a:pt x="45135" y="249872"/>
                  </a:lnTo>
                  <a:lnTo>
                    <a:pt x="45135" y="247129"/>
                  </a:lnTo>
                  <a:close/>
                </a:path>
                <a:path w="302259" h="415290">
                  <a:moveTo>
                    <a:pt x="55422" y="298411"/>
                  </a:moveTo>
                  <a:lnTo>
                    <a:pt x="54737" y="297726"/>
                  </a:lnTo>
                  <a:lnTo>
                    <a:pt x="51993" y="297726"/>
                  </a:lnTo>
                  <a:lnTo>
                    <a:pt x="51308" y="298411"/>
                  </a:lnTo>
                  <a:lnTo>
                    <a:pt x="51308" y="301142"/>
                  </a:lnTo>
                  <a:lnTo>
                    <a:pt x="51993" y="301828"/>
                  </a:lnTo>
                  <a:lnTo>
                    <a:pt x="53365" y="301828"/>
                  </a:lnTo>
                  <a:lnTo>
                    <a:pt x="54737" y="301828"/>
                  </a:lnTo>
                  <a:lnTo>
                    <a:pt x="55422" y="301142"/>
                  </a:lnTo>
                  <a:lnTo>
                    <a:pt x="55422" y="298411"/>
                  </a:lnTo>
                  <a:close/>
                </a:path>
                <a:path w="302259" h="415290">
                  <a:moveTo>
                    <a:pt x="55422" y="277876"/>
                  </a:moveTo>
                  <a:lnTo>
                    <a:pt x="54737" y="277190"/>
                  </a:lnTo>
                  <a:lnTo>
                    <a:pt x="51993" y="277190"/>
                  </a:lnTo>
                  <a:lnTo>
                    <a:pt x="51308" y="277876"/>
                  </a:lnTo>
                  <a:lnTo>
                    <a:pt x="51308" y="280619"/>
                  </a:lnTo>
                  <a:lnTo>
                    <a:pt x="51993" y="281305"/>
                  </a:lnTo>
                  <a:lnTo>
                    <a:pt x="53365" y="281305"/>
                  </a:lnTo>
                  <a:lnTo>
                    <a:pt x="54737" y="281305"/>
                  </a:lnTo>
                  <a:lnTo>
                    <a:pt x="55422" y="280619"/>
                  </a:lnTo>
                  <a:lnTo>
                    <a:pt x="55422" y="277876"/>
                  </a:lnTo>
                  <a:close/>
                </a:path>
                <a:path w="302259" h="415290">
                  <a:moveTo>
                    <a:pt x="55422" y="236829"/>
                  </a:moveTo>
                  <a:lnTo>
                    <a:pt x="54737" y="236143"/>
                  </a:lnTo>
                  <a:lnTo>
                    <a:pt x="51993" y="236143"/>
                  </a:lnTo>
                  <a:lnTo>
                    <a:pt x="51308" y="236829"/>
                  </a:lnTo>
                  <a:lnTo>
                    <a:pt x="51308" y="238188"/>
                  </a:lnTo>
                  <a:lnTo>
                    <a:pt x="51308" y="238467"/>
                  </a:lnTo>
                  <a:lnTo>
                    <a:pt x="51358" y="238721"/>
                  </a:lnTo>
                  <a:lnTo>
                    <a:pt x="51473" y="238975"/>
                  </a:lnTo>
                  <a:lnTo>
                    <a:pt x="51828" y="239814"/>
                  </a:lnTo>
                  <a:lnTo>
                    <a:pt x="52451" y="240245"/>
                  </a:lnTo>
                  <a:lnTo>
                    <a:pt x="53365" y="240245"/>
                  </a:lnTo>
                  <a:lnTo>
                    <a:pt x="54267" y="240233"/>
                  </a:lnTo>
                  <a:lnTo>
                    <a:pt x="54902" y="239801"/>
                  </a:lnTo>
                  <a:lnTo>
                    <a:pt x="55359" y="238721"/>
                  </a:lnTo>
                  <a:lnTo>
                    <a:pt x="55410" y="238467"/>
                  </a:lnTo>
                  <a:lnTo>
                    <a:pt x="55422" y="236829"/>
                  </a:lnTo>
                  <a:close/>
                </a:path>
                <a:path w="302259" h="415290">
                  <a:moveTo>
                    <a:pt x="65684" y="411340"/>
                  </a:moveTo>
                  <a:lnTo>
                    <a:pt x="64998" y="410654"/>
                  </a:lnTo>
                  <a:lnTo>
                    <a:pt x="62255" y="410654"/>
                  </a:lnTo>
                  <a:lnTo>
                    <a:pt x="61582" y="411340"/>
                  </a:lnTo>
                  <a:lnTo>
                    <a:pt x="61582" y="414070"/>
                  </a:lnTo>
                  <a:lnTo>
                    <a:pt x="62268" y="414756"/>
                  </a:lnTo>
                  <a:lnTo>
                    <a:pt x="63627" y="414756"/>
                  </a:lnTo>
                  <a:lnTo>
                    <a:pt x="64998" y="414756"/>
                  </a:lnTo>
                  <a:lnTo>
                    <a:pt x="65684" y="414070"/>
                  </a:lnTo>
                  <a:lnTo>
                    <a:pt x="65684" y="411340"/>
                  </a:lnTo>
                  <a:close/>
                </a:path>
                <a:path w="302259" h="415290">
                  <a:moveTo>
                    <a:pt x="65684" y="390804"/>
                  </a:moveTo>
                  <a:lnTo>
                    <a:pt x="64998" y="390118"/>
                  </a:lnTo>
                  <a:lnTo>
                    <a:pt x="62268" y="390118"/>
                  </a:lnTo>
                  <a:lnTo>
                    <a:pt x="61582" y="390804"/>
                  </a:lnTo>
                  <a:lnTo>
                    <a:pt x="61582" y="393547"/>
                  </a:lnTo>
                  <a:lnTo>
                    <a:pt x="62268" y="394233"/>
                  </a:lnTo>
                  <a:lnTo>
                    <a:pt x="63627" y="394233"/>
                  </a:lnTo>
                  <a:lnTo>
                    <a:pt x="64998" y="394233"/>
                  </a:lnTo>
                  <a:lnTo>
                    <a:pt x="65684" y="393547"/>
                  </a:lnTo>
                  <a:lnTo>
                    <a:pt x="65684" y="390804"/>
                  </a:lnTo>
                  <a:close/>
                </a:path>
                <a:path w="302259" h="415290">
                  <a:moveTo>
                    <a:pt x="65684" y="370281"/>
                  </a:moveTo>
                  <a:lnTo>
                    <a:pt x="64998" y="369595"/>
                  </a:lnTo>
                  <a:lnTo>
                    <a:pt x="62268" y="369595"/>
                  </a:lnTo>
                  <a:lnTo>
                    <a:pt x="61582" y="370281"/>
                  </a:lnTo>
                  <a:lnTo>
                    <a:pt x="61582" y="373011"/>
                  </a:lnTo>
                  <a:lnTo>
                    <a:pt x="62268" y="373697"/>
                  </a:lnTo>
                  <a:lnTo>
                    <a:pt x="63627" y="373697"/>
                  </a:lnTo>
                  <a:lnTo>
                    <a:pt x="64998" y="373697"/>
                  </a:lnTo>
                  <a:lnTo>
                    <a:pt x="65684" y="373011"/>
                  </a:lnTo>
                  <a:lnTo>
                    <a:pt x="65684" y="370281"/>
                  </a:lnTo>
                  <a:close/>
                </a:path>
                <a:path w="302259" h="415290">
                  <a:moveTo>
                    <a:pt x="65684" y="349745"/>
                  </a:moveTo>
                  <a:lnTo>
                    <a:pt x="64998" y="349072"/>
                  </a:lnTo>
                  <a:lnTo>
                    <a:pt x="62268" y="349072"/>
                  </a:lnTo>
                  <a:lnTo>
                    <a:pt x="61582" y="349745"/>
                  </a:lnTo>
                  <a:lnTo>
                    <a:pt x="61582" y="352488"/>
                  </a:lnTo>
                  <a:lnTo>
                    <a:pt x="62268" y="353174"/>
                  </a:lnTo>
                  <a:lnTo>
                    <a:pt x="63627" y="353174"/>
                  </a:lnTo>
                  <a:lnTo>
                    <a:pt x="64998" y="353174"/>
                  </a:lnTo>
                  <a:lnTo>
                    <a:pt x="65684" y="352488"/>
                  </a:lnTo>
                  <a:lnTo>
                    <a:pt x="65684" y="349745"/>
                  </a:lnTo>
                  <a:close/>
                </a:path>
                <a:path w="302259" h="415290">
                  <a:moveTo>
                    <a:pt x="65684" y="308673"/>
                  </a:moveTo>
                  <a:lnTo>
                    <a:pt x="64998" y="307987"/>
                  </a:lnTo>
                  <a:lnTo>
                    <a:pt x="62268" y="307987"/>
                  </a:lnTo>
                  <a:lnTo>
                    <a:pt x="61582" y="308673"/>
                  </a:lnTo>
                  <a:lnTo>
                    <a:pt x="61582" y="311404"/>
                  </a:lnTo>
                  <a:lnTo>
                    <a:pt x="62268" y="312089"/>
                  </a:lnTo>
                  <a:lnTo>
                    <a:pt x="63627" y="312089"/>
                  </a:lnTo>
                  <a:lnTo>
                    <a:pt x="64998" y="312089"/>
                  </a:lnTo>
                  <a:lnTo>
                    <a:pt x="65684" y="311404"/>
                  </a:lnTo>
                  <a:lnTo>
                    <a:pt x="65684" y="308673"/>
                  </a:lnTo>
                  <a:close/>
                </a:path>
                <a:path w="302259" h="415290">
                  <a:moveTo>
                    <a:pt x="75946" y="402170"/>
                  </a:moveTo>
                  <a:lnTo>
                    <a:pt x="73329" y="400380"/>
                  </a:lnTo>
                  <a:lnTo>
                    <a:pt x="72847" y="400583"/>
                  </a:lnTo>
                  <a:lnTo>
                    <a:pt x="72047" y="401396"/>
                  </a:lnTo>
                  <a:lnTo>
                    <a:pt x="71843" y="401878"/>
                  </a:lnTo>
                  <a:lnTo>
                    <a:pt x="71843" y="402437"/>
                  </a:lnTo>
                  <a:lnTo>
                    <a:pt x="71843" y="403809"/>
                  </a:lnTo>
                  <a:lnTo>
                    <a:pt x="72529" y="404495"/>
                  </a:lnTo>
                  <a:lnTo>
                    <a:pt x="73888" y="404495"/>
                  </a:lnTo>
                  <a:lnTo>
                    <a:pt x="74803" y="404495"/>
                  </a:lnTo>
                  <a:lnTo>
                    <a:pt x="75425" y="404075"/>
                  </a:lnTo>
                  <a:lnTo>
                    <a:pt x="75780" y="403250"/>
                  </a:lnTo>
                  <a:lnTo>
                    <a:pt x="75882" y="402983"/>
                  </a:lnTo>
                  <a:lnTo>
                    <a:pt x="75946" y="402717"/>
                  </a:lnTo>
                  <a:lnTo>
                    <a:pt x="75946" y="402437"/>
                  </a:lnTo>
                  <a:lnTo>
                    <a:pt x="75946" y="402170"/>
                  </a:lnTo>
                  <a:close/>
                </a:path>
                <a:path w="302259" h="415290">
                  <a:moveTo>
                    <a:pt x="75946" y="340487"/>
                  </a:moveTo>
                  <a:lnTo>
                    <a:pt x="75882" y="340220"/>
                  </a:lnTo>
                  <a:lnTo>
                    <a:pt x="75780" y="339953"/>
                  </a:lnTo>
                  <a:lnTo>
                    <a:pt x="75349" y="338924"/>
                  </a:lnTo>
                  <a:lnTo>
                    <a:pt x="74587" y="338518"/>
                  </a:lnTo>
                  <a:lnTo>
                    <a:pt x="72377" y="338963"/>
                  </a:lnTo>
                  <a:lnTo>
                    <a:pt x="71831" y="339636"/>
                  </a:lnTo>
                  <a:lnTo>
                    <a:pt x="71843" y="341325"/>
                  </a:lnTo>
                  <a:lnTo>
                    <a:pt x="72047" y="341807"/>
                  </a:lnTo>
                  <a:lnTo>
                    <a:pt x="72847" y="342620"/>
                  </a:lnTo>
                  <a:lnTo>
                    <a:pt x="73329" y="342823"/>
                  </a:lnTo>
                  <a:lnTo>
                    <a:pt x="73888" y="342811"/>
                  </a:lnTo>
                  <a:lnTo>
                    <a:pt x="74803" y="342811"/>
                  </a:lnTo>
                  <a:lnTo>
                    <a:pt x="75438" y="342379"/>
                  </a:lnTo>
                  <a:lnTo>
                    <a:pt x="75882" y="341299"/>
                  </a:lnTo>
                  <a:lnTo>
                    <a:pt x="75946" y="341033"/>
                  </a:lnTo>
                  <a:lnTo>
                    <a:pt x="75946" y="340766"/>
                  </a:lnTo>
                  <a:lnTo>
                    <a:pt x="75946" y="340487"/>
                  </a:lnTo>
                  <a:close/>
                </a:path>
                <a:path w="302259" h="415290">
                  <a:moveTo>
                    <a:pt x="75946" y="299504"/>
                  </a:moveTo>
                  <a:lnTo>
                    <a:pt x="75882" y="299237"/>
                  </a:lnTo>
                  <a:lnTo>
                    <a:pt x="75438" y="298157"/>
                  </a:lnTo>
                  <a:lnTo>
                    <a:pt x="74803" y="297738"/>
                  </a:lnTo>
                  <a:lnTo>
                    <a:pt x="73329" y="297726"/>
                  </a:lnTo>
                  <a:lnTo>
                    <a:pt x="72847" y="297916"/>
                  </a:lnTo>
                  <a:lnTo>
                    <a:pt x="72047" y="298729"/>
                  </a:lnTo>
                  <a:lnTo>
                    <a:pt x="71843" y="299212"/>
                  </a:lnTo>
                  <a:lnTo>
                    <a:pt x="71843" y="301142"/>
                  </a:lnTo>
                  <a:lnTo>
                    <a:pt x="72529" y="301828"/>
                  </a:lnTo>
                  <a:lnTo>
                    <a:pt x="73888" y="301828"/>
                  </a:lnTo>
                  <a:lnTo>
                    <a:pt x="74803" y="301828"/>
                  </a:lnTo>
                  <a:lnTo>
                    <a:pt x="75425" y="301421"/>
                  </a:lnTo>
                  <a:lnTo>
                    <a:pt x="75780" y="300583"/>
                  </a:lnTo>
                  <a:lnTo>
                    <a:pt x="75882" y="300329"/>
                  </a:lnTo>
                  <a:lnTo>
                    <a:pt x="75946" y="300050"/>
                  </a:lnTo>
                  <a:lnTo>
                    <a:pt x="75946" y="299770"/>
                  </a:lnTo>
                  <a:lnTo>
                    <a:pt x="75946" y="299504"/>
                  </a:lnTo>
                  <a:close/>
                </a:path>
                <a:path w="302259" h="415290">
                  <a:moveTo>
                    <a:pt x="75946" y="237909"/>
                  </a:moveTo>
                  <a:lnTo>
                    <a:pt x="75882" y="237642"/>
                  </a:lnTo>
                  <a:lnTo>
                    <a:pt x="75780" y="237388"/>
                  </a:lnTo>
                  <a:lnTo>
                    <a:pt x="75349" y="236347"/>
                  </a:lnTo>
                  <a:lnTo>
                    <a:pt x="74587" y="235953"/>
                  </a:lnTo>
                  <a:lnTo>
                    <a:pt x="72377" y="236397"/>
                  </a:lnTo>
                  <a:lnTo>
                    <a:pt x="71831" y="237070"/>
                  </a:lnTo>
                  <a:lnTo>
                    <a:pt x="71843" y="238188"/>
                  </a:lnTo>
                  <a:lnTo>
                    <a:pt x="71831" y="238467"/>
                  </a:lnTo>
                  <a:lnTo>
                    <a:pt x="71894" y="238721"/>
                  </a:lnTo>
                  <a:lnTo>
                    <a:pt x="72009" y="238975"/>
                  </a:lnTo>
                  <a:lnTo>
                    <a:pt x="72097" y="239229"/>
                  </a:lnTo>
                  <a:lnTo>
                    <a:pt x="72250" y="239458"/>
                  </a:lnTo>
                  <a:lnTo>
                    <a:pt x="72847" y="240055"/>
                  </a:lnTo>
                  <a:lnTo>
                    <a:pt x="73329" y="240245"/>
                  </a:lnTo>
                  <a:lnTo>
                    <a:pt x="73888" y="240245"/>
                  </a:lnTo>
                  <a:lnTo>
                    <a:pt x="74803" y="240233"/>
                  </a:lnTo>
                  <a:lnTo>
                    <a:pt x="75438" y="239814"/>
                  </a:lnTo>
                  <a:lnTo>
                    <a:pt x="75882" y="238721"/>
                  </a:lnTo>
                  <a:lnTo>
                    <a:pt x="75946" y="238467"/>
                  </a:lnTo>
                  <a:lnTo>
                    <a:pt x="75946" y="238188"/>
                  </a:lnTo>
                  <a:lnTo>
                    <a:pt x="75946" y="237909"/>
                  </a:lnTo>
                  <a:close/>
                </a:path>
                <a:path w="302259" h="415290">
                  <a:moveTo>
                    <a:pt x="75946" y="217373"/>
                  </a:moveTo>
                  <a:lnTo>
                    <a:pt x="75882" y="217106"/>
                  </a:lnTo>
                  <a:lnTo>
                    <a:pt x="75438" y="216027"/>
                  </a:lnTo>
                  <a:lnTo>
                    <a:pt x="74803" y="215595"/>
                  </a:lnTo>
                  <a:lnTo>
                    <a:pt x="73317" y="215582"/>
                  </a:lnTo>
                  <a:lnTo>
                    <a:pt x="72834" y="215785"/>
                  </a:lnTo>
                  <a:lnTo>
                    <a:pt x="72440" y="216217"/>
                  </a:lnTo>
                  <a:lnTo>
                    <a:pt x="71475" y="217170"/>
                  </a:lnTo>
                  <a:lnTo>
                    <a:pt x="71475" y="218135"/>
                  </a:lnTo>
                  <a:lnTo>
                    <a:pt x="72440" y="219100"/>
                  </a:lnTo>
                  <a:lnTo>
                    <a:pt x="72834" y="219519"/>
                  </a:lnTo>
                  <a:lnTo>
                    <a:pt x="73317" y="219722"/>
                  </a:lnTo>
                  <a:lnTo>
                    <a:pt x="73888" y="219722"/>
                  </a:lnTo>
                  <a:lnTo>
                    <a:pt x="75946" y="217919"/>
                  </a:lnTo>
                  <a:lnTo>
                    <a:pt x="75946" y="217639"/>
                  </a:lnTo>
                  <a:lnTo>
                    <a:pt x="75946" y="217373"/>
                  </a:lnTo>
                  <a:close/>
                </a:path>
                <a:path w="302259" h="415290">
                  <a:moveTo>
                    <a:pt x="76009" y="381647"/>
                  </a:moveTo>
                  <a:lnTo>
                    <a:pt x="75780" y="381101"/>
                  </a:lnTo>
                  <a:lnTo>
                    <a:pt x="75425" y="380288"/>
                  </a:lnTo>
                  <a:lnTo>
                    <a:pt x="74790" y="379869"/>
                  </a:lnTo>
                  <a:lnTo>
                    <a:pt x="73329" y="379857"/>
                  </a:lnTo>
                  <a:lnTo>
                    <a:pt x="72847" y="380060"/>
                  </a:lnTo>
                  <a:lnTo>
                    <a:pt x="72047" y="380860"/>
                  </a:lnTo>
                  <a:lnTo>
                    <a:pt x="71843" y="381342"/>
                  </a:lnTo>
                  <a:lnTo>
                    <a:pt x="71843" y="383273"/>
                  </a:lnTo>
                  <a:lnTo>
                    <a:pt x="72529" y="383959"/>
                  </a:lnTo>
                  <a:lnTo>
                    <a:pt x="73888" y="383959"/>
                  </a:lnTo>
                  <a:lnTo>
                    <a:pt x="74803" y="383971"/>
                  </a:lnTo>
                  <a:lnTo>
                    <a:pt x="75425" y="383552"/>
                  </a:lnTo>
                  <a:lnTo>
                    <a:pt x="76009" y="382181"/>
                  </a:lnTo>
                  <a:lnTo>
                    <a:pt x="76009" y="381647"/>
                  </a:lnTo>
                  <a:close/>
                </a:path>
                <a:path w="302259" h="415290">
                  <a:moveTo>
                    <a:pt x="76009" y="361111"/>
                  </a:moveTo>
                  <a:lnTo>
                    <a:pt x="75349" y="359537"/>
                  </a:lnTo>
                  <a:lnTo>
                    <a:pt x="74587" y="359143"/>
                  </a:lnTo>
                  <a:lnTo>
                    <a:pt x="72377" y="359587"/>
                  </a:lnTo>
                  <a:lnTo>
                    <a:pt x="71831" y="360260"/>
                  </a:lnTo>
                  <a:lnTo>
                    <a:pt x="71843" y="361950"/>
                  </a:lnTo>
                  <a:lnTo>
                    <a:pt x="72047" y="362432"/>
                  </a:lnTo>
                  <a:lnTo>
                    <a:pt x="72847" y="363245"/>
                  </a:lnTo>
                  <a:lnTo>
                    <a:pt x="73329" y="363435"/>
                  </a:lnTo>
                  <a:lnTo>
                    <a:pt x="73888" y="363435"/>
                  </a:lnTo>
                  <a:lnTo>
                    <a:pt x="74790" y="363423"/>
                  </a:lnTo>
                  <a:lnTo>
                    <a:pt x="75425" y="363004"/>
                  </a:lnTo>
                  <a:lnTo>
                    <a:pt x="75780" y="362191"/>
                  </a:lnTo>
                  <a:lnTo>
                    <a:pt x="76009" y="361657"/>
                  </a:lnTo>
                  <a:lnTo>
                    <a:pt x="76009" y="361111"/>
                  </a:lnTo>
                  <a:close/>
                </a:path>
                <a:path w="302259" h="415290">
                  <a:moveTo>
                    <a:pt x="76009" y="320052"/>
                  </a:moveTo>
                  <a:lnTo>
                    <a:pt x="75679" y="319278"/>
                  </a:lnTo>
                  <a:lnTo>
                    <a:pt x="75539" y="319062"/>
                  </a:lnTo>
                  <a:lnTo>
                    <a:pt x="74955" y="318465"/>
                  </a:lnTo>
                  <a:lnTo>
                    <a:pt x="74460" y="318262"/>
                  </a:lnTo>
                  <a:lnTo>
                    <a:pt x="73888" y="318274"/>
                  </a:lnTo>
                  <a:lnTo>
                    <a:pt x="73317" y="318262"/>
                  </a:lnTo>
                  <a:lnTo>
                    <a:pt x="72834" y="318465"/>
                  </a:lnTo>
                  <a:lnTo>
                    <a:pt x="72440" y="318871"/>
                  </a:lnTo>
                  <a:lnTo>
                    <a:pt x="71475" y="319836"/>
                  </a:lnTo>
                  <a:lnTo>
                    <a:pt x="71475" y="320802"/>
                  </a:lnTo>
                  <a:lnTo>
                    <a:pt x="72440" y="321754"/>
                  </a:lnTo>
                  <a:lnTo>
                    <a:pt x="72834" y="322173"/>
                  </a:lnTo>
                  <a:lnTo>
                    <a:pt x="73317" y="322376"/>
                  </a:lnTo>
                  <a:lnTo>
                    <a:pt x="73888" y="322351"/>
                  </a:lnTo>
                  <a:lnTo>
                    <a:pt x="74803" y="322364"/>
                  </a:lnTo>
                  <a:lnTo>
                    <a:pt x="75425" y="321945"/>
                  </a:lnTo>
                  <a:lnTo>
                    <a:pt x="76009" y="320586"/>
                  </a:lnTo>
                  <a:lnTo>
                    <a:pt x="76009" y="320052"/>
                  </a:lnTo>
                  <a:close/>
                </a:path>
                <a:path w="302259" h="415290">
                  <a:moveTo>
                    <a:pt x="76009" y="278980"/>
                  </a:moveTo>
                  <a:lnTo>
                    <a:pt x="75780" y="278447"/>
                  </a:lnTo>
                  <a:lnTo>
                    <a:pt x="75425" y="277622"/>
                  </a:lnTo>
                  <a:lnTo>
                    <a:pt x="74790" y="277202"/>
                  </a:lnTo>
                  <a:lnTo>
                    <a:pt x="73329" y="277190"/>
                  </a:lnTo>
                  <a:lnTo>
                    <a:pt x="72847" y="277393"/>
                  </a:lnTo>
                  <a:lnTo>
                    <a:pt x="72047" y="278193"/>
                  </a:lnTo>
                  <a:lnTo>
                    <a:pt x="71843" y="278676"/>
                  </a:lnTo>
                  <a:lnTo>
                    <a:pt x="71843" y="280619"/>
                  </a:lnTo>
                  <a:lnTo>
                    <a:pt x="72529" y="281305"/>
                  </a:lnTo>
                  <a:lnTo>
                    <a:pt x="73888" y="281305"/>
                  </a:lnTo>
                  <a:lnTo>
                    <a:pt x="74803" y="281305"/>
                  </a:lnTo>
                  <a:lnTo>
                    <a:pt x="75425" y="280885"/>
                  </a:lnTo>
                  <a:lnTo>
                    <a:pt x="76009" y="279514"/>
                  </a:lnTo>
                  <a:lnTo>
                    <a:pt x="76009" y="278980"/>
                  </a:lnTo>
                  <a:close/>
                </a:path>
                <a:path w="302259" h="415290">
                  <a:moveTo>
                    <a:pt x="76009" y="258457"/>
                  </a:moveTo>
                  <a:lnTo>
                    <a:pt x="75349" y="256882"/>
                  </a:lnTo>
                  <a:lnTo>
                    <a:pt x="74587" y="256476"/>
                  </a:lnTo>
                  <a:lnTo>
                    <a:pt x="72377" y="256921"/>
                  </a:lnTo>
                  <a:lnTo>
                    <a:pt x="71831" y="257594"/>
                  </a:lnTo>
                  <a:lnTo>
                    <a:pt x="71843" y="259283"/>
                  </a:lnTo>
                  <a:lnTo>
                    <a:pt x="72047" y="259765"/>
                  </a:lnTo>
                  <a:lnTo>
                    <a:pt x="72847" y="260578"/>
                  </a:lnTo>
                  <a:lnTo>
                    <a:pt x="73329" y="260781"/>
                  </a:lnTo>
                  <a:lnTo>
                    <a:pt x="73888" y="260769"/>
                  </a:lnTo>
                  <a:lnTo>
                    <a:pt x="74803" y="260769"/>
                  </a:lnTo>
                  <a:lnTo>
                    <a:pt x="75425" y="260362"/>
                  </a:lnTo>
                  <a:lnTo>
                    <a:pt x="76009" y="258991"/>
                  </a:lnTo>
                  <a:lnTo>
                    <a:pt x="76009" y="258457"/>
                  </a:lnTo>
                  <a:close/>
                </a:path>
                <a:path w="302259" h="415290">
                  <a:moveTo>
                    <a:pt x="188874" y="144424"/>
                  </a:moveTo>
                  <a:lnTo>
                    <a:pt x="188188" y="143738"/>
                  </a:lnTo>
                  <a:lnTo>
                    <a:pt x="185458" y="143738"/>
                  </a:lnTo>
                  <a:lnTo>
                    <a:pt x="184772" y="144424"/>
                  </a:lnTo>
                  <a:lnTo>
                    <a:pt x="184772" y="147167"/>
                  </a:lnTo>
                  <a:lnTo>
                    <a:pt x="185458" y="147853"/>
                  </a:lnTo>
                  <a:lnTo>
                    <a:pt x="186817" y="147853"/>
                  </a:lnTo>
                  <a:lnTo>
                    <a:pt x="188188" y="147853"/>
                  </a:lnTo>
                  <a:lnTo>
                    <a:pt x="188874" y="147167"/>
                  </a:lnTo>
                  <a:lnTo>
                    <a:pt x="188874" y="144424"/>
                  </a:lnTo>
                  <a:close/>
                </a:path>
                <a:path w="302259" h="415290">
                  <a:moveTo>
                    <a:pt x="281266" y="403009"/>
                  </a:moveTo>
                  <a:lnTo>
                    <a:pt x="281254" y="402437"/>
                  </a:lnTo>
                  <a:lnTo>
                    <a:pt x="281241" y="401535"/>
                  </a:lnTo>
                  <a:lnTo>
                    <a:pt x="280822" y="400913"/>
                  </a:lnTo>
                  <a:lnTo>
                    <a:pt x="279158" y="400215"/>
                  </a:lnTo>
                  <a:lnTo>
                    <a:pt x="278409" y="400354"/>
                  </a:lnTo>
                  <a:lnTo>
                    <a:pt x="277761" y="400989"/>
                  </a:lnTo>
                  <a:lnTo>
                    <a:pt x="277088" y="401624"/>
                  </a:lnTo>
                  <a:lnTo>
                    <a:pt x="276923" y="402374"/>
                  </a:lnTo>
                  <a:lnTo>
                    <a:pt x="277634" y="404088"/>
                  </a:lnTo>
                  <a:lnTo>
                    <a:pt x="278269" y="404507"/>
                  </a:lnTo>
                  <a:lnTo>
                    <a:pt x="279196" y="404495"/>
                  </a:lnTo>
                  <a:lnTo>
                    <a:pt x="279768" y="404495"/>
                  </a:lnTo>
                  <a:lnTo>
                    <a:pt x="280250" y="404291"/>
                  </a:lnTo>
                  <a:lnTo>
                    <a:pt x="280644" y="403898"/>
                  </a:lnTo>
                  <a:lnTo>
                    <a:pt x="281063" y="403491"/>
                  </a:lnTo>
                  <a:lnTo>
                    <a:pt x="281266" y="403009"/>
                  </a:lnTo>
                  <a:close/>
                </a:path>
                <a:path w="302259" h="415290">
                  <a:moveTo>
                    <a:pt x="281266" y="382485"/>
                  </a:moveTo>
                  <a:lnTo>
                    <a:pt x="281254" y="381914"/>
                  </a:lnTo>
                  <a:lnTo>
                    <a:pt x="281254" y="381342"/>
                  </a:lnTo>
                  <a:lnTo>
                    <a:pt x="281063" y="380860"/>
                  </a:lnTo>
                  <a:lnTo>
                    <a:pt x="280136" y="379945"/>
                  </a:lnTo>
                  <a:lnTo>
                    <a:pt x="279514" y="379755"/>
                  </a:lnTo>
                  <a:lnTo>
                    <a:pt x="278079" y="380034"/>
                  </a:lnTo>
                  <a:lnTo>
                    <a:pt x="277583" y="380453"/>
                  </a:lnTo>
                  <a:lnTo>
                    <a:pt x="277025" y="381800"/>
                  </a:lnTo>
                  <a:lnTo>
                    <a:pt x="277088" y="382447"/>
                  </a:lnTo>
                  <a:lnTo>
                    <a:pt x="277901" y="383654"/>
                  </a:lnTo>
                  <a:lnTo>
                    <a:pt x="278460" y="383959"/>
                  </a:lnTo>
                  <a:lnTo>
                    <a:pt x="279196" y="383959"/>
                  </a:lnTo>
                  <a:lnTo>
                    <a:pt x="279768" y="383971"/>
                  </a:lnTo>
                  <a:lnTo>
                    <a:pt x="280250" y="383768"/>
                  </a:lnTo>
                  <a:lnTo>
                    <a:pt x="280644" y="383362"/>
                  </a:lnTo>
                  <a:lnTo>
                    <a:pt x="281063" y="382968"/>
                  </a:lnTo>
                  <a:lnTo>
                    <a:pt x="281266" y="382485"/>
                  </a:lnTo>
                  <a:close/>
                </a:path>
                <a:path w="302259" h="415290">
                  <a:moveTo>
                    <a:pt x="281266" y="360807"/>
                  </a:moveTo>
                  <a:lnTo>
                    <a:pt x="281063" y="360324"/>
                  </a:lnTo>
                  <a:lnTo>
                    <a:pt x="280644" y="359930"/>
                  </a:lnTo>
                  <a:lnTo>
                    <a:pt x="280136" y="359410"/>
                  </a:lnTo>
                  <a:lnTo>
                    <a:pt x="279514" y="359232"/>
                  </a:lnTo>
                  <a:lnTo>
                    <a:pt x="278079" y="359511"/>
                  </a:lnTo>
                  <a:lnTo>
                    <a:pt x="277583" y="359918"/>
                  </a:lnTo>
                  <a:lnTo>
                    <a:pt x="277025" y="361276"/>
                  </a:lnTo>
                  <a:lnTo>
                    <a:pt x="277088" y="361911"/>
                  </a:lnTo>
                  <a:lnTo>
                    <a:pt x="277901" y="363131"/>
                  </a:lnTo>
                  <a:lnTo>
                    <a:pt x="278460" y="363435"/>
                  </a:lnTo>
                  <a:lnTo>
                    <a:pt x="279196" y="363435"/>
                  </a:lnTo>
                  <a:lnTo>
                    <a:pt x="279768" y="363435"/>
                  </a:lnTo>
                  <a:lnTo>
                    <a:pt x="280250" y="363245"/>
                  </a:lnTo>
                  <a:lnTo>
                    <a:pt x="280644" y="362839"/>
                  </a:lnTo>
                  <a:lnTo>
                    <a:pt x="281063" y="362432"/>
                  </a:lnTo>
                  <a:lnTo>
                    <a:pt x="281254" y="361950"/>
                  </a:lnTo>
                  <a:lnTo>
                    <a:pt x="281254" y="361378"/>
                  </a:lnTo>
                  <a:lnTo>
                    <a:pt x="281266" y="360807"/>
                  </a:lnTo>
                  <a:close/>
                </a:path>
                <a:path w="302259" h="415290">
                  <a:moveTo>
                    <a:pt x="281266" y="340194"/>
                  </a:moveTo>
                  <a:lnTo>
                    <a:pt x="281063" y="339699"/>
                  </a:lnTo>
                  <a:lnTo>
                    <a:pt x="280644" y="339305"/>
                  </a:lnTo>
                  <a:lnTo>
                    <a:pt x="280136" y="338797"/>
                  </a:lnTo>
                  <a:lnTo>
                    <a:pt x="279514" y="338607"/>
                  </a:lnTo>
                  <a:lnTo>
                    <a:pt x="278079" y="338886"/>
                  </a:lnTo>
                  <a:lnTo>
                    <a:pt x="277583" y="339305"/>
                  </a:lnTo>
                  <a:lnTo>
                    <a:pt x="277025" y="340652"/>
                  </a:lnTo>
                  <a:lnTo>
                    <a:pt x="277088" y="341299"/>
                  </a:lnTo>
                  <a:lnTo>
                    <a:pt x="277901" y="342506"/>
                  </a:lnTo>
                  <a:lnTo>
                    <a:pt x="278460" y="342811"/>
                  </a:lnTo>
                  <a:lnTo>
                    <a:pt x="279196" y="342811"/>
                  </a:lnTo>
                  <a:lnTo>
                    <a:pt x="279768" y="342823"/>
                  </a:lnTo>
                  <a:lnTo>
                    <a:pt x="280250" y="342620"/>
                  </a:lnTo>
                  <a:lnTo>
                    <a:pt x="280644" y="342214"/>
                  </a:lnTo>
                  <a:lnTo>
                    <a:pt x="281063" y="341820"/>
                  </a:lnTo>
                  <a:lnTo>
                    <a:pt x="281254" y="341337"/>
                  </a:lnTo>
                  <a:lnTo>
                    <a:pt x="281254" y="340766"/>
                  </a:lnTo>
                  <a:lnTo>
                    <a:pt x="281266" y="340194"/>
                  </a:lnTo>
                  <a:close/>
                </a:path>
                <a:path w="302259" h="415290">
                  <a:moveTo>
                    <a:pt x="281266" y="279819"/>
                  </a:moveTo>
                  <a:lnTo>
                    <a:pt x="281254" y="279247"/>
                  </a:lnTo>
                  <a:lnTo>
                    <a:pt x="281254" y="278676"/>
                  </a:lnTo>
                  <a:lnTo>
                    <a:pt x="281063" y="278193"/>
                  </a:lnTo>
                  <a:lnTo>
                    <a:pt x="280136" y="277279"/>
                  </a:lnTo>
                  <a:lnTo>
                    <a:pt x="279514" y="277088"/>
                  </a:lnTo>
                  <a:lnTo>
                    <a:pt x="278079" y="277380"/>
                  </a:lnTo>
                  <a:lnTo>
                    <a:pt x="277583" y="277787"/>
                  </a:lnTo>
                  <a:lnTo>
                    <a:pt x="277025" y="279133"/>
                  </a:lnTo>
                  <a:lnTo>
                    <a:pt x="277088" y="279781"/>
                  </a:lnTo>
                  <a:lnTo>
                    <a:pt x="277901" y="281000"/>
                  </a:lnTo>
                  <a:lnTo>
                    <a:pt x="278460" y="281305"/>
                  </a:lnTo>
                  <a:lnTo>
                    <a:pt x="279196" y="281305"/>
                  </a:lnTo>
                  <a:lnTo>
                    <a:pt x="279768" y="281305"/>
                  </a:lnTo>
                  <a:lnTo>
                    <a:pt x="280250" y="281101"/>
                  </a:lnTo>
                  <a:lnTo>
                    <a:pt x="280644" y="280695"/>
                  </a:lnTo>
                  <a:lnTo>
                    <a:pt x="281063" y="280301"/>
                  </a:lnTo>
                  <a:lnTo>
                    <a:pt x="281266" y="279819"/>
                  </a:lnTo>
                  <a:close/>
                </a:path>
                <a:path w="302259" h="415290">
                  <a:moveTo>
                    <a:pt x="281266" y="258152"/>
                  </a:moveTo>
                  <a:lnTo>
                    <a:pt x="281063" y="257657"/>
                  </a:lnTo>
                  <a:lnTo>
                    <a:pt x="280644" y="257263"/>
                  </a:lnTo>
                  <a:lnTo>
                    <a:pt x="280136" y="256755"/>
                  </a:lnTo>
                  <a:lnTo>
                    <a:pt x="279514" y="256565"/>
                  </a:lnTo>
                  <a:lnTo>
                    <a:pt x="278079" y="256844"/>
                  </a:lnTo>
                  <a:lnTo>
                    <a:pt x="277583" y="257263"/>
                  </a:lnTo>
                  <a:lnTo>
                    <a:pt x="277025" y="258610"/>
                  </a:lnTo>
                  <a:lnTo>
                    <a:pt x="277088" y="259257"/>
                  </a:lnTo>
                  <a:lnTo>
                    <a:pt x="277901" y="260464"/>
                  </a:lnTo>
                  <a:lnTo>
                    <a:pt x="278460" y="260769"/>
                  </a:lnTo>
                  <a:lnTo>
                    <a:pt x="279196" y="260769"/>
                  </a:lnTo>
                  <a:lnTo>
                    <a:pt x="279768" y="260781"/>
                  </a:lnTo>
                  <a:lnTo>
                    <a:pt x="280250" y="260578"/>
                  </a:lnTo>
                  <a:lnTo>
                    <a:pt x="280644" y="260172"/>
                  </a:lnTo>
                  <a:lnTo>
                    <a:pt x="281063" y="259778"/>
                  </a:lnTo>
                  <a:lnTo>
                    <a:pt x="281254" y="259295"/>
                  </a:lnTo>
                  <a:lnTo>
                    <a:pt x="281254" y="258724"/>
                  </a:lnTo>
                  <a:lnTo>
                    <a:pt x="281266" y="258152"/>
                  </a:lnTo>
                  <a:close/>
                </a:path>
                <a:path w="302259" h="415290">
                  <a:moveTo>
                    <a:pt x="281266" y="237617"/>
                  </a:moveTo>
                  <a:lnTo>
                    <a:pt x="281063" y="237134"/>
                  </a:lnTo>
                  <a:lnTo>
                    <a:pt x="280644" y="236740"/>
                  </a:lnTo>
                  <a:lnTo>
                    <a:pt x="279996" y="236093"/>
                  </a:lnTo>
                  <a:lnTo>
                    <a:pt x="279260" y="235940"/>
                  </a:lnTo>
                  <a:lnTo>
                    <a:pt x="277558" y="236639"/>
                  </a:lnTo>
                  <a:lnTo>
                    <a:pt x="277139" y="237274"/>
                  </a:lnTo>
                  <a:lnTo>
                    <a:pt x="277152" y="238467"/>
                  </a:lnTo>
                  <a:lnTo>
                    <a:pt x="277202" y="238721"/>
                  </a:lnTo>
                  <a:lnTo>
                    <a:pt x="277660" y="239801"/>
                  </a:lnTo>
                  <a:lnTo>
                    <a:pt x="278295" y="240233"/>
                  </a:lnTo>
                  <a:lnTo>
                    <a:pt x="279768" y="240245"/>
                  </a:lnTo>
                  <a:lnTo>
                    <a:pt x="280250" y="240055"/>
                  </a:lnTo>
                  <a:lnTo>
                    <a:pt x="280644" y="239649"/>
                  </a:lnTo>
                  <a:lnTo>
                    <a:pt x="280847" y="239458"/>
                  </a:lnTo>
                  <a:lnTo>
                    <a:pt x="280987" y="239229"/>
                  </a:lnTo>
                  <a:lnTo>
                    <a:pt x="281089" y="238975"/>
                  </a:lnTo>
                  <a:lnTo>
                    <a:pt x="281203" y="238721"/>
                  </a:lnTo>
                  <a:lnTo>
                    <a:pt x="281254" y="238467"/>
                  </a:lnTo>
                  <a:lnTo>
                    <a:pt x="281254" y="238188"/>
                  </a:lnTo>
                  <a:lnTo>
                    <a:pt x="281266" y="237617"/>
                  </a:lnTo>
                  <a:close/>
                </a:path>
                <a:path w="302259" h="415290">
                  <a:moveTo>
                    <a:pt x="281266" y="197688"/>
                  </a:moveTo>
                  <a:lnTo>
                    <a:pt x="281254" y="197116"/>
                  </a:lnTo>
                  <a:lnTo>
                    <a:pt x="281254" y="196545"/>
                  </a:lnTo>
                  <a:lnTo>
                    <a:pt x="281063" y="196062"/>
                  </a:lnTo>
                  <a:lnTo>
                    <a:pt x="280644" y="195656"/>
                  </a:lnTo>
                  <a:lnTo>
                    <a:pt x="280250" y="195262"/>
                  </a:lnTo>
                  <a:lnTo>
                    <a:pt x="279768" y="195059"/>
                  </a:lnTo>
                  <a:lnTo>
                    <a:pt x="279196" y="195059"/>
                  </a:lnTo>
                  <a:lnTo>
                    <a:pt x="277850" y="195084"/>
                  </a:lnTo>
                  <a:lnTo>
                    <a:pt x="277177" y="195770"/>
                  </a:lnTo>
                  <a:lnTo>
                    <a:pt x="277139" y="197116"/>
                  </a:lnTo>
                  <a:lnTo>
                    <a:pt x="277139" y="198488"/>
                  </a:lnTo>
                  <a:lnTo>
                    <a:pt x="277825" y="199161"/>
                  </a:lnTo>
                  <a:lnTo>
                    <a:pt x="279196" y="199161"/>
                  </a:lnTo>
                  <a:lnTo>
                    <a:pt x="279768" y="199174"/>
                  </a:lnTo>
                  <a:lnTo>
                    <a:pt x="280250" y="198970"/>
                  </a:lnTo>
                  <a:lnTo>
                    <a:pt x="280644" y="198564"/>
                  </a:lnTo>
                  <a:lnTo>
                    <a:pt x="281063" y="198170"/>
                  </a:lnTo>
                  <a:lnTo>
                    <a:pt x="281266" y="197688"/>
                  </a:lnTo>
                  <a:close/>
                </a:path>
                <a:path w="302259" h="415290">
                  <a:moveTo>
                    <a:pt x="281330" y="320217"/>
                  </a:moveTo>
                  <a:lnTo>
                    <a:pt x="280784" y="318897"/>
                  </a:lnTo>
                  <a:lnTo>
                    <a:pt x="280301" y="318490"/>
                  </a:lnTo>
                  <a:lnTo>
                    <a:pt x="278892" y="318198"/>
                  </a:lnTo>
                  <a:lnTo>
                    <a:pt x="278282" y="318376"/>
                  </a:lnTo>
                  <a:lnTo>
                    <a:pt x="277761" y="318871"/>
                  </a:lnTo>
                  <a:lnTo>
                    <a:pt x="277342" y="319265"/>
                  </a:lnTo>
                  <a:lnTo>
                    <a:pt x="277139" y="319747"/>
                  </a:lnTo>
                  <a:lnTo>
                    <a:pt x="277139" y="321691"/>
                  </a:lnTo>
                  <a:lnTo>
                    <a:pt x="277825" y="322376"/>
                  </a:lnTo>
                  <a:lnTo>
                    <a:pt x="279196" y="322351"/>
                  </a:lnTo>
                  <a:lnTo>
                    <a:pt x="279920" y="322351"/>
                  </a:lnTo>
                  <a:lnTo>
                    <a:pt x="280479" y="322046"/>
                  </a:lnTo>
                  <a:lnTo>
                    <a:pt x="281266" y="320852"/>
                  </a:lnTo>
                  <a:lnTo>
                    <a:pt x="281330" y="320217"/>
                  </a:lnTo>
                  <a:close/>
                </a:path>
                <a:path w="302259" h="415290">
                  <a:moveTo>
                    <a:pt x="281622" y="217170"/>
                  </a:moveTo>
                  <a:lnTo>
                    <a:pt x="280644" y="216217"/>
                  </a:lnTo>
                  <a:lnTo>
                    <a:pt x="280250" y="215785"/>
                  </a:lnTo>
                  <a:lnTo>
                    <a:pt x="279768" y="215582"/>
                  </a:lnTo>
                  <a:lnTo>
                    <a:pt x="279196" y="215595"/>
                  </a:lnTo>
                  <a:lnTo>
                    <a:pt x="277952" y="215722"/>
                  </a:lnTo>
                  <a:lnTo>
                    <a:pt x="277342" y="216408"/>
                  </a:lnTo>
                  <a:lnTo>
                    <a:pt x="277342" y="218897"/>
                  </a:lnTo>
                  <a:lnTo>
                    <a:pt x="277952" y="219583"/>
                  </a:lnTo>
                  <a:lnTo>
                    <a:pt x="279196" y="219722"/>
                  </a:lnTo>
                  <a:lnTo>
                    <a:pt x="279768" y="219722"/>
                  </a:lnTo>
                  <a:lnTo>
                    <a:pt x="280250" y="219519"/>
                  </a:lnTo>
                  <a:lnTo>
                    <a:pt x="280644" y="219100"/>
                  </a:lnTo>
                  <a:lnTo>
                    <a:pt x="281622" y="218135"/>
                  </a:lnTo>
                  <a:lnTo>
                    <a:pt x="281622" y="217170"/>
                  </a:lnTo>
                  <a:close/>
                </a:path>
                <a:path w="302259" h="415290">
                  <a:moveTo>
                    <a:pt x="291541" y="103352"/>
                  </a:moveTo>
                  <a:lnTo>
                    <a:pt x="290855" y="102666"/>
                  </a:lnTo>
                  <a:lnTo>
                    <a:pt x="288112" y="102666"/>
                  </a:lnTo>
                  <a:lnTo>
                    <a:pt x="287426" y="103352"/>
                  </a:lnTo>
                  <a:lnTo>
                    <a:pt x="287426" y="106083"/>
                  </a:lnTo>
                  <a:lnTo>
                    <a:pt x="288112" y="106768"/>
                  </a:lnTo>
                  <a:lnTo>
                    <a:pt x="289483" y="106768"/>
                  </a:lnTo>
                  <a:lnTo>
                    <a:pt x="290855" y="106768"/>
                  </a:lnTo>
                  <a:lnTo>
                    <a:pt x="291541" y="106083"/>
                  </a:lnTo>
                  <a:lnTo>
                    <a:pt x="291541" y="103352"/>
                  </a:lnTo>
                  <a:close/>
                </a:path>
                <a:path w="302259" h="415290">
                  <a:moveTo>
                    <a:pt x="291541" y="82816"/>
                  </a:moveTo>
                  <a:lnTo>
                    <a:pt x="290855" y="82130"/>
                  </a:lnTo>
                  <a:lnTo>
                    <a:pt x="288112" y="82130"/>
                  </a:lnTo>
                  <a:lnTo>
                    <a:pt x="287426" y="82816"/>
                  </a:lnTo>
                  <a:lnTo>
                    <a:pt x="287426" y="85559"/>
                  </a:lnTo>
                  <a:lnTo>
                    <a:pt x="288112" y="86245"/>
                  </a:lnTo>
                  <a:lnTo>
                    <a:pt x="289483" y="86245"/>
                  </a:lnTo>
                  <a:lnTo>
                    <a:pt x="290855" y="86245"/>
                  </a:lnTo>
                  <a:lnTo>
                    <a:pt x="291541" y="85559"/>
                  </a:lnTo>
                  <a:lnTo>
                    <a:pt x="291541" y="82816"/>
                  </a:lnTo>
                  <a:close/>
                </a:path>
                <a:path w="302259" h="415290">
                  <a:moveTo>
                    <a:pt x="291541" y="62293"/>
                  </a:moveTo>
                  <a:lnTo>
                    <a:pt x="290855" y="61607"/>
                  </a:lnTo>
                  <a:lnTo>
                    <a:pt x="288112" y="61607"/>
                  </a:lnTo>
                  <a:lnTo>
                    <a:pt x="287426" y="62293"/>
                  </a:lnTo>
                  <a:lnTo>
                    <a:pt x="287426" y="65024"/>
                  </a:lnTo>
                  <a:lnTo>
                    <a:pt x="288112" y="65709"/>
                  </a:lnTo>
                  <a:lnTo>
                    <a:pt x="289483" y="65709"/>
                  </a:lnTo>
                  <a:lnTo>
                    <a:pt x="290855" y="65709"/>
                  </a:lnTo>
                  <a:lnTo>
                    <a:pt x="291541" y="65024"/>
                  </a:lnTo>
                  <a:lnTo>
                    <a:pt x="291541" y="62293"/>
                  </a:lnTo>
                  <a:close/>
                </a:path>
                <a:path w="302259" h="415290">
                  <a:moveTo>
                    <a:pt x="291541" y="41859"/>
                  </a:moveTo>
                  <a:lnTo>
                    <a:pt x="290855" y="41173"/>
                  </a:lnTo>
                  <a:lnTo>
                    <a:pt x="288112" y="41173"/>
                  </a:lnTo>
                  <a:lnTo>
                    <a:pt x="287426" y="41859"/>
                  </a:lnTo>
                  <a:lnTo>
                    <a:pt x="287426" y="44589"/>
                  </a:lnTo>
                  <a:lnTo>
                    <a:pt x="288112" y="45275"/>
                  </a:lnTo>
                  <a:lnTo>
                    <a:pt x="289483" y="45275"/>
                  </a:lnTo>
                  <a:lnTo>
                    <a:pt x="290855" y="45275"/>
                  </a:lnTo>
                  <a:lnTo>
                    <a:pt x="291541" y="44589"/>
                  </a:lnTo>
                  <a:lnTo>
                    <a:pt x="291541" y="41859"/>
                  </a:lnTo>
                  <a:close/>
                </a:path>
                <a:path w="302259" h="415290">
                  <a:moveTo>
                    <a:pt x="291541" y="685"/>
                  </a:moveTo>
                  <a:lnTo>
                    <a:pt x="290855" y="0"/>
                  </a:lnTo>
                  <a:lnTo>
                    <a:pt x="288112" y="0"/>
                  </a:lnTo>
                  <a:lnTo>
                    <a:pt x="287426" y="685"/>
                  </a:lnTo>
                  <a:lnTo>
                    <a:pt x="287426" y="3416"/>
                  </a:lnTo>
                  <a:lnTo>
                    <a:pt x="288112" y="4102"/>
                  </a:lnTo>
                  <a:lnTo>
                    <a:pt x="289483" y="4102"/>
                  </a:lnTo>
                  <a:lnTo>
                    <a:pt x="290855" y="4102"/>
                  </a:lnTo>
                  <a:lnTo>
                    <a:pt x="291541" y="3416"/>
                  </a:lnTo>
                  <a:lnTo>
                    <a:pt x="291541" y="685"/>
                  </a:lnTo>
                  <a:close/>
                </a:path>
                <a:path w="302259" h="415290">
                  <a:moveTo>
                    <a:pt x="301815" y="13703"/>
                  </a:moveTo>
                  <a:lnTo>
                    <a:pt x="301802" y="12319"/>
                  </a:lnTo>
                  <a:lnTo>
                    <a:pt x="301802" y="10922"/>
                  </a:lnTo>
                  <a:lnTo>
                    <a:pt x="301104" y="10236"/>
                  </a:lnTo>
                  <a:lnTo>
                    <a:pt x="298323" y="10248"/>
                  </a:lnTo>
                  <a:lnTo>
                    <a:pt x="297637" y="10947"/>
                  </a:lnTo>
                  <a:lnTo>
                    <a:pt x="297662" y="13716"/>
                  </a:lnTo>
                  <a:lnTo>
                    <a:pt x="298361" y="14414"/>
                  </a:lnTo>
                  <a:lnTo>
                    <a:pt x="299745" y="14389"/>
                  </a:lnTo>
                  <a:lnTo>
                    <a:pt x="301129" y="14389"/>
                  </a:lnTo>
                  <a:lnTo>
                    <a:pt x="301815" y="1370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266" y="309117"/>
              <a:ext cx="66040" cy="445770"/>
            </a:xfrm>
            <a:custGeom>
              <a:avLst/>
              <a:gdLst/>
              <a:ahLst/>
              <a:cxnLst/>
              <a:rect l="l" t="t" r="r" b="b"/>
              <a:pathLst>
                <a:path w="66040" h="445770">
                  <a:moveTo>
                    <a:pt x="4102" y="432676"/>
                  </a:moveTo>
                  <a:lnTo>
                    <a:pt x="3898" y="432193"/>
                  </a:lnTo>
                  <a:lnTo>
                    <a:pt x="3098" y="431380"/>
                  </a:lnTo>
                  <a:lnTo>
                    <a:pt x="2616" y="431177"/>
                  </a:lnTo>
                  <a:lnTo>
                    <a:pt x="1485" y="431190"/>
                  </a:lnTo>
                  <a:lnTo>
                    <a:pt x="1003" y="431380"/>
                  </a:lnTo>
                  <a:lnTo>
                    <a:pt x="596" y="431787"/>
                  </a:lnTo>
                  <a:lnTo>
                    <a:pt x="203" y="432193"/>
                  </a:lnTo>
                  <a:lnTo>
                    <a:pt x="0" y="432676"/>
                  </a:lnTo>
                  <a:lnTo>
                    <a:pt x="0" y="433235"/>
                  </a:lnTo>
                  <a:lnTo>
                    <a:pt x="0" y="434606"/>
                  </a:lnTo>
                  <a:lnTo>
                    <a:pt x="685" y="435292"/>
                  </a:lnTo>
                  <a:lnTo>
                    <a:pt x="2057" y="435292"/>
                  </a:lnTo>
                  <a:lnTo>
                    <a:pt x="3416" y="435292"/>
                  </a:lnTo>
                  <a:lnTo>
                    <a:pt x="4102" y="434606"/>
                  </a:lnTo>
                  <a:lnTo>
                    <a:pt x="4102" y="433235"/>
                  </a:lnTo>
                  <a:lnTo>
                    <a:pt x="4102" y="432676"/>
                  </a:lnTo>
                  <a:close/>
                </a:path>
                <a:path w="66040" h="445770">
                  <a:moveTo>
                    <a:pt x="4102" y="411340"/>
                  </a:moveTo>
                  <a:lnTo>
                    <a:pt x="3416" y="410654"/>
                  </a:lnTo>
                  <a:lnTo>
                    <a:pt x="685" y="410654"/>
                  </a:lnTo>
                  <a:lnTo>
                    <a:pt x="0" y="411340"/>
                  </a:lnTo>
                  <a:lnTo>
                    <a:pt x="0" y="414070"/>
                  </a:lnTo>
                  <a:lnTo>
                    <a:pt x="685" y="414756"/>
                  </a:lnTo>
                  <a:lnTo>
                    <a:pt x="2057" y="414756"/>
                  </a:lnTo>
                  <a:lnTo>
                    <a:pt x="3416" y="414756"/>
                  </a:lnTo>
                  <a:lnTo>
                    <a:pt x="4102" y="414070"/>
                  </a:lnTo>
                  <a:lnTo>
                    <a:pt x="4102" y="411340"/>
                  </a:lnTo>
                  <a:close/>
                </a:path>
                <a:path w="66040" h="445770">
                  <a:moveTo>
                    <a:pt x="4102" y="390817"/>
                  </a:moveTo>
                  <a:lnTo>
                    <a:pt x="3416" y="390131"/>
                  </a:lnTo>
                  <a:lnTo>
                    <a:pt x="685" y="390131"/>
                  </a:lnTo>
                  <a:lnTo>
                    <a:pt x="0" y="390817"/>
                  </a:lnTo>
                  <a:lnTo>
                    <a:pt x="0" y="393547"/>
                  </a:lnTo>
                  <a:lnTo>
                    <a:pt x="685" y="394233"/>
                  </a:lnTo>
                  <a:lnTo>
                    <a:pt x="2057" y="394233"/>
                  </a:lnTo>
                  <a:lnTo>
                    <a:pt x="3416" y="394233"/>
                  </a:lnTo>
                  <a:lnTo>
                    <a:pt x="4102" y="393547"/>
                  </a:lnTo>
                  <a:lnTo>
                    <a:pt x="4102" y="390817"/>
                  </a:lnTo>
                  <a:close/>
                </a:path>
                <a:path w="66040" h="445770">
                  <a:moveTo>
                    <a:pt x="4102" y="370192"/>
                  </a:moveTo>
                  <a:lnTo>
                    <a:pt x="3416" y="369506"/>
                  </a:lnTo>
                  <a:lnTo>
                    <a:pt x="685" y="369506"/>
                  </a:lnTo>
                  <a:lnTo>
                    <a:pt x="0" y="370192"/>
                  </a:lnTo>
                  <a:lnTo>
                    <a:pt x="0" y="372922"/>
                  </a:lnTo>
                  <a:lnTo>
                    <a:pt x="685" y="373608"/>
                  </a:lnTo>
                  <a:lnTo>
                    <a:pt x="2057" y="373608"/>
                  </a:lnTo>
                  <a:lnTo>
                    <a:pt x="3416" y="373608"/>
                  </a:lnTo>
                  <a:lnTo>
                    <a:pt x="4102" y="372922"/>
                  </a:lnTo>
                  <a:lnTo>
                    <a:pt x="4102" y="370192"/>
                  </a:lnTo>
                  <a:close/>
                </a:path>
                <a:path w="66040" h="445770">
                  <a:moveTo>
                    <a:pt x="14363" y="442137"/>
                  </a:moveTo>
                  <a:lnTo>
                    <a:pt x="13690" y="441452"/>
                  </a:lnTo>
                  <a:lnTo>
                    <a:pt x="10947" y="441452"/>
                  </a:lnTo>
                  <a:lnTo>
                    <a:pt x="10261" y="442137"/>
                  </a:lnTo>
                  <a:lnTo>
                    <a:pt x="10261" y="444868"/>
                  </a:lnTo>
                  <a:lnTo>
                    <a:pt x="10947" y="445554"/>
                  </a:lnTo>
                  <a:lnTo>
                    <a:pt x="12319" y="445554"/>
                  </a:lnTo>
                  <a:lnTo>
                    <a:pt x="13690" y="445554"/>
                  </a:lnTo>
                  <a:lnTo>
                    <a:pt x="14363" y="444868"/>
                  </a:lnTo>
                  <a:lnTo>
                    <a:pt x="14363" y="442137"/>
                  </a:lnTo>
                  <a:close/>
                </a:path>
                <a:path w="66040" h="445770">
                  <a:moveTo>
                    <a:pt x="14363" y="421601"/>
                  </a:moveTo>
                  <a:lnTo>
                    <a:pt x="13690" y="420916"/>
                  </a:lnTo>
                  <a:lnTo>
                    <a:pt x="10947" y="420916"/>
                  </a:lnTo>
                  <a:lnTo>
                    <a:pt x="10261" y="421601"/>
                  </a:lnTo>
                  <a:lnTo>
                    <a:pt x="10261" y="424345"/>
                  </a:lnTo>
                  <a:lnTo>
                    <a:pt x="10947" y="425030"/>
                  </a:lnTo>
                  <a:lnTo>
                    <a:pt x="12319" y="425030"/>
                  </a:lnTo>
                  <a:lnTo>
                    <a:pt x="13690" y="425030"/>
                  </a:lnTo>
                  <a:lnTo>
                    <a:pt x="14363" y="424345"/>
                  </a:lnTo>
                  <a:lnTo>
                    <a:pt x="14363" y="421601"/>
                  </a:lnTo>
                  <a:close/>
                </a:path>
                <a:path w="66040" h="445770">
                  <a:moveTo>
                    <a:pt x="14363" y="401078"/>
                  </a:moveTo>
                  <a:lnTo>
                    <a:pt x="13690" y="400392"/>
                  </a:lnTo>
                  <a:lnTo>
                    <a:pt x="10947" y="400392"/>
                  </a:lnTo>
                  <a:lnTo>
                    <a:pt x="10261" y="401078"/>
                  </a:lnTo>
                  <a:lnTo>
                    <a:pt x="10261" y="403809"/>
                  </a:lnTo>
                  <a:lnTo>
                    <a:pt x="10947" y="404495"/>
                  </a:lnTo>
                  <a:lnTo>
                    <a:pt x="12319" y="404495"/>
                  </a:lnTo>
                  <a:lnTo>
                    <a:pt x="13690" y="404495"/>
                  </a:lnTo>
                  <a:lnTo>
                    <a:pt x="14363" y="403809"/>
                  </a:lnTo>
                  <a:lnTo>
                    <a:pt x="14363" y="401078"/>
                  </a:lnTo>
                  <a:close/>
                </a:path>
                <a:path w="66040" h="445770">
                  <a:moveTo>
                    <a:pt x="14363" y="380542"/>
                  </a:moveTo>
                  <a:lnTo>
                    <a:pt x="13690" y="379869"/>
                  </a:lnTo>
                  <a:lnTo>
                    <a:pt x="10947" y="379869"/>
                  </a:lnTo>
                  <a:lnTo>
                    <a:pt x="10261" y="380542"/>
                  </a:lnTo>
                  <a:lnTo>
                    <a:pt x="10261" y="383286"/>
                  </a:lnTo>
                  <a:lnTo>
                    <a:pt x="10947" y="383971"/>
                  </a:lnTo>
                  <a:lnTo>
                    <a:pt x="12319" y="383971"/>
                  </a:lnTo>
                  <a:lnTo>
                    <a:pt x="13690" y="383971"/>
                  </a:lnTo>
                  <a:lnTo>
                    <a:pt x="14363" y="383286"/>
                  </a:lnTo>
                  <a:lnTo>
                    <a:pt x="14363" y="380542"/>
                  </a:lnTo>
                  <a:close/>
                </a:path>
                <a:path w="66040" h="445770">
                  <a:moveTo>
                    <a:pt x="14363" y="360019"/>
                  </a:moveTo>
                  <a:lnTo>
                    <a:pt x="13690" y="359333"/>
                  </a:lnTo>
                  <a:lnTo>
                    <a:pt x="10947" y="359333"/>
                  </a:lnTo>
                  <a:lnTo>
                    <a:pt x="10261" y="360019"/>
                  </a:lnTo>
                  <a:lnTo>
                    <a:pt x="10261" y="362762"/>
                  </a:lnTo>
                  <a:lnTo>
                    <a:pt x="10947" y="363435"/>
                  </a:lnTo>
                  <a:lnTo>
                    <a:pt x="12319" y="363435"/>
                  </a:lnTo>
                  <a:lnTo>
                    <a:pt x="13690" y="363435"/>
                  </a:lnTo>
                  <a:lnTo>
                    <a:pt x="14363" y="362762"/>
                  </a:lnTo>
                  <a:lnTo>
                    <a:pt x="14363" y="360019"/>
                  </a:lnTo>
                  <a:close/>
                </a:path>
                <a:path w="66040" h="445770">
                  <a:moveTo>
                    <a:pt x="14363" y="339471"/>
                  </a:moveTo>
                  <a:lnTo>
                    <a:pt x="13690" y="338785"/>
                  </a:lnTo>
                  <a:lnTo>
                    <a:pt x="10947" y="338785"/>
                  </a:lnTo>
                  <a:lnTo>
                    <a:pt x="10261" y="339471"/>
                  </a:lnTo>
                  <a:lnTo>
                    <a:pt x="10261" y="342201"/>
                  </a:lnTo>
                  <a:lnTo>
                    <a:pt x="10947" y="342887"/>
                  </a:lnTo>
                  <a:lnTo>
                    <a:pt x="12319" y="342887"/>
                  </a:lnTo>
                  <a:lnTo>
                    <a:pt x="13690" y="342887"/>
                  </a:lnTo>
                  <a:lnTo>
                    <a:pt x="14363" y="342201"/>
                  </a:lnTo>
                  <a:lnTo>
                    <a:pt x="14363" y="339471"/>
                  </a:lnTo>
                  <a:close/>
                </a:path>
                <a:path w="66040" h="445770">
                  <a:moveTo>
                    <a:pt x="14363" y="318935"/>
                  </a:moveTo>
                  <a:lnTo>
                    <a:pt x="13690" y="318262"/>
                  </a:lnTo>
                  <a:lnTo>
                    <a:pt x="10947" y="318262"/>
                  </a:lnTo>
                  <a:lnTo>
                    <a:pt x="10261" y="318947"/>
                  </a:lnTo>
                  <a:lnTo>
                    <a:pt x="10261" y="321678"/>
                  </a:lnTo>
                  <a:lnTo>
                    <a:pt x="10947" y="322364"/>
                  </a:lnTo>
                  <a:lnTo>
                    <a:pt x="12319" y="322364"/>
                  </a:lnTo>
                  <a:lnTo>
                    <a:pt x="13690" y="322364"/>
                  </a:lnTo>
                  <a:lnTo>
                    <a:pt x="14363" y="321678"/>
                  </a:lnTo>
                  <a:lnTo>
                    <a:pt x="14363" y="318935"/>
                  </a:lnTo>
                  <a:close/>
                </a:path>
                <a:path w="66040" h="445770">
                  <a:moveTo>
                    <a:pt x="14363" y="298411"/>
                  </a:moveTo>
                  <a:lnTo>
                    <a:pt x="13690" y="297726"/>
                  </a:lnTo>
                  <a:lnTo>
                    <a:pt x="10947" y="297726"/>
                  </a:lnTo>
                  <a:lnTo>
                    <a:pt x="10261" y="298411"/>
                  </a:lnTo>
                  <a:lnTo>
                    <a:pt x="10261" y="301155"/>
                  </a:lnTo>
                  <a:lnTo>
                    <a:pt x="10947" y="301840"/>
                  </a:lnTo>
                  <a:lnTo>
                    <a:pt x="12319" y="301840"/>
                  </a:lnTo>
                  <a:lnTo>
                    <a:pt x="13690" y="301840"/>
                  </a:lnTo>
                  <a:lnTo>
                    <a:pt x="14363" y="301155"/>
                  </a:lnTo>
                  <a:lnTo>
                    <a:pt x="14363" y="298411"/>
                  </a:lnTo>
                  <a:close/>
                </a:path>
                <a:path w="66040" h="445770">
                  <a:moveTo>
                    <a:pt x="14363" y="277926"/>
                  </a:moveTo>
                  <a:lnTo>
                    <a:pt x="13690" y="277253"/>
                  </a:lnTo>
                  <a:lnTo>
                    <a:pt x="10947" y="277253"/>
                  </a:lnTo>
                  <a:lnTo>
                    <a:pt x="10261" y="277926"/>
                  </a:lnTo>
                  <a:lnTo>
                    <a:pt x="10261" y="280670"/>
                  </a:lnTo>
                  <a:lnTo>
                    <a:pt x="10947" y="281355"/>
                  </a:lnTo>
                  <a:lnTo>
                    <a:pt x="12319" y="281355"/>
                  </a:lnTo>
                  <a:lnTo>
                    <a:pt x="13690" y="281355"/>
                  </a:lnTo>
                  <a:lnTo>
                    <a:pt x="14363" y="280670"/>
                  </a:lnTo>
                  <a:lnTo>
                    <a:pt x="14363" y="277926"/>
                  </a:lnTo>
                  <a:close/>
                </a:path>
                <a:path w="66040" h="445770">
                  <a:moveTo>
                    <a:pt x="14363" y="257352"/>
                  </a:moveTo>
                  <a:lnTo>
                    <a:pt x="13690" y="256679"/>
                  </a:lnTo>
                  <a:lnTo>
                    <a:pt x="10947" y="256679"/>
                  </a:lnTo>
                  <a:lnTo>
                    <a:pt x="10261" y="257352"/>
                  </a:lnTo>
                  <a:lnTo>
                    <a:pt x="10261" y="260096"/>
                  </a:lnTo>
                  <a:lnTo>
                    <a:pt x="10947" y="260781"/>
                  </a:lnTo>
                  <a:lnTo>
                    <a:pt x="12319" y="260781"/>
                  </a:lnTo>
                  <a:lnTo>
                    <a:pt x="13690" y="260781"/>
                  </a:lnTo>
                  <a:lnTo>
                    <a:pt x="14363" y="260096"/>
                  </a:lnTo>
                  <a:lnTo>
                    <a:pt x="14363" y="257352"/>
                  </a:lnTo>
                  <a:close/>
                </a:path>
                <a:path w="66040" h="445770">
                  <a:moveTo>
                    <a:pt x="14363" y="236804"/>
                  </a:moveTo>
                  <a:lnTo>
                    <a:pt x="13690" y="236118"/>
                  </a:lnTo>
                  <a:lnTo>
                    <a:pt x="10947" y="236118"/>
                  </a:lnTo>
                  <a:lnTo>
                    <a:pt x="10261" y="236804"/>
                  </a:lnTo>
                  <a:lnTo>
                    <a:pt x="10261" y="239547"/>
                  </a:lnTo>
                  <a:lnTo>
                    <a:pt x="10947" y="240233"/>
                  </a:lnTo>
                  <a:lnTo>
                    <a:pt x="12319" y="240233"/>
                  </a:lnTo>
                  <a:lnTo>
                    <a:pt x="13690" y="240233"/>
                  </a:lnTo>
                  <a:lnTo>
                    <a:pt x="14363" y="239547"/>
                  </a:lnTo>
                  <a:lnTo>
                    <a:pt x="14363" y="236804"/>
                  </a:lnTo>
                  <a:close/>
                </a:path>
                <a:path w="66040" h="445770">
                  <a:moveTo>
                    <a:pt x="14363" y="216281"/>
                  </a:moveTo>
                  <a:lnTo>
                    <a:pt x="13690" y="215595"/>
                  </a:lnTo>
                  <a:lnTo>
                    <a:pt x="10947" y="215595"/>
                  </a:lnTo>
                  <a:lnTo>
                    <a:pt x="10261" y="216281"/>
                  </a:lnTo>
                  <a:lnTo>
                    <a:pt x="10261" y="219011"/>
                  </a:lnTo>
                  <a:lnTo>
                    <a:pt x="10947" y="219697"/>
                  </a:lnTo>
                  <a:lnTo>
                    <a:pt x="12319" y="219697"/>
                  </a:lnTo>
                  <a:lnTo>
                    <a:pt x="13690" y="219697"/>
                  </a:lnTo>
                  <a:lnTo>
                    <a:pt x="14363" y="219011"/>
                  </a:lnTo>
                  <a:lnTo>
                    <a:pt x="14363" y="216281"/>
                  </a:lnTo>
                  <a:close/>
                </a:path>
                <a:path w="66040" h="445770">
                  <a:moveTo>
                    <a:pt x="14363" y="195745"/>
                  </a:moveTo>
                  <a:lnTo>
                    <a:pt x="13690" y="195072"/>
                  </a:lnTo>
                  <a:lnTo>
                    <a:pt x="10947" y="195072"/>
                  </a:lnTo>
                  <a:lnTo>
                    <a:pt x="10261" y="195745"/>
                  </a:lnTo>
                  <a:lnTo>
                    <a:pt x="10261" y="198488"/>
                  </a:lnTo>
                  <a:lnTo>
                    <a:pt x="10947" y="199174"/>
                  </a:lnTo>
                  <a:lnTo>
                    <a:pt x="12319" y="199174"/>
                  </a:lnTo>
                  <a:lnTo>
                    <a:pt x="13690" y="199174"/>
                  </a:lnTo>
                  <a:lnTo>
                    <a:pt x="14363" y="198488"/>
                  </a:lnTo>
                  <a:lnTo>
                    <a:pt x="14363" y="195745"/>
                  </a:lnTo>
                  <a:close/>
                </a:path>
                <a:path w="66040" h="445770">
                  <a:moveTo>
                    <a:pt x="14363" y="175221"/>
                  </a:moveTo>
                  <a:lnTo>
                    <a:pt x="13690" y="174536"/>
                  </a:lnTo>
                  <a:lnTo>
                    <a:pt x="10947" y="174536"/>
                  </a:lnTo>
                  <a:lnTo>
                    <a:pt x="10261" y="175221"/>
                  </a:lnTo>
                  <a:lnTo>
                    <a:pt x="10261" y="177965"/>
                  </a:lnTo>
                  <a:lnTo>
                    <a:pt x="10947" y="178650"/>
                  </a:lnTo>
                  <a:lnTo>
                    <a:pt x="12319" y="178650"/>
                  </a:lnTo>
                  <a:lnTo>
                    <a:pt x="13690" y="178650"/>
                  </a:lnTo>
                  <a:lnTo>
                    <a:pt x="14363" y="177965"/>
                  </a:lnTo>
                  <a:lnTo>
                    <a:pt x="14363" y="175221"/>
                  </a:lnTo>
                  <a:close/>
                </a:path>
                <a:path w="66040" h="445770">
                  <a:moveTo>
                    <a:pt x="14363" y="154698"/>
                  </a:moveTo>
                  <a:lnTo>
                    <a:pt x="13690" y="154012"/>
                  </a:lnTo>
                  <a:lnTo>
                    <a:pt x="10947" y="154012"/>
                  </a:lnTo>
                  <a:lnTo>
                    <a:pt x="10261" y="154698"/>
                  </a:lnTo>
                  <a:lnTo>
                    <a:pt x="10261" y="157429"/>
                  </a:lnTo>
                  <a:lnTo>
                    <a:pt x="10947" y="158115"/>
                  </a:lnTo>
                  <a:lnTo>
                    <a:pt x="12319" y="158115"/>
                  </a:lnTo>
                  <a:lnTo>
                    <a:pt x="13690" y="158115"/>
                  </a:lnTo>
                  <a:lnTo>
                    <a:pt x="14363" y="157429"/>
                  </a:lnTo>
                  <a:lnTo>
                    <a:pt x="14363" y="154698"/>
                  </a:lnTo>
                  <a:close/>
                </a:path>
                <a:path w="66040" h="445770">
                  <a:moveTo>
                    <a:pt x="14363" y="134150"/>
                  </a:moveTo>
                  <a:lnTo>
                    <a:pt x="13690" y="133464"/>
                  </a:lnTo>
                  <a:lnTo>
                    <a:pt x="10947" y="133464"/>
                  </a:lnTo>
                  <a:lnTo>
                    <a:pt x="10261" y="134150"/>
                  </a:lnTo>
                  <a:lnTo>
                    <a:pt x="10261" y="136880"/>
                  </a:lnTo>
                  <a:lnTo>
                    <a:pt x="10947" y="137566"/>
                  </a:lnTo>
                  <a:lnTo>
                    <a:pt x="12319" y="137566"/>
                  </a:lnTo>
                  <a:lnTo>
                    <a:pt x="13690" y="137566"/>
                  </a:lnTo>
                  <a:lnTo>
                    <a:pt x="14363" y="136880"/>
                  </a:lnTo>
                  <a:lnTo>
                    <a:pt x="14363" y="134150"/>
                  </a:lnTo>
                  <a:close/>
                </a:path>
                <a:path w="66040" h="445770">
                  <a:moveTo>
                    <a:pt x="14363" y="113614"/>
                  </a:moveTo>
                  <a:lnTo>
                    <a:pt x="13690" y="112928"/>
                  </a:lnTo>
                  <a:lnTo>
                    <a:pt x="10947" y="112928"/>
                  </a:lnTo>
                  <a:lnTo>
                    <a:pt x="10261" y="113614"/>
                  </a:lnTo>
                  <a:lnTo>
                    <a:pt x="10261" y="116357"/>
                  </a:lnTo>
                  <a:lnTo>
                    <a:pt x="10947" y="117043"/>
                  </a:lnTo>
                  <a:lnTo>
                    <a:pt x="12319" y="117043"/>
                  </a:lnTo>
                  <a:lnTo>
                    <a:pt x="13690" y="117043"/>
                  </a:lnTo>
                  <a:lnTo>
                    <a:pt x="14363" y="116357"/>
                  </a:lnTo>
                  <a:lnTo>
                    <a:pt x="14363" y="113614"/>
                  </a:lnTo>
                  <a:close/>
                </a:path>
                <a:path w="66040" h="445770">
                  <a:moveTo>
                    <a:pt x="14363" y="93091"/>
                  </a:moveTo>
                  <a:lnTo>
                    <a:pt x="13690" y="92405"/>
                  </a:lnTo>
                  <a:lnTo>
                    <a:pt x="10947" y="92405"/>
                  </a:lnTo>
                  <a:lnTo>
                    <a:pt x="10261" y="93091"/>
                  </a:lnTo>
                  <a:lnTo>
                    <a:pt x="10261" y="95821"/>
                  </a:lnTo>
                  <a:lnTo>
                    <a:pt x="10947" y="96507"/>
                  </a:lnTo>
                  <a:lnTo>
                    <a:pt x="12319" y="96507"/>
                  </a:lnTo>
                  <a:lnTo>
                    <a:pt x="13690" y="96507"/>
                  </a:lnTo>
                  <a:lnTo>
                    <a:pt x="14363" y="95821"/>
                  </a:lnTo>
                  <a:lnTo>
                    <a:pt x="14363" y="93091"/>
                  </a:lnTo>
                  <a:close/>
                </a:path>
                <a:path w="66040" h="445770">
                  <a:moveTo>
                    <a:pt x="14363" y="72656"/>
                  </a:moveTo>
                  <a:lnTo>
                    <a:pt x="13690" y="71970"/>
                  </a:lnTo>
                  <a:lnTo>
                    <a:pt x="10947" y="71970"/>
                  </a:lnTo>
                  <a:lnTo>
                    <a:pt x="10261" y="72656"/>
                  </a:lnTo>
                  <a:lnTo>
                    <a:pt x="10261" y="75387"/>
                  </a:lnTo>
                  <a:lnTo>
                    <a:pt x="10947" y="76073"/>
                  </a:lnTo>
                  <a:lnTo>
                    <a:pt x="12319" y="76073"/>
                  </a:lnTo>
                  <a:lnTo>
                    <a:pt x="13690" y="76073"/>
                  </a:lnTo>
                  <a:lnTo>
                    <a:pt x="14363" y="75387"/>
                  </a:lnTo>
                  <a:lnTo>
                    <a:pt x="14363" y="72656"/>
                  </a:lnTo>
                  <a:close/>
                </a:path>
                <a:path w="66040" h="445770">
                  <a:moveTo>
                    <a:pt x="14389" y="52006"/>
                  </a:moveTo>
                  <a:lnTo>
                    <a:pt x="13690" y="51308"/>
                  </a:lnTo>
                  <a:lnTo>
                    <a:pt x="10909" y="51295"/>
                  </a:lnTo>
                  <a:lnTo>
                    <a:pt x="10210" y="51993"/>
                  </a:lnTo>
                  <a:lnTo>
                    <a:pt x="10223" y="54775"/>
                  </a:lnTo>
                  <a:lnTo>
                    <a:pt x="10922" y="55473"/>
                  </a:lnTo>
                  <a:lnTo>
                    <a:pt x="12319" y="55448"/>
                  </a:lnTo>
                  <a:lnTo>
                    <a:pt x="13690" y="55448"/>
                  </a:lnTo>
                  <a:lnTo>
                    <a:pt x="14363" y="54775"/>
                  </a:lnTo>
                  <a:lnTo>
                    <a:pt x="14363" y="53403"/>
                  </a:lnTo>
                  <a:lnTo>
                    <a:pt x="14389" y="52006"/>
                  </a:lnTo>
                  <a:close/>
                </a:path>
                <a:path w="66040" h="445770">
                  <a:moveTo>
                    <a:pt x="24638" y="145211"/>
                  </a:moveTo>
                  <a:lnTo>
                    <a:pt x="24434" y="144741"/>
                  </a:lnTo>
                  <a:lnTo>
                    <a:pt x="24028" y="144348"/>
                  </a:lnTo>
                  <a:lnTo>
                    <a:pt x="23634" y="143929"/>
                  </a:lnTo>
                  <a:lnTo>
                    <a:pt x="23152" y="143713"/>
                  </a:lnTo>
                  <a:lnTo>
                    <a:pt x="21209" y="143725"/>
                  </a:lnTo>
                  <a:lnTo>
                    <a:pt x="20523" y="144411"/>
                  </a:lnTo>
                  <a:lnTo>
                    <a:pt x="20523" y="145770"/>
                  </a:lnTo>
                  <a:lnTo>
                    <a:pt x="20535" y="146050"/>
                  </a:lnTo>
                  <a:lnTo>
                    <a:pt x="20586" y="146329"/>
                  </a:lnTo>
                  <a:lnTo>
                    <a:pt x="20688" y="146583"/>
                  </a:lnTo>
                  <a:lnTo>
                    <a:pt x="21043" y="147408"/>
                  </a:lnTo>
                  <a:lnTo>
                    <a:pt x="21678" y="147828"/>
                  </a:lnTo>
                  <a:lnTo>
                    <a:pt x="23152" y="147828"/>
                  </a:lnTo>
                  <a:lnTo>
                    <a:pt x="23634" y="147637"/>
                  </a:lnTo>
                  <a:lnTo>
                    <a:pt x="24028" y="147231"/>
                  </a:lnTo>
                  <a:lnTo>
                    <a:pt x="24231" y="147053"/>
                  </a:lnTo>
                  <a:lnTo>
                    <a:pt x="24371" y="146837"/>
                  </a:lnTo>
                  <a:lnTo>
                    <a:pt x="24472" y="146583"/>
                  </a:lnTo>
                  <a:lnTo>
                    <a:pt x="24587" y="146329"/>
                  </a:lnTo>
                  <a:lnTo>
                    <a:pt x="24638" y="146062"/>
                  </a:lnTo>
                  <a:lnTo>
                    <a:pt x="24638" y="145770"/>
                  </a:lnTo>
                  <a:lnTo>
                    <a:pt x="24638" y="145211"/>
                  </a:lnTo>
                  <a:close/>
                </a:path>
                <a:path w="66040" h="445770">
                  <a:moveTo>
                    <a:pt x="24650" y="370992"/>
                  </a:moveTo>
                  <a:lnTo>
                    <a:pt x="24447" y="370497"/>
                  </a:lnTo>
                  <a:lnTo>
                    <a:pt x="24028" y="370103"/>
                  </a:lnTo>
                  <a:lnTo>
                    <a:pt x="23520" y="369595"/>
                  </a:lnTo>
                  <a:lnTo>
                    <a:pt x="22898" y="369404"/>
                  </a:lnTo>
                  <a:lnTo>
                    <a:pt x="21463" y="369684"/>
                  </a:lnTo>
                  <a:lnTo>
                    <a:pt x="20967" y="370103"/>
                  </a:lnTo>
                  <a:lnTo>
                    <a:pt x="20408" y="371449"/>
                  </a:lnTo>
                  <a:lnTo>
                    <a:pt x="20472" y="372097"/>
                  </a:lnTo>
                  <a:lnTo>
                    <a:pt x="21285" y="373303"/>
                  </a:lnTo>
                  <a:lnTo>
                    <a:pt x="21844" y="373608"/>
                  </a:lnTo>
                  <a:lnTo>
                    <a:pt x="22580" y="373608"/>
                  </a:lnTo>
                  <a:lnTo>
                    <a:pt x="23152" y="373621"/>
                  </a:lnTo>
                  <a:lnTo>
                    <a:pt x="23634" y="373418"/>
                  </a:lnTo>
                  <a:lnTo>
                    <a:pt x="24028" y="373011"/>
                  </a:lnTo>
                  <a:lnTo>
                    <a:pt x="24447" y="372618"/>
                  </a:lnTo>
                  <a:lnTo>
                    <a:pt x="24638" y="372135"/>
                  </a:lnTo>
                  <a:lnTo>
                    <a:pt x="24638" y="371563"/>
                  </a:lnTo>
                  <a:lnTo>
                    <a:pt x="24650" y="370992"/>
                  </a:lnTo>
                  <a:close/>
                </a:path>
                <a:path w="66040" h="445770">
                  <a:moveTo>
                    <a:pt x="24650" y="331152"/>
                  </a:moveTo>
                  <a:lnTo>
                    <a:pt x="24638" y="330568"/>
                  </a:lnTo>
                  <a:lnTo>
                    <a:pt x="24638" y="330009"/>
                  </a:lnTo>
                  <a:lnTo>
                    <a:pt x="24447" y="329514"/>
                  </a:lnTo>
                  <a:lnTo>
                    <a:pt x="23520" y="328599"/>
                  </a:lnTo>
                  <a:lnTo>
                    <a:pt x="22898" y="328422"/>
                  </a:lnTo>
                  <a:lnTo>
                    <a:pt x="21463" y="328701"/>
                  </a:lnTo>
                  <a:lnTo>
                    <a:pt x="20967" y="329107"/>
                  </a:lnTo>
                  <a:lnTo>
                    <a:pt x="20408" y="330466"/>
                  </a:lnTo>
                  <a:lnTo>
                    <a:pt x="20472" y="331101"/>
                  </a:lnTo>
                  <a:lnTo>
                    <a:pt x="21285" y="332320"/>
                  </a:lnTo>
                  <a:lnTo>
                    <a:pt x="21844" y="332625"/>
                  </a:lnTo>
                  <a:lnTo>
                    <a:pt x="22580" y="332625"/>
                  </a:lnTo>
                  <a:lnTo>
                    <a:pt x="23152" y="332625"/>
                  </a:lnTo>
                  <a:lnTo>
                    <a:pt x="23634" y="332435"/>
                  </a:lnTo>
                  <a:lnTo>
                    <a:pt x="24028" y="332028"/>
                  </a:lnTo>
                  <a:lnTo>
                    <a:pt x="24447" y="331635"/>
                  </a:lnTo>
                  <a:lnTo>
                    <a:pt x="24650" y="331152"/>
                  </a:lnTo>
                  <a:close/>
                </a:path>
                <a:path w="66040" h="445770">
                  <a:moveTo>
                    <a:pt x="24650" y="186283"/>
                  </a:moveTo>
                  <a:lnTo>
                    <a:pt x="24447" y="185801"/>
                  </a:lnTo>
                  <a:lnTo>
                    <a:pt x="24028" y="185407"/>
                  </a:lnTo>
                  <a:lnTo>
                    <a:pt x="23520" y="184886"/>
                  </a:lnTo>
                  <a:lnTo>
                    <a:pt x="22898" y="184696"/>
                  </a:lnTo>
                  <a:lnTo>
                    <a:pt x="21463" y="184988"/>
                  </a:lnTo>
                  <a:lnTo>
                    <a:pt x="20967" y="185394"/>
                  </a:lnTo>
                  <a:lnTo>
                    <a:pt x="20408" y="186740"/>
                  </a:lnTo>
                  <a:lnTo>
                    <a:pt x="20472" y="187388"/>
                  </a:lnTo>
                  <a:lnTo>
                    <a:pt x="21285" y="188607"/>
                  </a:lnTo>
                  <a:lnTo>
                    <a:pt x="21844" y="188912"/>
                  </a:lnTo>
                  <a:lnTo>
                    <a:pt x="22580" y="188912"/>
                  </a:lnTo>
                  <a:lnTo>
                    <a:pt x="23152" y="188912"/>
                  </a:lnTo>
                  <a:lnTo>
                    <a:pt x="23634" y="188709"/>
                  </a:lnTo>
                  <a:lnTo>
                    <a:pt x="24028" y="188302"/>
                  </a:lnTo>
                  <a:lnTo>
                    <a:pt x="24447" y="187909"/>
                  </a:lnTo>
                  <a:lnTo>
                    <a:pt x="24638" y="187426"/>
                  </a:lnTo>
                  <a:lnTo>
                    <a:pt x="24638" y="186855"/>
                  </a:lnTo>
                  <a:lnTo>
                    <a:pt x="24650" y="186283"/>
                  </a:lnTo>
                  <a:close/>
                </a:path>
                <a:path w="66040" h="445770">
                  <a:moveTo>
                    <a:pt x="24650" y="165709"/>
                  </a:moveTo>
                  <a:lnTo>
                    <a:pt x="24447" y="165227"/>
                  </a:lnTo>
                  <a:lnTo>
                    <a:pt x="24028" y="164833"/>
                  </a:lnTo>
                  <a:lnTo>
                    <a:pt x="23520" y="164312"/>
                  </a:lnTo>
                  <a:lnTo>
                    <a:pt x="22898" y="164122"/>
                  </a:lnTo>
                  <a:lnTo>
                    <a:pt x="21463" y="164414"/>
                  </a:lnTo>
                  <a:lnTo>
                    <a:pt x="20967" y="164820"/>
                  </a:lnTo>
                  <a:lnTo>
                    <a:pt x="20408" y="166166"/>
                  </a:lnTo>
                  <a:lnTo>
                    <a:pt x="20472" y="166814"/>
                  </a:lnTo>
                  <a:lnTo>
                    <a:pt x="21285" y="168033"/>
                  </a:lnTo>
                  <a:lnTo>
                    <a:pt x="21844" y="168338"/>
                  </a:lnTo>
                  <a:lnTo>
                    <a:pt x="22580" y="168338"/>
                  </a:lnTo>
                  <a:lnTo>
                    <a:pt x="23152" y="168338"/>
                  </a:lnTo>
                  <a:lnTo>
                    <a:pt x="23634" y="168135"/>
                  </a:lnTo>
                  <a:lnTo>
                    <a:pt x="24028" y="167728"/>
                  </a:lnTo>
                  <a:lnTo>
                    <a:pt x="24447" y="167335"/>
                  </a:lnTo>
                  <a:lnTo>
                    <a:pt x="24638" y="166852"/>
                  </a:lnTo>
                  <a:lnTo>
                    <a:pt x="24638" y="166281"/>
                  </a:lnTo>
                  <a:lnTo>
                    <a:pt x="24650" y="165709"/>
                  </a:lnTo>
                  <a:close/>
                </a:path>
                <a:path w="66040" h="445770">
                  <a:moveTo>
                    <a:pt x="24650" y="125818"/>
                  </a:moveTo>
                  <a:lnTo>
                    <a:pt x="24638" y="125247"/>
                  </a:lnTo>
                  <a:lnTo>
                    <a:pt x="24638" y="124675"/>
                  </a:lnTo>
                  <a:lnTo>
                    <a:pt x="24447" y="124193"/>
                  </a:lnTo>
                  <a:lnTo>
                    <a:pt x="23520" y="123278"/>
                  </a:lnTo>
                  <a:lnTo>
                    <a:pt x="22898" y="123088"/>
                  </a:lnTo>
                  <a:lnTo>
                    <a:pt x="21463" y="123380"/>
                  </a:lnTo>
                  <a:lnTo>
                    <a:pt x="20967" y="123786"/>
                  </a:lnTo>
                  <a:lnTo>
                    <a:pt x="20408" y="125133"/>
                  </a:lnTo>
                  <a:lnTo>
                    <a:pt x="20472" y="125780"/>
                  </a:lnTo>
                  <a:lnTo>
                    <a:pt x="21285" y="127000"/>
                  </a:lnTo>
                  <a:lnTo>
                    <a:pt x="21844" y="127304"/>
                  </a:lnTo>
                  <a:lnTo>
                    <a:pt x="22580" y="127304"/>
                  </a:lnTo>
                  <a:lnTo>
                    <a:pt x="23152" y="127304"/>
                  </a:lnTo>
                  <a:lnTo>
                    <a:pt x="23634" y="127101"/>
                  </a:lnTo>
                  <a:lnTo>
                    <a:pt x="24028" y="126707"/>
                  </a:lnTo>
                  <a:lnTo>
                    <a:pt x="24447" y="126301"/>
                  </a:lnTo>
                  <a:lnTo>
                    <a:pt x="24650" y="125818"/>
                  </a:lnTo>
                  <a:close/>
                </a:path>
                <a:path w="66040" h="445770">
                  <a:moveTo>
                    <a:pt x="24650" y="83616"/>
                  </a:moveTo>
                  <a:lnTo>
                    <a:pt x="24447" y="83134"/>
                  </a:lnTo>
                  <a:lnTo>
                    <a:pt x="24028" y="82740"/>
                  </a:lnTo>
                  <a:lnTo>
                    <a:pt x="23520" y="82219"/>
                  </a:lnTo>
                  <a:lnTo>
                    <a:pt x="22898" y="82042"/>
                  </a:lnTo>
                  <a:lnTo>
                    <a:pt x="21463" y="82321"/>
                  </a:lnTo>
                  <a:lnTo>
                    <a:pt x="20967" y="82727"/>
                  </a:lnTo>
                  <a:lnTo>
                    <a:pt x="20408" y="84086"/>
                  </a:lnTo>
                  <a:lnTo>
                    <a:pt x="20472" y="84721"/>
                  </a:lnTo>
                  <a:lnTo>
                    <a:pt x="21285" y="85940"/>
                  </a:lnTo>
                  <a:lnTo>
                    <a:pt x="21844" y="86245"/>
                  </a:lnTo>
                  <a:lnTo>
                    <a:pt x="22580" y="86245"/>
                  </a:lnTo>
                  <a:lnTo>
                    <a:pt x="23152" y="86245"/>
                  </a:lnTo>
                  <a:lnTo>
                    <a:pt x="23634" y="86055"/>
                  </a:lnTo>
                  <a:lnTo>
                    <a:pt x="24028" y="85648"/>
                  </a:lnTo>
                  <a:lnTo>
                    <a:pt x="24447" y="85242"/>
                  </a:lnTo>
                  <a:lnTo>
                    <a:pt x="24638" y="84759"/>
                  </a:lnTo>
                  <a:lnTo>
                    <a:pt x="24638" y="84188"/>
                  </a:lnTo>
                  <a:lnTo>
                    <a:pt x="24650" y="83616"/>
                  </a:lnTo>
                  <a:close/>
                </a:path>
                <a:path w="66040" h="445770">
                  <a:moveTo>
                    <a:pt x="24650" y="63093"/>
                  </a:moveTo>
                  <a:lnTo>
                    <a:pt x="24447" y="62611"/>
                  </a:lnTo>
                  <a:lnTo>
                    <a:pt x="24028" y="62217"/>
                  </a:lnTo>
                  <a:lnTo>
                    <a:pt x="23520" y="61696"/>
                  </a:lnTo>
                  <a:lnTo>
                    <a:pt x="22898" y="61506"/>
                  </a:lnTo>
                  <a:lnTo>
                    <a:pt x="21463" y="61798"/>
                  </a:lnTo>
                  <a:lnTo>
                    <a:pt x="20967" y="62204"/>
                  </a:lnTo>
                  <a:lnTo>
                    <a:pt x="20408" y="63550"/>
                  </a:lnTo>
                  <a:lnTo>
                    <a:pt x="20472" y="64198"/>
                  </a:lnTo>
                  <a:lnTo>
                    <a:pt x="21285" y="65417"/>
                  </a:lnTo>
                  <a:lnTo>
                    <a:pt x="21844" y="65722"/>
                  </a:lnTo>
                  <a:lnTo>
                    <a:pt x="22580" y="65722"/>
                  </a:lnTo>
                  <a:lnTo>
                    <a:pt x="23952" y="65722"/>
                  </a:lnTo>
                  <a:lnTo>
                    <a:pt x="24638" y="65036"/>
                  </a:lnTo>
                  <a:lnTo>
                    <a:pt x="24638" y="63665"/>
                  </a:lnTo>
                  <a:lnTo>
                    <a:pt x="24650" y="63093"/>
                  </a:lnTo>
                  <a:close/>
                </a:path>
                <a:path w="66040" h="445770">
                  <a:moveTo>
                    <a:pt x="25006" y="206895"/>
                  </a:moveTo>
                  <a:lnTo>
                    <a:pt x="23520" y="205409"/>
                  </a:lnTo>
                  <a:lnTo>
                    <a:pt x="22898" y="205232"/>
                  </a:lnTo>
                  <a:lnTo>
                    <a:pt x="21463" y="205511"/>
                  </a:lnTo>
                  <a:lnTo>
                    <a:pt x="20967" y="205917"/>
                  </a:lnTo>
                  <a:lnTo>
                    <a:pt x="20408" y="207276"/>
                  </a:lnTo>
                  <a:lnTo>
                    <a:pt x="20472" y="207911"/>
                  </a:lnTo>
                  <a:lnTo>
                    <a:pt x="21285" y="209130"/>
                  </a:lnTo>
                  <a:lnTo>
                    <a:pt x="21844" y="209435"/>
                  </a:lnTo>
                  <a:lnTo>
                    <a:pt x="22580" y="209435"/>
                  </a:lnTo>
                  <a:lnTo>
                    <a:pt x="23152" y="209435"/>
                  </a:lnTo>
                  <a:lnTo>
                    <a:pt x="23634" y="209245"/>
                  </a:lnTo>
                  <a:lnTo>
                    <a:pt x="25006" y="207873"/>
                  </a:lnTo>
                  <a:lnTo>
                    <a:pt x="25006" y="206895"/>
                  </a:lnTo>
                  <a:close/>
                </a:path>
                <a:path w="66040" h="445770">
                  <a:moveTo>
                    <a:pt x="25006" y="104241"/>
                  </a:moveTo>
                  <a:lnTo>
                    <a:pt x="23075" y="102298"/>
                  </a:lnTo>
                  <a:lnTo>
                    <a:pt x="22110" y="102298"/>
                  </a:lnTo>
                  <a:lnTo>
                    <a:pt x="21145" y="103263"/>
                  </a:lnTo>
                  <a:lnTo>
                    <a:pt x="20726" y="103657"/>
                  </a:lnTo>
                  <a:lnTo>
                    <a:pt x="20523" y="104140"/>
                  </a:lnTo>
                  <a:lnTo>
                    <a:pt x="20523" y="106095"/>
                  </a:lnTo>
                  <a:lnTo>
                    <a:pt x="21209" y="106768"/>
                  </a:lnTo>
                  <a:lnTo>
                    <a:pt x="22580" y="106768"/>
                  </a:lnTo>
                  <a:lnTo>
                    <a:pt x="23152" y="106781"/>
                  </a:lnTo>
                  <a:lnTo>
                    <a:pt x="23634" y="106578"/>
                  </a:lnTo>
                  <a:lnTo>
                    <a:pt x="25006" y="105206"/>
                  </a:lnTo>
                  <a:lnTo>
                    <a:pt x="25006" y="104241"/>
                  </a:lnTo>
                  <a:close/>
                </a:path>
                <a:path w="66040" h="445770">
                  <a:moveTo>
                    <a:pt x="25006" y="42646"/>
                  </a:moveTo>
                  <a:lnTo>
                    <a:pt x="24028" y="41681"/>
                  </a:lnTo>
                  <a:lnTo>
                    <a:pt x="23634" y="41262"/>
                  </a:lnTo>
                  <a:lnTo>
                    <a:pt x="23152" y="41059"/>
                  </a:lnTo>
                  <a:lnTo>
                    <a:pt x="22580" y="41059"/>
                  </a:lnTo>
                  <a:lnTo>
                    <a:pt x="21336" y="41198"/>
                  </a:lnTo>
                  <a:lnTo>
                    <a:pt x="20726" y="41884"/>
                  </a:lnTo>
                  <a:lnTo>
                    <a:pt x="20726" y="44373"/>
                  </a:lnTo>
                  <a:lnTo>
                    <a:pt x="21336" y="45059"/>
                  </a:lnTo>
                  <a:lnTo>
                    <a:pt x="22580" y="45186"/>
                  </a:lnTo>
                  <a:lnTo>
                    <a:pt x="23152" y="45199"/>
                  </a:lnTo>
                  <a:lnTo>
                    <a:pt x="23634" y="44983"/>
                  </a:lnTo>
                  <a:lnTo>
                    <a:pt x="24028" y="44564"/>
                  </a:lnTo>
                  <a:lnTo>
                    <a:pt x="25006" y="43611"/>
                  </a:lnTo>
                  <a:lnTo>
                    <a:pt x="25006" y="42646"/>
                  </a:lnTo>
                  <a:close/>
                </a:path>
                <a:path w="66040" h="445770">
                  <a:moveTo>
                    <a:pt x="34925" y="442137"/>
                  </a:moveTo>
                  <a:lnTo>
                    <a:pt x="34239" y="441452"/>
                  </a:lnTo>
                  <a:lnTo>
                    <a:pt x="31496" y="441452"/>
                  </a:lnTo>
                  <a:lnTo>
                    <a:pt x="30810" y="442137"/>
                  </a:lnTo>
                  <a:lnTo>
                    <a:pt x="30810" y="444868"/>
                  </a:lnTo>
                  <a:lnTo>
                    <a:pt x="31496" y="445554"/>
                  </a:lnTo>
                  <a:lnTo>
                    <a:pt x="32867" y="445554"/>
                  </a:lnTo>
                  <a:lnTo>
                    <a:pt x="34239" y="445554"/>
                  </a:lnTo>
                  <a:lnTo>
                    <a:pt x="34925" y="444868"/>
                  </a:lnTo>
                  <a:lnTo>
                    <a:pt x="34925" y="442137"/>
                  </a:lnTo>
                  <a:close/>
                </a:path>
                <a:path w="66040" h="445770">
                  <a:moveTo>
                    <a:pt x="34925" y="421601"/>
                  </a:moveTo>
                  <a:lnTo>
                    <a:pt x="34239" y="420916"/>
                  </a:lnTo>
                  <a:lnTo>
                    <a:pt x="31496" y="420916"/>
                  </a:lnTo>
                  <a:lnTo>
                    <a:pt x="30810" y="421601"/>
                  </a:lnTo>
                  <a:lnTo>
                    <a:pt x="30810" y="424345"/>
                  </a:lnTo>
                  <a:lnTo>
                    <a:pt x="31496" y="425030"/>
                  </a:lnTo>
                  <a:lnTo>
                    <a:pt x="32867" y="425030"/>
                  </a:lnTo>
                  <a:lnTo>
                    <a:pt x="34239" y="425030"/>
                  </a:lnTo>
                  <a:lnTo>
                    <a:pt x="34925" y="424345"/>
                  </a:lnTo>
                  <a:lnTo>
                    <a:pt x="34925" y="421601"/>
                  </a:lnTo>
                  <a:close/>
                </a:path>
                <a:path w="66040" h="445770">
                  <a:moveTo>
                    <a:pt x="34925" y="401078"/>
                  </a:moveTo>
                  <a:lnTo>
                    <a:pt x="34239" y="400392"/>
                  </a:lnTo>
                  <a:lnTo>
                    <a:pt x="31496" y="400392"/>
                  </a:lnTo>
                  <a:lnTo>
                    <a:pt x="30810" y="401078"/>
                  </a:lnTo>
                  <a:lnTo>
                    <a:pt x="30810" y="403809"/>
                  </a:lnTo>
                  <a:lnTo>
                    <a:pt x="31496" y="404495"/>
                  </a:lnTo>
                  <a:lnTo>
                    <a:pt x="32867" y="404495"/>
                  </a:lnTo>
                  <a:lnTo>
                    <a:pt x="34239" y="404495"/>
                  </a:lnTo>
                  <a:lnTo>
                    <a:pt x="34925" y="403809"/>
                  </a:lnTo>
                  <a:lnTo>
                    <a:pt x="34925" y="401078"/>
                  </a:lnTo>
                  <a:close/>
                </a:path>
                <a:path w="66040" h="445770">
                  <a:moveTo>
                    <a:pt x="34925" y="380542"/>
                  </a:moveTo>
                  <a:lnTo>
                    <a:pt x="34239" y="379869"/>
                  </a:lnTo>
                  <a:lnTo>
                    <a:pt x="31496" y="379869"/>
                  </a:lnTo>
                  <a:lnTo>
                    <a:pt x="30810" y="380542"/>
                  </a:lnTo>
                  <a:lnTo>
                    <a:pt x="30810" y="383286"/>
                  </a:lnTo>
                  <a:lnTo>
                    <a:pt x="31496" y="383971"/>
                  </a:lnTo>
                  <a:lnTo>
                    <a:pt x="32867" y="383971"/>
                  </a:lnTo>
                  <a:lnTo>
                    <a:pt x="34239" y="383971"/>
                  </a:lnTo>
                  <a:lnTo>
                    <a:pt x="34925" y="383286"/>
                  </a:lnTo>
                  <a:lnTo>
                    <a:pt x="34925" y="380542"/>
                  </a:lnTo>
                  <a:close/>
                </a:path>
                <a:path w="66040" h="445770">
                  <a:moveTo>
                    <a:pt x="34925" y="360019"/>
                  </a:moveTo>
                  <a:lnTo>
                    <a:pt x="34239" y="359333"/>
                  </a:lnTo>
                  <a:lnTo>
                    <a:pt x="31496" y="359333"/>
                  </a:lnTo>
                  <a:lnTo>
                    <a:pt x="30810" y="360019"/>
                  </a:lnTo>
                  <a:lnTo>
                    <a:pt x="30810" y="362762"/>
                  </a:lnTo>
                  <a:lnTo>
                    <a:pt x="31496" y="363435"/>
                  </a:lnTo>
                  <a:lnTo>
                    <a:pt x="32867" y="363435"/>
                  </a:lnTo>
                  <a:lnTo>
                    <a:pt x="34239" y="363435"/>
                  </a:lnTo>
                  <a:lnTo>
                    <a:pt x="34925" y="362762"/>
                  </a:lnTo>
                  <a:lnTo>
                    <a:pt x="34925" y="360019"/>
                  </a:lnTo>
                  <a:close/>
                </a:path>
                <a:path w="66040" h="445770">
                  <a:moveTo>
                    <a:pt x="34925" y="339471"/>
                  </a:moveTo>
                  <a:lnTo>
                    <a:pt x="34239" y="338785"/>
                  </a:lnTo>
                  <a:lnTo>
                    <a:pt x="31496" y="338785"/>
                  </a:lnTo>
                  <a:lnTo>
                    <a:pt x="30810" y="339471"/>
                  </a:lnTo>
                  <a:lnTo>
                    <a:pt x="30810" y="342201"/>
                  </a:lnTo>
                  <a:lnTo>
                    <a:pt x="31496" y="342887"/>
                  </a:lnTo>
                  <a:lnTo>
                    <a:pt x="32867" y="342887"/>
                  </a:lnTo>
                  <a:lnTo>
                    <a:pt x="34239" y="342887"/>
                  </a:lnTo>
                  <a:lnTo>
                    <a:pt x="34925" y="342201"/>
                  </a:lnTo>
                  <a:lnTo>
                    <a:pt x="34925" y="339471"/>
                  </a:lnTo>
                  <a:close/>
                </a:path>
                <a:path w="66040" h="445770">
                  <a:moveTo>
                    <a:pt x="34925" y="318935"/>
                  </a:moveTo>
                  <a:lnTo>
                    <a:pt x="34239" y="318262"/>
                  </a:lnTo>
                  <a:lnTo>
                    <a:pt x="31496" y="318262"/>
                  </a:lnTo>
                  <a:lnTo>
                    <a:pt x="30810" y="318947"/>
                  </a:lnTo>
                  <a:lnTo>
                    <a:pt x="30810" y="321678"/>
                  </a:lnTo>
                  <a:lnTo>
                    <a:pt x="31496" y="322364"/>
                  </a:lnTo>
                  <a:lnTo>
                    <a:pt x="32867" y="322364"/>
                  </a:lnTo>
                  <a:lnTo>
                    <a:pt x="34239" y="322364"/>
                  </a:lnTo>
                  <a:lnTo>
                    <a:pt x="34925" y="321678"/>
                  </a:lnTo>
                  <a:lnTo>
                    <a:pt x="34925" y="318935"/>
                  </a:lnTo>
                  <a:close/>
                </a:path>
                <a:path w="66040" h="445770">
                  <a:moveTo>
                    <a:pt x="34925" y="298411"/>
                  </a:moveTo>
                  <a:lnTo>
                    <a:pt x="34239" y="297726"/>
                  </a:lnTo>
                  <a:lnTo>
                    <a:pt x="31496" y="297726"/>
                  </a:lnTo>
                  <a:lnTo>
                    <a:pt x="30810" y="298411"/>
                  </a:lnTo>
                  <a:lnTo>
                    <a:pt x="30810" y="301155"/>
                  </a:lnTo>
                  <a:lnTo>
                    <a:pt x="31496" y="301840"/>
                  </a:lnTo>
                  <a:lnTo>
                    <a:pt x="32867" y="301840"/>
                  </a:lnTo>
                  <a:lnTo>
                    <a:pt x="34239" y="301840"/>
                  </a:lnTo>
                  <a:lnTo>
                    <a:pt x="34925" y="301155"/>
                  </a:lnTo>
                  <a:lnTo>
                    <a:pt x="34925" y="298411"/>
                  </a:lnTo>
                  <a:close/>
                </a:path>
                <a:path w="66040" h="445770">
                  <a:moveTo>
                    <a:pt x="34925" y="277926"/>
                  </a:moveTo>
                  <a:lnTo>
                    <a:pt x="34239" y="277253"/>
                  </a:lnTo>
                  <a:lnTo>
                    <a:pt x="31496" y="277253"/>
                  </a:lnTo>
                  <a:lnTo>
                    <a:pt x="30810" y="277926"/>
                  </a:lnTo>
                  <a:lnTo>
                    <a:pt x="30810" y="280670"/>
                  </a:lnTo>
                  <a:lnTo>
                    <a:pt x="31496" y="281355"/>
                  </a:lnTo>
                  <a:lnTo>
                    <a:pt x="32867" y="281355"/>
                  </a:lnTo>
                  <a:lnTo>
                    <a:pt x="34239" y="281355"/>
                  </a:lnTo>
                  <a:lnTo>
                    <a:pt x="34925" y="280670"/>
                  </a:lnTo>
                  <a:lnTo>
                    <a:pt x="34925" y="277926"/>
                  </a:lnTo>
                  <a:close/>
                </a:path>
                <a:path w="66040" h="445770">
                  <a:moveTo>
                    <a:pt x="34925" y="257352"/>
                  </a:moveTo>
                  <a:lnTo>
                    <a:pt x="34239" y="256679"/>
                  </a:lnTo>
                  <a:lnTo>
                    <a:pt x="31496" y="256679"/>
                  </a:lnTo>
                  <a:lnTo>
                    <a:pt x="30810" y="257352"/>
                  </a:lnTo>
                  <a:lnTo>
                    <a:pt x="30810" y="260096"/>
                  </a:lnTo>
                  <a:lnTo>
                    <a:pt x="31496" y="260781"/>
                  </a:lnTo>
                  <a:lnTo>
                    <a:pt x="32867" y="260781"/>
                  </a:lnTo>
                  <a:lnTo>
                    <a:pt x="34239" y="260781"/>
                  </a:lnTo>
                  <a:lnTo>
                    <a:pt x="34925" y="260096"/>
                  </a:lnTo>
                  <a:lnTo>
                    <a:pt x="34925" y="257352"/>
                  </a:lnTo>
                  <a:close/>
                </a:path>
                <a:path w="66040" h="445770">
                  <a:moveTo>
                    <a:pt x="34925" y="236804"/>
                  </a:moveTo>
                  <a:lnTo>
                    <a:pt x="34239" y="236118"/>
                  </a:lnTo>
                  <a:lnTo>
                    <a:pt x="31496" y="236118"/>
                  </a:lnTo>
                  <a:lnTo>
                    <a:pt x="30810" y="236804"/>
                  </a:lnTo>
                  <a:lnTo>
                    <a:pt x="30810" y="239547"/>
                  </a:lnTo>
                  <a:lnTo>
                    <a:pt x="31496" y="240233"/>
                  </a:lnTo>
                  <a:lnTo>
                    <a:pt x="32867" y="240233"/>
                  </a:lnTo>
                  <a:lnTo>
                    <a:pt x="34239" y="240233"/>
                  </a:lnTo>
                  <a:lnTo>
                    <a:pt x="34925" y="239547"/>
                  </a:lnTo>
                  <a:lnTo>
                    <a:pt x="34925" y="236804"/>
                  </a:lnTo>
                  <a:close/>
                </a:path>
                <a:path w="66040" h="445770">
                  <a:moveTo>
                    <a:pt x="34925" y="216281"/>
                  </a:moveTo>
                  <a:lnTo>
                    <a:pt x="34239" y="215595"/>
                  </a:lnTo>
                  <a:lnTo>
                    <a:pt x="31496" y="215595"/>
                  </a:lnTo>
                  <a:lnTo>
                    <a:pt x="30810" y="216281"/>
                  </a:lnTo>
                  <a:lnTo>
                    <a:pt x="30810" y="219011"/>
                  </a:lnTo>
                  <a:lnTo>
                    <a:pt x="31496" y="219697"/>
                  </a:lnTo>
                  <a:lnTo>
                    <a:pt x="32867" y="219697"/>
                  </a:lnTo>
                  <a:lnTo>
                    <a:pt x="34239" y="219697"/>
                  </a:lnTo>
                  <a:lnTo>
                    <a:pt x="34925" y="219011"/>
                  </a:lnTo>
                  <a:lnTo>
                    <a:pt x="34925" y="216281"/>
                  </a:lnTo>
                  <a:close/>
                </a:path>
                <a:path w="66040" h="445770">
                  <a:moveTo>
                    <a:pt x="34925" y="195745"/>
                  </a:moveTo>
                  <a:lnTo>
                    <a:pt x="34239" y="195072"/>
                  </a:lnTo>
                  <a:lnTo>
                    <a:pt x="31496" y="195072"/>
                  </a:lnTo>
                  <a:lnTo>
                    <a:pt x="30810" y="195745"/>
                  </a:lnTo>
                  <a:lnTo>
                    <a:pt x="30810" y="198488"/>
                  </a:lnTo>
                  <a:lnTo>
                    <a:pt x="31496" y="199174"/>
                  </a:lnTo>
                  <a:lnTo>
                    <a:pt x="32867" y="199174"/>
                  </a:lnTo>
                  <a:lnTo>
                    <a:pt x="34239" y="199174"/>
                  </a:lnTo>
                  <a:lnTo>
                    <a:pt x="34925" y="198488"/>
                  </a:lnTo>
                  <a:lnTo>
                    <a:pt x="34925" y="195745"/>
                  </a:lnTo>
                  <a:close/>
                </a:path>
                <a:path w="66040" h="445770">
                  <a:moveTo>
                    <a:pt x="34925" y="175221"/>
                  </a:moveTo>
                  <a:lnTo>
                    <a:pt x="34239" y="174536"/>
                  </a:lnTo>
                  <a:lnTo>
                    <a:pt x="31496" y="174536"/>
                  </a:lnTo>
                  <a:lnTo>
                    <a:pt x="30810" y="175221"/>
                  </a:lnTo>
                  <a:lnTo>
                    <a:pt x="30810" y="177965"/>
                  </a:lnTo>
                  <a:lnTo>
                    <a:pt x="31496" y="178650"/>
                  </a:lnTo>
                  <a:lnTo>
                    <a:pt x="32867" y="178650"/>
                  </a:lnTo>
                  <a:lnTo>
                    <a:pt x="34239" y="178650"/>
                  </a:lnTo>
                  <a:lnTo>
                    <a:pt x="34925" y="177965"/>
                  </a:lnTo>
                  <a:lnTo>
                    <a:pt x="34925" y="175221"/>
                  </a:lnTo>
                  <a:close/>
                </a:path>
                <a:path w="66040" h="445770">
                  <a:moveTo>
                    <a:pt x="34925" y="154698"/>
                  </a:moveTo>
                  <a:lnTo>
                    <a:pt x="34239" y="154012"/>
                  </a:lnTo>
                  <a:lnTo>
                    <a:pt x="31496" y="154012"/>
                  </a:lnTo>
                  <a:lnTo>
                    <a:pt x="30810" y="154698"/>
                  </a:lnTo>
                  <a:lnTo>
                    <a:pt x="30810" y="157429"/>
                  </a:lnTo>
                  <a:lnTo>
                    <a:pt x="31496" y="158115"/>
                  </a:lnTo>
                  <a:lnTo>
                    <a:pt x="32867" y="158115"/>
                  </a:lnTo>
                  <a:lnTo>
                    <a:pt x="34239" y="158115"/>
                  </a:lnTo>
                  <a:lnTo>
                    <a:pt x="34925" y="157429"/>
                  </a:lnTo>
                  <a:lnTo>
                    <a:pt x="34925" y="154698"/>
                  </a:lnTo>
                  <a:close/>
                </a:path>
                <a:path w="66040" h="445770">
                  <a:moveTo>
                    <a:pt x="34937" y="52006"/>
                  </a:moveTo>
                  <a:lnTo>
                    <a:pt x="34251" y="51308"/>
                  </a:lnTo>
                  <a:lnTo>
                    <a:pt x="31457" y="51295"/>
                  </a:lnTo>
                  <a:lnTo>
                    <a:pt x="30759" y="51993"/>
                  </a:lnTo>
                  <a:lnTo>
                    <a:pt x="30772" y="54775"/>
                  </a:lnTo>
                  <a:lnTo>
                    <a:pt x="31470" y="55473"/>
                  </a:lnTo>
                  <a:lnTo>
                    <a:pt x="32867" y="55448"/>
                  </a:lnTo>
                  <a:lnTo>
                    <a:pt x="34239" y="55448"/>
                  </a:lnTo>
                  <a:lnTo>
                    <a:pt x="34925" y="54775"/>
                  </a:lnTo>
                  <a:lnTo>
                    <a:pt x="34925" y="53403"/>
                  </a:lnTo>
                  <a:lnTo>
                    <a:pt x="34937" y="52006"/>
                  </a:lnTo>
                  <a:close/>
                </a:path>
                <a:path w="66040" h="445770">
                  <a:moveTo>
                    <a:pt x="45186" y="62293"/>
                  </a:moveTo>
                  <a:lnTo>
                    <a:pt x="44500" y="61607"/>
                  </a:lnTo>
                  <a:lnTo>
                    <a:pt x="41757" y="61607"/>
                  </a:lnTo>
                  <a:lnTo>
                    <a:pt x="41071" y="62293"/>
                  </a:lnTo>
                  <a:lnTo>
                    <a:pt x="41071" y="65036"/>
                  </a:lnTo>
                  <a:lnTo>
                    <a:pt x="41757" y="65722"/>
                  </a:lnTo>
                  <a:lnTo>
                    <a:pt x="43129" y="65722"/>
                  </a:lnTo>
                  <a:lnTo>
                    <a:pt x="44500" y="65722"/>
                  </a:lnTo>
                  <a:lnTo>
                    <a:pt x="45186" y="65036"/>
                  </a:lnTo>
                  <a:lnTo>
                    <a:pt x="45186" y="62293"/>
                  </a:lnTo>
                  <a:close/>
                </a:path>
                <a:path w="66040" h="445770">
                  <a:moveTo>
                    <a:pt x="45186" y="22021"/>
                  </a:moveTo>
                  <a:lnTo>
                    <a:pt x="44983" y="21539"/>
                  </a:lnTo>
                  <a:lnTo>
                    <a:pt x="44589" y="21132"/>
                  </a:lnTo>
                  <a:lnTo>
                    <a:pt x="44183" y="20739"/>
                  </a:lnTo>
                  <a:lnTo>
                    <a:pt x="43700" y="20535"/>
                  </a:lnTo>
                  <a:lnTo>
                    <a:pt x="42557" y="20535"/>
                  </a:lnTo>
                  <a:lnTo>
                    <a:pt x="42075" y="20726"/>
                  </a:lnTo>
                  <a:lnTo>
                    <a:pt x="41275" y="21539"/>
                  </a:lnTo>
                  <a:lnTo>
                    <a:pt x="41084" y="22021"/>
                  </a:lnTo>
                  <a:lnTo>
                    <a:pt x="41071" y="23952"/>
                  </a:lnTo>
                  <a:lnTo>
                    <a:pt x="41757" y="24638"/>
                  </a:lnTo>
                  <a:lnTo>
                    <a:pt x="43129" y="24638"/>
                  </a:lnTo>
                  <a:lnTo>
                    <a:pt x="44500" y="24638"/>
                  </a:lnTo>
                  <a:lnTo>
                    <a:pt x="45186" y="23952"/>
                  </a:lnTo>
                  <a:lnTo>
                    <a:pt x="45186" y="22021"/>
                  </a:lnTo>
                  <a:close/>
                </a:path>
                <a:path w="66040" h="445770">
                  <a:moveTo>
                    <a:pt x="55448" y="442137"/>
                  </a:moveTo>
                  <a:lnTo>
                    <a:pt x="54762" y="441452"/>
                  </a:lnTo>
                  <a:lnTo>
                    <a:pt x="52031" y="441452"/>
                  </a:lnTo>
                  <a:lnTo>
                    <a:pt x="51346" y="442137"/>
                  </a:lnTo>
                  <a:lnTo>
                    <a:pt x="51346" y="444868"/>
                  </a:lnTo>
                  <a:lnTo>
                    <a:pt x="52031" y="445554"/>
                  </a:lnTo>
                  <a:lnTo>
                    <a:pt x="53390" y="445554"/>
                  </a:lnTo>
                  <a:lnTo>
                    <a:pt x="54762" y="445554"/>
                  </a:lnTo>
                  <a:lnTo>
                    <a:pt x="55448" y="444868"/>
                  </a:lnTo>
                  <a:lnTo>
                    <a:pt x="55448" y="442137"/>
                  </a:lnTo>
                  <a:close/>
                </a:path>
                <a:path w="66040" h="445770">
                  <a:moveTo>
                    <a:pt x="55448" y="421601"/>
                  </a:moveTo>
                  <a:lnTo>
                    <a:pt x="54762" y="420916"/>
                  </a:lnTo>
                  <a:lnTo>
                    <a:pt x="52031" y="420916"/>
                  </a:lnTo>
                  <a:lnTo>
                    <a:pt x="51346" y="421601"/>
                  </a:lnTo>
                  <a:lnTo>
                    <a:pt x="51346" y="424345"/>
                  </a:lnTo>
                  <a:lnTo>
                    <a:pt x="52031" y="425030"/>
                  </a:lnTo>
                  <a:lnTo>
                    <a:pt x="53390" y="425030"/>
                  </a:lnTo>
                  <a:lnTo>
                    <a:pt x="54762" y="425030"/>
                  </a:lnTo>
                  <a:lnTo>
                    <a:pt x="55448" y="424345"/>
                  </a:lnTo>
                  <a:lnTo>
                    <a:pt x="55448" y="421601"/>
                  </a:lnTo>
                  <a:close/>
                </a:path>
                <a:path w="66040" h="445770">
                  <a:moveTo>
                    <a:pt x="55448" y="401078"/>
                  </a:moveTo>
                  <a:lnTo>
                    <a:pt x="54762" y="400392"/>
                  </a:lnTo>
                  <a:lnTo>
                    <a:pt x="52031" y="400392"/>
                  </a:lnTo>
                  <a:lnTo>
                    <a:pt x="51346" y="401078"/>
                  </a:lnTo>
                  <a:lnTo>
                    <a:pt x="51346" y="403809"/>
                  </a:lnTo>
                  <a:lnTo>
                    <a:pt x="52031" y="404495"/>
                  </a:lnTo>
                  <a:lnTo>
                    <a:pt x="53390" y="404495"/>
                  </a:lnTo>
                  <a:lnTo>
                    <a:pt x="54762" y="404495"/>
                  </a:lnTo>
                  <a:lnTo>
                    <a:pt x="55448" y="403809"/>
                  </a:lnTo>
                  <a:lnTo>
                    <a:pt x="55448" y="401078"/>
                  </a:lnTo>
                  <a:close/>
                </a:path>
                <a:path w="66040" h="445770">
                  <a:moveTo>
                    <a:pt x="55448" y="380542"/>
                  </a:moveTo>
                  <a:lnTo>
                    <a:pt x="54762" y="379869"/>
                  </a:lnTo>
                  <a:lnTo>
                    <a:pt x="52031" y="379869"/>
                  </a:lnTo>
                  <a:lnTo>
                    <a:pt x="51346" y="380542"/>
                  </a:lnTo>
                  <a:lnTo>
                    <a:pt x="51346" y="383286"/>
                  </a:lnTo>
                  <a:lnTo>
                    <a:pt x="52031" y="383971"/>
                  </a:lnTo>
                  <a:lnTo>
                    <a:pt x="53390" y="383971"/>
                  </a:lnTo>
                  <a:lnTo>
                    <a:pt x="54762" y="383971"/>
                  </a:lnTo>
                  <a:lnTo>
                    <a:pt x="55448" y="383286"/>
                  </a:lnTo>
                  <a:lnTo>
                    <a:pt x="55448" y="380542"/>
                  </a:lnTo>
                  <a:close/>
                </a:path>
                <a:path w="66040" h="445770">
                  <a:moveTo>
                    <a:pt x="55448" y="360019"/>
                  </a:moveTo>
                  <a:lnTo>
                    <a:pt x="54762" y="359333"/>
                  </a:lnTo>
                  <a:lnTo>
                    <a:pt x="52031" y="359333"/>
                  </a:lnTo>
                  <a:lnTo>
                    <a:pt x="51346" y="360019"/>
                  </a:lnTo>
                  <a:lnTo>
                    <a:pt x="51346" y="362762"/>
                  </a:lnTo>
                  <a:lnTo>
                    <a:pt x="52031" y="363435"/>
                  </a:lnTo>
                  <a:lnTo>
                    <a:pt x="53390" y="363435"/>
                  </a:lnTo>
                  <a:lnTo>
                    <a:pt x="54762" y="363435"/>
                  </a:lnTo>
                  <a:lnTo>
                    <a:pt x="55448" y="362762"/>
                  </a:lnTo>
                  <a:lnTo>
                    <a:pt x="55448" y="360019"/>
                  </a:lnTo>
                  <a:close/>
                </a:path>
                <a:path w="66040" h="445770">
                  <a:moveTo>
                    <a:pt x="55448" y="339471"/>
                  </a:moveTo>
                  <a:lnTo>
                    <a:pt x="54762" y="338785"/>
                  </a:lnTo>
                  <a:lnTo>
                    <a:pt x="52031" y="338785"/>
                  </a:lnTo>
                  <a:lnTo>
                    <a:pt x="51346" y="339471"/>
                  </a:lnTo>
                  <a:lnTo>
                    <a:pt x="51346" y="342201"/>
                  </a:lnTo>
                  <a:lnTo>
                    <a:pt x="52031" y="342887"/>
                  </a:lnTo>
                  <a:lnTo>
                    <a:pt x="53390" y="342887"/>
                  </a:lnTo>
                  <a:lnTo>
                    <a:pt x="54762" y="342887"/>
                  </a:lnTo>
                  <a:lnTo>
                    <a:pt x="55448" y="342201"/>
                  </a:lnTo>
                  <a:lnTo>
                    <a:pt x="55448" y="339471"/>
                  </a:lnTo>
                  <a:close/>
                </a:path>
                <a:path w="66040" h="445770">
                  <a:moveTo>
                    <a:pt x="55448" y="318935"/>
                  </a:moveTo>
                  <a:lnTo>
                    <a:pt x="54762" y="318262"/>
                  </a:lnTo>
                  <a:lnTo>
                    <a:pt x="52031" y="318262"/>
                  </a:lnTo>
                  <a:lnTo>
                    <a:pt x="51346" y="318947"/>
                  </a:lnTo>
                  <a:lnTo>
                    <a:pt x="51346" y="321678"/>
                  </a:lnTo>
                  <a:lnTo>
                    <a:pt x="52031" y="322364"/>
                  </a:lnTo>
                  <a:lnTo>
                    <a:pt x="53390" y="322364"/>
                  </a:lnTo>
                  <a:lnTo>
                    <a:pt x="54762" y="322364"/>
                  </a:lnTo>
                  <a:lnTo>
                    <a:pt x="55448" y="321678"/>
                  </a:lnTo>
                  <a:lnTo>
                    <a:pt x="55448" y="318935"/>
                  </a:lnTo>
                  <a:close/>
                </a:path>
                <a:path w="66040" h="445770">
                  <a:moveTo>
                    <a:pt x="55448" y="298411"/>
                  </a:moveTo>
                  <a:lnTo>
                    <a:pt x="54762" y="297726"/>
                  </a:lnTo>
                  <a:lnTo>
                    <a:pt x="52031" y="297726"/>
                  </a:lnTo>
                  <a:lnTo>
                    <a:pt x="51346" y="298411"/>
                  </a:lnTo>
                  <a:lnTo>
                    <a:pt x="51346" y="301155"/>
                  </a:lnTo>
                  <a:lnTo>
                    <a:pt x="52031" y="301840"/>
                  </a:lnTo>
                  <a:lnTo>
                    <a:pt x="53390" y="301840"/>
                  </a:lnTo>
                  <a:lnTo>
                    <a:pt x="54762" y="301840"/>
                  </a:lnTo>
                  <a:lnTo>
                    <a:pt x="55448" y="301155"/>
                  </a:lnTo>
                  <a:lnTo>
                    <a:pt x="55448" y="298411"/>
                  </a:lnTo>
                  <a:close/>
                </a:path>
                <a:path w="66040" h="445770">
                  <a:moveTo>
                    <a:pt x="65786" y="390817"/>
                  </a:moveTo>
                  <a:lnTo>
                    <a:pt x="65100" y="390131"/>
                  </a:lnTo>
                  <a:lnTo>
                    <a:pt x="62357" y="390131"/>
                  </a:lnTo>
                  <a:lnTo>
                    <a:pt x="61671" y="390817"/>
                  </a:lnTo>
                  <a:lnTo>
                    <a:pt x="61671" y="393547"/>
                  </a:lnTo>
                  <a:lnTo>
                    <a:pt x="62357" y="394233"/>
                  </a:lnTo>
                  <a:lnTo>
                    <a:pt x="63728" y="394233"/>
                  </a:lnTo>
                  <a:lnTo>
                    <a:pt x="65100" y="394233"/>
                  </a:lnTo>
                  <a:lnTo>
                    <a:pt x="65786" y="393547"/>
                  </a:lnTo>
                  <a:lnTo>
                    <a:pt x="65786" y="390817"/>
                  </a:lnTo>
                  <a:close/>
                </a:path>
                <a:path w="66040" h="445770">
                  <a:moveTo>
                    <a:pt x="65786" y="164909"/>
                  </a:moveTo>
                  <a:lnTo>
                    <a:pt x="65100" y="164223"/>
                  </a:lnTo>
                  <a:lnTo>
                    <a:pt x="62357" y="164223"/>
                  </a:lnTo>
                  <a:lnTo>
                    <a:pt x="61671" y="164909"/>
                  </a:lnTo>
                  <a:lnTo>
                    <a:pt x="61671" y="167652"/>
                  </a:lnTo>
                  <a:lnTo>
                    <a:pt x="62357" y="168338"/>
                  </a:lnTo>
                  <a:lnTo>
                    <a:pt x="63728" y="168338"/>
                  </a:lnTo>
                  <a:lnTo>
                    <a:pt x="65100" y="168338"/>
                  </a:lnTo>
                  <a:lnTo>
                    <a:pt x="65786" y="167652"/>
                  </a:lnTo>
                  <a:lnTo>
                    <a:pt x="65786" y="164909"/>
                  </a:lnTo>
                  <a:close/>
                </a:path>
                <a:path w="66040" h="445770">
                  <a:moveTo>
                    <a:pt x="65786" y="144411"/>
                  </a:moveTo>
                  <a:lnTo>
                    <a:pt x="65100" y="143725"/>
                  </a:lnTo>
                  <a:lnTo>
                    <a:pt x="62357" y="143725"/>
                  </a:lnTo>
                  <a:lnTo>
                    <a:pt x="61671" y="144411"/>
                  </a:lnTo>
                  <a:lnTo>
                    <a:pt x="61671" y="145770"/>
                  </a:lnTo>
                  <a:lnTo>
                    <a:pt x="61671" y="146062"/>
                  </a:lnTo>
                  <a:lnTo>
                    <a:pt x="61722" y="146329"/>
                  </a:lnTo>
                  <a:lnTo>
                    <a:pt x="61836" y="146583"/>
                  </a:lnTo>
                  <a:lnTo>
                    <a:pt x="62191" y="147421"/>
                  </a:lnTo>
                  <a:lnTo>
                    <a:pt x="62814" y="147840"/>
                  </a:lnTo>
                  <a:lnTo>
                    <a:pt x="63728" y="147828"/>
                  </a:lnTo>
                  <a:lnTo>
                    <a:pt x="64630" y="147828"/>
                  </a:lnTo>
                  <a:lnTo>
                    <a:pt x="65786" y="145770"/>
                  </a:lnTo>
                  <a:lnTo>
                    <a:pt x="65786" y="144411"/>
                  </a:lnTo>
                  <a:close/>
                </a:path>
                <a:path w="66040" h="445770">
                  <a:moveTo>
                    <a:pt x="65786" y="123875"/>
                  </a:moveTo>
                  <a:lnTo>
                    <a:pt x="65100" y="123190"/>
                  </a:lnTo>
                  <a:lnTo>
                    <a:pt x="62357" y="123190"/>
                  </a:lnTo>
                  <a:lnTo>
                    <a:pt x="61671" y="123875"/>
                  </a:lnTo>
                  <a:lnTo>
                    <a:pt x="61671" y="126619"/>
                  </a:lnTo>
                  <a:lnTo>
                    <a:pt x="62357" y="127304"/>
                  </a:lnTo>
                  <a:lnTo>
                    <a:pt x="63728" y="127304"/>
                  </a:lnTo>
                  <a:lnTo>
                    <a:pt x="65100" y="127304"/>
                  </a:lnTo>
                  <a:lnTo>
                    <a:pt x="65786" y="126619"/>
                  </a:lnTo>
                  <a:lnTo>
                    <a:pt x="65786" y="123875"/>
                  </a:lnTo>
                  <a:close/>
                </a:path>
                <a:path w="66040" h="445770">
                  <a:moveTo>
                    <a:pt x="65786" y="82829"/>
                  </a:moveTo>
                  <a:lnTo>
                    <a:pt x="65100" y="82143"/>
                  </a:lnTo>
                  <a:lnTo>
                    <a:pt x="62357" y="82143"/>
                  </a:lnTo>
                  <a:lnTo>
                    <a:pt x="61671" y="82829"/>
                  </a:lnTo>
                  <a:lnTo>
                    <a:pt x="61671" y="85559"/>
                  </a:lnTo>
                  <a:lnTo>
                    <a:pt x="62357" y="86245"/>
                  </a:lnTo>
                  <a:lnTo>
                    <a:pt x="63728" y="86245"/>
                  </a:lnTo>
                  <a:lnTo>
                    <a:pt x="65100" y="86245"/>
                  </a:lnTo>
                  <a:lnTo>
                    <a:pt x="65786" y="85559"/>
                  </a:lnTo>
                  <a:lnTo>
                    <a:pt x="65786" y="82829"/>
                  </a:lnTo>
                  <a:close/>
                </a:path>
                <a:path w="66040" h="445770">
                  <a:moveTo>
                    <a:pt x="65786" y="62293"/>
                  </a:moveTo>
                  <a:lnTo>
                    <a:pt x="65100" y="61607"/>
                  </a:lnTo>
                  <a:lnTo>
                    <a:pt x="62357" y="61607"/>
                  </a:lnTo>
                  <a:lnTo>
                    <a:pt x="61671" y="62293"/>
                  </a:lnTo>
                  <a:lnTo>
                    <a:pt x="61671" y="65036"/>
                  </a:lnTo>
                  <a:lnTo>
                    <a:pt x="62357" y="65722"/>
                  </a:lnTo>
                  <a:lnTo>
                    <a:pt x="63728" y="65722"/>
                  </a:lnTo>
                  <a:lnTo>
                    <a:pt x="65100" y="65722"/>
                  </a:lnTo>
                  <a:lnTo>
                    <a:pt x="65786" y="65036"/>
                  </a:lnTo>
                  <a:lnTo>
                    <a:pt x="65786" y="62293"/>
                  </a:lnTo>
                  <a:close/>
                </a:path>
                <a:path w="66040" h="445770">
                  <a:moveTo>
                    <a:pt x="65786" y="21221"/>
                  </a:moveTo>
                  <a:lnTo>
                    <a:pt x="65100" y="20535"/>
                  </a:lnTo>
                  <a:lnTo>
                    <a:pt x="63157" y="20535"/>
                  </a:lnTo>
                  <a:lnTo>
                    <a:pt x="62674" y="20726"/>
                  </a:lnTo>
                  <a:lnTo>
                    <a:pt x="61874" y="21539"/>
                  </a:lnTo>
                  <a:lnTo>
                    <a:pt x="61671" y="22021"/>
                  </a:lnTo>
                  <a:lnTo>
                    <a:pt x="61671" y="23952"/>
                  </a:lnTo>
                  <a:lnTo>
                    <a:pt x="62357" y="24638"/>
                  </a:lnTo>
                  <a:lnTo>
                    <a:pt x="63728" y="24638"/>
                  </a:lnTo>
                  <a:lnTo>
                    <a:pt x="65100" y="24638"/>
                  </a:lnTo>
                  <a:lnTo>
                    <a:pt x="65786" y="23952"/>
                  </a:lnTo>
                  <a:lnTo>
                    <a:pt x="65786" y="21221"/>
                  </a:lnTo>
                  <a:close/>
                </a:path>
                <a:path w="66040" h="445770">
                  <a:moveTo>
                    <a:pt x="65786" y="685"/>
                  </a:moveTo>
                  <a:lnTo>
                    <a:pt x="65100" y="0"/>
                  </a:lnTo>
                  <a:lnTo>
                    <a:pt x="62357" y="0"/>
                  </a:lnTo>
                  <a:lnTo>
                    <a:pt x="61671" y="685"/>
                  </a:lnTo>
                  <a:lnTo>
                    <a:pt x="61671" y="3429"/>
                  </a:lnTo>
                  <a:lnTo>
                    <a:pt x="62357" y="4114"/>
                  </a:lnTo>
                  <a:lnTo>
                    <a:pt x="63728" y="4114"/>
                  </a:lnTo>
                  <a:lnTo>
                    <a:pt x="65100" y="4114"/>
                  </a:lnTo>
                  <a:lnTo>
                    <a:pt x="65786" y="3429"/>
                  </a:lnTo>
                  <a:lnTo>
                    <a:pt x="65786" y="685"/>
                  </a:lnTo>
                  <a:close/>
                </a:path>
                <a:path w="66040" h="445770">
                  <a:moveTo>
                    <a:pt x="65798" y="44500"/>
                  </a:moveTo>
                  <a:lnTo>
                    <a:pt x="65786" y="43116"/>
                  </a:lnTo>
                  <a:lnTo>
                    <a:pt x="65786" y="41719"/>
                  </a:lnTo>
                  <a:lnTo>
                    <a:pt x="65087" y="41033"/>
                  </a:lnTo>
                  <a:lnTo>
                    <a:pt x="62306" y="41046"/>
                  </a:lnTo>
                  <a:lnTo>
                    <a:pt x="61620" y="41744"/>
                  </a:lnTo>
                  <a:lnTo>
                    <a:pt x="61633" y="44513"/>
                  </a:lnTo>
                  <a:lnTo>
                    <a:pt x="62344" y="45212"/>
                  </a:lnTo>
                  <a:lnTo>
                    <a:pt x="63728" y="45186"/>
                  </a:lnTo>
                  <a:lnTo>
                    <a:pt x="65112" y="45186"/>
                  </a:lnTo>
                  <a:lnTo>
                    <a:pt x="65798" y="44500"/>
                  </a:lnTo>
                  <a:close/>
                </a:path>
                <a:path w="66040" h="445770">
                  <a:moveTo>
                    <a:pt x="65976" y="104660"/>
                  </a:moveTo>
                  <a:lnTo>
                    <a:pt x="65824" y="103911"/>
                  </a:lnTo>
                  <a:lnTo>
                    <a:pt x="64782" y="102870"/>
                  </a:lnTo>
                  <a:lnTo>
                    <a:pt x="64300" y="102666"/>
                  </a:lnTo>
                  <a:lnTo>
                    <a:pt x="62357" y="102666"/>
                  </a:lnTo>
                  <a:lnTo>
                    <a:pt x="61671" y="103352"/>
                  </a:lnTo>
                  <a:lnTo>
                    <a:pt x="61671" y="106095"/>
                  </a:lnTo>
                  <a:lnTo>
                    <a:pt x="62357" y="106768"/>
                  </a:lnTo>
                  <a:lnTo>
                    <a:pt x="63728" y="106768"/>
                  </a:lnTo>
                  <a:lnTo>
                    <a:pt x="64643" y="106781"/>
                  </a:lnTo>
                  <a:lnTo>
                    <a:pt x="65278" y="106349"/>
                  </a:lnTo>
                  <a:lnTo>
                    <a:pt x="65976" y="10466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1"/>
              <a:ext cx="1028700" cy="1027430"/>
            </a:xfrm>
            <a:custGeom>
              <a:avLst/>
              <a:gdLst/>
              <a:ahLst/>
              <a:cxnLst/>
              <a:rect l="l" t="t" r="r" b="b"/>
              <a:pathLst>
                <a:path w="1028700" h="1027430">
                  <a:moveTo>
                    <a:pt x="613524" y="504850"/>
                  </a:moveTo>
                  <a:lnTo>
                    <a:pt x="612838" y="504177"/>
                  </a:lnTo>
                  <a:lnTo>
                    <a:pt x="610108" y="504177"/>
                  </a:lnTo>
                  <a:lnTo>
                    <a:pt x="609422" y="504850"/>
                  </a:lnTo>
                  <a:lnTo>
                    <a:pt x="609422" y="507593"/>
                  </a:lnTo>
                  <a:lnTo>
                    <a:pt x="610108" y="508279"/>
                  </a:lnTo>
                  <a:lnTo>
                    <a:pt x="611466" y="508279"/>
                  </a:lnTo>
                  <a:lnTo>
                    <a:pt x="612838" y="508279"/>
                  </a:lnTo>
                  <a:lnTo>
                    <a:pt x="613524" y="507593"/>
                  </a:lnTo>
                  <a:lnTo>
                    <a:pt x="613524" y="504850"/>
                  </a:lnTo>
                  <a:close/>
                </a:path>
                <a:path w="1028700" h="1027430">
                  <a:moveTo>
                    <a:pt x="634022" y="751243"/>
                  </a:moveTo>
                  <a:lnTo>
                    <a:pt x="633349" y="750557"/>
                  </a:lnTo>
                  <a:lnTo>
                    <a:pt x="630605" y="750557"/>
                  </a:lnTo>
                  <a:lnTo>
                    <a:pt x="629920" y="751243"/>
                  </a:lnTo>
                  <a:lnTo>
                    <a:pt x="629920" y="753973"/>
                  </a:lnTo>
                  <a:lnTo>
                    <a:pt x="630605" y="754659"/>
                  </a:lnTo>
                  <a:lnTo>
                    <a:pt x="631977" y="754659"/>
                  </a:lnTo>
                  <a:lnTo>
                    <a:pt x="633349" y="754659"/>
                  </a:lnTo>
                  <a:lnTo>
                    <a:pt x="634022" y="753973"/>
                  </a:lnTo>
                  <a:lnTo>
                    <a:pt x="634022" y="751243"/>
                  </a:lnTo>
                  <a:close/>
                </a:path>
                <a:path w="1028700" h="1027430">
                  <a:moveTo>
                    <a:pt x="634022" y="730707"/>
                  </a:moveTo>
                  <a:lnTo>
                    <a:pt x="633349" y="730021"/>
                  </a:lnTo>
                  <a:lnTo>
                    <a:pt x="630605" y="730021"/>
                  </a:lnTo>
                  <a:lnTo>
                    <a:pt x="629920" y="730707"/>
                  </a:lnTo>
                  <a:lnTo>
                    <a:pt x="629920" y="733450"/>
                  </a:lnTo>
                  <a:lnTo>
                    <a:pt x="630605" y="734136"/>
                  </a:lnTo>
                  <a:lnTo>
                    <a:pt x="631977" y="734136"/>
                  </a:lnTo>
                  <a:lnTo>
                    <a:pt x="633349" y="734136"/>
                  </a:lnTo>
                  <a:lnTo>
                    <a:pt x="634022" y="733450"/>
                  </a:lnTo>
                  <a:lnTo>
                    <a:pt x="634022" y="730707"/>
                  </a:lnTo>
                  <a:close/>
                </a:path>
                <a:path w="1028700" h="1027430">
                  <a:moveTo>
                    <a:pt x="634022" y="710184"/>
                  </a:moveTo>
                  <a:lnTo>
                    <a:pt x="633349" y="709498"/>
                  </a:lnTo>
                  <a:lnTo>
                    <a:pt x="630605" y="709498"/>
                  </a:lnTo>
                  <a:lnTo>
                    <a:pt x="629920" y="710184"/>
                  </a:lnTo>
                  <a:lnTo>
                    <a:pt x="629920" y="712914"/>
                  </a:lnTo>
                  <a:lnTo>
                    <a:pt x="630605" y="713600"/>
                  </a:lnTo>
                  <a:lnTo>
                    <a:pt x="631977" y="713600"/>
                  </a:lnTo>
                  <a:lnTo>
                    <a:pt x="633349" y="713600"/>
                  </a:lnTo>
                  <a:lnTo>
                    <a:pt x="634022" y="712914"/>
                  </a:lnTo>
                  <a:lnTo>
                    <a:pt x="634022" y="710184"/>
                  </a:lnTo>
                  <a:close/>
                </a:path>
                <a:path w="1028700" h="1027430">
                  <a:moveTo>
                    <a:pt x="634022" y="689648"/>
                  </a:moveTo>
                  <a:lnTo>
                    <a:pt x="633349" y="688975"/>
                  </a:lnTo>
                  <a:lnTo>
                    <a:pt x="630605" y="688975"/>
                  </a:lnTo>
                  <a:lnTo>
                    <a:pt x="629920" y="689648"/>
                  </a:lnTo>
                  <a:lnTo>
                    <a:pt x="629920" y="692391"/>
                  </a:lnTo>
                  <a:lnTo>
                    <a:pt x="630605" y="693077"/>
                  </a:lnTo>
                  <a:lnTo>
                    <a:pt x="631977" y="693077"/>
                  </a:lnTo>
                  <a:lnTo>
                    <a:pt x="633349" y="693077"/>
                  </a:lnTo>
                  <a:lnTo>
                    <a:pt x="634022" y="692391"/>
                  </a:lnTo>
                  <a:lnTo>
                    <a:pt x="634022" y="689648"/>
                  </a:lnTo>
                  <a:close/>
                </a:path>
                <a:path w="1028700" h="1027430">
                  <a:moveTo>
                    <a:pt x="634022" y="669124"/>
                  </a:moveTo>
                  <a:lnTo>
                    <a:pt x="633349" y="668439"/>
                  </a:lnTo>
                  <a:lnTo>
                    <a:pt x="630605" y="668439"/>
                  </a:lnTo>
                  <a:lnTo>
                    <a:pt x="629920" y="669124"/>
                  </a:lnTo>
                  <a:lnTo>
                    <a:pt x="629920" y="671868"/>
                  </a:lnTo>
                  <a:lnTo>
                    <a:pt x="630605" y="672541"/>
                  </a:lnTo>
                  <a:lnTo>
                    <a:pt x="631977" y="672541"/>
                  </a:lnTo>
                  <a:lnTo>
                    <a:pt x="633349" y="672541"/>
                  </a:lnTo>
                  <a:lnTo>
                    <a:pt x="634022" y="671868"/>
                  </a:lnTo>
                  <a:lnTo>
                    <a:pt x="634022" y="669124"/>
                  </a:lnTo>
                  <a:close/>
                </a:path>
                <a:path w="1028700" h="1027430">
                  <a:moveTo>
                    <a:pt x="634022" y="648576"/>
                  </a:moveTo>
                  <a:lnTo>
                    <a:pt x="633349" y="647890"/>
                  </a:lnTo>
                  <a:lnTo>
                    <a:pt x="630605" y="647890"/>
                  </a:lnTo>
                  <a:lnTo>
                    <a:pt x="629920" y="648576"/>
                  </a:lnTo>
                  <a:lnTo>
                    <a:pt x="629920" y="651306"/>
                  </a:lnTo>
                  <a:lnTo>
                    <a:pt x="630605" y="651992"/>
                  </a:lnTo>
                  <a:lnTo>
                    <a:pt x="631977" y="651992"/>
                  </a:lnTo>
                  <a:lnTo>
                    <a:pt x="633349" y="651992"/>
                  </a:lnTo>
                  <a:lnTo>
                    <a:pt x="634022" y="651306"/>
                  </a:lnTo>
                  <a:lnTo>
                    <a:pt x="634022" y="648576"/>
                  </a:lnTo>
                  <a:close/>
                </a:path>
                <a:path w="1028700" h="1027430">
                  <a:moveTo>
                    <a:pt x="634022" y="628040"/>
                  </a:moveTo>
                  <a:lnTo>
                    <a:pt x="633349" y="627367"/>
                  </a:lnTo>
                  <a:lnTo>
                    <a:pt x="630605" y="627367"/>
                  </a:lnTo>
                  <a:lnTo>
                    <a:pt x="629920" y="628053"/>
                  </a:lnTo>
                  <a:lnTo>
                    <a:pt x="629920" y="630783"/>
                  </a:lnTo>
                  <a:lnTo>
                    <a:pt x="630605" y="631469"/>
                  </a:lnTo>
                  <a:lnTo>
                    <a:pt x="631977" y="631469"/>
                  </a:lnTo>
                  <a:lnTo>
                    <a:pt x="633349" y="631469"/>
                  </a:lnTo>
                  <a:lnTo>
                    <a:pt x="634022" y="630783"/>
                  </a:lnTo>
                  <a:lnTo>
                    <a:pt x="634022" y="628040"/>
                  </a:lnTo>
                  <a:close/>
                </a:path>
                <a:path w="1028700" h="1027430">
                  <a:moveTo>
                    <a:pt x="634022" y="607517"/>
                  </a:moveTo>
                  <a:lnTo>
                    <a:pt x="633349" y="606831"/>
                  </a:lnTo>
                  <a:lnTo>
                    <a:pt x="630605" y="606831"/>
                  </a:lnTo>
                  <a:lnTo>
                    <a:pt x="629920" y="607517"/>
                  </a:lnTo>
                  <a:lnTo>
                    <a:pt x="629920" y="610260"/>
                  </a:lnTo>
                  <a:lnTo>
                    <a:pt x="630605" y="610946"/>
                  </a:lnTo>
                  <a:lnTo>
                    <a:pt x="631977" y="610946"/>
                  </a:lnTo>
                  <a:lnTo>
                    <a:pt x="633349" y="610946"/>
                  </a:lnTo>
                  <a:lnTo>
                    <a:pt x="634022" y="610260"/>
                  </a:lnTo>
                  <a:lnTo>
                    <a:pt x="634022" y="607517"/>
                  </a:lnTo>
                  <a:close/>
                </a:path>
                <a:path w="1028700" h="1027430">
                  <a:moveTo>
                    <a:pt x="634022" y="587032"/>
                  </a:moveTo>
                  <a:lnTo>
                    <a:pt x="633349" y="586359"/>
                  </a:lnTo>
                  <a:lnTo>
                    <a:pt x="630605" y="586359"/>
                  </a:lnTo>
                  <a:lnTo>
                    <a:pt x="629920" y="587032"/>
                  </a:lnTo>
                  <a:lnTo>
                    <a:pt x="629920" y="589775"/>
                  </a:lnTo>
                  <a:lnTo>
                    <a:pt x="630605" y="590461"/>
                  </a:lnTo>
                  <a:lnTo>
                    <a:pt x="631977" y="590461"/>
                  </a:lnTo>
                  <a:lnTo>
                    <a:pt x="633349" y="590461"/>
                  </a:lnTo>
                  <a:lnTo>
                    <a:pt x="634022" y="589775"/>
                  </a:lnTo>
                  <a:lnTo>
                    <a:pt x="634022" y="587032"/>
                  </a:lnTo>
                  <a:close/>
                </a:path>
                <a:path w="1028700" h="1027430">
                  <a:moveTo>
                    <a:pt x="634022" y="566458"/>
                  </a:moveTo>
                  <a:lnTo>
                    <a:pt x="633349" y="565785"/>
                  </a:lnTo>
                  <a:lnTo>
                    <a:pt x="630605" y="565785"/>
                  </a:lnTo>
                  <a:lnTo>
                    <a:pt x="629920" y="566458"/>
                  </a:lnTo>
                  <a:lnTo>
                    <a:pt x="629920" y="569201"/>
                  </a:lnTo>
                  <a:lnTo>
                    <a:pt x="630605" y="569887"/>
                  </a:lnTo>
                  <a:lnTo>
                    <a:pt x="631977" y="569887"/>
                  </a:lnTo>
                  <a:lnTo>
                    <a:pt x="633349" y="569887"/>
                  </a:lnTo>
                  <a:lnTo>
                    <a:pt x="634022" y="569201"/>
                  </a:lnTo>
                  <a:lnTo>
                    <a:pt x="634022" y="566458"/>
                  </a:lnTo>
                  <a:close/>
                </a:path>
                <a:path w="1028700" h="1027430">
                  <a:moveTo>
                    <a:pt x="634022" y="545909"/>
                  </a:moveTo>
                  <a:lnTo>
                    <a:pt x="633349" y="545223"/>
                  </a:lnTo>
                  <a:lnTo>
                    <a:pt x="630605" y="545223"/>
                  </a:lnTo>
                  <a:lnTo>
                    <a:pt x="629920" y="545909"/>
                  </a:lnTo>
                  <a:lnTo>
                    <a:pt x="629920" y="548652"/>
                  </a:lnTo>
                  <a:lnTo>
                    <a:pt x="630605" y="549338"/>
                  </a:lnTo>
                  <a:lnTo>
                    <a:pt x="631977" y="549338"/>
                  </a:lnTo>
                  <a:lnTo>
                    <a:pt x="633349" y="549338"/>
                  </a:lnTo>
                  <a:lnTo>
                    <a:pt x="634022" y="548652"/>
                  </a:lnTo>
                  <a:lnTo>
                    <a:pt x="634022" y="545909"/>
                  </a:lnTo>
                  <a:close/>
                </a:path>
                <a:path w="1028700" h="1027430">
                  <a:moveTo>
                    <a:pt x="634022" y="525386"/>
                  </a:moveTo>
                  <a:lnTo>
                    <a:pt x="633349" y="524700"/>
                  </a:lnTo>
                  <a:lnTo>
                    <a:pt x="630605" y="524700"/>
                  </a:lnTo>
                  <a:lnTo>
                    <a:pt x="629920" y="525386"/>
                  </a:lnTo>
                  <a:lnTo>
                    <a:pt x="629920" y="528116"/>
                  </a:lnTo>
                  <a:lnTo>
                    <a:pt x="630605" y="528802"/>
                  </a:lnTo>
                  <a:lnTo>
                    <a:pt x="631977" y="528802"/>
                  </a:lnTo>
                  <a:lnTo>
                    <a:pt x="633349" y="528802"/>
                  </a:lnTo>
                  <a:lnTo>
                    <a:pt x="634022" y="528116"/>
                  </a:lnTo>
                  <a:lnTo>
                    <a:pt x="634022" y="525386"/>
                  </a:lnTo>
                  <a:close/>
                </a:path>
                <a:path w="1028700" h="1027430">
                  <a:moveTo>
                    <a:pt x="644309" y="741781"/>
                  </a:moveTo>
                  <a:lnTo>
                    <a:pt x="644105" y="741299"/>
                  </a:lnTo>
                  <a:lnTo>
                    <a:pt x="643712" y="740892"/>
                  </a:lnTo>
                  <a:lnTo>
                    <a:pt x="642747" y="739914"/>
                  </a:lnTo>
                  <a:lnTo>
                    <a:pt x="641781" y="739914"/>
                  </a:lnTo>
                  <a:lnTo>
                    <a:pt x="640803" y="740892"/>
                  </a:lnTo>
                  <a:lnTo>
                    <a:pt x="640410" y="741299"/>
                  </a:lnTo>
                  <a:lnTo>
                    <a:pt x="640219" y="741781"/>
                  </a:lnTo>
                  <a:lnTo>
                    <a:pt x="640207" y="742340"/>
                  </a:lnTo>
                  <a:lnTo>
                    <a:pt x="640207" y="743712"/>
                  </a:lnTo>
                  <a:lnTo>
                    <a:pt x="640892" y="744397"/>
                  </a:lnTo>
                  <a:lnTo>
                    <a:pt x="642264" y="744397"/>
                  </a:lnTo>
                  <a:lnTo>
                    <a:pt x="643636" y="744397"/>
                  </a:lnTo>
                  <a:lnTo>
                    <a:pt x="644309" y="743712"/>
                  </a:lnTo>
                  <a:lnTo>
                    <a:pt x="644309" y="742340"/>
                  </a:lnTo>
                  <a:lnTo>
                    <a:pt x="644309" y="741781"/>
                  </a:lnTo>
                  <a:close/>
                </a:path>
                <a:path w="1028700" h="1027430">
                  <a:moveTo>
                    <a:pt x="644309" y="720445"/>
                  </a:moveTo>
                  <a:lnTo>
                    <a:pt x="643636" y="719759"/>
                  </a:lnTo>
                  <a:lnTo>
                    <a:pt x="640892" y="719759"/>
                  </a:lnTo>
                  <a:lnTo>
                    <a:pt x="640207" y="720445"/>
                  </a:lnTo>
                  <a:lnTo>
                    <a:pt x="640207" y="723176"/>
                  </a:lnTo>
                  <a:lnTo>
                    <a:pt x="640892" y="723861"/>
                  </a:lnTo>
                  <a:lnTo>
                    <a:pt x="642264" y="723861"/>
                  </a:lnTo>
                  <a:lnTo>
                    <a:pt x="643636" y="723861"/>
                  </a:lnTo>
                  <a:lnTo>
                    <a:pt x="644309" y="723176"/>
                  </a:lnTo>
                  <a:lnTo>
                    <a:pt x="644309" y="720445"/>
                  </a:lnTo>
                  <a:close/>
                </a:path>
                <a:path w="1028700" h="1027430">
                  <a:moveTo>
                    <a:pt x="644309" y="699922"/>
                  </a:moveTo>
                  <a:lnTo>
                    <a:pt x="643636" y="699236"/>
                  </a:lnTo>
                  <a:lnTo>
                    <a:pt x="640892" y="699236"/>
                  </a:lnTo>
                  <a:lnTo>
                    <a:pt x="640207" y="699922"/>
                  </a:lnTo>
                  <a:lnTo>
                    <a:pt x="640207" y="702652"/>
                  </a:lnTo>
                  <a:lnTo>
                    <a:pt x="640892" y="703338"/>
                  </a:lnTo>
                  <a:lnTo>
                    <a:pt x="642264" y="703338"/>
                  </a:lnTo>
                  <a:lnTo>
                    <a:pt x="643636" y="703338"/>
                  </a:lnTo>
                  <a:lnTo>
                    <a:pt x="644309" y="702652"/>
                  </a:lnTo>
                  <a:lnTo>
                    <a:pt x="644309" y="699922"/>
                  </a:lnTo>
                  <a:close/>
                </a:path>
                <a:path w="1028700" h="1027430">
                  <a:moveTo>
                    <a:pt x="644309" y="679297"/>
                  </a:moveTo>
                  <a:lnTo>
                    <a:pt x="643636" y="678611"/>
                  </a:lnTo>
                  <a:lnTo>
                    <a:pt x="640892" y="678611"/>
                  </a:lnTo>
                  <a:lnTo>
                    <a:pt x="640207" y="679297"/>
                  </a:lnTo>
                  <a:lnTo>
                    <a:pt x="640207" y="682028"/>
                  </a:lnTo>
                  <a:lnTo>
                    <a:pt x="640892" y="682713"/>
                  </a:lnTo>
                  <a:lnTo>
                    <a:pt x="642264" y="682713"/>
                  </a:lnTo>
                  <a:lnTo>
                    <a:pt x="643636" y="682713"/>
                  </a:lnTo>
                  <a:lnTo>
                    <a:pt x="644309" y="682028"/>
                  </a:lnTo>
                  <a:lnTo>
                    <a:pt x="644309" y="679297"/>
                  </a:lnTo>
                  <a:close/>
                </a:path>
                <a:path w="1028700" h="1027430">
                  <a:moveTo>
                    <a:pt x="644309" y="536448"/>
                  </a:moveTo>
                  <a:lnTo>
                    <a:pt x="644118" y="535965"/>
                  </a:lnTo>
                  <a:lnTo>
                    <a:pt x="642747" y="534593"/>
                  </a:lnTo>
                  <a:lnTo>
                    <a:pt x="641781" y="534593"/>
                  </a:lnTo>
                  <a:lnTo>
                    <a:pt x="640410" y="535965"/>
                  </a:lnTo>
                  <a:lnTo>
                    <a:pt x="640207" y="536448"/>
                  </a:lnTo>
                  <a:lnTo>
                    <a:pt x="640207" y="538391"/>
                  </a:lnTo>
                  <a:lnTo>
                    <a:pt x="640892" y="539064"/>
                  </a:lnTo>
                  <a:lnTo>
                    <a:pt x="642264" y="539064"/>
                  </a:lnTo>
                  <a:lnTo>
                    <a:pt x="643636" y="539064"/>
                  </a:lnTo>
                  <a:lnTo>
                    <a:pt x="644309" y="538391"/>
                  </a:lnTo>
                  <a:lnTo>
                    <a:pt x="644309" y="536448"/>
                  </a:lnTo>
                  <a:close/>
                </a:path>
                <a:path w="1028700" h="1027430">
                  <a:moveTo>
                    <a:pt x="644309" y="474014"/>
                  </a:moveTo>
                  <a:lnTo>
                    <a:pt x="643636" y="473329"/>
                  </a:lnTo>
                  <a:lnTo>
                    <a:pt x="640892" y="473329"/>
                  </a:lnTo>
                  <a:lnTo>
                    <a:pt x="640207" y="474014"/>
                  </a:lnTo>
                  <a:lnTo>
                    <a:pt x="640207" y="476758"/>
                  </a:lnTo>
                  <a:lnTo>
                    <a:pt x="640892" y="477443"/>
                  </a:lnTo>
                  <a:lnTo>
                    <a:pt x="642264" y="477443"/>
                  </a:lnTo>
                  <a:lnTo>
                    <a:pt x="643636" y="477443"/>
                  </a:lnTo>
                  <a:lnTo>
                    <a:pt x="644309" y="476758"/>
                  </a:lnTo>
                  <a:lnTo>
                    <a:pt x="644309" y="474014"/>
                  </a:lnTo>
                  <a:close/>
                </a:path>
                <a:path w="1028700" h="1027430">
                  <a:moveTo>
                    <a:pt x="644309" y="453517"/>
                  </a:moveTo>
                  <a:lnTo>
                    <a:pt x="643636" y="452831"/>
                  </a:lnTo>
                  <a:lnTo>
                    <a:pt x="640892" y="452831"/>
                  </a:lnTo>
                  <a:lnTo>
                    <a:pt x="640207" y="453517"/>
                  </a:lnTo>
                  <a:lnTo>
                    <a:pt x="640207" y="454875"/>
                  </a:lnTo>
                  <a:lnTo>
                    <a:pt x="640207" y="455168"/>
                  </a:lnTo>
                  <a:lnTo>
                    <a:pt x="640257" y="455434"/>
                  </a:lnTo>
                  <a:lnTo>
                    <a:pt x="640372" y="455688"/>
                  </a:lnTo>
                  <a:lnTo>
                    <a:pt x="640727" y="456526"/>
                  </a:lnTo>
                  <a:lnTo>
                    <a:pt x="641350" y="456946"/>
                  </a:lnTo>
                  <a:lnTo>
                    <a:pt x="642264" y="456933"/>
                  </a:lnTo>
                  <a:lnTo>
                    <a:pt x="643166" y="456933"/>
                  </a:lnTo>
                  <a:lnTo>
                    <a:pt x="643801" y="456526"/>
                  </a:lnTo>
                  <a:lnTo>
                    <a:pt x="644156" y="455688"/>
                  </a:lnTo>
                  <a:lnTo>
                    <a:pt x="644258" y="455434"/>
                  </a:lnTo>
                  <a:lnTo>
                    <a:pt x="644309" y="455155"/>
                  </a:lnTo>
                  <a:lnTo>
                    <a:pt x="644309" y="454875"/>
                  </a:lnTo>
                  <a:lnTo>
                    <a:pt x="644309" y="453517"/>
                  </a:lnTo>
                  <a:close/>
                </a:path>
                <a:path w="1028700" h="1027430">
                  <a:moveTo>
                    <a:pt x="644309" y="432981"/>
                  </a:moveTo>
                  <a:lnTo>
                    <a:pt x="643636" y="432295"/>
                  </a:lnTo>
                  <a:lnTo>
                    <a:pt x="640892" y="432295"/>
                  </a:lnTo>
                  <a:lnTo>
                    <a:pt x="640207" y="432981"/>
                  </a:lnTo>
                  <a:lnTo>
                    <a:pt x="640207" y="435724"/>
                  </a:lnTo>
                  <a:lnTo>
                    <a:pt x="640892" y="436410"/>
                  </a:lnTo>
                  <a:lnTo>
                    <a:pt x="642264" y="436410"/>
                  </a:lnTo>
                  <a:lnTo>
                    <a:pt x="643636" y="436410"/>
                  </a:lnTo>
                  <a:lnTo>
                    <a:pt x="644309" y="435724"/>
                  </a:lnTo>
                  <a:lnTo>
                    <a:pt x="644309" y="432981"/>
                  </a:lnTo>
                  <a:close/>
                </a:path>
                <a:path w="1028700" h="1027430">
                  <a:moveTo>
                    <a:pt x="644309" y="412457"/>
                  </a:moveTo>
                  <a:lnTo>
                    <a:pt x="643636" y="411772"/>
                  </a:lnTo>
                  <a:lnTo>
                    <a:pt x="640892" y="411772"/>
                  </a:lnTo>
                  <a:lnTo>
                    <a:pt x="640207" y="412457"/>
                  </a:lnTo>
                  <a:lnTo>
                    <a:pt x="640207" y="415201"/>
                  </a:lnTo>
                  <a:lnTo>
                    <a:pt x="640892" y="415874"/>
                  </a:lnTo>
                  <a:lnTo>
                    <a:pt x="642264" y="415874"/>
                  </a:lnTo>
                  <a:lnTo>
                    <a:pt x="643636" y="415874"/>
                  </a:lnTo>
                  <a:lnTo>
                    <a:pt x="644309" y="415201"/>
                  </a:lnTo>
                  <a:lnTo>
                    <a:pt x="644309" y="412457"/>
                  </a:lnTo>
                  <a:close/>
                </a:path>
                <a:path w="1028700" h="1027430">
                  <a:moveTo>
                    <a:pt x="654583" y="443255"/>
                  </a:moveTo>
                  <a:lnTo>
                    <a:pt x="653897" y="442569"/>
                  </a:lnTo>
                  <a:lnTo>
                    <a:pt x="651154" y="442569"/>
                  </a:lnTo>
                  <a:lnTo>
                    <a:pt x="650468" y="443255"/>
                  </a:lnTo>
                  <a:lnTo>
                    <a:pt x="650468" y="445985"/>
                  </a:lnTo>
                  <a:lnTo>
                    <a:pt x="651154" y="446671"/>
                  </a:lnTo>
                  <a:lnTo>
                    <a:pt x="652526" y="446671"/>
                  </a:lnTo>
                  <a:lnTo>
                    <a:pt x="653897" y="446671"/>
                  </a:lnTo>
                  <a:lnTo>
                    <a:pt x="654583" y="445985"/>
                  </a:lnTo>
                  <a:lnTo>
                    <a:pt x="654583" y="443255"/>
                  </a:lnTo>
                  <a:close/>
                </a:path>
                <a:path w="1028700" h="1027430">
                  <a:moveTo>
                    <a:pt x="654583" y="402196"/>
                  </a:moveTo>
                  <a:lnTo>
                    <a:pt x="653897" y="401510"/>
                  </a:lnTo>
                  <a:lnTo>
                    <a:pt x="651154" y="401510"/>
                  </a:lnTo>
                  <a:lnTo>
                    <a:pt x="650468" y="402196"/>
                  </a:lnTo>
                  <a:lnTo>
                    <a:pt x="650468" y="404926"/>
                  </a:lnTo>
                  <a:lnTo>
                    <a:pt x="651154" y="405612"/>
                  </a:lnTo>
                  <a:lnTo>
                    <a:pt x="652526" y="405612"/>
                  </a:lnTo>
                  <a:lnTo>
                    <a:pt x="653897" y="405612"/>
                  </a:lnTo>
                  <a:lnTo>
                    <a:pt x="654583" y="404926"/>
                  </a:lnTo>
                  <a:lnTo>
                    <a:pt x="654583" y="402196"/>
                  </a:lnTo>
                  <a:close/>
                </a:path>
                <a:path w="1028700" h="1027430">
                  <a:moveTo>
                    <a:pt x="726452" y="740968"/>
                  </a:moveTo>
                  <a:lnTo>
                    <a:pt x="725766" y="740283"/>
                  </a:lnTo>
                  <a:lnTo>
                    <a:pt x="723823" y="740283"/>
                  </a:lnTo>
                  <a:lnTo>
                    <a:pt x="723341" y="740486"/>
                  </a:lnTo>
                  <a:lnTo>
                    <a:pt x="722553" y="741299"/>
                  </a:lnTo>
                  <a:lnTo>
                    <a:pt x="722350" y="741781"/>
                  </a:lnTo>
                  <a:lnTo>
                    <a:pt x="722337" y="742340"/>
                  </a:lnTo>
                  <a:lnTo>
                    <a:pt x="722337" y="743712"/>
                  </a:lnTo>
                  <a:lnTo>
                    <a:pt x="723023" y="744397"/>
                  </a:lnTo>
                  <a:lnTo>
                    <a:pt x="724395" y="744397"/>
                  </a:lnTo>
                  <a:lnTo>
                    <a:pt x="725766" y="744397"/>
                  </a:lnTo>
                  <a:lnTo>
                    <a:pt x="726452" y="743712"/>
                  </a:lnTo>
                  <a:lnTo>
                    <a:pt x="726452" y="740968"/>
                  </a:lnTo>
                  <a:close/>
                </a:path>
                <a:path w="1028700" h="1027430">
                  <a:moveTo>
                    <a:pt x="726452" y="699922"/>
                  </a:moveTo>
                  <a:lnTo>
                    <a:pt x="725766" y="699236"/>
                  </a:lnTo>
                  <a:lnTo>
                    <a:pt x="723023" y="699236"/>
                  </a:lnTo>
                  <a:lnTo>
                    <a:pt x="722337" y="699922"/>
                  </a:lnTo>
                  <a:lnTo>
                    <a:pt x="722337" y="702652"/>
                  </a:lnTo>
                  <a:lnTo>
                    <a:pt x="723023" y="703338"/>
                  </a:lnTo>
                  <a:lnTo>
                    <a:pt x="724395" y="703338"/>
                  </a:lnTo>
                  <a:lnTo>
                    <a:pt x="725766" y="703338"/>
                  </a:lnTo>
                  <a:lnTo>
                    <a:pt x="726452" y="702652"/>
                  </a:lnTo>
                  <a:lnTo>
                    <a:pt x="726452" y="699922"/>
                  </a:lnTo>
                  <a:close/>
                </a:path>
                <a:path w="1028700" h="1027430">
                  <a:moveTo>
                    <a:pt x="726452" y="679297"/>
                  </a:moveTo>
                  <a:lnTo>
                    <a:pt x="725766" y="678611"/>
                  </a:lnTo>
                  <a:lnTo>
                    <a:pt x="723023" y="678611"/>
                  </a:lnTo>
                  <a:lnTo>
                    <a:pt x="722337" y="679297"/>
                  </a:lnTo>
                  <a:lnTo>
                    <a:pt x="722337" y="682028"/>
                  </a:lnTo>
                  <a:lnTo>
                    <a:pt x="723023" y="682713"/>
                  </a:lnTo>
                  <a:lnTo>
                    <a:pt x="724395" y="682713"/>
                  </a:lnTo>
                  <a:lnTo>
                    <a:pt x="725766" y="682713"/>
                  </a:lnTo>
                  <a:lnTo>
                    <a:pt x="726452" y="682028"/>
                  </a:lnTo>
                  <a:lnTo>
                    <a:pt x="726452" y="679297"/>
                  </a:lnTo>
                  <a:close/>
                </a:path>
                <a:path w="1028700" h="1027430">
                  <a:moveTo>
                    <a:pt x="726452" y="638314"/>
                  </a:moveTo>
                  <a:lnTo>
                    <a:pt x="725766" y="637628"/>
                  </a:lnTo>
                  <a:lnTo>
                    <a:pt x="723023" y="637628"/>
                  </a:lnTo>
                  <a:lnTo>
                    <a:pt x="722337" y="638314"/>
                  </a:lnTo>
                  <a:lnTo>
                    <a:pt x="722337" y="641045"/>
                  </a:lnTo>
                  <a:lnTo>
                    <a:pt x="723023" y="641731"/>
                  </a:lnTo>
                  <a:lnTo>
                    <a:pt x="724395" y="641731"/>
                  </a:lnTo>
                  <a:lnTo>
                    <a:pt x="725766" y="641731"/>
                  </a:lnTo>
                  <a:lnTo>
                    <a:pt x="726452" y="641045"/>
                  </a:lnTo>
                  <a:lnTo>
                    <a:pt x="726452" y="638314"/>
                  </a:lnTo>
                  <a:close/>
                </a:path>
                <a:path w="1028700" h="1027430">
                  <a:moveTo>
                    <a:pt x="726452" y="617778"/>
                  </a:moveTo>
                  <a:lnTo>
                    <a:pt x="725766" y="617093"/>
                  </a:lnTo>
                  <a:lnTo>
                    <a:pt x="723023" y="617093"/>
                  </a:lnTo>
                  <a:lnTo>
                    <a:pt x="722337" y="617778"/>
                  </a:lnTo>
                  <a:lnTo>
                    <a:pt x="722337" y="620522"/>
                  </a:lnTo>
                  <a:lnTo>
                    <a:pt x="723023" y="621207"/>
                  </a:lnTo>
                  <a:lnTo>
                    <a:pt x="724395" y="621207"/>
                  </a:lnTo>
                  <a:lnTo>
                    <a:pt x="725766" y="621207"/>
                  </a:lnTo>
                  <a:lnTo>
                    <a:pt x="726452" y="620522"/>
                  </a:lnTo>
                  <a:lnTo>
                    <a:pt x="726452" y="617778"/>
                  </a:lnTo>
                  <a:close/>
                </a:path>
                <a:path w="1028700" h="1027430">
                  <a:moveTo>
                    <a:pt x="726452" y="597255"/>
                  </a:moveTo>
                  <a:lnTo>
                    <a:pt x="725766" y="596569"/>
                  </a:lnTo>
                  <a:lnTo>
                    <a:pt x="723023" y="596569"/>
                  </a:lnTo>
                  <a:lnTo>
                    <a:pt x="722337" y="597255"/>
                  </a:lnTo>
                  <a:lnTo>
                    <a:pt x="722337" y="599986"/>
                  </a:lnTo>
                  <a:lnTo>
                    <a:pt x="723023" y="600671"/>
                  </a:lnTo>
                  <a:lnTo>
                    <a:pt x="724395" y="600671"/>
                  </a:lnTo>
                  <a:lnTo>
                    <a:pt x="725766" y="600671"/>
                  </a:lnTo>
                  <a:lnTo>
                    <a:pt x="726452" y="599986"/>
                  </a:lnTo>
                  <a:lnTo>
                    <a:pt x="726452" y="597255"/>
                  </a:lnTo>
                  <a:close/>
                </a:path>
                <a:path w="1028700" h="1027430">
                  <a:moveTo>
                    <a:pt x="726452" y="576732"/>
                  </a:moveTo>
                  <a:lnTo>
                    <a:pt x="725766" y="576046"/>
                  </a:lnTo>
                  <a:lnTo>
                    <a:pt x="723023" y="576046"/>
                  </a:lnTo>
                  <a:lnTo>
                    <a:pt x="722337" y="576732"/>
                  </a:lnTo>
                  <a:lnTo>
                    <a:pt x="722337" y="578091"/>
                  </a:lnTo>
                  <a:lnTo>
                    <a:pt x="722337" y="578370"/>
                  </a:lnTo>
                  <a:lnTo>
                    <a:pt x="722388" y="578624"/>
                  </a:lnTo>
                  <a:lnTo>
                    <a:pt x="722503" y="578878"/>
                  </a:lnTo>
                  <a:lnTo>
                    <a:pt x="722858" y="579716"/>
                  </a:lnTo>
                  <a:lnTo>
                    <a:pt x="723480" y="580148"/>
                  </a:lnTo>
                  <a:lnTo>
                    <a:pt x="724395" y="580148"/>
                  </a:lnTo>
                  <a:lnTo>
                    <a:pt x="725309" y="580136"/>
                  </a:lnTo>
                  <a:lnTo>
                    <a:pt x="725932" y="579716"/>
                  </a:lnTo>
                  <a:lnTo>
                    <a:pt x="726389" y="578624"/>
                  </a:lnTo>
                  <a:lnTo>
                    <a:pt x="726440" y="578370"/>
                  </a:lnTo>
                  <a:lnTo>
                    <a:pt x="726452" y="576732"/>
                  </a:lnTo>
                  <a:close/>
                </a:path>
                <a:path w="1028700" h="1027430">
                  <a:moveTo>
                    <a:pt x="726452" y="536448"/>
                  </a:moveTo>
                  <a:lnTo>
                    <a:pt x="723823" y="534962"/>
                  </a:lnTo>
                  <a:lnTo>
                    <a:pt x="723341" y="535165"/>
                  </a:lnTo>
                  <a:lnTo>
                    <a:pt x="722541" y="535965"/>
                  </a:lnTo>
                  <a:lnTo>
                    <a:pt x="722350" y="536448"/>
                  </a:lnTo>
                  <a:lnTo>
                    <a:pt x="722337" y="538391"/>
                  </a:lnTo>
                  <a:lnTo>
                    <a:pt x="723023" y="539064"/>
                  </a:lnTo>
                  <a:lnTo>
                    <a:pt x="724395" y="539064"/>
                  </a:lnTo>
                  <a:lnTo>
                    <a:pt x="725766" y="539064"/>
                  </a:lnTo>
                  <a:lnTo>
                    <a:pt x="726452" y="538391"/>
                  </a:lnTo>
                  <a:lnTo>
                    <a:pt x="726452" y="536448"/>
                  </a:lnTo>
                  <a:close/>
                </a:path>
                <a:path w="1028700" h="1027430">
                  <a:moveTo>
                    <a:pt x="726452" y="515124"/>
                  </a:moveTo>
                  <a:lnTo>
                    <a:pt x="725766" y="514438"/>
                  </a:lnTo>
                  <a:lnTo>
                    <a:pt x="723023" y="514438"/>
                  </a:lnTo>
                  <a:lnTo>
                    <a:pt x="722337" y="515124"/>
                  </a:lnTo>
                  <a:lnTo>
                    <a:pt x="722337" y="517855"/>
                  </a:lnTo>
                  <a:lnTo>
                    <a:pt x="723023" y="518541"/>
                  </a:lnTo>
                  <a:lnTo>
                    <a:pt x="724395" y="518541"/>
                  </a:lnTo>
                  <a:lnTo>
                    <a:pt x="725766" y="518541"/>
                  </a:lnTo>
                  <a:lnTo>
                    <a:pt x="726452" y="517855"/>
                  </a:lnTo>
                  <a:lnTo>
                    <a:pt x="726452" y="515124"/>
                  </a:lnTo>
                  <a:close/>
                </a:path>
                <a:path w="1028700" h="1027430">
                  <a:moveTo>
                    <a:pt x="726452" y="474014"/>
                  </a:moveTo>
                  <a:lnTo>
                    <a:pt x="725766" y="473329"/>
                  </a:lnTo>
                  <a:lnTo>
                    <a:pt x="723023" y="473329"/>
                  </a:lnTo>
                  <a:lnTo>
                    <a:pt x="722337" y="474014"/>
                  </a:lnTo>
                  <a:lnTo>
                    <a:pt x="722337" y="476758"/>
                  </a:lnTo>
                  <a:lnTo>
                    <a:pt x="723023" y="477443"/>
                  </a:lnTo>
                  <a:lnTo>
                    <a:pt x="724395" y="477443"/>
                  </a:lnTo>
                  <a:lnTo>
                    <a:pt x="725766" y="477443"/>
                  </a:lnTo>
                  <a:lnTo>
                    <a:pt x="726452" y="476758"/>
                  </a:lnTo>
                  <a:lnTo>
                    <a:pt x="726452" y="474014"/>
                  </a:lnTo>
                  <a:close/>
                </a:path>
                <a:path w="1028700" h="1027430">
                  <a:moveTo>
                    <a:pt x="726452" y="453517"/>
                  </a:moveTo>
                  <a:lnTo>
                    <a:pt x="725766" y="452831"/>
                  </a:lnTo>
                  <a:lnTo>
                    <a:pt x="723023" y="452831"/>
                  </a:lnTo>
                  <a:lnTo>
                    <a:pt x="722337" y="453517"/>
                  </a:lnTo>
                  <a:lnTo>
                    <a:pt x="722337" y="454875"/>
                  </a:lnTo>
                  <a:lnTo>
                    <a:pt x="722337" y="455168"/>
                  </a:lnTo>
                  <a:lnTo>
                    <a:pt x="722388" y="455434"/>
                  </a:lnTo>
                  <a:lnTo>
                    <a:pt x="722503" y="455688"/>
                  </a:lnTo>
                  <a:lnTo>
                    <a:pt x="722858" y="456526"/>
                  </a:lnTo>
                  <a:lnTo>
                    <a:pt x="723493" y="456946"/>
                  </a:lnTo>
                  <a:lnTo>
                    <a:pt x="724395" y="456933"/>
                  </a:lnTo>
                  <a:lnTo>
                    <a:pt x="725297" y="456933"/>
                  </a:lnTo>
                  <a:lnTo>
                    <a:pt x="726452" y="454875"/>
                  </a:lnTo>
                  <a:lnTo>
                    <a:pt x="726452" y="453517"/>
                  </a:lnTo>
                  <a:close/>
                </a:path>
                <a:path w="1028700" h="1027430">
                  <a:moveTo>
                    <a:pt x="726452" y="432981"/>
                  </a:moveTo>
                  <a:lnTo>
                    <a:pt x="725766" y="432295"/>
                  </a:lnTo>
                  <a:lnTo>
                    <a:pt x="723023" y="432295"/>
                  </a:lnTo>
                  <a:lnTo>
                    <a:pt x="722337" y="432981"/>
                  </a:lnTo>
                  <a:lnTo>
                    <a:pt x="722337" y="435724"/>
                  </a:lnTo>
                  <a:lnTo>
                    <a:pt x="723023" y="436410"/>
                  </a:lnTo>
                  <a:lnTo>
                    <a:pt x="724395" y="436410"/>
                  </a:lnTo>
                  <a:lnTo>
                    <a:pt x="725766" y="436410"/>
                  </a:lnTo>
                  <a:lnTo>
                    <a:pt x="726452" y="435724"/>
                  </a:lnTo>
                  <a:lnTo>
                    <a:pt x="726452" y="432981"/>
                  </a:lnTo>
                  <a:close/>
                </a:path>
                <a:path w="1028700" h="1027430">
                  <a:moveTo>
                    <a:pt x="726452" y="391934"/>
                  </a:moveTo>
                  <a:lnTo>
                    <a:pt x="725766" y="391248"/>
                  </a:lnTo>
                  <a:lnTo>
                    <a:pt x="723023" y="391248"/>
                  </a:lnTo>
                  <a:lnTo>
                    <a:pt x="722337" y="391934"/>
                  </a:lnTo>
                  <a:lnTo>
                    <a:pt x="722337" y="394665"/>
                  </a:lnTo>
                  <a:lnTo>
                    <a:pt x="723023" y="395351"/>
                  </a:lnTo>
                  <a:lnTo>
                    <a:pt x="724395" y="395351"/>
                  </a:lnTo>
                  <a:lnTo>
                    <a:pt x="725766" y="395351"/>
                  </a:lnTo>
                  <a:lnTo>
                    <a:pt x="726452" y="394665"/>
                  </a:lnTo>
                  <a:lnTo>
                    <a:pt x="726452" y="391934"/>
                  </a:lnTo>
                  <a:close/>
                </a:path>
                <a:path w="1028700" h="1027430">
                  <a:moveTo>
                    <a:pt x="726465" y="558927"/>
                  </a:moveTo>
                  <a:lnTo>
                    <a:pt x="726452" y="557542"/>
                  </a:lnTo>
                  <a:lnTo>
                    <a:pt x="726452" y="556158"/>
                  </a:lnTo>
                  <a:lnTo>
                    <a:pt x="725754" y="555459"/>
                  </a:lnTo>
                  <a:lnTo>
                    <a:pt x="722972" y="555472"/>
                  </a:lnTo>
                  <a:lnTo>
                    <a:pt x="722287" y="556171"/>
                  </a:lnTo>
                  <a:lnTo>
                    <a:pt x="722312" y="558952"/>
                  </a:lnTo>
                  <a:lnTo>
                    <a:pt x="723011" y="559638"/>
                  </a:lnTo>
                  <a:lnTo>
                    <a:pt x="724395" y="559625"/>
                  </a:lnTo>
                  <a:lnTo>
                    <a:pt x="725779" y="559625"/>
                  </a:lnTo>
                  <a:lnTo>
                    <a:pt x="726465" y="558927"/>
                  </a:lnTo>
                  <a:close/>
                </a:path>
                <a:path w="1028700" h="1027430">
                  <a:moveTo>
                    <a:pt x="726592" y="497370"/>
                  </a:moveTo>
                  <a:lnTo>
                    <a:pt x="726490" y="494563"/>
                  </a:lnTo>
                  <a:lnTo>
                    <a:pt x="725805" y="493903"/>
                  </a:lnTo>
                  <a:lnTo>
                    <a:pt x="723138" y="493915"/>
                  </a:lnTo>
                  <a:lnTo>
                    <a:pt x="722464" y="494588"/>
                  </a:lnTo>
                  <a:lnTo>
                    <a:pt x="722414" y="497255"/>
                  </a:lnTo>
                  <a:lnTo>
                    <a:pt x="723061" y="497954"/>
                  </a:lnTo>
                  <a:lnTo>
                    <a:pt x="724395" y="498017"/>
                  </a:lnTo>
                  <a:lnTo>
                    <a:pt x="725881" y="498081"/>
                  </a:lnTo>
                  <a:lnTo>
                    <a:pt x="726592" y="497370"/>
                  </a:lnTo>
                  <a:close/>
                </a:path>
                <a:path w="1028700" h="1027430">
                  <a:moveTo>
                    <a:pt x="726617" y="720559"/>
                  </a:moveTo>
                  <a:lnTo>
                    <a:pt x="725970" y="719836"/>
                  </a:lnTo>
                  <a:lnTo>
                    <a:pt x="723226" y="719696"/>
                  </a:lnTo>
                  <a:lnTo>
                    <a:pt x="722515" y="720344"/>
                  </a:lnTo>
                  <a:lnTo>
                    <a:pt x="722376" y="723087"/>
                  </a:lnTo>
                  <a:lnTo>
                    <a:pt x="723023" y="723798"/>
                  </a:lnTo>
                  <a:lnTo>
                    <a:pt x="724395" y="723861"/>
                  </a:lnTo>
                  <a:lnTo>
                    <a:pt x="725754" y="723925"/>
                  </a:lnTo>
                  <a:lnTo>
                    <a:pt x="726465" y="723277"/>
                  </a:lnTo>
                  <a:lnTo>
                    <a:pt x="726617" y="720559"/>
                  </a:lnTo>
                  <a:close/>
                </a:path>
                <a:path w="1028700" h="1027430">
                  <a:moveTo>
                    <a:pt x="726643" y="413766"/>
                  </a:moveTo>
                  <a:lnTo>
                    <a:pt x="724395" y="411772"/>
                  </a:lnTo>
                  <a:lnTo>
                    <a:pt x="723023" y="411772"/>
                  </a:lnTo>
                  <a:lnTo>
                    <a:pt x="722337" y="412457"/>
                  </a:lnTo>
                  <a:lnTo>
                    <a:pt x="722337" y="415201"/>
                  </a:lnTo>
                  <a:lnTo>
                    <a:pt x="723023" y="415874"/>
                  </a:lnTo>
                  <a:lnTo>
                    <a:pt x="724395" y="415874"/>
                  </a:lnTo>
                  <a:lnTo>
                    <a:pt x="725309" y="415886"/>
                  </a:lnTo>
                  <a:lnTo>
                    <a:pt x="725944" y="415455"/>
                  </a:lnTo>
                  <a:lnTo>
                    <a:pt x="726643" y="413766"/>
                  </a:lnTo>
                  <a:close/>
                </a:path>
                <a:path w="1028700" h="1027430">
                  <a:moveTo>
                    <a:pt x="726668" y="658698"/>
                  </a:moveTo>
                  <a:lnTo>
                    <a:pt x="725906" y="658012"/>
                  </a:lnTo>
                  <a:lnTo>
                    <a:pt x="724395" y="658177"/>
                  </a:lnTo>
                  <a:lnTo>
                    <a:pt x="723823" y="658164"/>
                  </a:lnTo>
                  <a:lnTo>
                    <a:pt x="723341" y="658368"/>
                  </a:lnTo>
                  <a:lnTo>
                    <a:pt x="722947" y="658774"/>
                  </a:lnTo>
                  <a:lnTo>
                    <a:pt x="722287" y="659422"/>
                  </a:lnTo>
                  <a:lnTo>
                    <a:pt x="722134" y="660158"/>
                  </a:lnTo>
                  <a:lnTo>
                    <a:pt x="722845" y="661860"/>
                  </a:lnTo>
                  <a:lnTo>
                    <a:pt x="723480" y="662279"/>
                  </a:lnTo>
                  <a:lnTo>
                    <a:pt x="724395" y="662254"/>
                  </a:lnTo>
                  <a:lnTo>
                    <a:pt x="725906" y="662419"/>
                  </a:lnTo>
                  <a:lnTo>
                    <a:pt x="726668" y="661746"/>
                  </a:lnTo>
                  <a:lnTo>
                    <a:pt x="726668" y="658698"/>
                  </a:lnTo>
                  <a:close/>
                </a:path>
                <a:path w="1028700" h="1027430">
                  <a:moveTo>
                    <a:pt x="736714" y="607517"/>
                  </a:moveTo>
                  <a:lnTo>
                    <a:pt x="736028" y="606831"/>
                  </a:lnTo>
                  <a:lnTo>
                    <a:pt x="733298" y="606831"/>
                  </a:lnTo>
                  <a:lnTo>
                    <a:pt x="732612" y="607517"/>
                  </a:lnTo>
                  <a:lnTo>
                    <a:pt x="732612" y="610260"/>
                  </a:lnTo>
                  <a:lnTo>
                    <a:pt x="733298" y="610946"/>
                  </a:lnTo>
                  <a:lnTo>
                    <a:pt x="734656" y="610946"/>
                  </a:lnTo>
                  <a:lnTo>
                    <a:pt x="736028" y="610946"/>
                  </a:lnTo>
                  <a:lnTo>
                    <a:pt x="736714" y="610260"/>
                  </a:lnTo>
                  <a:lnTo>
                    <a:pt x="736714" y="607517"/>
                  </a:lnTo>
                  <a:close/>
                </a:path>
                <a:path w="1028700" h="1027430">
                  <a:moveTo>
                    <a:pt x="736714" y="587032"/>
                  </a:moveTo>
                  <a:lnTo>
                    <a:pt x="736028" y="586359"/>
                  </a:lnTo>
                  <a:lnTo>
                    <a:pt x="733298" y="586359"/>
                  </a:lnTo>
                  <a:lnTo>
                    <a:pt x="732612" y="587032"/>
                  </a:lnTo>
                  <a:lnTo>
                    <a:pt x="732612" y="589775"/>
                  </a:lnTo>
                  <a:lnTo>
                    <a:pt x="733298" y="590461"/>
                  </a:lnTo>
                  <a:lnTo>
                    <a:pt x="734656" y="590461"/>
                  </a:lnTo>
                  <a:lnTo>
                    <a:pt x="736028" y="590461"/>
                  </a:lnTo>
                  <a:lnTo>
                    <a:pt x="736714" y="589775"/>
                  </a:lnTo>
                  <a:lnTo>
                    <a:pt x="736714" y="587032"/>
                  </a:lnTo>
                  <a:close/>
                </a:path>
                <a:path w="1028700" h="1027430">
                  <a:moveTo>
                    <a:pt x="736714" y="566458"/>
                  </a:moveTo>
                  <a:lnTo>
                    <a:pt x="736028" y="565785"/>
                  </a:lnTo>
                  <a:lnTo>
                    <a:pt x="733298" y="565785"/>
                  </a:lnTo>
                  <a:lnTo>
                    <a:pt x="732612" y="566458"/>
                  </a:lnTo>
                  <a:lnTo>
                    <a:pt x="732612" y="569201"/>
                  </a:lnTo>
                  <a:lnTo>
                    <a:pt x="733298" y="569887"/>
                  </a:lnTo>
                  <a:lnTo>
                    <a:pt x="734656" y="569887"/>
                  </a:lnTo>
                  <a:lnTo>
                    <a:pt x="736028" y="569887"/>
                  </a:lnTo>
                  <a:lnTo>
                    <a:pt x="736714" y="569201"/>
                  </a:lnTo>
                  <a:lnTo>
                    <a:pt x="736714" y="566458"/>
                  </a:lnTo>
                  <a:close/>
                </a:path>
                <a:path w="1028700" h="1027430">
                  <a:moveTo>
                    <a:pt x="736714" y="545909"/>
                  </a:moveTo>
                  <a:lnTo>
                    <a:pt x="736028" y="545223"/>
                  </a:lnTo>
                  <a:lnTo>
                    <a:pt x="733298" y="545223"/>
                  </a:lnTo>
                  <a:lnTo>
                    <a:pt x="732612" y="545909"/>
                  </a:lnTo>
                  <a:lnTo>
                    <a:pt x="732612" y="548652"/>
                  </a:lnTo>
                  <a:lnTo>
                    <a:pt x="733298" y="549338"/>
                  </a:lnTo>
                  <a:lnTo>
                    <a:pt x="734656" y="549338"/>
                  </a:lnTo>
                  <a:lnTo>
                    <a:pt x="736028" y="549338"/>
                  </a:lnTo>
                  <a:lnTo>
                    <a:pt x="736714" y="548652"/>
                  </a:lnTo>
                  <a:lnTo>
                    <a:pt x="736714" y="545909"/>
                  </a:lnTo>
                  <a:close/>
                </a:path>
                <a:path w="1028700" h="1027430">
                  <a:moveTo>
                    <a:pt x="736714" y="525386"/>
                  </a:moveTo>
                  <a:lnTo>
                    <a:pt x="736028" y="524700"/>
                  </a:lnTo>
                  <a:lnTo>
                    <a:pt x="733298" y="524700"/>
                  </a:lnTo>
                  <a:lnTo>
                    <a:pt x="732612" y="525386"/>
                  </a:lnTo>
                  <a:lnTo>
                    <a:pt x="732612" y="528116"/>
                  </a:lnTo>
                  <a:lnTo>
                    <a:pt x="733298" y="528802"/>
                  </a:lnTo>
                  <a:lnTo>
                    <a:pt x="734656" y="528802"/>
                  </a:lnTo>
                  <a:lnTo>
                    <a:pt x="736028" y="528802"/>
                  </a:lnTo>
                  <a:lnTo>
                    <a:pt x="736714" y="528116"/>
                  </a:lnTo>
                  <a:lnTo>
                    <a:pt x="736714" y="525386"/>
                  </a:lnTo>
                  <a:close/>
                </a:path>
                <a:path w="1028700" h="1027430">
                  <a:moveTo>
                    <a:pt x="736714" y="504850"/>
                  </a:moveTo>
                  <a:lnTo>
                    <a:pt x="736028" y="504177"/>
                  </a:lnTo>
                  <a:lnTo>
                    <a:pt x="733298" y="504177"/>
                  </a:lnTo>
                  <a:lnTo>
                    <a:pt x="732612" y="504850"/>
                  </a:lnTo>
                  <a:lnTo>
                    <a:pt x="732612" y="507593"/>
                  </a:lnTo>
                  <a:lnTo>
                    <a:pt x="733298" y="508279"/>
                  </a:lnTo>
                  <a:lnTo>
                    <a:pt x="734656" y="508279"/>
                  </a:lnTo>
                  <a:lnTo>
                    <a:pt x="736028" y="508279"/>
                  </a:lnTo>
                  <a:lnTo>
                    <a:pt x="736714" y="507593"/>
                  </a:lnTo>
                  <a:lnTo>
                    <a:pt x="736714" y="504850"/>
                  </a:lnTo>
                  <a:close/>
                </a:path>
                <a:path w="1028700" h="1027430">
                  <a:moveTo>
                    <a:pt x="736714" y="484327"/>
                  </a:moveTo>
                  <a:lnTo>
                    <a:pt x="736028" y="483641"/>
                  </a:lnTo>
                  <a:lnTo>
                    <a:pt x="733298" y="483641"/>
                  </a:lnTo>
                  <a:lnTo>
                    <a:pt x="732612" y="484327"/>
                  </a:lnTo>
                  <a:lnTo>
                    <a:pt x="732612" y="487070"/>
                  </a:lnTo>
                  <a:lnTo>
                    <a:pt x="733298" y="487756"/>
                  </a:lnTo>
                  <a:lnTo>
                    <a:pt x="734656" y="487756"/>
                  </a:lnTo>
                  <a:lnTo>
                    <a:pt x="736028" y="487756"/>
                  </a:lnTo>
                  <a:lnTo>
                    <a:pt x="736714" y="487070"/>
                  </a:lnTo>
                  <a:lnTo>
                    <a:pt x="736714" y="484327"/>
                  </a:lnTo>
                  <a:close/>
                </a:path>
                <a:path w="1028700" h="1027430">
                  <a:moveTo>
                    <a:pt x="736714" y="463804"/>
                  </a:moveTo>
                  <a:lnTo>
                    <a:pt x="736028" y="463118"/>
                  </a:lnTo>
                  <a:lnTo>
                    <a:pt x="733298" y="463118"/>
                  </a:lnTo>
                  <a:lnTo>
                    <a:pt x="732612" y="463804"/>
                  </a:lnTo>
                  <a:lnTo>
                    <a:pt x="732612" y="466534"/>
                  </a:lnTo>
                  <a:lnTo>
                    <a:pt x="733298" y="467220"/>
                  </a:lnTo>
                  <a:lnTo>
                    <a:pt x="734656" y="467220"/>
                  </a:lnTo>
                  <a:lnTo>
                    <a:pt x="736028" y="467220"/>
                  </a:lnTo>
                  <a:lnTo>
                    <a:pt x="736714" y="466534"/>
                  </a:lnTo>
                  <a:lnTo>
                    <a:pt x="736714" y="463804"/>
                  </a:lnTo>
                  <a:close/>
                </a:path>
                <a:path w="1028700" h="1027430">
                  <a:moveTo>
                    <a:pt x="736714" y="443255"/>
                  </a:moveTo>
                  <a:lnTo>
                    <a:pt x="736028" y="442569"/>
                  </a:lnTo>
                  <a:lnTo>
                    <a:pt x="733298" y="442569"/>
                  </a:lnTo>
                  <a:lnTo>
                    <a:pt x="732612" y="443255"/>
                  </a:lnTo>
                  <a:lnTo>
                    <a:pt x="732612" y="445985"/>
                  </a:lnTo>
                  <a:lnTo>
                    <a:pt x="733298" y="446671"/>
                  </a:lnTo>
                  <a:lnTo>
                    <a:pt x="734656" y="446671"/>
                  </a:lnTo>
                  <a:lnTo>
                    <a:pt x="736028" y="446671"/>
                  </a:lnTo>
                  <a:lnTo>
                    <a:pt x="736714" y="445985"/>
                  </a:lnTo>
                  <a:lnTo>
                    <a:pt x="736714" y="443255"/>
                  </a:lnTo>
                  <a:close/>
                </a:path>
                <a:path w="1028700" h="1027430">
                  <a:moveTo>
                    <a:pt x="736714" y="422719"/>
                  </a:moveTo>
                  <a:lnTo>
                    <a:pt x="736028" y="422033"/>
                  </a:lnTo>
                  <a:lnTo>
                    <a:pt x="733298" y="422033"/>
                  </a:lnTo>
                  <a:lnTo>
                    <a:pt x="732612" y="422719"/>
                  </a:lnTo>
                  <a:lnTo>
                    <a:pt x="732612" y="425462"/>
                  </a:lnTo>
                  <a:lnTo>
                    <a:pt x="733298" y="426148"/>
                  </a:lnTo>
                  <a:lnTo>
                    <a:pt x="734656" y="426148"/>
                  </a:lnTo>
                  <a:lnTo>
                    <a:pt x="736028" y="426148"/>
                  </a:lnTo>
                  <a:lnTo>
                    <a:pt x="736714" y="425462"/>
                  </a:lnTo>
                  <a:lnTo>
                    <a:pt x="736714" y="422719"/>
                  </a:lnTo>
                  <a:close/>
                </a:path>
                <a:path w="1028700" h="1027430">
                  <a:moveTo>
                    <a:pt x="736714" y="402196"/>
                  </a:moveTo>
                  <a:lnTo>
                    <a:pt x="736028" y="401510"/>
                  </a:lnTo>
                  <a:lnTo>
                    <a:pt x="733298" y="401510"/>
                  </a:lnTo>
                  <a:lnTo>
                    <a:pt x="732612" y="402196"/>
                  </a:lnTo>
                  <a:lnTo>
                    <a:pt x="732612" y="404926"/>
                  </a:lnTo>
                  <a:lnTo>
                    <a:pt x="733298" y="405612"/>
                  </a:lnTo>
                  <a:lnTo>
                    <a:pt x="734656" y="405612"/>
                  </a:lnTo>
                  <a:lnTo>
                    <a:pt x="736028" y="405612"/>
                  </a:lnTo>
                  <a:lnTo>
                    <a:pt x="736714" y="404926"/>
                  </a:lnTo>
                  <a:lnTo>
                    <a:pt x="736714" y="402196"/>
                  </a:lnTo>
                  <a:close/>
                </a:path>
                <a:path w="1028700" h="1027430">
                  <a:moveTo>
                    <a:pt x="736714" y="381762"/>
                  </a:moveTo>
                  <a:lnTo>
                    <a:pt x="736028" y="381076"/>
                  </a:lnTo>
                  <a:lnTo>
                    <a:pt x="733298" y="381076"/>
                  </a:lnTo>
                  <a:lnTo>
                    <a:pt x="732612" y="381762"/>
                  </a:lnTo>
                  <a:lnTo>
                    <a:pt x="732612" y="384492"/>
                  </a:lnTo>
                  <a:lnTo>
                    <a:pt x="733298" y="385178"/>
                  </a:lnTo>
                  <a:lnTo>
                    <a:pt x="734656" y="385178"/>
                  </a:lnTo>
                  <a:lnTo>
                    <a:pt x="736028" y="385178"/>
                  </a:lnTo>
                  <a:lnTo>
                    <a:pt x="736714" y="384492"/>
                  </a:lnTo>
                  <a:lnTo>
                    <a:pt x="736714" y="381762"/>
                  </a:lnTo>
                  <a:close/>
                </a:path>
                <a:path w="1028700" h="1027430">
                  <a:moveTo>
                    <a:pt x="736714" y="340588"/>
                  </a:moveTo>
                  <a:lnTo>
                    <a:pt x="736028" y="339902"/>
                  </a:lnTo>
                  <a:lnTo>
                    <a:pt x="733298" y="339902"/>
                  </a:lnTo>
                  <a:lnTo>
                    <a:pt x="732612" y="340588"/>
                  </a:lnTo>
                  <a:lnTo>
                    <a:pt x="732612" y="343319"/>
                  </a:lnTo>
                  <a:lnTo>
                    <a:pt x="733298" y="344004"/>
                  </a:lnTo>
                  <a:lnTo>
                    <a:pt x="734656" y="344004"/>
                  </a:lnTo>
                  <a:lnTo>
                    <a:pt x="736028" y="344004"/>
                  </a:lnTo>
                  <a:lnTo>
                    <a:pt x="736714" y="343319"/>
                  </a:lnTo>
                  <a:lnTo>
                    <a:pt x="736714" y="340588"/>
                  </a:lnTo>
                  <a:close/>
                </a:path>
                <a:path w="1028700" h="1027430">
                  <a:moveTo>
                    <a:pt x="736714" y="320065"/>
                  </a:moveTo>
                  <a:lnTo>
                    <a:pt x="736028" y="319379"/>
                  </a:lnTo>
                  <a:lnTo>
                    <a:pt x="733298" y="319379"/>
                  </a:lnTo>
                  <a:lnTo>
                    <a:pt x="732612" y="320065"/>
                  </a:lnTo>
                  <a:lnTo>
                    <a:pt x="732612" y="322795"/>
                  </a:lnTo>
                  <a:lnTo>
                    <a:pt x="733298" y="323481"/>
                  </a:lnTo>
                  <a:lnTo>
                    <a:pt x="734656" y="323481"/>
                  </a:lnTo>
                  <a:lnTo>
                    <a:pt x="736028" y="323481"/>
                  </a:lnTo>
                  <a:lnTo>
                    <a:pt x="736714" y="322795"/>
                  </a:lnTo>
                  <a:lnTo>
                    <a:pt x="736714" y="320065"/>
                  </a:lnTo>
                  <a:close/>
                </a:path>
                <a:path w="1028700" h="1027430">
                  <a:moveTo>
                    <a:pt x="736727" y="361111"/>
                  </a:moveTo>
                  <a:lnTo>
                    <a:pt x="736041" y="360413"/>
                  </a:lnTo>
                  <a:lnTo>
                    <a:pt x="733247" y="360400"/>
                  </a:lnTo>
                  <a:lnTo>
                    <a:pt x="732561" y="361099"/>
                  </a:lnTo>
                  <a:lnTo>
                    <a:pt x="732561" y="363880"/>
                  </a:lnTo>
                  <a:lnTo>
                    <a:pt x="733272" y="364578"/>
                  </a:lnTo>
                  <a:lnTo>
                    <a:pt x="734656" y="364553"/>
                  </a:lnTo>
                  <a:lnTo>
                    <a:pt x="736028" y="364553"/>
                  </a:lnTo>
                  <a:lnTo>
                    <a:pt x="736714" y="363880"/>
                  </a:lnTo>
                  <a:lnTo>
                    <a:pt x="736714" y="362508"/>
                  </a:lnTo>
                  <a:lnTo>
                    <a:pt x="736727" y="361111"/>
                  </a:lnTo>
                  <a:close/>
                </a:path>
                <a:path w="1028700" h="1027430">
                  <a:moveTo>
                    <a:pt x="747052" y="742429"/>
                  </a:moveTo>
                  <a:lnTo>
                    <a:pt x="745566" y="740384"/>
                  </a:lnTo>
                  <a:lnTo>
                    <a:pt x="744994" y="740384"/>
                  </a:lnTo>
                  <a:lnTo>
                    <a:pt x="744435" y="740346"/>
                  </a:lnTo>
                  <a:lnTo>
                    <a:pt x="742937" y="742340"/>
                  </a:lnTo>
                  <a:lnTo>
                    <a:pt x="742937" y="743712"/>
                  </a:lnTo>
                  <a:lnTo>
                    <a:pt x="743623" y="744397"/>
                  </a:lnTo>
                  <a:lnTo>
                    <a:pt x="744994" y="744397"/>
                  </a:lnTo>
                  <a:lnTo>
                    <a:pt x="746302" y="744397"/>
                  </a:lnTo>
                  <a:lnTo>
                    <a:pt x="746988" y="743737"/>
                  </a:lnTo>
                  <a:lnTo>
                    <a:pt x="747052" y="742429"/>
                  </a:lnTo>
                  <a:close/>
                </a:path>
                <a:path w="1028700" h="1027430">
                  <a:moveTo>
                    <a:pt x="747052" y="720445"/>
                  </a:moveTo>
                  <a:lnTo>
                    <a:pt x="746366" y="719759"/>
                  </a:lnTo>
                  <a:lnTo>
                    <a:pt x="743623" y="719759"/>
                  </a:lnTo>
                  <a:lnTo>
                    <a:pt x="742937" y="720445"/>
                  </a:lnTo>
                  <a:lnTo>
                    <a:pt x="742937" y="723176"/>
                  </a:lnTo>
                  <a:lnTo>
                    <a:pt x="743623" y="723861"/>
                  </a:lnTo>
                  <a:lnTo>
                    <a:pt x="744994" y="723861"/>
                  </a:lnTo>
                  <a:lnTo>
                    <a:pt x="746366" y="723861"/>
                  </a:lnTo>
                  <a:lnTo>
                    <a:pt x="747052" y="723176"/>
                  </a:lnTo>
                  <a:lnTo>
                    <a:pt x="747052" y="720445"/>
                  </a:lnTo>
                  <a:close/>
                </a:path>
                <a:path w="1028700" h="1027430">
                  <a:moveTo>
                    <a:pt x="747052" y="679297"/>
                  </a:moveTo>
                  <a:lnTo>
                    <a:pt x="746366" y="678611"/>
                  </a:lnTo>
                  <a:lnTo>
                    <a:pt x="743623" y="678611"/>
                  </a:lnTo>
                  <a:lnTo>
                    <a:pt x="742937" y="679297"/>
                  </a:lnTo>
                  <a:lnTo>
                    <a:pt x="742937" y="682028"/>
                  </a:lnTo>
                  <a:lnTo>
                    <a:pt x="743623" y="682713"/>
                  </a:lnTo>
                  <a:lnTo>
                    <a:pt x="744994" y="682713"/>
                  </a:lnTo>
                  <a:lnTo>
                    <a:pt x="746366" y="682713"/>
                  </a:lnTo>
                  <a:lnTo>
                    <a:pt x="747052" y="682028"/>
                  </a:lnTo>
                  <a:lnTo>
                    <a:pt x="747052" y="679297"/>
                  </a:lnTo>
                  <a:close/>
                </a:path>
                <a:path w="1028700" h="1027430">
                  <a:moveTo>
                    <a:pt x="747052" y="638314"/>
                  </a:moveTo>
                  <a:lnTo>
                    <a:pt x="746366" y="637628"/>
                  </a:lnTo>
                  <a:lnTo>
                    <a:pt x="743623" y="637628"/>
                  </a:lnTo>
                  <a:lnTo>
                    <a:pt x="742937" y="638314"/>
                  </a:lnTo>
                  <a:lnTo>
                    <a:pt x="742937" y="641045"/>
                  </a:lnTo>
                  <a:lnTo>
                    <a:pt x="743623" y="641731"/>
                  </a:lnTo>
                  <a:lnTo>
                    <a:pt x="744994" y="641731"/>
                  </a:lnTo>
                  <a:lnTo>
                    <a:pt x="746366" y="641731"/>
                  </a:lnTo>
                  <a:lnTo>
                    <a:pt x="747052" y="641045"/>
                  </a:lnTo>
                  <a:lnTo>
                    <a:pt x="747052" y="638314"/>
                  </a:lnTo>
                  <a:close/>
                </a:path>
                <a:path w="1028700" h="1027430">
                  <a:moveTo>
                    <a:pt x="747052" y="617778"/>
                  </a:moveTo>
                  <a:lnTo>
                    <a:pt x="746366" y="617093"/>
                  </a:lnTo>
                  <a:lnTo>
                    <a:pt x="743623" y="617093"/>
                  </a:lnTo>
                  <a:lnTo>
                    <a:pt x="742937" y="617778"/>
                  </a:lnTo>
                  <a:lnTo>
                    <a:pt x="742937" y="620522"/>
                  </a:lnTo>
                  <a:lnTo>
                    <a:pt x="743623" y="621207"/>
                  </a:lnTo>
                  <a:lnTo>
                    <a:pt x="744994" y="621207"/>
                  </a:lnTo>
                  <a:lnTo>
                    <a:pt x="746366" y="621207"/>
                  </a:lnTo>
                  <a:lnTo>
                    <a:pt x="747052" y="620522"/>
                  </a:lnTo>
                  <a:lnTo>
                    <a:pt x="747052" y="617778"/>
                  </a:lnTo>
                  <a:close/>
                </a:path>
                <a:path w="1028700" h="1027430">
                  <a:moveTo>
                    <a:pt x="747052" y="597255"/>
                  </a:moveTo>
                  <a:lnTo>
                    <a:pt x="746366" y="596569"/>
                  </a:lnTo>
                  <a:lnTo>
                    <a:pt x="743623" y="596569"/>
                  </a:lnTo>
                  <a:lnTo>
                    <a:pt x="742937" y="597255"/>
                  </a:lnTo>
                  <a:lnTo>
                    <a:pt x="742937" y="599986"/>
                  </a:lnTo>
                  <a:lnTo>
                    <a:pt x="743623" y="600671"/>
                  </a:lnTo>
                  <a:lnTo>
                    <a:pt x="744994" y="600671"/>
                  </a:lnTo>
                  <a:lnTo>
                    <a:pt x="746366" y="600671"/>
                  </a:lnTo>
                  <a:lnTo>
                    <a:pt x="747052" y="599986"/>
                  </a:lnTo>
                  <a:lnTo>
                    <a:pt x="747052" y="597255"/>
                  </a:lnTo>
                  <a:close/>
                </a:path>
                <a:path w="1028700" h="1027430">
                  <a:moveTo>
                    <a:pt x="747052" y="576732"/>
                  </a:moveTo>
                  <a:lnTo>
                    <a:pt x="746366" y="576046"/>
                  </a:lnTo>
                  <a:lnTo>
                    <a:pt x="743623" y="576046"/>
                  </a:lnTo>
                  <a:lnTo>
                    <a:pt x="742937" y="576732"/>
                  </a:lnTo>
                  <a:lnTo>
                    <a:pt x="742937" y="578091"/>
                  </a:lnTo>
                  <a:lnTo>
                    <a:pt x="742937" y="578370"/>
                  </a:lnTo>
                  <a:lnTo>
                    <a:pt x="742988" y="578624"/>
                  </a:lnTo>
                  <a:lnTo>
                    <a:pt x="743102" y="578878"/>
                  </a:lnTo>
                  <a:lnTo>
                    <a:pt x="743445" y="579716"/>
                  </a:lnTo>
                  <a:lnTo>
                    <a:pt x="744080" y="580148"/>
                  </a:lnTo>
                  <a:lnTo>
                    <a:pt x="744994" y="580148"/>
                  </a:lnTo>
                  <a:lnTo>
                    <a:pt x="745896" y="580136"/>
                  </a:lnTo>
                  <a:lnTo>
                    <a:pt x="746531" y="579716"/>
                  </a:lnTo>
                  <a:lnTo>
                    <a:pt x="746988" y="578624"/>
                  </a:lnTo>
                  <a:lnTo>
                    <a:pt x="747039" y="578370"/>
                  </a:lnTo>
                  <a:lnTo>
                    <a:pt x="747052" y="576732"/>
                  </a:lnTo>
                  <a:close/>
                </a:path>
                <a:path w="1028700" h="1027430">
                  <a:moveTo>
                    <a:pt x="747052" y="535647"/>
                  </a:moveTo>
                  <a:lnTo>
                    <a:pt x="746366" y="534962"/>
                  </a:lnTo>
                  <a:lnTo>
                    <a:pt x="744423" y="534962"/>
                  </a:lnTo>
                  <a:lnTo>
                    <a:pt x="743940" y="535165"/>
                  </a:lnTo>
                  <a:lnTo>
                    <a:pt x="743140" y="535965"/>
                  </a:lnTo>
                  <a:lnTo>
                    <a:pt x="742937" y="536448"/>
                  </a:lnTo>
                  <a:lnTo>
                    <a:pt x="742937" y="538391"/>
                  </a:lnTo>
                  <a:lnTo>
                    <a:pt x="743623" y="539064"/>
                  </a:lnTo>
                  <a:lnTo>
                    <a:pt x="744994" y="539064"/>
                  </a:lnTo>
                  <a:lnTo>
                    <a:pt x="746366" y="539064"/>
                  </a:lnTo>
                  <a:lnTo>
                    <a:pt x="747052" y="538391"/>
                  </a:lnTo>
                  <a:lnTo>
                    <a:pt x="747052" y="535647"/>
                  </a:lnTo>
                  <a:close/>
                </a:path>
                <a:path w="1028700" h="1027430">
                  <a:moveTo>
                    <a:pt x="747052" y="515124"/>
                  </a:moveTo>
                  <a:lnTo>
                    <a:pt x="746366" y="514438"/>
                  </a:lnTo>
                  <a:lnTo>
                    <a:pt x="743623" y="514438"/>
                  </a:lnTo>
                  <a:lnTo>
                    <a:pt x="742937" y="515124"/>
                  </a:lnTo>
                  <a:lnTo>
                    <a:pt x="742937" y="517855"/>
                  </a:lnTo>
                  <a:lnTo>
                    <a:pt x="743623" y="518541"/>
                  </a:lnTo>
                  <a:lnTo>
                    <a:pt x="744994" y="518541"/>
                  </a:lnTo>
                  <a:lnTo>
                    <a:pt x="746366" y="518541"/>
                  </a:lnTo>
                  <a:lnTo>
                    <a:pt x="747052" y="517855"/>
                  </a:lnTo>
                  <a:lnTo>
                    <a:pt x="747052" y="515124"/>
                  </a:lnTo>
                  <a:close/>
                </a:path>
                <a:path w="1028700" h="1027430">
                  <a:moveTo>
                    <a:pt x="747052" y="494588"/>
                  </a:moveTo>
                  <a:lnTo>
                    <a:pt x="746366" y="493903"/>
                  </a:lnTo>
                  <a:lnTo>
                    <a:pt x="743623" y="493903"/>
                  </a:lnTo>
                  <a:lnTo>
                    <a:pt x="742937" y="494588"/>
                  </a:lnTo>
                  <a:lnTo>
                    <a:pt x="742937" y="497332"/>
                  </a:lnTo>
                  <a:lnTo>
                    <a:pt x="743623" y="498017"/>
                  </a:lnTo>
                  <a:lnTo>
                    <a:pt x="744994" y="498017"/>
                  </a:lnTo>
                  <a:lnTo>
                    <a:pt x="746366" y="498017"/>
                  </a:lnTo>
                  <a:lnTo>
                    <a:pt x="747052" y="497332"/>
                  </a:lnTo>
                  <a:lnTo>
                    <a:pt x="747052" y="494588"/>
                  </a:lnTo>
                  <a:close/>
                </a:path>
                <a:path w="1028700" h="1027430">
                  <a:moveTo>
                    <a:pt x="747064" y="558927"/>
                  </a:moveTo>
                  <a:lnTo>
                    <a:pt x="747052" y="557542"/>
                  </a:lnTo>
                  <a:lnTo>
                    <a:pt x="747052" y="556158"/>
                  </a:lnTo>
                  <a:lnTo>
                    <a:pt x="746353" y="555459"/>
                  </a:lnTo>
                  <a:lnTo>
                    <a:pt x="743572" y="555472"/>
                  </a:lnTo>
                  <a:lnTo>
                    <a:pt x="742886" y="556171"/>
                  </a:lnTo>
                  <a:lnTo>
                    <a:pt x="742899" y="558952"/>
                  </a:lnTo>
                  <a:lnTo>
                    <a:pt x="743610" y="559638"/>
                  </a:lnTo>
                  <a:lnTo>
                    <a:pt x="744994" y="559625"/>
                  </a:lnTo>
                  <a:lnTo>
                    <a:pt x="746379" y="559625"/>
                  </a:lnTo>
                  <a:lnTo>
                    <a:pt x="747064" y="558927"/>
                  </a:lnTo>
                  <a:close/>
                </a:path>
                <a:path w="1028700" h="1027430">
                  <a:moveTo>
                    <a:pt x="747255" y="660158"/>
                  </a:moveTo>
                  <a:lnTo>
                    <a:pt x="747102" y="659422"/>
                  </a:lnTo>
                  <a:lnTo>
                    <a:pt x="746442" y="658774"/>
                  </a:lnTo>
                  <a:lnTo>
                    <a:pt x="746048" y="658368"/>
                  </a:lnTo>
                  <a:lnTo>
                    <a:pt x="745566" y="658164"/>
                  </a:lnTo>
                  <a:lnTo>
                    <a:pt x="744994" y="658177"/>
                  </a:lnTo>
                  <a:lnTo>
                    <a:pt x="744423" y="658164"/>
                  </a:lnTo>
                  <a:lnTo>
                    <a:pt x="743940" y="658368"/>
                  </a:lnTo>
                  <a:lnTo>
                    <a:pt x="743546" y="658774"/>
                  </a:lnTo>
                  <a:lnTo>
                    <a:pt x="742886" y="659422"/>
                  </a:lnTo>
                  <a:lnTo>
                    <a:pt x="742734" y="660158"/>
                  </a:lnTo>
                  <a:lnTo>
                    <a:pt x="743432" y="661860"/>
                  </a:lnTo>
                  <a:lnTo>
                    <a:pt x="744080" y="662279"/>
                  </a:lnTo>
                  <a:lnTo>
                    <a:pt x="744994" y="662254"/>
                  </a:lnTo>
                  <a:lnTo>
                    <a:pt x="745909" y="662279"/>
                  </a:lnTo>
                  <a:lnTo>
                    <a:pt x="746544" y="661860"/>
                  </a:lnTo>
                  <a:lnTo>
                    <a:pt x="747255" y="660158"/>
                  </a:lnTo>
                  <a:close/>
                </a:path>
                <a:path w="1028700" h="1027430">
                  <a:moveTo>
                    <a:pt x="757237" y="299529"/>
                  </a:moveTo>
                  <a:lnTo>
                    <a:pt x="756551" y="298843"/>
                  </a:lnTo>
                  <a:lnTo>
                    <a:pt x="753821" y="298843"/>
                  </a:lnTo>
                  <a:lnTo>
                    <a:pt x="753135" y="299529"/>
                  </a:lnTo>
                  <a:lnTo>
                    <a:pt x="753135" y="302272"/>
                  </a:lnTo>
                  <a:lnTo>
                    <a:pt x="753821" y="302958"/>
                  </a:lnTo>
                  <a:lnTo>
                    <a:pt x="755192" y="302958"/>
                  </a:lnTo>
                  <a:lnTo>
                    <a:pt x="756551" y="302958"/>
                  </a:lnTo>
                  <a:lnTo>
                    <a:pt x="757237" y="302272"/>
                  </a:lnTo>
                  <a:lnTo>
                    <a:pt x="757237" y="299529"/>
                  </a:lnTo>
                  <a:close/>
                </a:path>
                <a:path w="1028700" h="1027430">
                  <a:moveTo>
                    <a:pt x="1028687" y="2540"/>
                  </a:moveTo>
                  <a:lnTo>
                    <a:pt x="1028242" y="1270"/>
                  </a:lnTo>
                  <a:lnTo>
                    <a:pt x="1026439" y="0"/>
                  </a:lnTo>
                  <a:lnTo>
                    <a:pt x="1019467" y="0"/>
                  </a:lnTo>
                  <a:lnTo>
                    <a:pt x="1019467" y="8890"/>
                  </a:lnTo>
                  <a:lnTo>
                    <a:pt x="1019467" y="1018540"/>
                  </a:lnTo>
                  <a:lnTo>
                    <a:pt x="264198" y="1018540"/>
                  </a:lnTo>
                  <a:lnTo>
                    <a:pt x="264414" y="770890"/>
                  </a:lnTo>
                  <a:lnTo>
                    <a:pt x="769594" y="770890"/>
                  </a:lnTo>
                  <a:lnTo>
                    <a:pt x="771385" y="769620"/>
                  </a:lnTo>
                  <a:lnTo>
                    <a:pt x="771842" y="768350"/>
                  </a:lnTo>
                  <a:lnTo>
                    <a:pt x="771842" y="260350"/>
                  </a:lnTo>
                  <a:lnTo>
                    <a:pt x="771842" y="259080"/>
                  </a:lnTo>
                  <a:lnTo>
                    <a:pt x="771550" y="257810"/>
                  </a:lnTo>
                  <a:lnTo>
                    <a:pt x="770928" y="257810"/>
                  </a:lnTo>
                  <a:lnTo>
                    <a:pt x="770496" y="256540"/>
                  </a:lnTo>
                  <a:lnTo>
                    <a:pt x="762889" y="256540"/>
                  </a:lnTo>
                  <a:lnTo>
                    <a:pt x="762889" y="271780"/>
                  </a:lnTo>
                  <a:lnTo>
                    <a:pt x="762889" y="762000"/>
                  </a:lnTo>
                  <a:lnTo>
                    <a:pt x="747026" y="762000"/>
                  </a:lnTo>
                  <a:lnTo>
                    <a:pt x="746988" y="760730"/>
                  </a:lnTo>
                  <a:lnTo>
                    <a:pt x="742988" y="760730"/>
                  </a:lnTo>
                  <a:lnTo>
                    <a:pt x="742937" y="762000"/>
                  </a:lnTo>
                  <a:lnTo>
                    <a:pt x="726490" y="762000"/>
                  </a:lnTo>
                  <a:lnTo>
                    <a:pt x="726363" y="760730"/>
                  </a:lnTo>
                  <a:lnTo>
                    <a:pt x="722541" y="760730"/>
                  </a:lnTo>
                  <a:lnTo>
                    <a:pt x="722414" y="762000"/>
                  </a:lnTo>
                  <a:lnTo>
                    <a:pt x="705954" y="762000"/>
                  </a:lnTo>
                  <a:lnTo>
                    <a:pt x="705764" y="760730"/>
                  </a:lnTo>
                  <a:lnTo>
                    <a:pt x="704735" y="760730"/>
                  </a:lnTo>
                  <a:lnTo>
                    <a:pt x="703999" y="759460"/>
                  </a:lnTo>
                  <a:lnTo>
                    <a:pt x="702322" y="760730"/>
                  </a:lnTo>
                  <a:lnTo>
                    <a:pt x="701903" y="760730"/>
                  </a:lnTo>
                  <a:lnTo>
                    <a:pt x="701890" y="762000"/>
                  </a:lnTo>
                  <a:lnTo>
                    <a:pt x="685444" y="762000"/>
                  </a:lnTo>
                  <a:lnTo>
                    <a:pt x="685304" y="760730"/>
                  </a:lnTo>
                  <a:lnTo>
                    <a:pt x="681482" y="760730"/>
                  </a:lnTo>
                  <a:lnTo>
                    <a:pt x="681355" y="762000"/>
                  </a:lnTo>
                  <a:lnTo>
                    <a:pt x="664908" y="762000"/>
                  </a:lnTo>
                  <a:lnTo>
                    <a:pt x="664883" y="760730"/>
                  </a:lnTo>
                  <a:lnTo>
                    <a:pt x="664451" y="760730"/>
                  </a:lnTo>
                  <a:lnTo>
                    <a:pt x="662774" y="759460"/>
                  </a:lnTo>
                  <a:lnTo>
                    <a:pt x="662038" y="760730"/>
                  </a:lnTo>
                  <a:lnTo>
                    <a:pt x="661022" y="760730"/>
                  </a:lnTo>
                  <a:lnTo>
                    <a:pt x="660831" y="762000"/>
                  </a:lnTo>
                  <a:lnTo>
                    <a:pt x="644359" y="762000"/>
                  </a:lnTo>
                  <a:lnTo>
                    <a:pt x="644334" y="760730"/>
                  </a:lnTo>
                  <a:lnTo>
                    <a:pt x="640321" y="760730"/>
                  </a:lnTo>
                  <a:lnTo>
                    <a:pt x="640283" y="762000"/>
                  </a:lnTo>
                  <a:lnTo>
                    <a:pt x="623836" y="762000"/>
                  </a:lnTo>
                  <a:lnTo>
                    <a:pt x="623798" y="760730"/>
                  </a:lnTo>
                  <a:lnTo>
                    <a:pt x="619798" y="760730"/>
                  </a:lnTo>
                  <a:lnTo>
                    <a:pt x="619747" y="762000"/>
                  </a:lnTo>
                  <a:lnTo>
                    <a:pt x="603300" y="762000"/>
                  </a:lnTo>
                  <a:lnTo>
                    <a:pt x="603173" y="760730"/>
                  </a:lnTo>
                  <a:lnTo>
                    <a:pt x="599351" y="760730"/>
                  </a:lnTo>
                  <a:lnTo>
                    <a:pt x="599224" y="762000"/>
                  </a:lnTo>
                  <a:lnTo>
                    <a:pt x="582777" y="762000"/>
                  </a:lnTo>
                  <a:lnTo>
                    <a:pt x="582726" y="760730"/>
                  </a:lnTo>
                  <a:lnTo>
                    <a:pt x="578904" y="760730"/>
                  </a:lnTo>
                  <a:lnTo>
                    <a:pt x="578700" y="762000"/>
                  </a:lnTo>
                  <a:lnTo>
                    <a:pt x="562254" y="762000"/>
                  </a:lnTo>
                  <a:lnTo>
                    <a:pt x="562203" y="760730"/>
                  </a:lnTo>
                  <a:lnTo>
                    <a:pt x="558203" y="760730"/>
                  </a:lnTo>
                  <a:lnTo>
                    <a:pt x="558165" y="762000"/>
                  </a:lnTo>
                  <a:lnTo>
                    <a:pt x="541540" y="762000"/>
                  </a:lnTo>
                  <a:lnTo>
                    <a:pt x="541489" y="760730"/>
                  </a:lnTo>
                  <a:lnTo>
                    <a:pt x="537489" y="760730"/>
                  </a:lnTo>
                  <a:lnTo>
                    <a:pt x="537451" y="762000"/>
                  </a:lnTo>
                  <a:lnTo>
                    <a:pt x="520992" y="762000"/>
                  </a:lnTo>
                  <a:lnTo>
                    <a:pt x="520954" y="760730"/>
                  </a:lnTo>
                  <a:lnTo>
                    <a:pt x="516953" y="760730"/>
                  </a:lnTo>
                  <a:lnTo>
                    <a:pt x="516902" y="762000"/>
                  </a:lnTo>
                  <a:lnTo>
                    <a:pt x="500418" y="762000"/>
                  </a:lnTo>
                  <a:lnTo>
                    <a:pt x="500037" y="760730"/>
                  </a:lnTo>
                  <a:lnTo>
                    <a:pt x="499529" y="760730"/>
                  </a:lnTo>
                  <a:lnTo>
                    <a:pt x="498106" y="759460"/>
                  </a:lnTo>
                  <a:lnTo>
                    <a:pt x="497484" y="760730"/>
                  </a:lnTo>
                  <a:lnTo>
                    <a:pt x="496582" y="760730"/>
                  </a:lnTo>
                  <a:lnTo>
                    <a:pt x="496379" y="762000"/>
                  </a:lnTo>
                  <a:lnTo>
                    <a:pt x="479933" y="762000"/>
                  </a:lnTo>
                  <a:lnTo>
                    <a:pt x="479806" y="760730"/>
                  </a:lnTo>
                  <a:lnTo>
                    <a:pt x="475983" y="760730"/>
                  </a:lnTo>
                  <a:lnTo>
                    <a:pt x="475843" y="762000"/>
                  </a:lnTo>
                  <a:lnTo>
                    <a:pt x="459397" y="762000"/>
                  </a:lnTo>
                  <a:lnTo>
                    <a:pt x="459270" y="760730"/>
                  </a:lnTo>
                  <a:lnTo>
                    <a:pt x="455447" y="760730"/>
                  </a:lnTo>
                  <a:lnTo>
                    <a:pt x="455320" y="762000"/>
                  </a:lnTo>
                  <a:lnTo>
                    <a:pt x="438873" y="762000"/>
                  </a:lnTo>
                  <a:lnTo>
                    <a:pt x="438835" y="760730"/>
                  </a:lnTo>
                  <a:lnTo>
                    <a:pt x="434822" y="760730"/>
                  </a:lnTo>
                  <a:lnTo>
                    <a:pt x="434797" y="762000"/>
                  </a:lnTo>
                  <a:lnTo>
                    <a:pt x="418325" y="762000"/>
                  </a:lnTo>
                  <a:lnTo>
                    <a:pt x="418134" y="760730"/>
                  </a:lnTo>
                  <a:lnTo>
                    <a:pt x="417118" y="760730"/>
                  </a:lnTo>
                  <a:lnTo>
                    <a:pt x="416382" y="759460"/>
                  </a:lnTo>
                  <a:lnTo>
                    <a:pt x="414705" y="760730"/>
                  </a:lnTo>
                  <a:lnTo>
                    <a:pt x="414274" y="760730"/>
                  </a:lnTo>
                  <a:lnTo>
                    <a:pt x="414261" y="762000"/>
                  </a:lnTo>
                  <a:lnTo>
                    <a:pt x="397802" y="762000"/>
                  </a:lnTo>
                  <a:lnTo>
                    <a:pt x="397764" y="760730"/>
                  </a:lnTo>
                  <a:lnTo>
                    <a:pt x="393763" y="760730"/>
                  </a:lnTo>
                  <a:lnTo>
                    <a:pt x="393712" y="762000"/>
                  </a:lnTo>
                  <a:lnTo>
                    <a:pt x="377266" y="762000"/>
                  </a:lnTo>
                  <a:lnTo>
                    <a:pt x="377240" y="760730"/>
                  </a:lnTo>
                  <a:lnTo>
                    <a:pt x="373227" y="760730"/>
                  </a:lnTo>
                  <a:lnTo>
                    <a:pt x="373189" y="762000"/>
                  </a:lnTo>
                  <a:lnTo>
                    <a:pt x="356743" y="762000"/>
                  </a:lnTo>
                  <a:lnTo>
                    <a:pt x="356616" y="760730"/>
                  </a:lnTo>
                  <a:lnTo>
                    <a:pt x="352793" y="760730"/>
                  </a:lnTo>
                  <a:lnTo>
                    <a:pt x="352653" y="762000"/>
                  </a:lnTo>
                  <a:lnTo>
                    <a:pt x="336207" y="762000"/>
                  </a:lnTo>
                  <a:lnTo>
                    <a:pt x="336003" y="760730"/>
                  </a:lnTo>
                  <a:lnTo>
                    <a:pt x="334987" y="760730"/>
                  </a:lnTo>
                  <a:lnTo>
                    <a:pt x="334251" y="759460"/>
                  </a:lnTo>
                  <a:lnTo>
                    <a:pt x="332574" y="760730"/>
                  </a:lnTo>
                  <a:lnTo>
                    <a:pt x="332143" y="760730"/>
                  </a:lnTo>
                  <a:lnTo>
                    <a:pt x="332130" y="762000"/>
                  </a:lnTo>
                  <a:lnTo>
                    <a:pt x="315798" y="762000"/>
                  </a:lnTo>
                  <a:lnTo>
                    <a:pt x="315760" y="760730"/>
                  </a:lnTo>
                  <a:lnTo>
                    <a:pt x="311746" y="760730"/>
                  </a:lnTo>
                  <a:lnTo>
                    <a:pt x="311721" y="762000"/>
                  </a:lnTo>
                  <a:lnTo>
                    <a:pt x="295249" y="762000"/>
                  </a:lnTo>
                  <a:lnTo>
                    <a:pt x="295249" y="760730"/>
                  </a:lnTo>
                  <a:lnTo>
                    <a:pt x="291185" y="760730"/>
                  </a:lnTo>
                  <a:lnTo>
                    <a:pt x="291185" y="762000"/>
                  </a:lnTo>
                  <a:lnTo>
                    <a:pt x="274701" y="762000"/>
                  </a:lnTo>
                  <a:lnTo>
                    <a:pt x="274434" y="760730"/>
                  </a:lnTo>
                  <a:lnTo>
                    <a:pt x="273913" y="760730"/>
                  </a:lnTo>
                  <a:lnTo>
                    <a:pt x="281368" y="753110"/>
                  </a:lnTo>
                  <a:lnTo>
                    <a:pt x="281762" y="753110"/>
                  </a:lnTo>
                  <a:lnTo>
                    <a:pt x="282282" y="754380"/>
                  </a:lnTo>
                  <a:lnTo>
                    <a:pt x="283933" y="754380"/>
                  </a:lnTo>
                  <a:lnTo>
                    <a:pt x="285203" y="751840"/>
                  </a:lnTo>
                  <a:lnTo>
                    <a:pt x="284975" y="750570"/>
                  </a:lnTo>
                  <a:lnTo>
                    <a:pt x="284200" y="750570"/>
                  </a:lnTo>
                  <a:lnTo>
                    <a:pt x="291630" y="742950"/>
                  </a:lnTo>
                  <a:lnTo>
                    <a:pt x="292023" y="742950"/>
                  </a:lnTo>
                  <a:lnTo>
                    <a:pt x="292557" y="744220"/>
                  </a:lnTo>
                  <a:lnTo>
                    <a:pt x="294589" y="744220"/>
                  </a:lnTo>
                  <a:lnTo>
                    <a:pt x="295275" y="742950"/>
                  </a:lnTo>
                  <a:lnTo>
                    <a:pt x="295275" y="741680"/>
                  </a:lnTo>
                  <a:lnTo>
                    <a:pt x="295059" y="740410"/>
                  </a:lnTo>
                  <a:lnTo>
                    <a:pt x="294462" y="740410"/>
                  </a:lnTo>
                  <a:lnTo>
                    <a:pt x="301891" y="732790"/>
                  </a:lnTo>
                  <a:lnTo>
                    <a:pt x="302285" y="732790"/>
                  </a:lnTo>
                  <a:lnTo>
                    <a:pt x="302818" y="734060"/>
                  </a:lnTo>
                  <a:lnTo>
                    <a:pt x="304850" y="734060"/>
                  </a:lnTo>
                  <a:lnTo>
                    <a:pt x="305536" y="732790"/>
                  </a:lnTo>
                  <a:lnTo>
                    <a:pt x="305523" y="730250"/>
                  </a:lnTo>
                  <a:lnTo>
                    <a:pt x="304723" y="730250"/>
                  </a:lnTo>
                  <a:lnTo>
                    <a:pt x="312153" y="722630"/>
                  </a:lnTo>
                  <a:lnTo>
                    <a:pt x="315798" y="722630"/>
                  </a:lnTo>
                  <a:lnTo>
                    <a:pt x="315798" y="720090"/>
                  </a:lnTo>
                  <a:lnTo>
                    <a:pt x="314998" y="720090"/>
                  </a:lnTo>
                  <a:lnTo>
                    <a:pt x="322414" y="712470"/>
                  </a:lnTo>
                  <a:lnTo>
                    <a:pt x="326059" y="712470"/>
                  </a:lnTo>
                  <a:lnTo>
                    <a:pt x="326059" y="709930"/>
                  </a:lnTo>
                  <a:lnTo>
                    <a:pt x="325793" y="709930"/>
                  </a:lnTo>
                  <a:lnTo>
                    <a:pt x="325259" y="708660"/>
                  </a:lnTo>
                  <a:lnTo>
                    <a:pt x="332689" y="702310"/>
                  </a:lnTo>
                  <a:lnTo>
                    <a:pt x="335330" y="702310"/>
                  </a:lnTo>
                  <a:lnTo>
                    <a:pt x="336130" y="701040"/>
                  </a:lnTo>
                  <a:lnTo>
                    <a:pt x="336321" y="701040"/>
                  </a:lnTo>
                  <a:lnTo>
                    <a:pt x="336334" y="699770"/>
                  </a:lnTo>
                  <a:lnTo>
                    <a:pt x="336130" y="699770"/>
                  </a:lnTo>
                  <a:lnTo>
                    <a:pt x="335724" y="698500"/>
                  </a:lnTo>
                  <a:lnTo>
                    <a:pt x="335521" y="698500"/>
                  </a:lnTo>
                  <a:lnTo>
                    <a:pt x="342950" y="692150"/>
                  </a:lnTo>
                  <a:lnTo>
                    <a:pt x="346138" y="692150"/>
                  </a:lnTo>
                  <a:lnTo>
                    <a:pt x="346595" y="690880"/>
                  </a:lnTo>
                  <a:lnTo>
                    <a:pt x="346595" y="689610"/>
                  </a:lnTo>
                  <a:lnTo>
                    <a:pt x="346316" y="689610"/>
                  </a:lnTo>
                  <a:lnTo>
                    <a:pt x="345782" y="688340"/>
                  </a:lnTo>
                  <a:lnTo>
                    <a:pt x="353212" y="680720"/>
                  </a:lnTo>
                  <a:lnTo>
                    <a:pt x="353618" y="681990"/>
                  </a:lnTo>
                  <a:lnTo>
                    <a:pt x="356870" y="681990"/>
                  </a:lnTo>
                  <a:lnTo>
                    <a:pt x="356857" y="679450"/>
                  </a:lnTo>
                  <a:lnTo>
                    <a:pt x="356590" y="679450"/>
                  </a:lnTo>
                  <a:lnTo>
                    <a:pt x="356044" y="678180"/>
                  </a:lnTo>
                  <a:lnTo>
                    <a:pt x="363474" y="670560"/>
                  </a:lnTo>
                  <a:lnTo>
                    <a:pt x="364413" y="671830"/>
                  </a:lnTo>
                  <a:lnTo>
                    <a:pt x="365429" y="671830"/>
                  </a:lnTo>
                  <a:lnTo>
                    <a:pt x="367665" y="670560"/>
                  </a:lnTo>
                  <a:lnTo>
                    <a:pt x="367588" y="669290"/>
                  </a:lnTo>
                  <a:lnTo>
                    <a:pt x="366306" y="668020"/>
                  </a:lnTo>
                  <a:lnTo>
                    <a:pt x="373761" y="660400"/>
                  </a:lnTo>
                  <a:lnTo>
                    <a:pt x="374154" y="661670"/>
                  </a:lnTo>
                  <a:lnTo>
                    <a:pt x="376910" y="661670"/>
                  </a:lnTo>
                  <a:lnTo>
                    <a:pt x="377621" y="659130"/>
                  </a:lnTo>
                  <a:lnTo>
                    <a:pt x="377469" y="659130"/>
                  </a:lnTo>
                  <a:lnTo>
                    <a:pt x="376809" y="657860"/>
                  </a:lnTo>
                  <a:lnTo>
                    <a:pt x="376580" y="657860"/>
                  </a:lnTo>
                  <a:lnTo>
                    <a:pt x="384022" y="650240"/>
                  </a:lnTo>
                  <a:lnTo>
                    <a:pt x="384416" y="651510"/>
                  </a:lnTo>
                  <a:lnTo>
                    <a:pt x="386981" y="651510"/>
                  </a:lnTo>
                  <a:lnTo>
                    <a:pt x="387667" y="650240"/>
                  </a:lnTo>
                  <a:lnTo>
                    <a:pt x="387667" y="648970"/>
                  </a:lnTo>
                  <a:lnTo>
                    <a:pt x="387375" y="647700"/>
                  </a:lnTo>
                  <a:lnTo>
                    <a:pt x="386867" y="647700"/>
                  </a:lnTo>
                  <a:lnTo>
                    <a:pt x="394284" y="640080"/>
                  </a:lnTo>
                  <a:lnTo>
                    <a:pt x="394690" y="641350"/>
                  </a:lnTo>
                  <a:lnTo>
                    <a:pt x="397256" y="641350"/>
                  </a:lnTo>
                  <a:lnTo>
                    <a:pt x="397929" y="640080"/>
                  </a:lnTo>
                  <a:lnTo>
                    <a:pt x="397929" y="638810"/>
                  </a:lnTo>
                  <a:lnTo>
                    <a:pt x="397662" y="637540"/>
                  </a:lnTo>
                  <a:lnTo>
                    <a:pt x="397129" y="637540"/>
                  </a:lnTo>
                  <a:lnTo>
                    <a:pt x="404558" y="629920"/>
                  </a:lnTo>
                  <a:lnTo>
                    <a:pt x="404952" y="629920"/>
                  </a:lnTo>
                  <a:lnTo>
                    <a:pt x="405485" y="631190"/>
                  </a:lnTo>
                  <a:lnTo>
                    <a:pt x="407517" y="631190"/>
                  </a:lnTo>
                  <a:lnTo>
                    <a:pt x="408203" y="629920"/>
                  </a:lnTo>
                  <a:lnTo>
                    <a:pt x="408190" y="628650"/>
                  </a:lnTo>
                  <a:lnTo>
                    <a:pt x="407924" y="627380"/>
                  </a:lnTo>
                  <a:lnTo>
                    <a:pt x="407390" y="627380"/>
                  </a:lnTo>
                  <a:lnTo>
                    <a:pt x="414820" y="619760"/>
                  </a:lnTo>
                  <a:lnTo>
                    <a:pt x="415213" y="619760"/>
                  </a:lnTo>
                  <a:lnTo>
                    <a:pt x="415747" y="621030"/>
                  </a:lnTo>
                  <a:lnTo>
                    <a:pt x="417779" y="621030"/>
                  </a:lnTo>
                  <a:lnTo>
                    <a:pt x="418465" y="619760"/>
                  </a:lnTo>
                  <a:lnTo>
                    <a:pt x="418465" y="618490"/>
                  </a:lnTo>
                  <a:lnTo>
                    <a:pt x="418261" y="617220"/>
                  </a:lnTo>
                  <a:lnTo>
                    <a:pt x="417652" y="617220"/>
                  </a:lnTo>
                  <a:lnTo>
                    <a:pt x="425081" y="609600"/>
                  </a:lnTo>
                  <a:lnTo>
                    <a:pt x="425475" y="609600"/>
                  </a:lnTo>
                  <a:lnTo>
                    <a:pt x="426008" y="610870"/>
                  </a:lnTo>
                  <a:lnTo>
                    <a:pt x="428040" y="610870"/>
                  </a:lnTo>
                  <a:lnTo>
                    <a:pt x="428726" y="609600"/>
                  </a:lnTo>
                  <a:lnTo>
                    <a:pt x="428726" y="607060"/>
                  </a:lnTo>
                  <a:lnTo>
                    <a:pt x="427913" y="607060"/>
                  </a:lnTo>
                  <a:lnTo>
                    <a:pt x="435343" y="599440"/>
                  </a:lnTo>
                  <a:lnTo>
                    <a:pt x="438988" y="599440"/>
                  </a:lnTo>
                  <a:lnTo>
                    <a:pt x="438988" y="596900"/>
                  </a:lnTo>
                  <a:lnTo>
                    <a:pt x="438188" y="596900"/>
                  </a:lnTo>
                  <a:lnTo>
                    <a:pt x="445604" y="589280"/>
                  </a:lnTo>
                  <a:lnTo>
                    <a:pt x="449249" y="589280"/>
                  </a:lnTo>
                  <a:lnTo>
                    <a:pt x="449249" y="586740"/>
                  </a:lnTo>
                  <a:lnTo>
                    <a:pt x="448983" y="586740"/>
                  </a:lnTo>
                  <a:lnTo>
                    <a:pt x="448449" y="585470"/>
                  </a:lnTo>
                  <a:lnTo>
                    <a:pt x="455879" y="579120"/>
                  </a:lnTo>
                  <a:lnTo>
                    <a:pt x="459003" y="579120"/>
                  </a:lnTo>
                  <a:lnTo>
                    <a:pt x="459473" y="577850"/>
                  </a:lnTo>
                  <a:lnTo>
                    <a:pt x="459511" y="576580"/>
                  </a:lnTo>
                  <a:lnTo>
                    <a:pt x="459244" y="576580"/>
                  </a:lnTo>
                  <a:lnTo>
                    <a:pt x="458711" y="575310"/>
                  </a:lnTo>
                  <a:lnTo>
                    <a:pt x="466140" y="568960"/>
                  </a:lnTo>
                  <a:lnTo>
                    <a:pt x="467067" y="570230"/>
                  </a:lnTo>
                  <a:lnTo>
                    <a:pt x="468096" y="570230"/>
                  </a:lnTo>
                  <a:lnTo>
                    <a:pt x="470331" y="567690"/>
                  </a:lnTo>
                  <a:lnTo>
                    <a:pt x="470242" y="566420"/>
                  </a:lnTo>
                  <a:lnTo>
                    <a:pt x="468972" y="565150"/>
                  </a:lnTo>
                  <a:lnTo>
                    <a:pt x="476402" y="557530"/>
                  </a:lnTo>
                  <a:lnTo>
                    <a:pt x="477329" y="558800"/>
                  </a:lnTo>
                  <a:lnTo>
                    <a:pt x="478358" y="560070"/>
                  </a:lnTo>
                  <a:lnTo>
                    <a:pt x="480593" y="557530"/>
                  </a:lnTo>
                  <a:lnTo>
                    <a:pt x="480517" y="556260"/>
                  </a:lnTo>
                  <a:lnTo>
                    <a:pt x="479234" y="554990"/>
                  </a:lnTo>
                  <a:lnTo>
                    <a:pt x="486689" y="547370"/>
                  </a:lnTo>
                  <a:lnTo>
                    <a:pt x="487083" y="548640"/>
                  </a:lnTo>
                  <a:lnTo>
                    <a:pt x="489648" y="548640"/>
                  </a:lnTo>
                  <a:lnTo>
                    <a:pt x="490334" y="547370"/>
                  </a:lnTo>
                  <a:lnTo>
                    <a:pt x="490334" y="546100"/>
                  </a:lnTo>
                  <a:lnTo>
                    <a:pt x="490042" y="544830"/>
                  </a:lnTo>
                  <a:lnTo>
                    <a:pt x="489521" y="544830"/>
                  </a:lnTo>
                  <a:lnTo>
                    <a:pt x="496951" y="537210"/>
                  </a:lnTo>
                  <a:lnTo>
                    <a:pt x="497090" y="537210"/>
                  </a:lnTo>
                  <a:lnTo>
                    <a:pt x="497611" y="538480"/>
                  </a:lnTo>
                  <a:lnTo>
                    <a:pt x="499656" y="538480"/>
                  </a:lnTo>
                  <a:lnTo>
                    <a:pt x="500151" y="537210"/>
                  </a:lnTo>
                  <a:lnTo>
                    <a:pt x="500595" y="537210"/>
                  </a:lnTo>
                  <a:lnTo>
                    <a:pt x="500595" y="535940"/>
                  </a:lnTo>
                  <a:lnTo>
                    <a:pt x="500329" y="534670"/>
                  </a:lnTo>
                  <a:lnTo>
                    <a:pt x="499795" y="534670"/>
                  </a:lnTo>
                  <a:lnTo>
                    <a:pt x="507212" y="527050"/>
                  </a:lnTo>
                  <a:lnTo>
                    <a:pt x="507606" y="528320"/>
                  </a:lnTo>
                  <a:lnTo>
                    <a:pt x="510171" y="528320"/>
                  </a:lnTo>
                  <a:lnTo>
                    <a:pt x="510857" y="527050"/>
                  </a:lnTo>
                  <a:lnTo>
                    <a:pt x="510857" y="525780"/>
                  </a:lnTo>
                  <a:lnTo>
                    <a:pt x="510590" y="524510"/>
                  </a:lnTo>
                  <a:lnTo>
                    <a:pt x="510057" y="524510"/>
                  </a:lnTo>
                  <a:lnTo>
                    <a:pt x="517486" y="516890"/>
                  </a:lnTo>
                  <a:lnTo>
                    <a:pt x="517880" y="518160"/>
                  </a:lnTo>
                  <a:lnTo>
                    <a:pt x="520446" y="518160"/>
                  </a:lnTo>
                  <a:lnTo>
                    <a:pt x="521119" y="516890"/>
                  </a:lnTo>
                  <a:lnTo>
                    <a:pt x="521119" y="515620"/>
                  </a:lnTo>
                  <a:lnTo>
                    <a:pt x="520852" y="514350"/>
                  </a:lnTo>
                  <a:lnTo>
                    <a:pt x="520319" y="514350"/>
                  </a:lnTo>
                  <a:lnTo>
                    <a:pt x="527748" y="506730"/>
                  </a:lnTo>
                  <a:lnTo>
                    <a:pt x="528142" y="506730"/>
                  </a:lnTo>
                  <a:lnTo>
                    <a:pt x="528675" y="508000"/>
                  </a:lnTo>
                  <a:lnTo>
                    <a:pt x="530707" y="508000"/>
                  </a:lnTo>
                  <a:lnTo>
                    <a:pt x="531393" y="506730"/>
                  </a:lnTo>
                  <a:lnTo>
                    <a:pt x="531393" y="505460"/>
                  </a:lnTo>
                  <a:lnTo>
                    <a:pt x="531114" y="504190"/>
                  </a:lnTo>
                  <a:lnTo>
                    <a:pt x="530580" y="504190"/>
                  </a:lnTo>
                  <a:lnTo>
                    <a:pt x="538010" y="496570"/>
                  </a:lnTo>
                  <a:lnTo>
                    <a:pt x="538403" y="496570"/>
                  </a:lnTo>
                  <a:lnTo>
                    <a:pt x="538937" y="497840"/>
                  </a:lnTo>
                  <a:lnTo>
                    <a:pt x="540969" y="497840"/>
                  </a:lnTo>
                  <a:lnTo>
                    <a:pt x="541655" y="496570"/>
                  </a:lnTo>
                  <a:lnTo>
                    <a:pt x="541655" y="494030"/>
                  </a:lnTo>
                  <a:lnTo>
                    <a:pt x="540842" y="494030"/>
                  </a:lnTo>
                  <a:lnTo>
                    <a:pt x="548271" y="486410"/>
                  </a:lnTo>
                  <a:lnTo>
                    <a:pt x="548665" y="486410"/>
                  </a:lnTo>
                  <a:lnTo>
                    <a:pt x="549198" y="487680"/>
                  </a:lnTo>
                  <a:lnTo>
                    <a:pt x="551230" y="487680"/>
                  </a:lnTo>
                  <a:lnTo>
                    <a:pt x="551916" y="486410"/>
                  </a:lnTo>
                  <a:lnTo>
                    <a:pt x="551916" y="483870"/>
                  </a:lnTo>
                  <a:lnTo>
                    <a:pt x="551103" y="483870"/>
                  </a:lnTo>
                  <a:lnTo>
                    <a:pt x="558533" y="476250"/>
                  </a:lnTo>
                  <a:lnTo>
                    <a:pt x="562178" y="476250"/>
                  </a:lnTo>
                  <a:lnTo>
                    <a:pt x="562178" y="473710"/>
                  </a:lnTo>
                  <a:lnTo>
                    <a:pt x="561378" y="473710"/>
                  </a:lnTo>
                  <a:lnTo>
                    <a:pt x="568794" y="466090"/>
                  </a:lnTo>
                  <a:lnTo>
                    <a:pt x="572439" y="466090"/>
                  </a:lnTo>
                  <a:lnTo>
                    <a:pt x="572439" y="463550"/>
                  </a:lnTo>
                  <a:lnTo>
                    <a:pt x="572173" y="463550"/>
                  </a:lnTo>
                  <a:lnTo>
                    <a:pt x="571639" y="462280"/>
                  </a:lnTo>
                  <a:lnTo>
                    <a:pt x="579069" y="455930"/>
                  </a:lnTo>
                  <a:lnTo>
                    <a:pt x="582193" y="455930"/>
                  </a:lnTo>
                  <a:lnTo>
                    <a:pt x="582663" y="454660"/>
                  </a:lnTo>
                  <a:lnTo>
                    <a:pt x="582701" y="453390"/>
                  </a:lnTo>
                  <a:lnTo>
                    <a:pt x="582422" y="453390"/>
                  </a:lnTo>
                  <a:lnTo>
                    <a:pt x="581901" y="452120"/>
                  </a:lnTo>
                  <a:lnTo>
                    <a:pt x="589330" y="445770"/>
                  </a:lnTo>
                  <a:lnTo>
                    <a:pt x="592518" y="445770"/>
                  </a:lnTo>
                  <a:lnTo>
                    <a:pt x="593001" y="444500"/>
                  </a:lnTo>
                  <a:lnTo>
                    <a:pt x="592975" y="443230"/>
                  </a:lnTo>
                  <a:lnTo>
                    <a:pt x="592696" y="443230"/>
                  </a:lnTo>
                  <a:lnTo>
                    <a:pt x="592162" y="441960"/>
                  </a:lnTo>
                  <a:lnTo>
                    <a:pt x="599617" y="434340"/>
                  </a:lnTo>
                  <a:lnTo>
                    <a:pt x="600011" y="435610"/>
                  </a:lnTo>
                  <a:lnTo>
                    <a:pt x="603262" y="435610"/>
                  </a:lnTo>
                  <a:lnTo>
                    <a:pt x="603262" y="433070"/>
                  </a:lnTo>
                  <a:lnTo>
                    <a:pt x="602970" y="433070"/>
                  </a:lnTo>
                  <a:lnTo>
                    <a:pt x="602449" y="431800"/>
                  </a:lnTo>
                  <a:lnTo>
                    <a:pt x="609879" y="424180"/>
                  </a:lnTo>
                  <a:lnTo>
                    <a:pt x="610273" y="425450"/>
                  </a:lnTo>
                  <a:lnTo>
                    <a:pt x="612838" y="425450"/>
                  </a:lnTo>
                  <a:lnTo>
                    <a:pt x="613524" y="424180"/>
                  </a:lnTo>
                  <a:lnTo>
                    <a:pt x="613511" y="422910"/>
                  </a:lnTo>
                  <a:lnTo>
                    <a:pt x="613232" y="421640"/>
                  </a:lnTo>
                  <a:lnTo>
                    <a:pt x="612711" y="421640"/>
                  </a:lnTo>
                  <a:lnTo>
                    <a:pt x="620141" y="414020"/>
                  </a:lnTo>
                  <a:lnTo>
                    <a:pt x="620534" y="415290"/>
                  </a:lnTo>
                  <a:lnTo>
                    <a:pt x="623277" y="415290"/>
                  </a:lnTo>
                  <a:lnTo>
                    <a:pt x="623989" y="412750"/>
                  </a:lnTo>
                  <a:lnTo>
                    <a:pt x="623836" y="412750"/>
                  </a:lnTo>
                  <a:lnTo>
                    <a:pt x="623189" y="411480"/>
                  </a:lnTo>
                  <a:lnTo>
                    <a:pt x="622985" y="411480"/>
                  </a:lnTo>
                  <a:lnTo>
                    <a:pt x="630402" y="403860"/>
                  </a:lnTo>
                  <a:lnTo>
                    <a:pt x="630796" y="405130"/>
                  </a:lnTo>
                  <a:lnTo>
                    <a:pt x="633361" y="405130"/>
                  </a:lnTo>
                  <a:lnTo>
                    <a:pt x="634047" y="403860"/>
                  </a:lnTo>
                  <a:lnTo>
                    <a:pt x="634047" y="402590"/>
                  </a:lnTo>
                  <a:lnTo>
                    <a:pt x="633780" y="401320"/>
                  </a:lnTo>
                  <a:lnTo>
                    <a:pt x="633247" y="401320"/>
                  </a:lnTo>
                  <a:lnTo>
                    <a:pt x="640676" y="393700"/>
                  </a:lnTo>
                  <a:lnTo>
                    <a:pt x="641070" y="394970"/>
                  </a:lnTo>
                  <a:lnTo>
                    <a:pt x="643636" y="394970"/>
                  </a:lnTo>
                  <a:lnTo>
                    <a:pt x="644309" y="393700"/>
                  </a:lnTo>
                  <a:lnTo>
                    <a:pt x="644309" y="392430"/>
                  </a:lnTo>
                  <a:lnTo>
                    <a:pt x="644042" y="391160"/>
                  </a:lnTo>
                  <a:lnTo>
                    <a:pt x="643509" y="391160"/>
                  </a:lnTo>
                  <a:lnTo>
                    <a:pt x="650938" y="383540"/>
                  </a:lnTo>
                  <a:lnTo>
                    <a:pt x="651332" y="383540"/>
                  </a:lnTo>
                  <a:lnTo>
                    <a:pt x="651865" y="384810"/>
                  </a:lnTo>
                  <a:lnTo>
                    <a:pt x="653897" y="384810"/>
                  </a:lnTo>
                  <a:lnTo>
                    <a:pt x="654583" y="383540"/>
                  </a:lnTo>
                  <a:lnTo>
                    <a:pt x="654583" y="382270"/>
                  </a:lnTo>
                  <a:lnTo>
                    <a:pt x="654304" y="381000"/>
                  </a:lnTo>
                  <a:lnTo>
                    <a:pt x="653770" y="381000"/>
                  </a:lnTo>
                  <a:lnTo>
                    <a:pt x="661200" y="373380"/>
                  </a:lnTo>
                  <a:lnTo>
                    <a:pt x="661733" y="373380"/>
                  </a:lnTo>
                  <a:lnTo>
                    <a:pt x="662228" y="374650"/>
                  </a:lnTo>
                  <a:lnTo>
                    <a:pt x="664159" y="374650"/>
                  </a:lnTo>
                  <a:lnTo>
                    <a:pt x="664845" y="373380"/>
                  </a:lnTo>
                  <a:lnTo>
                    <a:pt x="664845" y="370840"/>
                  </a:lnTo>
                  <a:lnTo>
                    <a:pt x="664032" y="370840"/>
                  </a:lnTo>
                  <a:lnTo>
                    <a:pt x="671461" y="363220"/>
                  </a:lnTo>
                  <a:lnTo>
                    <a:pt x="672401" y="363220"/>
                  </a:lnTo>
                  <a:lnTo>
                    <a:pt x="673049" y="364490"/>
                  </a:lnTo>
                  <a:lnTo>
                    <a:pt x="674420" y="364490"/>
                  </a:lnTo>
                  <a:lnTo>
                    <a:pt x="675106" y="363220"/>
                  </a:lnTo>
                  <a:lnTo>
                    <a:pt x="675106" y="360680"/>
                  </a:lnTo>
                  <a:lnTo>
                    <a:pt x="674293" y="360680"/>
                  </a:lnTo>
                  <a:lnTo>
                    <a:pt x="681723" y="353060"/>
                  </a:lnTo>
                  <a:lnTo>
                    <a:pt x="685380" y="353060"/>
                  </a:lnTo>
                  <a:lnTo>
                    <a:pt x="685368" y="350520"/>
                  </a:lnTo>
                  <a:lnTo>
                    <a:pt x="684568" y="350520"/>
                  </a:lnTo>
                  <a:lnTo>
                    <a:pt x="691946" y="342900"/>
                  </a:lnTo>
                  <a:lnTo>
                    <a:pt x="692899" y="344170"/>
                  </a:lnTo>
                  <a:lnTo>
                    <a:pt x="693851" y="344170"/>
                  </a:lnTo>
                  <a:lnTo>
                    <a:pt x="695782" y="341630"/>
                  </a:lnTo>
                  <a:lnTo>
                    <a:pt x="695782" y="340360"/>
                  </a:lnTo>
                  <a:lnTo>
                    <a:pt x="694829" y="339090"/>
                  </a:lnTo>
                  <a:lnTo>
                    <a:pt x="702271" y="332740"/>
                  </a:lnTo>
                  <a:lnTo>
                    <a:pt x="704900" y="332740"/>
                  </a:lnTo>
                  <a:lnTo>
                    <a:pt x="705713" y="331470"/>
                  </a:lnTo>
                  <a:lnTo>
                    <a:pt x="705916" y="331470"/>
                  </a:lnTo>
                  <a:lnTo>
                    <a:pt x="705904" y="330200"/>
                  </a:lnTo>
                  <a:lnTo>
                    <a:pt x="705294" y="330200"/>
                  </a:lnTo>
                  <a:lnTo>
                    <a:pt x="705256" y="328930"/>
                  </a:lnTo>
                  <a:lnTo>
                    <a:pt x="705116" y="328930"/>
                  </a:lnTo>
                  <a:lnTo>
                    <a:pt x="712546" y="322580"/>
                  </a:lnTo>
                  <a:lnTo>
                    <a:pt x="716191" y="322580"/>
                  </a:lnTo>
                  <a:lnTo>
                    <a:pt x="716165" y="320040"/>
                  </a:lnTo>
                  <a:lnTo>
                    <a:pt x="715899" y="320040"/>
                  </a:lnTo>
                  <a:lnTo>
                    <a:pt x="715378" y="318770"/>
                  </a:lnTo>
                  <a:lnTo>
                    <a:pt x="722807" y="311150"/>
                  </a:lnTo>
                  <a:lnTo>
                    <a:pt x="723201" y="312420"/>
                  </a:lnTo>
                  <a:lnTo>
                    <a:pt x="726452" y="312420"/>
                  </a:lnTo>
                  <a:lnTo>
                    <a:pt x="726452" y="309880"/>
                  </a:lnTo>
                  <a:lnTo>
                    <a:pt x="726160" y="309880"/>
                  </a:lnTo>
                  <a:lnTo>
                    <a:pt x="725639" y="308610"/>
                  </a:lnTo>
                  <a:lnTo>
                    <a:pt x="733069" y="300990"/>
                  </a:lnTo>
                  <a:lnTo>
                    <a:pt x="733463" y="302260"/>
                  </a:lnTo>
                  <a:lnTo>
                    <a:pt x="736028" y="302260"/>
                  </a:lnTo>
                  <a:lnTo>
                    <a:pt x="736714" y="300990"/>
                  </a:lnTo>
                  <a:lnTo>
                    <a:pt x="736701" y="299720"/>
                  </a:lnTo>
                  <a:lnTo>
                    <a:pt x="736434" y="298450"/>
                  </a:lnTo>
                  <a:lnTo>
                    <a:pt x="735901" y="298450"/>
                  </a:lnTo>
                  <a:lnTo>
                    <a:pt x="743331" y="290830"/>
                  </a:lnTo>
                  <a:lnTo>
                    <a:pt x="743724" y="292100"/>
                  </a:lnTo>
                  <a:lnTo>
                    <a:pt x="746290" y="292100"/>
                  </a:lnTo>
                  <a:lnTo>
                    <a:pt x="746975" y="290830"/>
                  </a:lnTo>
                  <a:lnTo>
                    <a:pt x="746975" y="289560"/>
                  </a:lnTo>
                  <a:lnTo>
                    <a:pt x="746709" y="288290"/>
                  </a:lnTo>
                  <a:lnTo>
                    <a:pt x="746175" y="288290"/>
                  </a:lnTo>
                  <a:lnTo>
                    <a:pt x="753592" y="280670"/>
                  </a:lnTo>
                  <a:lnTo>
                    <a:pt x="753986" y="281940"/>
                  </a:lnTo>
                  <a:lnTo>
                    <a:pt x="756602" y="281940"/>
                  </a:lnTo>
                  <a:lnTo>
                    <a:pt x="757313" y="280670"/>
                  </a:lnTo>
                  <a:lnTo>
                    <a:pt x="757313" y="279400"/>
                  </a:lnTo>
                  <a:lnTo>
                    <a:pt x="757034" y="278130"/>
                  </a:lnTo>
                  <a:lnTo>
                    <a:pt x="756500" y="278130"/>
                  </a:lnTo>
                  <a:lnTo>
                    <a:pt x="762889" y="271780"/>
                  </a:lnTo>
                  <a:lnTo>
                    <a:pt x="762889" y="256540"/>
                  </a:lnTo>
                  <a:lnTo>
                    <a:pt x="756297" y="256540"/>
                  </a:lnTo>
                  <a:lnTo>
                    <a:pt x="756297" y="265430"/>
                  </a:lnTo>
                  <a:lnTo>
                    <a:pt x="749947" y="271780"/>
                  </a:lnTo>
                  <a:lnTo>
                    <a:pt x="741045" y="280670"/>
                  </a:lnTo>
                  <a:lnTo>
                    <a:pt x="730885" y="290830"/>
                  </a:lnTo>
                  <a:lnTo>
                    <a:pt x="720725" y="300990"/>
                  </a:lnTo>
                  <a:lnTo>
                    <a:pt x="710552" y="311150"/>
                  </a:lnTo>
                  <a:lnTo>
                    <a:pt x="678802" y="342900"/>
                  </a:lnTo>
                  <a:lnTo>
                    <a:pt x="658469" y="363220"/>
                  </a:lnTo>
                  <a:lnTo>
                    <a:pt x="648309" y="373380"/>
                  </a:lnTo>
                  <a:lnTo>
                    <a:pt x="638136" y="383540"/>
                  </a:lnTo>
                  <a:lnTo>
                    <a:pt x="627976" y="393700"/>
                  </a:lnTo>
                  <a:lnTo>
                    <a:pt x="617816" y="403860"/>
                  </a:lnTo>
                  <a:lnTo>
                    <a:pt x="607644" y="414020"/>
                  </a:lnTo>
                  <a:lnTo>
                    <a:pt x="597484" y="424180"/>
                  </a:lnTo>
                  <a:lnTo>
                    <a:pt x="587324" y="434340"/>
                  </a:lnTo>
                  <a:lnTo>
                    <a:pt x="535228" y="486410"/>
                  </a:lnTo>
                  <a:lnTo>
                    <a:pt x="525068" y="496570"/>
                  </a:lnTo>
                  <a:lnTo>
                    <a:pt x="514908" y="506730"/>
                  </a:lnTo>
                  <a:lnTo>
                    <a:pt x="504736" y="516890"/>
                  </a:lnTo>
                  <a:lnTo>
                    <a:pt x="494576" y="527050"/>
                  </a:lnTo>
                  <a:lnTo>
                    <a:pt x="474243" y="547370"/>
                  </a:lnTo>
                  <a:lnTo>
                    <a:pt x="464083" y="557530"/>
                  </a:lnTo>
                  <a:lnTo>
                    <a:pt x="452653" y="568960"/>
                  </a:lnTo>
                  <a:lnTo>
                    <a:pt x="412000" y="609600"/>
                  </a:lnTo>
                  <a:lnTo>
                    <a:pt x="401828" y="619760"/>
                  </a:lnTo>
                  <a:lnTo>
                    <a:pt x="391668" y="629920"/>
                  </a:lnTo>
                  <a:lnTo>
                    <a:pt x="381508" y="640080"/>
                  </a:lnTo>
                  <a:lnTo>
                    <a:pt x="371335" y="650240"/>
                  </a:lnTo>
                  <a:lnTo>
                    <a:pt x="361175" y="660400"/>
                  </a:lnTo>
                  <a:lnTo>
                    <a:pt x="351015" y="670560"/>
                  </a:lnTo>
                  <a:lnTo>
                    <a:pt x="340842" y="680720"/>
                  </a:lnTo>
                  <a:lnTo>
                    <a:pt x="288759" y="732790"/>
                  </a:lnTo>
                  <a:lnTo>
                    <a:pt x="278599" y="742950"/>
                  </a:lnTo>
                  <a:lnTo>
                    <a:pt x="268427" y="753110"/>
                  </a:lnTo>
                  <a:lnTo>
                    <a:pt x="264617" y="756920"/>
                  </a:lnTo>
                  <a:lnTo>
                    <a:pt x="265442" y="265430"/>
                  </a:lnTo>
                  <a:lnTo>
                    <a:pt x="756297" y="265430"/>
                  </a:lnTo>
                  <a:lnTo>
                    <a:pt x="756297" y="256540"/>
                  </a:lnTo>
                  <a:lnTo>
                    <a:pt x="265442" y="256540"/>
                  </a:lnTo>
                  <a:lnTo>
                    <a:pt x="265861" y="8890"/>
                  </a:lnTo>
                  <a:lnTo>
                    <a:pt x="1019467" y="8890"/>
                  </a:lnTo>
                  <a:lnTo>
                    <a:pt x="1019467" y="0"/>
                  </a:lnTo>
                  <a:lnTo>
                    <a:pt x="256641" y="0"/>
                  </a:lnTo>
                  <a:lnTo>
                    <a:pt x="256641" y="8890"/>
                  </a:lnTo>
                  <a:lnTo>
                    <a:pt x="256222" y="256540"/>
                  </a:lnTo>
                  <a:lnTo>
                    <a:pt x="256222" y="265430"/>
                  </a:lnTo>
                  <a:lnTo>
                    <a:pt x="255828" y="502920"/>
                  </a:lnTo>
                  <a:lnTo>
                    <a:pt x="255803" y="513080"/>
                  </a:lnTo>
                  <a:lnTo>
                    <a:pt x="255397" y="756920"/>
                  </a:lnTo>
                  <a:lnTo>
                    <a:pt x="255397" y="762000"/>
                  </a:lnTo>
                  <a:lnTo>
                    <a:pt x="255371" y="770890"/>
                  </a:lnTo>
                  <a:lnTo>
                    <a:pt x="254977" y="1018540"/>
                  </a:lnTo>
                  <a:lnTo>
                    <a:pt x="9220" y="1018540"/>
                  </a:lnTo>
                  <a:lnTo>
                    <a:pt x="9220" y="770890"/>
                  </a:lnTo>
                  <a:lnTo>
                    <a:pt x="255371" y="770890"/>
                  </a:lnTo>
                  <a:lnTo>
                    <a:pt x="255371" y="762000"/>
                  </a:lnTo>
                  <a:lnTo>
                    <a:pt x="9220" y="762000"/>
                  </a:lnTo>
                  <a:lnTo>
                    <a:pt x="9220" y="513080"/>
                  </a:lnTo>
                  <a:lnTo>
                    <a:pt x="255803" y="513080"/>
                  </a:lnTo>
                  <a:lnTo>
                    <a:pt x="255803" y="502920"/>
                  </a:lnTo>
                  <a:lnTo>
                    <a:pt x="9220" y="502920"/>
                  </a:lnTo>
                  <a:lnTo>
                    <a:pt x="9220" y="265430"/>
                  </a:lnTo>
                  <a:lnTo>
                    <a:pt x="256222" y="265430"/>
                  </a:lnTo>
                  <a:lnTo>
                    <a:pt x="256222" y="256540"/>
                  </a:lnTo>
                  <a:lnTo>
                    <a:pt x="9220" y="256540"/>
                  </a:lnTo>
                  <a:lnTo>
                    <a:pt x="9220" y="8890"/>
                  </a:lnTo>
                  <a:lnTo>
                    <a:pt x="256641" y="8890"/>
                  </a:lnTo>
                  <a:lnTo>
                    <a:pt x="256641" y="0"/>
                  </a:lnTo>
                  <a:lnTo>
                    <a:pt x="2247" y="0"/>
                  </a:lnTo>
                  <a:lnTo>
                    <a:pt x="444" y="1270"/>
                  </a:lnTo>
                  <a:lnTo>
                    <a:pt x="0" y="2540"/>
                  </a:lnTo>
                  <a:lnTo>
                    <a:pt x="0" y="8890"/>
                  </a:lnTo>
                  <a:lnTo>
                    <a:pt x="0" y="265430"/>
                  </a:lnTo>
                  <a:lnTo>
                    <a:pt x="0" y="1024890"/>
                  </a:lnTo>
                  <a:lnTo>
                    <a:pt x="444" y="1026160"/>
                  </a:lnTo>
                  <a:lnTo>
                    <a:pt x="2247" y="1027430"/>
                  </a:lnTo>
                  <a:lnTo>
                    <a:pt x="1026439" y="1027430"/>
                  </a:lnTo>
                  <a:lnTo>
                    <a:pt x="1028242" y="1026160"/>
                  </a:lnTo>
                  <a:lnTo>
                    <a:pt x="1028687" y="1024890"/>
                  </a:lnTo>
                  <a:lnTo>
                    <a:pt x="1028687" y="254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409" y="391260"/>
              <a:ext cx="76200" cy="363855"/>
            </a:xfrm>
            <a:custGeom>
              <a:avLst/>
              <a:gdLst/>
              <a:ahLst/>
              <a:cxnLst/>
              <a:rect l="l" t="t" r="r" b="b"/>
              <a:pathLst>
                <a:path w="76200" h="363855">
                  <a:moveTo>
                    <a:pt x="4114" y="359994"/>
                  </a:moveTo>
                  <a:lnTo>
                    <a:pt x="3429" y="359308"/>
                  </a:lnTo>
                  <a:lnTo>
                    <a:pt x="698" y="359308"/>
                  </a:lnTo>
                  <a:lnTo>
                    <a:pt x="12" y="359994"/>
                  </a:lnTo>
                  <a:lnTo>
                    <a:pt x="12" y="362724"/>
                  </a:lnTo>
                  <a:lnTo>
                    <a:pt x="698" y="363410"/>
                  </a:lnTo>
                  <a:lnTo>
                    <a:pt x="2057" y="363410"/>
                  </a:lnTo>
                  <a:lnTo>
                    <a:pt x="3429" y="363410"/>
                  </a:lnTo>
                  <a:lnTo>
                    <a:pt x="4114" y="362724"/>
                  </a:lnTo>
                  <a:lnTo>
                    <a:pt x="4114" y="359994"/>
                  </a:lnTo>
                  <a:close/>
                </a:path>
                <a:path w="76200" h="363855">
                  <a:moveTo>
                    <a:pt x="4114" y="339458"/>
                  </a:moveTo>
                  <a:lnTo>
                    <a:pt x="3429" y="338772"/>
                  </a:lnTo>
                  <a:lnTo>
                    <a:pt x="698" y="338772"/>
                  </a:lnTo>
                  <a:lnTo>
                    <a:pt x="12" y="339458"/>
                  </a:lnTo>
                  <a:lnTo>
                    <a:pt x="12" y="342201"/>
                  </a:lnTo>
                  <a:lnTo>
                    <a:pt x="698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58"/>
                  </a:lnTo>
                  <a:close/>
                </a:path>
                <a:path w="76200" h="363855">
                  <a:moveTo>
                    <a:pt x="4114" y="318935"/>
                  </a:moveTo>
                  <a:lnTo>
                    <a:pt x="3429" y="318249"/>
                  </a:lnTo>
                  <a:lnTo>
                    <a:pt x="698" y="318249"/>
                  </a:lnTo>
                  <a:lnTo>
                    <a:pt x="12" y="318935"/>
                  </a:lnTo>
                  <a:lnTo>
                    <a:pt x="12" y="321665"/>
                  </a:lnTo>
                  <a:lnTo>
                    <a:pt x="698" y="322351"/>
                  </a:lnTo>
                  <a:lnTo>
                    <a:pt x="2057" y="322351"/>
                  </a:lnTo>
                  <a:lnTo>
                    <a:pt x="3429" y="322351"/>
                  </a:lnTo>
                  <a:lnTo>
                    <a:pt x="4114" y="321665"/>
                  </a:lnTo>
                  <a:lnTo>
                    <a:pt x="4114" y="318935"/>
                  </a:lnTo>
                  <a:close/>
                </a:path>
                <a:path w="76200" h="363855">
                  <a:moveTo>
                    <a:pt x="4114" y="298399"/>
                  </a:moveTo>
                  <a:lnTo>
                    <a:pt x="3429" y="297726"/>
                  </a:lnTo>
                  <a:lnTo>
                    <a:pt x="698" y="297726"/>
                  </a:lnTo>
                  <a:lnTo>
                    <a:pt x="12" y="298399"/>
                  </a:lnTo>
                  <a:lnTo>
                    <a:pt x="12" y="301142"/>
                  </a:lnTo>
                  <a:lnTo>
                    <a:pt x="698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42"/>
                  </a:lnTo>
                  <a:lnTo>
                    <a:pt x="4114" y="298399"/>
                  </a:lnTo>
                  <a:close/>
                </a:path>
                <a:path w="76200" h="363855">
                  <a:moveTo>
                    <a:pt x="4114" y="277876"/>
                  </a:moveTo>
                  <a:lnTo>
                    <a:pt x="3429" y="277190"/>
                  </a:lnTo>
                  <a:lnTo>
                    <a:pt x="698" y="277190"/>
                  </a:lnTo>
                  <a:lnTo>
                    <a:pt x="12" y="277876"/>
                  </a:lnTo>
                  <a:lnTo>
                    <a:pt x="12" y="280619"/>
                  </a:lnTo>
                  <a:lnTo>
                    <a:pt x="698" y="281292"/>
                  </a:lnTo>
                  <a:lnTo>
                    <a:pt x="2057" y="281292"/>
                  </a:lnTo>
                  <a:lnTo>
                    <a:pt x="3429" y="281292"/>
                  </a:lnTo>
                  <a:lnTo>
                    <a:pt x="4114" y="280619"/>
                  </a:lnTo>
                  <a:lnTo>
                    <a:pt x="4114" y="277876"/>
                  </a:lnTo>
                  <a:close/>
                </a:path>
                <a:path w="76200" h="363855">
                  <a:moveTo>
                    <a:pt x="4114" y="257327"/>
                  </a:moveTo>
                  <a:lnTo>
                    <a:pt x="3429" y="256641"/>
                  </a:lnTo>
                  <a:lnTo>
                    <a:pt x="698" y="256641"/>
                  </a:lnTo>
                  <a:lnTo>
                    <a:pt x="12" y="257327"/>
                  </a:lnTo>
                  <a:lnTo>
                    <a:pt x="12" y="260057"/>
                  </a:lnTo>
                  <a:lnTo>
                    <a:pt x="698" y="260743"/>
                  </a:lnTo>
                  <a:lnTo>
                    <a:pt x="2057" y="260743"/>
                  </a:lnTo>
                  <a:lnTo>
                    <a:pt x="3429" y="260743"/>
                  </a:lnTo>
                  <a:lnTo>
                    <a:pt x="4114" y="260057"/>
                  </a:lnTo>
                  <a:lnTo>
                    <a:pt x="4114" y="257327"/>
                  </a:lnTo>
                  <a:close/>
                </a:path>
                <a:path w="76200" h="363855">
                  <a:moveTo>
                    <a:pt x="4114" y="236791"/>
                  </a:moveTo>
                  <a:lnTo>
                    <a:pt x="3429" y="236118"/>
                  </a:lnTo>
                  <a:lnTo>
                    <a:pt x="698" y="236118"/>
                  </a:lnTo>
                  <a:lnTo>
                    <a:pt x="12" y="236804"/>
                  </a:lnTo>
                  <a:lnTo>
                    <a:pt x="12" y="239534"/>
                  </a:lnTo>
                  <a:lnTo>
                    <a:pt x="698" y="240220"/>
                  </a:lnTo>
                  <a:lnTo>
                    <a:pt x="2057" y="240220"/>
                  </a:lnTo>
                  <a:lnTo>
                    <a:pt x="3429" y="240220"/>
                  </a:lnTo>
                  <a:lnTo>
                    <a:pt x="4114" y="239534"/>
                  </a:lnTo>
                  <a:lnTo>
                    <a:pt x="4114" y="236791"/>
                  </a:lnTo>
                  <a:close/>
                </a:path>
                <a:path w="76200" h="363855">
                  <a:moveTo>
                    <a:pt x="4114" y="195783"/>
                  </a:moveTo>
                  <a:lnTo>
                    <a:pt x="3429" y="195110"/>
                  </a:lnTo>
                  <a:lnTo>
                    <a:pt x="698" y="195110"/>
                  </a:lnTo>
                  <a:lnTo>
                    <a:pt x="12" y="195783"/>
                  </a:lnTo>
                  <a:lnTo>
                    <a:pt x="12" y="198526"/>
                  </a:lnTo>
                  <a:lnTo>
                    <a:pt x="698" y="199212"/>
                  </a:lnTo>
                  <a:lnTo>
                    <a:pt x="2057" y="199212"/>
                  </a:lnTo>
                  <a:lnTo>
                    <a:pt x="3429" y="199212"/>
                  </a:lnTo>
                  <a:lnTo>
                    <a:pt x="4114" y="198526"/>
                  </a:lnTo>
                  <a:lnTo>
                    <a:pt x="4114" y="195783"/>
                  </a:lnTo>
                  <a:close/>
                </a:path>
                <a:path w="76200" h="363855">
                  <a:moveTo>
                    <a:pt x="4114" y="175209"/>
                  </a:moveTo>
                  <a:lnTo>
                    <a:pt x="3429" y="174536"/>
                  </a:lnTo>
                  <a:lnTo>
                    <a:pt x="698" y="174536"/>
                  </a:lnTo>
                  <a:lnTo>
                    <a:pt x="12" y="175209"/>
                  </a:lnTo>
                  <a:lnTo>
                    <a:pt x="12" y="177952"/>
                  </a:lnTo>
                  <a:lnTo>
                    <a:pt x="698" y="178638"/>
                  </a:lnTo>
                  <a:lnTo>
                    <a:pt x="2057" y="178638"/>
                  </a:lnTo>
                  <a:lnTo>
                    <a:pt x="3429" y="178638"/>
                  </a:lnTo>
                  <a:lnTo>
                    <a:pt x="4114" y="177952"/>
                  </a:lnTo>
                  <a:lnTo>
                    <a:pt x="4114" y="175209"/>
                  </a:lnTo>
                  <a:close/>
                </a:path>
                <a:path w="76200" h="363855">
                  <a:moveTo>
                    <a:pt x="4114" y="154660"/>
                  </a:moveTo>
                  <a:lnTo>
                    <a:pt x="3429" y="153974"/>
                  </a:lnTo>
                  <a:lnTo>
                    <a:pt x="698" y="153974"/>
                  </a:lnTo>
                  <a:lnTo>
                    <a:pt x="12" y="154660"/>
                  </a:lnTo>
                  <a:lnTo>
                    <a:pt x="12" y="157403"/>
                  </a:lnTo>
                  <a:lnTo>
                    <a:pt x="698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60"/>
                  </a:lnTo>
                  <a:close/>
                </a:path>
                <a:path w="76200" h="363855">
                  <a:moveTo>
                    <a:pt x="4114" y="134137"/>
                  </a:moveTo>
                  <a:lnTo>
                    <a:pt x="3429" y="133451"/>
                  </a:lnTo>
                  <a:lnTo>
                    <a:pt x="698" y="133451"/>
                  </a:lnTo>
                  <a:lnTo>
                    <a:pt x="12" y="134137"/>
                  </a:lnTo>
                  <a:lnTo>
                    <a:pt x="12" y="136867"/>
                  </a:lnTo>
                  <a:lnTo>
                    <a:pt x="698" y="137553"/>
                  </a:lnTo>
                  <a:lnTo>
                    <a:pt x="2057" y="137553"/>
                  </a:lnTo>
                  <a:lnTo>
                    <a:pt x="3429" y="137553"/>
                  </a:lnTo>
                  <a:lnTo>
                    <a:pt x="4114" y="136867"/>
                  </a:lnTo>
                  <a:lnTo>
                    <a:pt x="4114" y="134137"/>
                  </a:lnTo>
                  <a:close/>
                </a:path>
                <a:path w="76200" h="363855">
                  <a:moveTo>
                    <a:pt x="4127" y="216293"/>
                  </a:moveTo>
                  <a:lnTo>
                    <a:pt x="3454" y="215595"/>
                  </a:lnTo>
                  <a:lnTo>
                    <a:pt x="698" y="215569"/>
                  </a:lnTo>
                  <a:lnTo>
                    <a:pt x="12" y="216255"/>
                  </a:lnTo>
                  <a:lnTo>
                    <a:pt x="0" y="218998"/>
                  </a:lnTo>
                  <a:lnTo>
                    <a:pt x="685" y="219697"/>
                  </a:lnTo>
                  <a:lnTo>
                    <a:pt x="2057" y="219697"/>
                  </a:lnTo>
                  <a:lnTo>
                    <a:pt x="3416" y="219697"/>
                  </a:lnTo>
                  <a:lnTo>
                    <a:pt x="4102" y="219011"/>
                  </a:lnTo>
                  <a:lnTo>
                    <a:pt x="4127" y="216293"/>
                  </a:lnTo>
                  <a:close/>
                </a:path>
                <a:path w="76200" h="363855">
                  <a:moveTo>
                    <a:pt x="14376" y="350532"/>
                  </a:moveTo>
                  <a:lnTo>
                    <a:pt x="11760" y="349034"/>
                  </a:lnTo>
                  <a:lnTo>
                    <a:pt x="11277" y="349237"/>
                  </a:lnTo>
                  <a:lnTo>
                    <a:pt x="10477" y="350050"/>
                  </a:lnTo>
                  <a:lnTo>
                    <a:pt x="10274" y="350532"/>
                  </a:lnTo>
                  <a:lnTo>
                    <a:pt x="10274" y="351091"/>
                  </a:lnTo>
                  <a:lnTo>
                    <a:pt x="10274" y="352463"/>
                  </a:lnTo>
                  <a:lnTo>
                    <a:pt x="109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51091"/>
                  </a:lnTo>
                  <a:lnTo>
                    <a:pt x="14376" y="350532"/>
                  </a:lnTo>
                  <a:close/>
                </a:path>
                <a:path w="76200" h="363855">
                  <a:moveTo>
                    <a:pt x="14376" y="329196"/>
                  </a:moveTo>
                  <a:lnTo>
                    <a:pt x="13690" y="328510"/>
                  </a:lnTo>
                  <a:lnTo>
                    <a:pt x="10960" y="328510"/>
                  </a:lnTo>
                  <a:lnTo>
                    <a:pt x="10274" y="329196"/>
                  </a:lnTo>
                  <a:lnTo>
                    <a:pt x="10274" y="331927"/>
                  </a:lnTo>
                  <a:lnTo>
                    <a:pt x="10960" y="332613"/>
                  </a:lnTo>
                  <a:lnTo>
                    <a:pt x="12319" y="332613"/>
                  </a:lnTo>
                  <a:lnTo>
                    <a:pt x="13690" y="332613"/>
                  </a:lnTo>
                  <a:lnTo>
                    <a:pt x="14376" y="331927"/>
                  </a:lnTo>
                  <a:lnTo>
                    <a:pt x="14376" y="329196"/>
                  </a:lnTo>
                  <a:close/>
                </a:path>
                <a:path w="76200" h="363855">
                  <a:moveTo>
                    <a:pt x="14376" y="308673"/>
                  </a:moveTo>
                  <a:lnTo>
                    <a:pt x="13690" y="307987"/>
                  </a:lnTo>
                  <a:lnTo>
                    <a:pt x="10960" y="307987"/>
                  </a:lnTo>
                  <a:lnTo>
                    <a:pt x="10274" y="308673"/>
                  </a:lnTo>
                  <a:lnTo>
                    <a:pt x="10274" y="311404"/>
                  </a:lnTo>
                  <a:lnTo>
                    <a:pt x="10960" y="312089"/>
                  </a:lnTo>
                  <a:lnTo>
                    <a:pt x="12319" y="312089"/>
                  </a:lnTo>
                  <a:lnTo>
                    <a:pt x="13690" y="312089"/>
                  </a:lnTo>
                  <a:lnTo>
                    <a:pt x="14376" y="311404"/>
                  </a:lnTo>
                  <a:lnTo>
                    <a:pt x="14376" y="308673"/>
                  </a:lnTo>
                  <a:close/>
                </a:path>
                <a:path w="76200" h="363855">
                  <a:moveTo>
                    <a:pt x="14376" y="288048"/>
                  </a:moveTo>
                  <a:lnTo>
                    <a:pt x="13690" y="287362"/>
                  </a:lnTo>
                  <a:lnTo>
                    <a:pt x="10960" y="287362"/>
                  </a:lnTo>
                  <a:lnTo>
                    <a:pt x="10274" y="288048"/>
                  </a:lnTo>
                  <a:lnTo>
                    <a:pt x="10274" y="290779"/>
                  </a:lnTo>
                  <a:lnTo>
                    <a:pt x="10960" y="291465"/>
                  </a:lnTo>
                  <a:lnTo>
                    <a:pt x="12319" y="291465"/>
                  </a:lnTo>
                  <a:lnTo>
                    <a:pt x="13690" y="291465"/>
                  </a:lnTo>
                  <a:lnTo>
                    <a:pt x="14376" y="290779"/>
                  </a:lnTo>
                  <a:lnTo>
                    <a:pt x="14376" y="288048"/>
                  </a:lnTo>
                  <a:close/>
                </a:path>
                <a:path w="76200" h="363855">
                  <a:moveTo>
                    <a:pt x="14376" y="247065"/>
                  </a:moveTo>
                  <a:lnTo>
                    <a:pt x="13690" y="246380"/>
                  </a:lnTo>
                  <a:lnTo>
                    <a:pt x="10960" y="246380"/>
                  </a:lnTo>
                  <a:lnTo>
                    <a:pt x="10274" y="247065"/>
                  </a:lnTo>
                  <a:lnTo>
                    <a:pt x="10274" y="249796"/>
                  </a:lnTo>
                  <a:lnTo>
                    <a:pt x="10960" y="250482"/>
                  </a:lnTo>
                  <a:lnTo>
                    <a:pt x="12319" y="250482"/>
                  </a:lnTo>
                  <a:lnTo>
                    <a:pt x="13690" y="250482"/>
                  </a:lnTo>
                  <a:lnTo>
                    <a:pt x="14376" y="249796"/>
                  </a:lnTo>
                  <a:lnTo>
                    <a:pt x="14376" y="247065"/>
                  </a:lnTo>
                  <a:close/>
                </a:path>
                <a:path w="76200" h="363855">
                  <a:moveTo>
                    <a:pt x="14376" y="226529"/>
                  </a:moveTo>
                  <a:lnTo>
                    <a:pt x="13690" y="225844"/>
                  </a:lnTo>
                  <a:lnTo>
                    <a:pt x="10960" y="225844"/>
                  </a:lnTo>
                  <a:lnTo>
                    <a:pt x="10274" y="226529"/>
                  </a:lnTo>
                  <a:lnTo>
                    <a:pt x="10274" y="229273"/>
                  </a:lnTo>
                  <a:lnTo>
                    <a:pt x="10960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29"/>
                  </a:lnTo>
                  <a:close/>
                </a:path>
                <a:path w="76200" h="363855">
                  <a:moveTo>
                    <a:pt x="14376" y="206006"/>
                  </a:moveTo>
                  <a:lnTo>
                    <a:pt x="13690" y="205320"/>
                  </a:lnTo>
                  <a:lnTo>
                    <a:pt x="10960" y="205320"/>
                  </a:lnTo>
                  <a:lnTo>
                    <a:pt x="10274" y="206006"/>
                  </a:lnTo>
                  <a:lnTo>
                    <a:pt x="10274" y="208737"/>
                  </a:lnTo>
                  <a:lnTo>
                    <a:pt x="10960" y="209423"/>
                  </a:lnTo>
                  <a:lnTo>
                    <a:pt x="12319" y="209423"/>
                  </a:lnTo>
                  <a:lnTo>
                    <a:pt x="13690" y="209423"/>
                  </a:lnTo>
                  <a:lnTo>
                    <a:pt x="14376" y="208737"/>
                  </a:lnTo>
                  <a:lnTo>
                    <a:pt x="14376" y="206006"/>
                  </a:lnTo>
                  <a:close/>
                </a:path>
                <a:path w="76200" h="363855">
                  <a:moveTo>
                    <a:pt x="14376" y="185483"/>
                  </a:moveTo>
                  <a:lnTo>
                    <a:pt x="13690" y="184797"/>
                  </a:lnTo>
                  <a:lnTo>
                    <a:pt x="10960" y="184797"/>
                  </a:lnTo>
                  <a:lnTo>
                    <a:pt x="10274" y="185483"/>
                  </a:lnTo>
                  <a:lnTo>
                    <a:pt x="10274" y="186842"/>
                  </a:lnTo>
                  <a:lnTo>
                    <a:pt x="10261" y="187121"/>
                  </a:lnTo>
                  <a:lnTo>
                    <a:pt x="10325" y="187375"/>
                  </a:lnTo>
                  <a:lnTo>
                    <a:pt x="10439" y="187629"/>
                  </a:lnTo>
                  <a:lnTo>
                    <a:pt x="10782" y="188468"/>
                  </a:lnTo>
                  <a:lnTo>
                    <a:pt x="11417" y="188899"/>
                  </a:lnTo>
                  <a:lnTo>
                    <a:pt x="12319" y="188899"/>
                  </a:lnTo>
                  <a:lnTo>
                    <a:pt x="13233" y="188887"/>
                  </a:lnTo>
                  <a:lnTo>
                    <a:pt x="13868" y="188468"/>
                  </a:lnTo>
                  <a:lnTo>
                    <a:pt x="14312" y="187375"/>
                  </a:lnTo>
                  <a:lnTo>
                    <a:pt x="14376" y="187121"/>
                  </a:lnTo>
                  <a:lnTo>
                    <a:pt x="14376" y="185483"/>
                  </a:lnTo>
                  <a:close/>
                </a:path>
                <a:path w="76200" h="363855">
                  <a:moveTo>
                    <a:pt x="14376" y="144399"/>
                  </a:moveTo>
                  <a:lnTo>
                    <a:pt x="13690" y="143713"/>
                  </a:lnTo>
                  <a:lnTo>
                    <a:pt x="11760" y="143713"/>
                  </a:lnTo>
                  <a:lnTo>
                    <a:pt x="11277" y="143916"/>
                  </a:lnTo>
                  <a:lnTo>
                    <a:pt x="10477" y="144716"/>
                  </a:lnTo>
                  <a:lnTo>
                    <a:pt x="10274" y="145199"/>
                  </a:lnTo>
                  <a:lnTo>
                    <a:pt x="10274" y="147142"/>
                  </a:lnTo>
                  <a:lnTo>
                    <a:pt x="10960" y="147815"/>
                  </a:lnTo>
                  <a:lnTo>
                    <a:pt x="12319" y="147815"/>
                  </a:lnTo>
                  <a:lnTo>
                    <a:pt x="13690" y="147815"/>
                  </a:lnTo>
                  <a:lnTo>
                    <a:pt x="14376" y="147142"/>
                  </a:lnTo>
                  <a:lnTo>
                    <a:pt x="14376" y="144399"/>
                  </a:lnTo>
                  <a:close/>
                </a:path>
                <a:path w="76200" h="363855">
                  <a:moveTo>
                    <a:pt x="14376" y="123875"/>
                  </a:moveTo>
                  <a:lnTo>
                    <a:pt x="13690" y="123190"/>
                  </a:lnTo>
                  <a:lnTo>
                    <a:pt x="10960" y="123190"/>
                  </a:lnTo>
                  <a:lnTo>
                    <a:pt x="10274" y="123875"/>
                  </a:lnTo>
                  <a:lnTo>
                    <a:pt x="10274" y="126606"/>
                  </a:lnTo>
                  <a:lnTo>
                    <a:pt x="10960" y="127292"/>
                  </a:lnTo>
                  <a:lnTo>
                    <a:pt x="12319" y="127292"/>
                  </a:lnTo>
                  <a:lnTo>
                    <a:pt x="13690" y="127292"/>
                  </a:lnTo>
                  <a:lnTo>
                    <a:pt x="14376" y="126606"/>
                  </a:lnTo>
                  <a:lnTo>
                    <a:pt x="14376" y="123875"/>
                  </a:lnTo>
                  <a:close/>
                </a:path>
                <a:path w="76200" h="363855">
                  <a:moveTo>
                    <a:pt x="14376" y="103339"/>
                  </a:moveTo>
                  <a:lnTo>
                    <a:pt x="13690" y="102654"/>
                  </a:lnTo>
                  <a:lnTo>
                    <a:pt x="10960" y="102654"/>
                  </a:lnTo>
                  <a:lnTo>
                    <a:pt x="10274" y="103339"/>
                  </a:lnTo>
                  <a:lnTo>
                    <a:pt x="10274" y="106083"/>
                  </a:lnTo>
                  <a:lnTo>
                    <a:pt x="10960" y="106768"/>
                  </a:lnTo>
                  <a:lnTo>
                    <a:pt x="12319" y="106768"/>
                  </a:lnTo>
                  <a:lnTo>
                    <a:pt x="13690" y="106768"/>
                  </a:lnTo>
                  <a:lnTo>
                    <a:pt x="14376" y="106083"/>
                  </a:lnTo>
                  <a:lnTo>
                    <a:pt x="14376" y="103339"/>
                  </a:lnTo>
                  <a:close/>
                </a:path>
                <a:path w="76200" h="363855">
                  <a:moveTo>
                    <a:pt x="14376" y="82765"/>
                  </a:moveTo>
                  <a:lnTo>
                    <a:pt x="13690" y="82080"/>
                  </a:lnTo>
                  <a:lnTo>
                    <a:pt x="10960" y="82080"/>
                  </a:lnTo>
                  <a:lnTo>
                    <a:pt x="10274" y="82765"/>
                  </a:lnTo>
                  <a:lnTo>
                    <a:pt x="10274" y="85509"/>
                  </a:lnTo>
                  <a:lnTo>
                    <a:pt x="10960" y="86194"/>
                  </a:lnTo>
                  <a:lnTo>
                    <a:pt x="12319" y="86194"/>
                  </a:lnTo>
                  <a:lnTo>
                    <a:pt x="13690" y="86194"/>
                  </a:lnTo>
                  <a:lnTo>
                    <a:pt x="14376" y="85509"/>
                  </a:lnTo>
                  <a:lnTo>
                    <a:pt x="14376" y="82765"/>
                  </a:lnTo>
                  <a:close/>
                </a:path>
                <a:path w="76200" h="363855">
                  <a:moveTo>
                    <a:pt x="14376" y="62268"/>
                  </a:moveTo>
                  <a:lnTo>
                    <a:pt x="13690" y="61582"/>
                  </a:lnTo>
                  <a:lnTo>
                    <a:pt x="10960" y="61582"/>
                  </a:lnTo>
                  <a:lnTo>
                    <a:pt x="10274" y="62268"/>
                  </a:lnTo>
                  <a:lnTo>
                    <a:pt x="10274" y="63627"/>
                  </a:lnTo>
                  <a:lnTo>
                    <a:pt x="10261" y="63919"/>
                  </a:lnTo>
                  <a:lnTo>
                    <a:pt x="10325" y="64185"/>
                  </a:lnTo>
                  <a:lnTo>
                    <a:pt x="10439" y="64439"/>
                  </a:lnTo>
                  <a:lnTo>
                    <a:pt x="10782" y="65278"/>
                  </a:lnTo>
                  <a:lnTo>
                    <a:pt x="11417" y="65697"/>
                  </a:lnTo>
                  <a:lnTo>
                    <a:pt x="12319" y="65684"/>
                  </a:lnTo>
                  <a:lnTo>
                    <a:pt x="13233" y="65684"/>
                  </a:lnTo>
                  <a:lnTo>
                    <a:pt x="13855" y="65278"/>
                  </a:lnTo>
                  <a:lnTo>
                    <a:pt x="14211" y="64439"/>
                  </a:lnTo>
                  <a:lnTo>
                    <a:pt x="14312" y="64185"/>
                  </a:lnTo>
                  <a:lnTo>
                    <a:pt x="14376" y="63906"/>
                  </a:lnTo>
                  <a:lnTo>
                    <a:pt x="14376" y="63627"/>
                  </a:lnTo>
                  <a:lnTo>
                    <a:pt x="14376" y="62268"/>
                  </a:lnTo>
                  <a:close/>
                </a:path>
                <a:path w="76200" h="363855">
                  <a:moveTo>
                    <a:pt x="14376" y="41732"/>
                  </a:moveTo>
                  <a:lnTo>
                    <a:pt x="13690" y="41046"/>
                  </a:lnTo>
                  <a:lnTo>
                    <a:pt x="10960" y="41046"/>
                  </a:lnTo>
                  <a:lnTo>
                    <a:pt x="10274" y="41732"/>
                  </a:lnTo>
                  <a:lnTo>
                    <a:pt x="10274" y="44475"/>
                  </a:lnTo>
                  <a:lnTo>
                    <a:pt x="109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75"/>
                  </a:lnTo>
                  <a:lnTo>
                    <a:pt x="14376" y="41732"/>
                  </a:lnTo>
                  <a:close/>
                </a:path>
                <a:path w="76200" h="363855">
                  <a:moveTo>
                    <a:pt x="14389" y="167678"/>
                  </a:moveTo>
                  <a:lnTo>
                    <a:pt x="14376" y="166293"/>
                  </a:lnTo>
                  <a:lnTo>
                    <a:pt x="14376" y="164909"/>
                  </a:lnTo>
                  <a:lnTo>
                    <a:pt x="13677" y="164211"/>
                  </a:lnTo>
                  <a:lnTo>
                    <a:pt x="10909" y="164223"/>
                  </a:lnTo>
                  <a:lnTo>
                    <a:pt x="10210" y="164922"/>
                  </a:lnTo>
                  <a:lnTo>
                    <a:pt x="10236" y="167703"/>
                  </a:lnTo>
                  <a:lnTo>
                    <a:pt x="10934" y="168389"/>
                  </a:lnTo>
                  <a:lnTo>
                    <a:pt x="12319" y="168376"/>
                  </a:lnTo>
                  <a:lnTo>
                    <a:pt x="13703" y="168376"/>
                  </a:lnTo>
                  <a:lnTo>
                    <a:pt x="14389" y="167678"/>
                  </a:lnTo>
                  <a:close/>
                </a:path>
                <a:path w="76200" h="363855">
                  <a:moveTo>
                    <a:pt x="14592" y="268909"/>
                  </a:moveTo>
                  <a:lnTo>
                    <a:pt x="14439" y="268173"/>
                  </a:lnTo>
                  <a:lnTo>
                    <a:pt x="13779" y="267525"/>
                  </a:lnTo>
                  <a:lnTo>
                    <a:pt x="13385" y="267119"/>
                  </a:lnTo>
                  <a:lnTo>
                    <a:pt x="12890" y="266915"/>
                  </a:lnTo>
                  <a:lnTo>
                    <a:pt x="12319" y="266928"/>
                  </a:lnTo>
                  <a:lnTo>
                    <a:pt x="11747" y="266915"/>
                  </a:lnTo>
                  <a:lnTo>
                    <a:pt x="11264" y="267119"/>
                  </a:lnTo>
                  <a:lnTo>
                    <a:pt x="10871" y="267525"/>
                  </a:lnTo>
                  <a:lnTo>
                    <a:pt x="10210" y="268173"/>
                  </a:lnTo>
                  <a:lnTo>
                    <a:pt x="10058" y="268909"/>
                  </a:lnTo>
                  <a:lnTo>
                    <a:pt x="10769" y="270611"/>
                  </a:lnTo>
                  <a:lnTo>
                    <a:pt x="11404" y="271030"/>
                  </a:lnTo>
                  <a:lnTo>
                    <a:pt x="12319" y="271005"/>
                  </a:lnTo>
                  <a:lnTo>
                    <a:pt x="13246" y="271030"/>
                  </a:lnTo>
                  <a:lnTo>
                    <a:pt x="13881" y="270611"/>
                  </a:lnTo>
                  <a:lnTo>
                    <a:pt x="14592" y="268909"/>
                  </a:lnTo>
                  <a:close/>
                </a:path>
                <a:path w="76200" h="363855">
                  <a:moveTo>
                    <a:pt x="24612" y="113601"/>
                  </a:moveTo>
                  <a:lnTo>
                    <a:pt x="23939" y="112928"/>
                  </a:lnTo>
                  <a:lnTo>
                    <a:pt x="21196" y="112928"/>
                  </a:lnTo>
                  <a:lnTo>
                    <a:pt x="20510" y="113601"/>
                  </a:lnTo>
                  <a:lnTo>
                    <a:pt x="20510" y="116344"/>
                  </a:lnTo>
                  <a:lnTo>
                    <a:pt x="21196" y="117030"/>
                  </a:lnTo>
                  <a:lnTo>
                    <a:pt x="22567" y="117030"/>
                  </a:lnTo>
                  <a:lnTo>
                    <a:pt x="23939" y="117030"/>
                  </a:lnTo>
                  <a:lnTo>
                    <a:pt x="24612" y="116344"/>
                  </a:lnTo>
                  <a:lnTo>
                    <a:pt x="24612" y="113601"/>
                  </a:lnTo>
                  <a:close/>
                </a:path>
                <a:path w="76200" h="363855">
                  <a:moveTo>
                    <a:pt x="24612" y="93078"/>
                  </a:moveTo>
                  <a:lnTo>
                    <a:pt x="23939" y="92392"/>
                  </a:lnTo>
                  <a:lnTo>
                    <a:pt x="21196" y="92392"/>
                  </a:lnTo>
                  <a:lnTo>
                    <a:pt x="20510" y="93078"/>
                  </a:lnTo>
                  <a:lnTo>
                    <a:pt x="20510" y="95821"/>
                  </a:lnTo>
                  <a:lnTo>
                    <a:pt x="21196" y="96507"/>
                  </a:lnTo>
                  <a:lnTo>
                    <a:pt x="22567" y="96507"/>
                  </a:lnTo>
                  <a:lnTo>
                    <a:pt x="23939" y="96507"/>
                  </a:lnTo>
                  <a:lnTo>
                    <a:pt x="24612" y="95821"/>
                  </a:lnTo>
                  <a:lnTo>
                    <a:pt x="24612" y="93078"/>
                  </a:lnTo>
                  <a:close/>
                </a:path>
                <a:path w="76200" h="363855">
                  <a:moveTo>
                    <a:pt x="24612" y="72555"/>
                  </a:moveTo>
                  <a:lnTo>
                    <a:pt x="23939" y="71869"/>
                  </a:lnTo>
                  <a:lnTo>
                    <a:pt x="21196" y="71869"/>
                  </a:lnTo>
                  <a:lnTo>
                    <a:pt x="20510" y="72555"/>
                  </a:lnTo>
                  <a:lnTo>
                    <a:pt x="20510" y="75285"/>
                  </a:lnTo>
                  <a:lnTo>
                    <a:pt x="21196" y="75971"/>
                  </a:lnTo>
                  <a:lnTo>
                    <a:pt x="22567" y="75971"/>
                  </a:lnTo>
                  <a:lnTo>
                    <a:pt x="23939" y="75971"/>
                  </a:lnTo>
                  <a:lnTo>
                    <a:pt x="24612" y="75285"/>
                  </a:lnTo>
                  <a:lnTo>
                    <a:pt x="24612" y="72555"/>
                  </a:lnTo>
                  <a:close/>
                </a:path>
                <a:path w="76200" h="363855">
                  <a:moveTo>
                    <a:pt x="24612" y="52006"/>
                  </a:moveTo>
                  <a:lnTo>
                    <a:pt x="23939" y="51320"/>
                  </a:lnTo>
                  <a:lnTo>
                    <a:pt x="21196" y="51320"/>
                  </a:lnTo>
                  <a:lnTo>
                    <a:pt x="20510" y="52006"/>
                  </a:lnTo>
                  <a:lnTo>
                    <a:pt x="20510" y="54737"/>
                  </a:lnTo>
                  <a:lnTo>
                    <a:pt x="21196" y="55422"/>
                  </a:lnTo>
                  <a:lnTo>
                    <a:pt x="22567" y="55422"/>
                  </a:lnTo>
                  <a:lnTo>
                    <a:pt x="23939" y="55422"/>
                  </a:lnTo>
                  <a:lnTo>
                    <a:pt x="24612" y="54737"/>
                  </a:lnTo>
                  <a:lnTo>
                    <a:pt x="24612" y="52006"/>
                  </a:lnTo>
                  <a:close/>
                </a:path>
                <a:path w="76200" h="363855">
                  <a:moveTo>
                    <a:pt x="24612" y="31470"/>
                  </a:moveTo>
                  <a:lnTo>
                    <a:pt x="23939" y="30784"/>
                  </a:lnTo>
                  <a:lnTo>
                    <a:pt x="21196" y="30784"/>
                  </a:lnTo>
                  <a:lnTo>
                    <a:pt x="20510" y="31470"/>
                  </a:lnTo>
                  <a:lnTo>
                    <a:pt x="20510" y="34213"/>
                  </a:lnTo>
                  <a:lnTo>
                    <a:pt x="21196" y="34899"/>
                  </a:lnTo>
                  <a:lnTo>
                    <a:pt x="22567" y="34899"/>
                  </a:lnTo>
                  <a:lnTo>
                    <a:pt x="23939" y="34899"/>
                  </a:lnTo>
                  <a:lnTo>
                    <a:pt x="24612" y="34213"/>
                  </a:lnTo>
                  <a:lnTo>
                    <a:pt x="24612" y="31470"/>
                  </a:lnTo>
                  <a:close/>
                </a:path>
                <a:path w="76200" h="363855">
                  <a:moveTo>
                    <a:pt x="34899" y="247065"/>
                  </a:moveTo>
                  <a:lnTo>
                    <a:pt x="34226" y="246380"/>
                  </a:lnTo>
                  <a:lnTo>
                    <a:pt x="31483" y="246380"/>
                  </a:lnTo>
                  <a:lnTo>
                    <a:pt x="30797" y="247065"/>
                  </a:lnTo>
                  <a:lnTo>
                    <a:pt x="30797" y="249796"/>
                  </a:lnTo>
                  <a:lnTo>
                    <a:pt x="31483" y="250482"/>
                  </a:lnTo>
                  <a:lnTo>
                    <a:pt x="32854" y="250482"/>
                  </a:lnTo>
                  <a:lnTo>
                    <a:pt x="34226" y="250482"/>
                  </a:lnTo>
                  <a:lnTo>
                    <a:pt x="34899" y="249796"/>
                  </a:lnTo>
                  <a:lnTo>
                    <a:pt x="34899" y="247065"/>
                  </a:lnTo>
                  <a:close/>
                </a:path>
                <a:path w="76200" h="363855">
                  <a:moveTo>
                    <a:pt x="34899" y="226529"/>
                  </a:moveTo>
                  <a:lnTo>
                    <a:pt x="34226" y="225844"/>
                  </a:lnTo>
                  <a:lnTo>
                    <a:pt x="31483" y="225844"/>
                  </a:lnTo>
                  <a:lnTo>
                    <a:pt x="30797" y="226529"/>
                  </a:lnTo>
                  <a:lnTo>
                    <a:pt x="30797" y="229273"/>
                  </a:lnTo>
                  <a:lnTo>
                    <a:pt x="31483" y="229958"/>
                  </a:lnTo>
                  <a:lnTo>
                    <a:pt x="32854" y="229958"/>
                  </a:lnTo>
                  <a:lnTo>
                    <a:pt x="34226" y="229958"/>
                  </a:lnTo>
                  <a:lnTo>
                    <a:pt x="34899" y="229273"/>
                  </a:lnTo>
                  <a:lnTo>
                    <a:pt x="34899" y="226529"/>
                  </a:lnTo>
                  <a:close/>
                </a:path>
                <a:path w="76200" h="363855">
                  <a:moveTo>
                    <a:pt x="34899" y="206006"/>
                  </a:moveTo>
                  <a:lnTo>
                    <a:pt x="34226" y="205320"/>
                  </a:lnTo>
                  <a:lnTo>
                    <a:pt x="31483" y="205320"/>
                  </a:lnTo>
                  <a:lnTo>
                    <a:pt x="30797" y="206006"/>
                  </a:lnTo>
                  <a:lnTo>
                    <a:pt x="30797" y="208737"/>
                  </a:lnTo>
                  <a:lnTo>
                    <a:pt x="31483" y="209423"/>
                  </a:lnTo>
                  <a:lnTo>
                    <a:pt x="32854" y="209423"/>
                  </a:lnTo>
                  <a:lnTo>
                    <a:pt x="34226" y="209423"/>
                  </a:lnTo>
                  <a:lnTo>
                    <a:pt x="34899" y="208737"/>
                  </a:lnTo>
                  <a:lnTo>
                    <a:pt x="34899" y="206006"/>
                  </a:lnTo>
                  <a:close/>
                </a:path>
                <a:path w="76200" h="363855">
                  <a:moveTo>
                    <a:pt x="34899" y="185483"/>
                  </a:moveTo>
                  <a:lnTo>
                    <a:pt x="34226" y="184797"/>
                  </a:lnTo>
                  <a:lnTo>
                    <a:pt x="31483" y="184797"/>
                  </a:lnTo>
                  <a:lnTo>
                    <a:pt x="30797" y="185483"/>
                  </a:lnTo>
                  <a:lnTo>
                    <a:pt x="30797" y="186842"/>
                  </a:lnTo>
                  <a:lnTo>
                    <a:pt x="30797" y="187121"/>
                  </a:lnTo>
                  <a:lnTo>
                    <a:pt x="30848" y="187375"/>
                  </a:lnTo>
                  <a:lnTo>
                    <a:pt x="30962" y="187629"/>
                  </a:lnTo>
                  <a:lnTo>
                    <a:pt x="31305" y="188468"/>
                  </a:lnTo>
                  <a:lnTo>
                    <a:pt x="31940" y="188899"/>
                  </a:lnTo>
                  <a:lnTo>
                    <a:pt x="32854" y="188899"/>
                  </a:lnTo>
                  <a:lnTo>
                    <a:pt x="33756" y="188887"/>
                  </a:lnTo>
                  <a:lnTo>
                    <a:pt x="34391" y="188468"/>
                  </a:lnTo>
                  <a:lnTo>
                    <a:pt x="34848" y="187375"/>
                  </a:lnTo>
                  <a:lnTo>
                    <a:pt x="34899" y="187121"/>
                  </a:lnTo>
                  <a:lnTo>
                    <a:pt x="34899" y="185483"/>
                  </a:lnTo>
                  <a:close/>
                </a:path>
                <a:path w="76200" h="363855">
                  <a:moveTo>
                    <a:pt x="34899" y="123875"/>
                  </a:moveTo>
                  <a:lnTo>
                    <a:pt x="34226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06"/>
                  </a:lnTo>
                  <a:lnTo>
                    <a:pt x="31483" y="127292"/>
                  </a:lnTo>
                  <a:lnTo>
                    <a:pt x="32854" y="127292"/>
                  </a:lnTo>
                  <a:lnTo>
                    <a:pt x="34226" y="127292"/>
                  </a:lnTo>
                  <a:lnTo>
                    <a:pt x="34899" y="126606"/>
                  </a:lnTo>
                  <a:lnTo>
                    <a:pt x="34899" y="123875"/>
                  </a:lnTo>
                  <a:close/>
                </a:path>
                <a:path w="76200" h="363855">
                  <a:moveTo>
                    <a:pt x="34899" y="103339"/>
                  </a:moveTo>
                  <a:lnTo>
                    <a:pt x="34226" y="102654"/>
                  </a:lnTo>
                  <a:lnTo>
                    <a:pt x="31483" y="102654"/>
                  </a:lnTo>
                  <a:lnTo>
                    <a:pt x="30797" y="103339"/>
                  </a:lnTo>
                  <a:lnTo>
                    <a:pt x="30797" y="106083"/>
                  </a:lnTo>
                  <a:lnTo>
                    <a:pt x="31483" y="106768"/>
                  </a:lnTo>
                  <a:lnTo>
                    <a:pt x="32854" y="106768"/>
                  </a:lnTo>
                  <a:lnTo>
                    <a:pt x="34226" y="106768"/>
                  </a:lnTo>
                  <a:lnTo>
                    <a:pt x="34899" y="106083"/>
                  </a:lnTo>
                  <a:lnTo>
                    <a:pt x="34899" y="103339"/>
                  </a:lnTo>
                  <a:close/>
                </a:path>
                <a:path w="76200" h="363855">
                  <a:moveTo>
                    <a:pt x="34925" y="167678"/>
                  </a:moveTo>
                  <a:lnTo>
                    <a:pt x="34899" y="166293"/>
                  </a:lnTo>
                  <a:lnTo>
                    <a:pt x="34899" y="164909"/>
                  </a:lnTo>
                  <a:lnTo>
                    <a:pt x="34213" y="164211"/>
                  </a:lnTo>
                  <a:lnTo>
                    <a:pt x="31432" y="164223"/>
                  </a:lnTo>
                  <a:lnTo>
                    <a:pt x="30746" y="164922"/>
                  </a:lnTo>
                  <a:lnTo>
                    <a:pt x="30759" y="167703"/>
                  </a:lnTo>
                  <a:lnTo>
                    <a:pt x="31457" y="168389"/>
                  </a:lnTo>
                  <a:lnTo>
                    <a:pt x="32854" y="168376"/>
                  </a:lnTo>
                  <a:lnTo>
                    <a:pt x="34239" y="168376"/>
                  </a:lnTo>
                  <a:lnTo>
                    <a:pt x="34925" y="167678"/>
                  </a:lnTo>
                  <a:close/>
                </a:path>
                <a:path w="76200" h="363855">
                  <a:moveTo>
                    <a:pt x="35115" y="268909"/>
                  </a:moveTo>
                  <a:lnTo>
                    <a:pt x="34963" y="268173"/>
                  </a:lnTo>
                  <a:lnTo>
                    <a:pt x="33337" y="266560"/>
                  </a:lnTo>
                  <a:lnTo>
                    <a:pt x="32372" y="266560"/>
                  </a:lnTo>
                  <a:lnTo>
                    <a:pt x="30746" y="268173"/>
                  </a:lnTo>
                  <a:lnTo>
                    <a:pt x="30594" y="268909"/>
                  </a:lnTo>
                  <a:lnTo>
                    <a:pt x="31292" y="270611"/>
                  </a:lnTo>
                  <a:lnTo>
                    <a:pt x="31902" y="271005"/>
                  </a:lnTo>
                  <a:lnTo>
                    <a:pt x="32854" y="271005"/>
                  </a:lnTo>
                  <a:lnTo>
                    <a:pt x="33769" y="271030"/>
                  </a:lnTo>
                  <a:lnTo>
                    <a:pt x="34404" y="270611"/>
                  </a:lnTo>
                  <a:lnTo>
                    <a:pt x="35115" y="268909"/>
                  </a:lnTo>
                  <a:close/>
                </a:path>
                <a:path w="76200" h="363855">
                  <a:moveTo>
                    <a:pt x="45173" y="72555"/>
                  </a:moveTo>
                  <a:lnTo>
                    <a:pt x="44488" y="71869"/>
                  </a:lnTo>
                  <a:lnTo>
                    <a:pt x="41744" y="71869"/>
                  </a:lnTo>
                  <a:lnTo>
                    <a:pt x="41059" y="72555"/>
                  </a:lnTo>
                  <a:lnTo>
                    <a:pt x="41059" y="75285"/>
                  </a:lnTo>
                  <a:lnTo>
                    <a:pt x="41744" y="75971"/>
                  </a:lnTo>
                  <a:lnTo>
                    <a:pt x="43116" y="75971"/>
                  </a:lnTo>
                  <a:lnTo>
                    <a:pt x="44488" y="75971"/>
                  </a:lnTo>
                  <a:lnTo>
                    <a:pt x="45173" y="75285"/>
                  </a:lnTo>
                  <a:lnTo>
                    <a:pt x="45173" y="72555"/>
                  </a:lnTo>
                  <a:close/>
                </a:path>
                <a:path w="76200" h="363855">
                  <a:moveTo>
                    <a:pt x="45173" y="52006"/>
                  </a:moveTo>
                  <a:lnTo>
                    <a:pt x="44488" y="51320"/>
                  </a:lnTo>
                  <a:lnTo>
                    <a:pt x="41744" y="51320"/>
                  </a:lnTo>
                  <a:lnTo>
                    <a:pt x="41059" y="52006"/>
                  </a:lnTo>
                  <a:lnTo>
                    <a:pt x="41059" y="54737"/>
                  </a:lnTo>
                  <a:lnTo>
                    <a:pt x="41744" y="55422"/>
                  </a:lnTo>
                  <a:lnTo>
                    <a:pt x="43116" y="55422"/>
                  </a:lnTo>
                  <a:lnTo>
                    <a:pt x="44488" y="55422"/>
                  </a:lnTo>
                  <a:lnTo>
                    <a:pt x="45173" y="54737"/>
                  </a:lnTo>
                  <a:lnTo>
                    <a:pt x="45173" y="52006"/>
                  </a:lnTo>
                  <a:close/>
                </a:path>
                <a:path w="76200" h="363855">
                  <a:moveTo>
                    <a:pt x="45173" y="31470"/>
                  </a:moveTo>
                  <a:lnTo>
                    <a:pt x="44488" y="30784"/>
                  </a:lnTo>
                  <a:lnTo>
                    <a:pt x="41744" y="30784"/>
                  </a:lnTo>
                  <a:lnTo>
                    <a:pt x="41059" y="31470"/>
                  </a:lnTo>
                  <a:lnTo>
                    <a:pt x="41059" y="34213"/>
                  </a:lnTo>
                  <a:lnTo>
                    <a:pt x="41744" y="34899"/>
                  </a:lnTo>
                  <a:lnTo>
                    <a:pt x="43116" y="34899"/>
                  </a:lnTo>
                  <a:lnTo>
                    <a:pt x="44488" y="34899"/>
                  </a:lnTo>
                  <a:lnTo>
                    <a:pt x="45173" y="34213"/>
                  </a:lnTo>
                  <a:lnTo>
                    <a:pt x="45173" y="31470"/>
                  </a:lnTo>
                  <a:close/>
                </a:path>
                <a:path w="76200" h="363855">
                  <a:moveTo>
                    <a:pt x="65697" y="359994"/>
                  </a:moveTo>
                  <a:lnTo>
                    <a:pt x="65011" y="359308"/>
                  </a:lnTo>
                  <a:lnTo>
                    <a:pt x="62280" y="359308"/>
                  </a:lnTo>
                  <a:lnTo>
                    <a:pt x="61595" y="359994"/>
                  </a:lnTo>
                  <a:lnTo>
                    <a:pt x="61595" y="362724"/>
                  </a:lnTo>
                  <a:lnTo>
                    <a:pt x="62280" y="363410"/>
                  </a:lnTo>
                  <a:lnTo>
                    <a:pt x="63639" y="363410"/>
                  </a:lnTo>
                  <a:lnTo>
                    <a:pt x="65011" y="363410"/>
                  </a:lnTo>
                  <a:lnTo>
                    <a:pt x="65697" y="362724"/>
                  </a:lnTo>
                  <a:lnTo>
                    <a:pt x="65697" y="359994"/>
                  </a:lnTo>
                  <a:close/>
                </a:path>
                <a:path w="76200" h="363855">
                  <a:moveTo>
                    <a:pt x="65697" y="339458"/>
                  </a:moveTo>
                  <a:lnTo>
                    <a:pt x="65011" y="338772"/>
                  </a:lnTo>
                  <a:lnTo>
                    <a:pt x="62280" y="338772"/>
                  </a:lnTo>
                  <a:lnTo>
                    <a:pt x="61595" y="339458"/>
                  </a:lnTo>
                  <a:lnTo>
                    <a:pt x="61595" y="342201"/>
                  </a:lnTo>
                  <a:lnTo>
                    <a:pt x="62280" y="342887"/>
                  </a:lnTo>
                  <a:lnTo>
                    <a:pt x="63639" y="342887"/>
                  </a:lnTo>
                  <a:lnTo>
                    <a:pt x="65011" y="342887"/>
                  </a:lnTo>
                  <a:lnTo>
                    <a:pt x="65697" y="342201"/>
                  </a:lnTo>
                  <a:lnTo>
                    <a:pt x="65697" y="339458"/>
                  </a:lnTo>
                  <a:close/>
                </a:path>
                <a:path w="76200" h="363855">
                  <a:moveTo>
                    <a:pt x="65697" y="318935"/>
                  </a:moveTo>
                  <a:lnTo>
                    <a:pt x="65011" y="318249"/>
                  </a:lnTo>
                  <a:lnTo>
                    <a:pt x="62280" y="318249"/>
                  </a:lnTo>
                  <a:lnTo>
                    <a:pt x="61595" y="318935"/>
                  </a:lnTo>
                  <a:lnTo>
                    <a:pt x="61595" y="321665"/>
                  </a:lnTo>
                  <a:lnTo>
                    <a:pt x="62280" y="322351"/>
                  </a:lnTo>
                  <a:lnTo>
                    <a:pt x="63639" y="322351"/>
                  </a:lnTo>
                  <a:lnTo>
                    <a:pt x="65011" y="322351"/>
                  </a:lnTo>
                  <a:lnTo>
                    <a:pt x="65697" y="321665"/>
                  </a:lnTo>
                  <a:lnTo>
                    <a:pt x="65697" y="318935"/>
                  </a:lnTo>
                  <a:close/>
                </a:path>
                <a:path w="76200" h="363855">
                  <a:moveTo>
                    <a:pt x="65697" y="298399"/>
                  </a:moveTo>
                  <a:lnTo>
                    <a:pt x="65011" y="297726"/>
                  </a:lnTo>
                  <a:lnTo>
                    <a:pt x="62280" y="297726"/>
                  </a:lnTo>
                  <a:lnTo>
                    <a:pt x="61595" y="298399"/>
                  </a:lnTo>
                  <a:lnTo>
                    <a:pt x="61595" y="301142"/>
                  </a:lnTo>
                  <a:lnTo>
                    <a:pt x="62280" y="301828"/>
                  </a:lnTo>
                  <a:lnTo>
                    <a:pt x="63639" y="301828"/>
                  </a:lnTo>
                  <a:lnTo>
                    <a:pt x="65011" y="301828"/>
                  </a:lnTo>
                  <a:lnTo>
                    <a:pt x="65697" y="301142"/>
                  </a:lnTo>
                  <a:lnTo>
                    <a:pt x="65697" y="298399"/>
                  </a:lnTo>
                  <a:close/>
                </a:path>
                <a:path w="76200" h="363855">
                  <a:moveTo>
                    <a:pt x="65697" y="277876"/>
                  </a:moveTo>
                  <a:lnTo>
                    <a:pt x="65011" y="277190"/>
                  </a:lnTo>
                  <a:lnTo>
                    <a:pt x="62280" y="277190"/>
                  </a:lnTo>
                  <a:lnTo>
                    <a:pt x="61595" y="277876"/>
                  </a:lnTo>
                  <a:lnTo>
                    <a:pt x="61595" y="280619"/>
                  </a:lnTo>
                  <a:lnTo>
                    <a:pt x="62280" y="281292"/>
                  </a:lnTo>
                  <a:lnTo>
                    <a:pt x="63639" y="281292"/>
                  </a:lnTo>
                  <a:lnTo>
                    <a:pt x="65011" y="281292"/>
                  </a:lnTo>
                  <a:lnTo>
                    <a:pt x="65697" y="280619"/>
                  </a:lnTo>
                  <a:lnTo>
                    <a:pt x="65697" y="277876"/>
                  </a:lnTo>
                  <a:close/>
                </a:path>
                <a:path w="76200" h="363855">
                  <a:moveTo>
                    <a:pt x="65697" y="257327"/>
                  </a:moveTo>
                  <a:lnTo>
                    <a:pt x="65011" y="256641"/>
                  </a:lnTo>
                  <a:lnTo>
                    <a:pt x="62280" y="256641"/>
                  </a:lnTo>
                  <a:lnTo>
                    <a:pt x="61595" y="257327"/>
                  </a:lnTo>
                  <a:lnTo>
                    <a:pt x="61595" y="260057"/>
                  </a:lnTo>
                  <a:lnTo>
                    <a:pt x="62280" y="260743"/>
                  </a:lnTo>
                  <a:lnTo>
                    <a:pt x="63639" y="260743"/>
                  </a:lnTo>
                  <a:lnTo>
                    <a:pt x="65011" y="260743"/>
                  </a:lnTo>
                  <a:lnTo>
                    <a:pt x="65697" y="260057"/>
                  </a:lnTo>
                  <a:lnTo>
                    <a:pt x="65697" y="257327"/>
                  </a:lnTo>
                  <a:close/>
                </a:path>
                <a:path w="76200" h="363855">
                  <a:moveTo>
                    <a:pt x="65697" y="236791"/>
                  </a:moveTo>
                  <a:lnTo>
                    <a:pt x="65011" y="236118"/>
                  </a:lnTo>
                  <a:lnTo>
                    <a:pt x="62280" y="236118"/>
                  </a:lnTo>
                  <a:lnTo>
                    <a:pt x="61595" y="236804"/>
                  </a:lnTo>
                  <a:lnTo>
                    <a:pt x="61595" y="239534"/>
                  </a:lnTo>
                  <a:lnTo>
                    <a:pt x="62280" y="240220"/>
                  </a:lnTo>
                  <a:lnTo>
                    <a:pt x="63639" y="240220"/>
                  </a:lnTo>
                  <a:lnTo>
                    <a:pt x="65011" y="240220"/>
                  </a:lnTo>
                  <a:lnTo>
                    <a:pt x="65697" y="239534"/>
                  </a:lnTo>
                  <a:lnTo>
                    <a:pt x="65697" y="236791"/>
                  </a:lnTo>
                  <a:close/>
                </a:path>
                <a:path w="76200" h="363855">
                  <a:moveTo>
                    <a:pt x="65697" y="216268"/>
                  </a:moveTo>
                  <a:lnTo>
                    <a:pt x="65011" y="215582"/>
                  </a:lnTo>
                  <a:lnTo>
                    <a:pt x="62280" y="215582"/>
                  </a:lnTo>
                  <a:lnTo>
                    <a:pt x="61595" y="216268"/>
                  </a:lnTo>
                  <a:lnTo>
                    <a:pt x="61595" y="219011"/>
                  </a:lnTo>
                  <a:lnTo>
                    <a:pt x="62280" y="219697"/>
                  </a:lnTo>
                  <a:lnTo>
                    <a:pt x="63639" y="219697"/>
                  </a:lnTo>
                  <a:lnTo>
                    <a:pt x="65011" y="219697"/>
                  </a:lnTo>
                  <a:lnTo>
                    <a:pt x="65697" y="219011"/>
                  </a:lnTo>
                  <a:lnTo>
                    <a:pt x="65697" y="216268"/>
                  </a:lnTo>
                  <a:close/>
                </a:path>
                <a:path w="76200" h="363855">
                  <a:moveTo>
                    <a:pt x="65697" y="195783"/>
                  </a:moveTo>
                  <a:lnTo>
                    <a:pt x="65011" y="195110"/>
                  </a:lnTo>
                  <a:lnTo>
                    <a:pt x="62280" y="195110"/>
                  </a:lnTo>
                  <a:lnTo>
                    <a:pt x="61595" y="195783"/>
                  </a:lnTo>
                  <a:lnTo>
                    <a:pt x="61595" y="198526"/>
                  </a:lnTo>
                  <a:lnTo>
                    <a:pt x="62280" y="199212"/>
                  </a:lnTo>
                  <a:lnTo>
                    <a:pt x="63639" y="199212"/>
                  </a:lnTo>
                  <a:lnTo>
                    <a:pt x="65011" y="199212"/>
                  </a:lnTo>
                  <a:lnTo>
                    <a:pt x="65697" y="198526"/>
                  </a:lnTo>
                  <a:lnTo>
                    <a:pt x="65697" y="195783"/>
                  </a:lnTo>
                  <a:close/>
                </a:path>
                <a:path w="76200" h="363855">
                  <a:moveTo>
                    <a:pt x="65697" y="175209"/>
                  </a:moveTo>
                  <a:lnTo>
                    <a:pt x="65011" y="174536"/>
                  </a:lnTo>
                  <a:lnTo>
                    <a:pt x="62280" y="174536"/>
                  </a:lnTo>
                  <a:lnTo>
                    <a:pt x="61595" y="175209"/>
                  </a:lnTo>
                  <a:lnTo>
                    <a:pt x="61595" y="177952"/>
                  </a:lnTo>
                  <a:lnTo>
                    <a:pt x="62280" y="178638"/>
                  </a:lnTo>
                  <a:lnTo>
                    <a:pt x="63639" y="178638"/>
                  </a:lnTo>
                  <a:lnTo>
                    <a:pt x="65011" y="178638"/>
                  </a:lnTo>
                  <a:lnTo>
                    <a:pt x="65697" y="177952"/>
                  </a:lnTo>
                  <a:lnTo>
                    <a:pt x="65697" y="175209"/>
                  </a:lnTo>
                  <a:close/>
                </a:path>
                <a:path w="76200" h="363855">
                  <a:moveTo>
                    <a:pt x="65697" y="154660"/>
                  </a:moveTo>
                  <a:lnTo>
                    <a:pt x="65011" y="153974"/>
                  </a:lnTo>
                  <a:lnTo>
                    <a:pt x="62280" y="153974"/>
                  </a:lnTo>
                  <a:lnTo>
                    <a:pt x="61595" y="154660"/>
                  </a:lnTo>
                  <a:lnTo>
                    <a:pt x="61595" y="157403"/>
                  </a:lnTo>
                  <a:lnTo>
                    <a:pt x="62280" y="158089"/>
                  </a:lnTo>
                  <a:lnTo>
                    <a:pt x="63639" y="158089"/>
                  </a:lnTo>
                  <a:lnTo>
                    <a:pt x="65011" y="158089"/>
                  </a:lnTo>
                  <a:lnTo>
                    <a:pt x="65697" y="157403"/>
                  </a:lnTo>
                  <a:lnTo>
                    <a:pt x="65697" y="154660"/>
                  </a:lnTo>
                  <a:close/>
                </a:path>
                <a:path w="76200" h="363855">
                  <a:moveTo>
                    <a:pt x="65697" y="134137"/>
                  </a:moveTo>
                  <a:lnTo>
                    <a:pt x="65011" y="133451"/>
                  </a:lnTo>
                  <a:lnTo>
                    <a:pt x="62280" y="133451"/>
                  </a:lnTo>
                  <a:lnTo>
                    <a:pt x="61595" y="134137"/>
                  </a:lnTo>
                  <a:lnTo>
                    <a:pt x="61595" y="136867"/>
                  </a:lnTo>
                  <a:lnTo>
                    <a:pt x="62280" y="137553"/>
                  </a:lnTo>
                  <a:lnTo>
                    <a:pt x="63639" y="137553"/>
                  </a:lnTo>
                  <a:lnTo>
                    <a:pt x="65011" y="137553"/>
                  </a:lnTo>
                  <a:lnTo>
                    <a:pt x="65697" y="136867"/>
                  </a:lnTo>
                  <a:lnTo>
                    <a:pt x="65697" y="134137"/>
                  </a:lnTo>
                  <a:close/>
                </a:path>
                <a:path w="76200" h="363855">
                  <a:moveTo>
                    <a:pt x="65697" y="113601"/>
                  </a:moveTo>
                  <a:lnTo>
                    <a:pt x="65011" y="112928"/>
                  </a:lnTo>
                  <a:lnTo>
                    <a:pt x="62280" y="112928"/>
                  </a:lnTo>
                  <a:lnTo>
                    <a:pt x="61595" y="113601"/>
                  </a:lnTo>
                  <a:lnTo>
                    <a:pt x="61595" y="116344"/>
                  </a:lnTo>
                  <a:lnTo>
                    <a:pt x="62280" y="117030"/>
                  </a:lnTo>
                  <a:lnTo>
                    <a:pt x="63639" y="117030"/>
                  </a:lnTo>
                  <a:lnTo>
                    <a:pt x="65011" y="117030"/>
                  </a:lnTo>
                  <a:lnTo>
                    <a:pt x="65697" y="116344"/>
                  </a:lnTo>
                  <a:lnTo>
                    <a:pt x="65697" y="113601"/>
                  </a:lnTo>
                  <a:close/>
                </a:path>
                <a:path w="76200" h="363855">
                  <a:moveTo>
                    <a:pt x="65697" y="93078"/>
                  </a:moveTo>
                  <a:lnTo>
                    <a:pt x="65011" y="92392"/>
                  </a:lnTo>
                  <a:lnTo>
                    <a:pt x="62280" y="92392"/>
                  </a:lnTo>
                  <a:lnTo>
                    <a:pt x="61595" y="93078"/>
                  </a:lnTo>
                  <a:lnTo>
                    <a:pt x="61595" y="95821"/>
                  </a:lnTo>
                  <a:lnTo>
                    <a:pt x="62280" y="96507"/>
                  </a:lnTo>
                  <a:lnTo>
                    <a:pt x="63639" y="96507"/>
                  </a:lnTo>
                  <a:lnTo>
                    <a:pt x="65011" y="96507"/>
                  </a:lnTo>
                  <a:lnTo>
                    <a:pt x="65697" y="95821"/>
                  </a:lnTo>
                  <a:lnTo>
                    <a:pt x="65697" y="93078"/>
                  </a:lnTo>
                  <a:close/>
                </a:path>
                <a:path w="76200" h="363855">
                  <a:moveTo>
                    <a:pt x="65697" y="72555"/>
                  </a:moveTo>
                  <a:lnTo>
                    <a:pt x="65011" y="71869"/>
                  </a:lnTo>
                  <a:lnTo>
                    <a:pt x="62280" y="71869"/>
                  </a:lnTo>
                  <a:lnTo>
                    <a:pt x="61595" y="72555"/>
                  </a:lnTo>
                  <a:lnTo>
                    <a:pt x="61595" y="75285"/>
                  </a:lnTo>
                  <a:lnTo>
                    <a:pt x="62280" y="75971"/>
                  </a:lnTo>
                  <a:lnTo>
                    <a:pt x="63639" y="75971"/>
                  </a:lnTo>
                  <a:lnTo>
                    <a:pt x="65011" y="75971"/>
                  </a:lnTo>
                  <a:lnTo>
                    <a:pt x="65697" y="75285"/>
                  </a:lnTo>
                  <a:lnTo>
                    <a:pt x="65697" y="72555"/>
                  </a:lnTo>
                  <a:close/>
                </a:path>
                <a:path w="76200" h="363855">
                  <a:moveTo>
                    <a:pt x="65697" y="52006"/>
                  </a:moveTo>
                  <a:lnTo>
                    <a:pt x="65011" y="51320"/>
                  </a:lnTo>
                  <a:lnTo>
                    <a:pt x="62280" y="51320"/>
                  </a:lnTo>
                  <a:lnTo>
                    <a:pt x="61595" y="52006"/>
                  </a:lnTo>
                  <a:lnTo>
                    <a:pt x="61595" y="54737"/>
                  </a:lnTo>
                  <a:lnTo>
                    <a:pt x="62280" y="55422"/>
                  </a:lnTo>
                  <a:lnTo>
                    <a:pt x="63639" y="55422"/>
                  </a:lnTo>
                  <a:lnTo>
                    <a:pt x="65011" y="55422"/>
                  </a:lnTo>
                  <a:lnTo>
                    <a:pt x="65697" y="54737"/>
                  </a:lnTo>
                  <a:lnTo>
                    <a:pt x="65697" y="52006"/>
                  </a:lnTo>
                  <a:close/>
                </a:path>
                <a:path w="76200" h="363855">
                  <a:moveTo>
                    <a:pt x="65697" y="31470"/>
                  </a:moveTo>
                  <a:lnTo>
                    <a:pt x="65011" y="30784"/>
                  </a:lnTo>
                  <a:lnTo>
                    <a:pt x="62280" y="30784"/>
                  </a:lnTo>
                  <a:lnTo>
                    <a:pt x="61595" y="31470"/>
                  </a:lnTo>
                  <a:lnTo>
                    <a:pt x="61595" y="34213"/>
                  </a:lnTo>
                  <a:lnTo>
                    <a:pt x="62280" y="34899"/>
                  </a:lnTo>
                  <a:lnTo>
                    <a:pt x="63639" y="34899"/>
                  </a:lnTo>
                  <a:lnTo>
                    <a:pt x="65011" y="34899"/>
                  </a:lnTo>
                  <a:lnTo>
                    <a:pt x="65697" y="34213"/>
                  </a:lnTo>
                  <a:lnTo>
                    <a:pt x="65697" y="31470"/>
                  </a:lnTo>
                  <a:close/>
                </a:path>
                <a:path w="76200" h="363855">
                  <a:moveTo>
                    <a:pt x="65697" y="10947"/>
                  </a:moveTo>
                  <a:lnTo>
                    <a:pt x="65011" y="10261"/>
                  </a:lnTo>
                  <a:lnTo>
                    <a:pt x="62280" y="10261"/>
                  </a:lnTo>
                  <a:lnTo>
                    <a:pt x="61595" y="10947"/>
                  </a:lnTo>
                  <a:lnTo>
                    <a:pt x="61595" y="13677"/>
                  </a:lnTo>
                  <a:lnTo>
                    <a:pt x="62280" y="14363"/>
                  </a:lnTo>
                  <a:lnTo>
                    <a:pt x="63639" y="14363"/>
                  </a:lnTo>
                  <a:lnTo>
                    <a:pt x="65011" y="14363"/>
                  </a:lnTo>
                  <a:lnTo>
                    <a:pt x="65697" y="13677"/>
                  </a:lnTo>
                  <a:lnTo>
                    <a:pt x="65697" y="10947"/>
                  </a:lnTo>
                  <a:close/>
                </a:path>
                <a:path w="76200" h="363855">
                  <a:moveTo>
                    <a:pt x="75958" y="247065"/>
                  </a:moveTo>
                  <a:lnTo>
                    <a:pt x="75272" y="246380"/>
                  </a:lnTo>
                  <a:lnTo>
                    <a:pt x="72542" y="246380"/>
                  </a:lnTo>
                  <a:lnTo>
                    <a:pt x="71856" y="247065"/>
                  </a:lnTo>
                  <a:lnTo>
                    <a:pt x="71856" y="249796"/>
                  </a:lnTo>
                  <a:lnTo>
                    <a:pt x="72542" y="250482"/>
                  </a:lnTo>
                  <a:lnTo>
                    <a:pt x="73914" y="250482"/>
                  </a:lnTo>
                  <a:lnTo>
                    <a:pt x="75272" y="250482"/>
                  </a:lnTo>
                  <a:lnTo>
                    <a:pt x="75958" y="249796"/>
                  </a:lnTo>
                  <a:lnTo>
                    <a:pt x="75958" y="247065"/>
                  </a:lnTo>
                  <a:close/>
                </a:path>
                <a:path w="76200" h="363855">
                  <a:moveTo>
                    <a:pt x="75958" y="226529"/>
                  </a:moveTo>
                  <a:lnTo>
                    <a:pt x="75272" y="225844"/>
                  </a:lnTo>
                  <a:lnTo>
                    <a:pt x="72542" y="225844"/>
                  </a:lnTo>
                  <a:lnTo>
                    <a:pt x="71856" y="226529"/>
                  </a:lnTo>
                  <a:lnTo>
                    <a:pt x="71856" y="229273"/>
                  </a:lnTo>
                  <a:lnTo>
                    <a:pt x="72542" y="229958"/>
                  </a:lnTo>
                  <a:lnTo>
                    <a:pt x="73914" y="229958"/>
                  </a:lnTo>
                  <a:lnTo>
                    <a:pt x="75272" y="229958"/>
                  </a:lnTo>
                  <a:lnTo>
                    <a:pt x="75958" y="229273"/>
                  </a:lnTo>
                  <a:lnTo>
                    <a:pt x="75958" y="226529"/>
                  </a:lnTo>
                  <a:close/>
                </a:path>
                <a:path w="76200" h="363855">
                  <a:moveTo>
                    <a:pt x="75958" y="206006"/>
                  </a:moveTo>
                  <a:lnTo>
                    <a:pt x="75272" y="205320"/>
                  </a:lnTo>
                  <a:lnTo>
                    <a:pt x="72542" y="205320"/>
                  </a:lnTo>
                  <a:lnTo>
                    <a:pt x="71856" y="206006"/>
                  </a:lnTo>
                  <a:lnTo>
                    <a:pt x="71856" y="208737"/>
                  </a:lnTo>
                  <a:lnTo>
                    <a:pt x="72542" y="209423"/>
                  </a:lnTo>
                  <a:lnTo>
                    <a:pt x="73914" y="209423"/>
                  </a:lnTo>
                  <a:lnTo>
                    <a:pt x="75272" y="209423"/>
                  </a:lnTo>
                  <a:lnTo>
                    <a:pt x="75958" y="208737"/>
                  </a:lnTo>
                  <a:lnTo>
                    <a:pt x="75958" y="206006"/>
                  </a:lnTo>
                  <a:close/>
                </a:path>
                <a:path w="76200" h="363855">
                  <a:moveTo>
                    <a:pt x="75958" y="145199"/>
                  </a:moveTo>
                  <a:lnTo>
                    <a:pt x="75755" y="144716"/>
                  </a:lnTo>
                  <a:lnTo>
                    <a:pt x="74955" y="143916"/>
                  </a:lnTo>
                  <a:lnTo>
                    <a:pt x="74472" y="143713"/>
                  </a:lnTo>
                  <a:lnTo>
                    <a:pt x="72542" y="143713"/>
                  </a:lnTo>
                  <a:lnTo>
                    <a:pt x="71856" y="144399"/>
                  </a:lnTo>
                  <a:lnTo>
                    <a:pt x="71856" y="147142"/>
                  </a:lnTo>
                  <a:lnTo>
                    <a:pt x="72542" y="147815"/>
                  </a:lnTo>
                  <a:lnTo>
                    <a:pt x="73914" y="147815"/>
                  </a:lnTo>
                  <a:lnTo>
                    <a:pt x="75272" y="147815"/>
                  </a:lnTo>
                  <a:lnTo>
                    <a:pt x="75958" y="147142"/>
                  </a:lnTo>
                  <a:lnTo>
                    <a:pt x="75958" y="145199"/>
                  </a:lnTo>
                  <a:close/>
                </a:path>
                <a:path w="76200" h="363855">
                  <a:moveTo>
                    <a:pt x="75958" y="123875"/>
                  </a:moveTo>
                  <a:lnTo>
                    <a:pt x="75272" y="123190"/>
                  </a:lnTo>
                  <a:lnTo>
                    <a:pt x="72542" y="123190"/>
                  </a:lnTo>
                  <a:lnTo>
                    <a:pt x="71856" y="123875"/>
                  </a:lnTo>
                  <a:lnTo>
                    <a:pt x="71856" y="126606"/>
                  </a:lnTo>
                  <a:lnTo>
                    <a:pt x="72542" y="127292"/>
                  </a:lnTo>
                  <a:lnTo>
                    <a:pt x="73914" y="127292"/>
                  </a:lnTo>
                  <a:lnTo>
                    <a:pt x="75272" y="127292"/>
                  </a:lnTo>
                  <a:lnTo>
                    <a:pt x="75958" y="126606"/>
                  </a:lnTo>
                  <a:lnTo>
                    <a:pt x="75958" y="123875"/>
                  </a:lnTo>
                  <a:close/>
                </a:path>
                <a:path w="76200" h="363855">
                  <a:moveTo>
                    <a:pt x="75958" y="685"/>
                  </a:moveTo>
                  <a:lnTo>
                    <a:pt x="75272" y="0"/>
                  </a:lnTo>
                  <a:lnTo>
                    <a:pt x="72542" y="0"/>
                  </a:lnTo>
                  <a:lnTo>
                    <a:pt x="71856" y="685"/>
                  </a:lnTo>
                  <a:lnTo>
                    <a:pt x="71856" y="3416"/>
                  </a:lnTo>
                  <a:lnTo>
                    <a:pt x="72542" y="4102"/>
                  </a:lnTo>
                  <a:lnTo>
                    <a:pt x="73914" y="4102"/>
                  </a:lnTo>
                  <a:lnTo>
                    <a:pt x="75272" y="4102"/>
                  </a:lnTo>
                  <a:lnTo>
                    <a:pt x="75958" y="3416"/>
                  </a:lnTo>
                  <a:lnTo>
                    <a:pt x="75958" y="685"/>
                  </a:lnTo>
                  <a:close/>
                </a:path>
                <a:path w="76200" h="363855">
                  <a:moveTo>
                    <a:pt x="75971" y="187121"/>
                  </a:moveTo>
                  <a:lnTo>
                    <a:pt x="75958" y="186842"/>
                  </a:lnTo>
                  <a:lnTo>
                    <a:pt x="75958" y="185483"/>
                  </a:lnTo>
                  <a:lnTo>
                    <a:pt x="75272" y="184797"/>
                  </a:lnTo>
                  <a:lnTo>
                    <a:pt x="72542" y="184797"/>
                  </a:lnTo>
                  <a:lnTo>
                    <a:pt x="71856" y="185483"/>
                  </a:lnTo>
                  <a:lnTo>
                    <a:pt x="71856" y="187121"/>
                  </a:lnTo>
                  <a:lnTo>
                    <a:pt x="71920" y="187375"/>
                  </a:lnTo>
                  <a:lnTo>
                    <a:pt x="72364" y="188468"/>
                  </a:lnTo>
                  <a:lnTo>
                    <a:pt x="72999" y="188887"/>
                  </a:lnTo>
                  <a:lnTo>
                    <a:pt x="73914" y="188899"/>
                  </a:lnTo>
                  <a:lnTo>
                    <a:pt x="74815" y="188899"/>
                  </a:lnTo>
                  <a:lnTo>
                    <a:pt x="75450" y="188468"/>
                  </a:lnTo>
                  <a:lnTo>
                    <a:pt x="75793" y="187629"/>
                  </a:lnTo>
                  <a:lnTo>
                    <a:pt x="75907" y="187375"/>
                  </a:lnTo>
                  <a:lnTo>
                    <a:pt x="75971" y="187121"/>
                  </a:lnTo>
                  <a:close/>
                </a:path>
                <a:path w="76200" h="363855">
                  <a:moveTo>
                    <a:pt x="75971" y="167678"/>
                  </a:moveTo>
                  <a:lnTo>
                    <a:pt x="75958" y="166293"/>
                  </a:lnTo>
                  <a:lnTo>
                    <a:pt x="75958" y="164909"/>
                  </a:lnTo>
                  <a:lnTo>
                    <a:pt x="75272" y="164211"/>
                  </a:lnTo>
                  <a:lnTo>
                    <a:pt x="72491" y="164223"/>
                  </a:lnTo>
                  <a:lnTo>
                    <a:pt x="71793" y="164922"/>
                  </a:lnTo>
                  <a:lnTo>
                    <a:pt x="71818" y="167703"/>
                  </a:lnTo>
                  <a:lnTo>
                    <a:pt x="72517" y="168389"/>
                  </a:lnTo>
                  <a:lnTo>
                    <a:pt x="73914" y="168376"/>
                  </a:lnTo>
                  <a:lnTo>
                    <a:pt x="75298" y="168376"/>
                  </a:lnTo>
                  <a:lnTo>
                    <a:pt x="75971" y="167678"/>
                  </a:lnTo>
                  <a:close/>
                </a:path>
                <a:path w="76200" h="363855">
                  <a:moveTo>
                    <a:pt x="76174" y="268909"/>
                  </a:moveTo>
                  <a:lnTo>
                    <a:pt x="76022" y="268173"/>
                  </a:lnTo>
                  <a:lnTo>
                    <a:pt x="75361" y="267525"/>
                  </a:lnTo>
                  <a:lnTo>
                    <a:pt x="74968" y="267119"/>
                  </a:lnTo>
                  <a:lnTo>
                    <a:pt x="74485" y="266915"/>
                  </a:lnTo>
                  <a:lnTo>
                    <a:pt x="73914" y="266928"/>
                  </a:lnTo>
                  <a:lnTo>
                    <a:pt x="73342" y="266915"/>
                  </a:lnTo>
                  <a:lnTo>
                    <a:pt x="72847" y="267119"/>
                  </a:lnTo>
                  <a:lnTo>
                    <a:pt x="72453" y="267525"/>
                  </a:lnTo>
                  <a:lnTo>
                    <a:pt x="71793" y="268173"/>
                  </a:lnTo>
                  <a:lnTo>
                    <a:pt x="71640" y="268909"/>
                  </a:lnTo>
                  <a:lnTo>
                    <a:pt x="72351" y="270611"/>
                  </a:lnTo>
                  <a:lnTo>
                    <a:pt x="72986" y="271030"/>
                  </a:lnTo>
                  <a:lnTo>
                    <a:pt x="73914" y="271005"/>
                  </a:lnTo>
                  <a:lnTo>
                    <a:pt x="74828" y="271030"/>
                  </a:lnTo>
                  <a:lnTo>
                    <a:pt x="75463" y="270611"/>
                  </a:lnTo>
                  <a:lnTo>
                    <a:pt x="76174" y="26890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68" y="370725"/>
              <a:ext cx="34925" cy="384175"/>
            </a:xfrm>
            <a:custGeom>
              <a:avLst/>
              <a:gdLst/>
              <a:ahLst/>
              <a:cxnLst/>
              <a:rect l="l" t="t" r="r" b="b"/>
              <a:pathLst>
                <a:path w="34925" h="384175">
                  <a:moveTo>
                    <a:pt x="4114" y="380530"/>
                  </a:moveTo>
                  <a:lnTo>
                    <a:pt x="3429" y="379844"/>
                  </a:lnTo>
                  <a:lnTo>
                    <a:pt x="685" y="379844"/>
                  </a:lnTo>
                  <a:lnTo>
                    <a:pt x="0" y="380530"/>
                  </a:lnTo>
                  <a:lnTo>
                    <a:pt x="0" y="383260"/>
                  </a:lnTo>
                  <a:lnTo>
                    <a:pt x="685" y="383946"/>
                  </a:lnTo>
                  <a:lnTo>
                    <a:pt x="2057" y="383946"/>
                  </a:lnTo>
                  <a:lnTo>
                    <a:pt x="3429" y="383946"/>
                  </a:lnTo>
                  <a:lnTo>
                    <a:pt x="4114" y="383260"/>
                  </a:lnTo>
                  <a:lnTo>
                    <a:pt x="4114" y="380530"/>
                  </a:lnTo>
                  <a:close/>
                </a:path>
                <a:path w="34925" h="384175">
                  <a:moveTo>
                    <a:pt x="4114" y="359994"/>
                  </a:moveTo>
                  <a:lnTo>
                    <a:pt x="3429" y="359308"/>
                  </a:lnTo>
                  <a:lnTo>
                    <a:pt x="685" y="359308"/>
                  </a:lnTo>
                  <a:lnTo>
                    <a:pt x="0" y="359994"/>
                  </a:lnTo>
                  <a:lnTo>
                    <a:pt x="0" y="362737"/>
                  </a:lnTo>
                  <a:lnTo>
                    <a:pt x="685" y="363423"/>
                  </a:lnTo>
                  <a:lnTo>
                    <a:pt x="2057" y="363423"/>
                  </a:lnTo>
                  <a:lnTo>
                    <a:pt x="3429" y="363423"/>
                  </a:lnTo>
                  <a:lnTo>
                    <a:pt x="4114" y="362737"/>
                  </a:lnTo>
                  <a:lnTo>
                    <a:pt x="4114" y="359994"/>
                  </a:lnTo>
                  <a:close/>
                </a:path>
                <a:path w="34925" h="384175">
                  <a:moveTo>
                    <a:pt x="4114" y="339471"/>
                  </a:moveTo>
                  <a:lnTo>
                    <a:pt x="3429" y="338785"/>
                  </a:lnTo>
                  <a:lnTo>
                    <a:pt x="685" y="338785"/>
                  </a:lnTo>
                  <a:lnTo>
                    <a:pt x="0" y="339471"/>
                  </a:lnTo>
                  <a:lnTo>
                    <a:pt x="0" y="342201"/>
                  </a:lnTo>
                  <a:lnTo>
                    <a:pt x="685" y="342887"/>
                  </a:lnTo>
                  <a:lnTo>
                    <a:pt x="2057" y="342887"/>
                  </a:lnTo>
                  <a:lnTo>
                    <a:pt x="3429" y="342887"/>
                  </a:lnTo>
                  <a:lnTo>
                    <a:pt x="4114" y="342201"/>
                  </a:lnTo>
                  <a:lnTo>
                    <a:pt x="4114" y="339471"/>
                  </a:lnTo>
                  <a:close/>
                </a:path>
                <a:path w="34925" h="384175">
                  <a:moveTo>
                    <a:pt x="4114" y="318935"/>
                  </a:moveTo>
                  <a:lnTo>
                    <a:pt x="3429" y="318262"/>
                  </a:lnTo>
                  <a:lnTo>
                    <a:pt x="685" y="318262"/>
                  </a:lnTo>
                  <a:lnTo>
                    <a:pt x="0" y="318935"/>
                  </a:lnTo>
                  <a:lnTo>
                    <a:pt x="0" y="321678"/>
                  </a:lnTo>
                  <a:lnTo>
                    <a:pt x="685" y="322364"/>
                  </a:lnTo>
                  <a:lnTo>
                    <a:pt x="2057" y="322364"/>
                  </a:lnTo>
                  <a:lnTo>
                    <a:pt x="3429" y="322364"/>
                  </a:lnTo>
                  <a:lnTo>
                    <a:pt x="4114" y="321678"/>
                  </a:lnTo>
                  <a:lnTo>
                    <a:pt x="4114" y="318935"/>
                  </a:lnTo>
                  <a:close/>
                </a:path>
                <a:path w="34925" h="384175">
                  <a:moveTo>
                    <a:pt x="4114" y="298411"/>
                  </a:moveTo>
                  <a:lnTo>
                    <a:pt x="3429" y="297726"/>
                  </a:lnTo>
                  <a:lnTo>
                    <a:pt x="685" y="297726"/>
                  </a:lnTo>
                  <a:lnTo>
                    <a:pt x="0" y="298411"/>
                  </a:lnTo>
                  <a:lnTo>
                    <a:pt x="0" y="301155"/>
                  </a:lnTo>
                  <a:lnTo>
                    <a:pt x="685" y="301828"/>
                  </a:lnTo>
                  <a:lnTo>
                    <a:pt x="2057" y="301828"/>
                  </a:lnTo>
                  <a:lnTo>
                    <a:pt x="3429" y="301828"/>
                  </a:lnTo>
                  <a:lnTo>
                    <a:pt x="4114" y="301155"/>
                  </a:lnTo>
                  <a:lnTo>
                    <a:pt x="4114" y="298411"/>
                  </a:lnTo>
                  <a:close/>
                </a:path>
                <a:path w="34925" h="384175">
                  <a:moveTo>
                    <a:pt x="4114" y="277863"/>
                  </a:moveTo>
                  <a:lnTo>
                    <a:pt x="3429" y="277177"/>
                  </a:lnTo>
                  <a:lnTo>
                    <a:pt x="685" y="277177"/>
                  </a:lnTo>
                  <a:lnTo>
                    <a:pt x="0" y="277863"/>
                  </a:lnTo>
                  <a:lnTo>
                    <a:pt x="0" y="280593"/>
                  </a:lnTo>
                  <a:lnTo>
                    <a:pt x="685" y="281279"/>
                  </a:lnTo>
                  <a:lnTo>
                    <a:pt x="2057" y="281279"/>
                  </a:lnTo>
                  <a:lnTo>
                    <a:pt x="3429" y="281279"/>
                  </a:lnTo>
                  <a:lnTo>
                    <a:pt x="4114" y="280593"/>
                  </a:lnTo>
                  <a:lnTo>
                    <a:pt x="4114" y="277863"/>
                  </a:lnTo>
                  <a:close/>
                </a:path>
                <a:path w="34925" h="384175">
                  <a:moveTo>
                    <a:pt x="4114" y="257327"/>
                  </a:moveTo>
                  <a:lnTo>
                    <a:pt x="3429" y="256654"/>
                  </a:lnTo>
                  <a:lnTo>
                    <a:pt x="685" y="256654"/>
                  </a:lnTo>
                  <a:lnTo>
                    <a:pt x="0" y="257340"/>
                  </a:lnTo>
                  <a:lnTo>
                    <a:pt x="0" y="260070"/>
                  </a:lnTo>
                  <a:lnTo>
                    <a:pt x="685" y="260756"/>
                  </a:lnTo>
                  <a:lnTo>
                    <a:pt x="2057" y="260756"/>
                  </a:lnTo>
                  <a:lnTo>
                    <a:pt x="3429" y="260756"/>
                  </a:lnTo>
                  <a:lnTo>
                    <a:pt x="4114" y="260070"/>
                  </a:lnTo>
                  <a:lnTo>
                    <a:pt x="4114" y="257327"/>
                  </a:lnTo>
                  <a:close/>
                </a:path>
                <a:path w="34925" h="384175">
                  <a:moveTo>
                    <a:pt x="4114" y="236804"/>
                  </a:moveTo>
                  <a:lnTo>
                    <a:pt x="3429" y="236118"/>
                  </a:lnTo>
                  <a:lnTo>
                    <a:pt x="685" y="236118"/>
                  </a:lnTo>
                  <a:lnTo>
                    <a:pt x="0" y="236804"/>
                  </a:lnTo>
                  <a:lnTo>
                    <a:pt x="0" y="239547"/>
                  </a:lnTo>
                  <a:lnTo>
                    <a:pt x="685" y="240233"/>
                  </a:lnTo>
                  <a:lnTo>
                    <a:pt x="2057" y="240233"/>
                  </a:lnTo>
                  <a:lnTo>
                    <a:pt x="3429" y="240233"/>
                  </a:lnTo>
                  <a:lnTo>
                    <a:pt x="4114" y="239547"/>
                  </a:lnTo>
                  <a:lnTo>
                    <a:pt x="4114" y="236804"/>
                  </a:lnTo>
                  <a:close/>
                </a:path>
                <a:path w="34925" h="384175">
                  <a:moveTo>
                    <a:pt x="4114" y="216319"/>
                  </a:moveTo>
                  <a:lnTo>
                    <a:pt x="3429" y="215646"/>
                  </a:lnTo>
                  <a:lnTo>
                    <a:pt x="685" y="215646"/>
                  </a:lnTo>
                  <a:lnTo>
                    <a:pt x="0" y="216319"/>
                  </a:lnTo>
                  <a:lnTo>
                    <a:pt x="0" y="219062"/>
                  </a:lnTo>
                  <a:lnTo>
                    <a:pt x="685" y="219748"/>
                  </a:lnTo>
                  <a:lnTo>
                    <a:pt x="2057" y="219748"/>
                  </a:lnTo>
                  <a:lnTo>
                    <a:pt x="3429" y="219748"/>
                  </a:lnTo>
                  <a:lnTo>
                    <a:pt x="4114" y="219062"/>
                  </a:lnTo>
                  <a:lnTo>
                    <a:pt x="4114" y="216319"/>
                  </a:lnTo>
                  <a:close/>
                </a:path>
                <a:path w="34925" h="384175">
                  <a:moveTo>
                    <a:pt x="4114" y="195745"/>
                  </a:moveTo>
                  <a:lnTo>
                    <a:pt x="3429" y="195072"/>
                  </a:lnTo>
                  <a:lnTo>
                    <a:pt x="685" y="195072"/>
                  </a:lnTo>
                  <a:lnTo>
                    <a:pt x="0" y="195745"/>
                  </a:lnTo>
                  <a:lnTo>
                    <a:pt x="0" y="198488"/>
                  </a:lnTo>
                  <a:lnTo>
                    <a:pt x="685" y="199174"/>
                  </a:lnTo>
                  <a:lnTo>
                    <a:pt x="2057" y="199174"/>
                  </a:lnTo>
                  <a:lnTo>
                    <a:pt x="3429" y="199174"/>
                  </a:lnTo>
                  <a:lnTo>
                    <a:pt x="4114" y="198488"/>
                  </a:lnTo>
                  <a:lnTo>
                    <a:pt x="4114" y="195745"/>
                  </a:lnTo>
                  <a:close/>
                </a:path>
                <a:path w="34925" h="384175">
                  <a:moveTo>
                    <a:pt x="4114" y="175196"/>
                  </a:moveTo>
                  <a:lnTo>
                    <a:pt x="3429" y="174510"/>
                  </a:lnTo>
                  <a:lnTo>
                    <a:pt x="685" y="174510"/>
                  </a:lnTo>
                  <a:lnTo>
                    <a:pt x="0" y="175196"/>
                  </a:lnTo>
                  <a:lnTo>
                    <a:pt x="0" y="177939"/>
                  </a:lnTo>
                  <a:lnTo>
                    <a:pt x="685" y="178625"/>
                  </a:lnTo>
                  <a:lnTo>
                    <a:pt x="2057" y="178625"/>
                  </a:lnTo>
                  <a:lnTo>
                    <a:pt x="3429" y="178625"/>
                  </a:lnTo>
                  <a:lnTo>
                    <a:pt x="4114" y="177939"/>
                  </a:lnTo>
                  <a:lnTo>
                    <a:pt x="4114" y="175196"/>
                  </a:lnTo>
                  <a:close/>
                </a:path>
                <a:path w="34925" h="384175">
                  <a:moveTo>
                    <a:pt x="4114" y="154673"/>
                  </a:moveTo>
                  <a:lnTo>
                    <a:pt x="3429" y="153987"/>
                  </a:lnTo>
                  <a:lnTo>
                    <a:pt x="685" y="153987"/>
                  </a:lnTo>
                  <a:lnTo>
                    <a:pt x="0" y="154673"/>
                  </a:lnTo>
                  <a:lnTo>
                    <a:pt x="0" y="157403"/>
                  </a:lnTo>
                  <a:lnTo>
                    <a:pt x="685" y="158089"/>
                  </a:lnTo>
                  <a:lnTo>
                    <a:pt x="2057" y="158089"/>
                  </a:lnTo>
                  <a:lnTo>
                    <a:pt x="3429" y="158089"/>
                  </a:lnTo>
                  <a:lnTo>
                    <a:pt x="4114" y="157403"/>
                  </a:lnTo>
                  <a:lnTo>
                    <a:pt x="4114" y="154673"/>
                  </a:lnTo>
                  <a:close/>
                </a:path>
                <a:path w="34925" h="384175">
                  <a:moveTo>
                    <a:pt x="4114" y="134137"/>
                  </a:moveTo>
                  <a:lnTo>
                    <a:pt x="3429" y="133464"/>
                  </a:lnTo>
                  <a:lnTo>
                    <a:pt x="685" y="133464"/>
                  </a:lnTo>
                  <a:lnTo>
                    <a:pt x="0" y="134137"/>
                  </a:lnTo>
                  <a:lnTo>
                    <a:pt x="0" y="136880"/>
                  </a:lnTo>
                  <a:lnTo>
                    <a:pt x="685" y="137566"/>
                  </a:lnTo>
                  <a:lnTo>
                    <a:pt x="2057" y="137566"/>
                  </a:lnTo>
                  <a:lnTo>
                    <a:pt x="3429" y="137566"/>
                  </a:lnTo>
                  <a:lnTo>
                    <a:pt x="4114" y="136880"/>
                  </a:lnTo>
                  <a:lnTo>
                    <a:pt x="4114" y="134137"/>
                  </a:lnTo>
                  <a:close/>
                </a:path>
                <a:path w="34925" h="384175">
                  <a:moveTo>
                    <a:pt x="4114" y="113614"/>
                  </a:moveTo>
                  <a:lnTo>
                    <a:pt x="3429" y="112928"/>
                  </a:lnTo>
                  <a:lnTo>
                    <a:pt x="685" y="112928"/>
                  </a:lnTo>
                  <a:lnTo>
                    <a:pt x="0" y="113614"/>
                  </a:lnTo>
                  <a:lnTo>
                    <a:pt x="0" y="116357"/>
                  </a:lnTo>
                  <a:lnTo>
                    <a:pt x="685" y="117043"/>
                  </a:lnTo>
                  <a:lnTo>
                    <a:pt x="2057" y="117043"/>
                  </a:lnTo>
                  <a:lnTo>
                    <a:pt x="3429" y="117043"/>
                  </a:lnTo>
                  <a:lnTo>
                    <a:pt x="4114" y="116357"/>
                  </a:lnTo>
                  <a:lnTo>
                    <a:pt x="4114" y="113614"/>
                  </a:lnTo>
                  <a:close/>
                </a:path>
                <a:path w="34925" h="384175">
                  <a:moveTo>
                    <a:pt x="14173" y="185597"/>
                  </a:moveTo>
                  <a:lnTo>
                    <a:pt x="13563" y="184912"/>
                  </a:lnTo>
                  <a:lnTo>
                    <a:pt x="12319" y="184785"/>
                  </a:lnTo>
                  <a:lnTo>
                    <a:pt x="11747" y="184785"/>
                  </a:lnTo>
                  <a:lnTo>
                    <a:pt x="11264" y="184988"/>
                  </a:lnTo>
                  <a:lnTo>
                    <a:pt x="10871" y="185407"/>
                  </a:lnTo>
                  <a:lnTo>
                    <a:pt x="9893" y="186359"/>
                  </a:lnTo>
                  <a:lnTo>
                    <a:pt x="9893" y="187325"/>
                  </a:lnTo>
                  <a:lnTo>
                    <a:pt x="10871" y="188290"/>
                  </a:lnTo>
                  <a:lnTo>
                    <a:pt x="11264" y="188696"/>
                  </a:lnTo>
                  <a:lnTo>
                    <a:pt x="11747" y="188912"/>
                  </a:lnTo>
                  <a:lnTo>
                    <a:pt x="12319" y="188912"/>
                  </a:lnTo>
                  <a:lnTo>
                    <a:pt x="13563" y="188772"/>
                  </a:lnTo>
                  <a:lnTo>
                    <a:pt x="14173" y="188087"/>
                  </a:lnTo>
                  <a:lnTo>
                    <a:pt x="14173" y="185597"/>
                  </a:lnTo>
                  <a:close/>
                </a:path>
                <a:path w="34925" h="384175">
                  <a:moveTo>
                    <a:pt x="14376" y="371627"/>
                  </a:moveTo>
                  <a:lnTo>
                    <a:pt x="14363" y="371068"/>
                  </a:lnTo>
                  <a:lnTo>
                    <a:pt x="14173" y="370586"/>
                  </a:lnTo>
                  <a:lnTo>
                    <a:pt x="13373" y="369773"/>
                  </a:lnTo>
                  <a:lnTo>
                    <a:pt x="12890" y="369570"/>
                  </a:lnTo>
                  <a:lnTo>
                    <a:pt x="11760" y="369582"/>
                  </a:lnTo>
                  <a:lnTo>
                    <a:pt x="11264" y="369773"/>
                  </a:lnTo>
                  <a:lnTo>
                    <a:pt x="10871" y="370179"/>
                  </a:lnTo>
                  <a:lnTo>
                    <a:pt x="10477" y="370586"/>
                  </a:lnTo>
                  <a:lnTo>
                    <a:pt x="10274" y="371068"/>
                  </a:lnTo>
                  <a:lnTo>
                    <a:pt x="10261" y="372198"/>
                  </a:lnTo>
                  <a:lnTo>
                    <a:pt x="10464" y="372681"/>
                  </a:lnTo>
                  <a:lnTo>
                    <a:pt x="11264" y="373481"/>
                  </a:lnTo>
                  <a:lnTo>
                    <a:pt x="11760" y="373684"/>
                  </a:lnTo>
                  <a:lnTo>
                    <a:pt x="12319" y="373684"/>
                  </a:lnTo>
                  <a:lnTo>
                    <a:pt x="13690" y="373684"/>
                  </a:lnTo>
                  <a:lnTo>
                    <a:pt x="14376" y="372999"/>
                  </a:lnTo>
                  <a:lnTo>
                    <a:pt x="14376" y="371627"/>
                  </a:lnTo>
                  <a:close/>
                </a:path>
                <a:path w="34925" h="384175">
                  <a:moveTo>
                    <a:pt x="14376" y="349732"/>
                  </a:moveTo>
                  <a:lnTo>
                    <a:pt x="13690" y="349046"/>
                  </a:lnTo>
                  <a:lnTo>
                    <a:pt x="10947" y="349046"/>
                  </a:lnTo>
                  <a:lnTo>
                    <a:pt x="10274" y="349732"/>
                  </a:lnTo>
                  <a:lnTo>
                    <a:pt x="10261" y="351663"/>
                  </a:lnTo>
                  <a:lnTo>
                    <a:pt x="10464" y="352158"/>
                  </a:lnTo>
                  <a:lnTo>
                    <a:pt x="11264" y="352945"/>
                  </a:lnTo>
                  <a:lnTo>
                    <a:pt x="11760" y="353148"/>
                  </a:lnTo>
                  <a:lnTo>
                    <a:pt x="12319" y="353148"/>
                  </a:lnTo>
                  <a:lnTo>
                    <a:pt x="13690" y="353148"/>
                  </a:lnTo>
                  <a:lnTo>
                    <a:pt x="14376" y="352463"/>
                  </a:lnTo>
                  <a:lnTo>
                    <a:pt x="14376" y="349732"/>
                  </a:lnTo>
                  <a:close/>
                </a:path>
                <a:path w="34925" h="384175">
                  <a:moveTo>
                    <a:pt x="14376" y="329209"/>
                  </a:moveTo>
                  <a:lnTo>
                    <a:pt x="13690" y="328523"/>
                  </a:lnTo>
                  <a:lnTo>
                    <a:pt x="11760" y="328523"/>
                  </a:lnTo>
                  <a:lnTo>
                    <a:pt x="11264" y="328726"/>
                  </a:lnTo>
                  <a:lnTo>
                    <a:pt x="10464" y="329514"/>
                  </a:lnTo>
                  <a:lnTo>
                    <a:pt x="10261" y="330009"/>
                  </a:lnTo>
                  <a:lnTo>
                    <a:pt x="10274" y="331939"/>
                  </a:lnTo>
                  <a:lnTo>
                    <a:pt x="10947" y="332625"/>
                  </a:lnTo>
                  <a:lnTo>
                    <a:pt x="12319" y="332625"/>
                  </a:lnTo>
                  <a:lnTo>
                    <a:pt x="13690" y="332625"/>
                  </a:lnTo>
                  <a:lnTo>
                    <a:pt x="14376" y="331939"/>
                  </a:lnTo>
                  <a:lnTo>
                    <a:pt x="14376" y="329209"/>
                  </a:lnTo>
                  <a:close/>
                </a:path>
                <a:path w="34925" h="384175">
                  <a:moveTo>
                    <a:pt x="14376" y="308584"/>
                  </a:moveTo>
                  <a:lnTo>
                    <a:pt x="13690" y="307898"/>
                  </a:lnTo>
                  <a:lnTo>
                    <a:pt x="11760" y="307898"/>
                  </a:lnTo>
                  <a:lnTo>
                    <a:pt x="11264" y="308102"/>
                  </a:lnTo>
                  <a:lnTo>
                    <a:pt x="10464" y="308902"/>
                  </a:lnTo>
                  <a:lnTo>
                    <a:pt x="10261" y="309384"/>
                  </a:lnTo>
                  <a:lnTo>
                    <a:pt x="10274" y="311315"/>
                  </a:lnTo>
                  <a:lnTo>
                    <a:pt x="10947" y="312000"/>
                  </a:lnTo>
                  <a:lnTo>
                    <a:pt x="12319" y="312000"/>
                  </a:lnTo>
                  <a:lnTo>
                    <a:pt x="13690" y="312000"/>
                  </a:lnTo>
                  <a:lnTo>
                    <a:pt x="14376" y="311315"/>
                  </a:lnTo>
                  <a:lnTo>
                    <a:pt x="14376" y="308584"/>
                  </a:lnTo>
                  <a:close/>
                </a:path>
                <a:path w="34925" h="384175">
                  <a:moveTo>
                    <a:pt x="14376" y="267601"/>
                  </a:moveTo>
                  <a:lnTo>
                    <a:pt x="13690" y="266915"/>
                  </a:lnTo>
                  <a:lnTo>
                    <a:pt x="10947" y="266915"/>
                  </a:lnTo>
                  <a:lnTo>
                    <a:pt x="10274" y="267601"/>
                  </a:lnTo>
                  <a:lnTo>
                    <a:pt x="10261" y="269532"/>
                  </a:lnTo>
                  <a:lnTo>
                    <a:pt x="10464" y="270014"/>
                  </a:lnTo>
                  <a:lnTo>
                    <a:pt x="11264" y="270814"/>
                  </a:lnTo>
                  <a:lnTo>
                    <a:pt x="11760" y="271018"/>
                  </a:lnTo>
                  <a:lnTo>
                    <a:pt x="12319" y="271018"/>
                  </a:lnTo>
                  <a:lnTo>
                    <a:pt x="13690" y="271018"/>
                  </a:lnTo>
                  <a:lnTo>
                    <a:pt x="14376" y="270332"/>
                  </a:lnTo>
                  <a:lnTo>
                    <a:pt x="14376" y="267601"/>
                  </a:lnTo>
                  <a:close/>
                </a:path>
                <a:path w="34925" h="384175">
                  <a:moveTo>
                    <a:pt x="14376" y="247065"/>
                  </a:moveTo>
                  <a:lnTo>
                    <a:pt x="13690" y="246380"/>
                  </a:lnTo>
                  <a:lnTo>
                    <a:pt x="10947" y="246380"/>
                  </a:lnTo>
                  <a:lnTo>
                    <a:pt x="10274" y="247065"/>
                  </a:lnTo>
                  <a:lnTo>
                    <a:pt x="10261" y="249008"/>
                  </a:lnTo>
                  <a:lnTo>
                    <a:pt x="10464" y="249491"/>
                  </a:lnTo>
                  <a:lnTo>
                    <a:pt x="11264" y="250291"/>
                  </a:lnTo>
                  <a:lnTo>
                    <a:pt x="11760" y="250494"/>
                  </a:lnTo>
                  <a:lnTo>
                    <a:pt x="12319" y="250494"/>
                  </a:lnTo>
                  <a:lnTo>
                    <a:pt x="13690" y="250494"/>
                  </a:lnTo>
                  <a:lnTo>
                    <a:pt x="14376" y="249809"/>
                  </a:lnTo>
                  <a:lnTo>
                    <a:pt x="14376" y="247065"/>
                  </a:lnTo>
                  <a:close/>
                </a:path>
                <a:path w="34925" h="384175">
                  <a:moveTo>
                    <a:pt x="14376" y="226542"/>
                  </a:moveTo>
                  <a:lnTo>
                    <a:pt x="13690" y="225856"/>
                  </a:lnTo>
                  <a:lnTo>
                    <a:pt x="11760" y="225856"/>
                  </a:lnTo>
                  <a:lnTo>
                    <a:pt x="11264" y="226060"/>
                  </a:lnTo>
                  <a:lnTo>
                    <a:pt x="10464" y="226860"/>
                  </a:lnTo>
                  <a:lnTo>
                    <a:pt x="10261" y="227342"/>
                  </a:lnTo>
                  <a:lnTo>
                    <a:pt x="10274" y="229273"/>
                  </a:lnTo>
                  <a:lnTo>
                    <a:pt x="10947" y="229958"/>
                  </a:lnTo>
                  <a:lnTo>
                    <a:pt x="12319" y="229958"/>
                  </a:lnTo>
                  <a:lnTo>
                    <a:pt x="13690" y="229958"/>
                  </a:lnTo>
                  <a:lnTo>
                    <a:pt x="14376" y="229273"/>
                  </a:lnTo>
                  <a:lnTo>
                    <a:pt x="14376" y="226542"/>
                  </a:lnTo>
                  <a:close/>
                </a:path>
                <a:path w="34925" h="384175">
                  <a:moveTo>
                    <a:pt x="14376" y="206019"/>
                  </a:moveTo>
                  <a:lnTo>
                    <a:pt x="13690" y="205333"/>
                  </a:lnTo>
                  <a:lnTo>
                    <a:pt x="11760" y="205333"/>
                  </a:lnTo>
                  <a:lnTo>
                    <a:pt x="11264" y="205536"/>
                  </a:lnTo>
                  <a:lnTo>
                    <a:pt x="10464" y="206324"/>
                  </a:lnTo>
                  <a:lnTo>
                    <a:pt x="10261" y="206819"/>
                  </a:lnTo>
                  <a:lnTo>
                    <a:pt x="10274" y="207657"/>
                  </a:lnTo>
                  <a:lnTo>
                    <a:pt x="11760" y="209435"/>
                  </a:lnTo>
                  <a:lnTo>
                    <a:pt x="12319" y="209435"/>
                  </a:lnTo>
                  <a:lnTo>
                    <a:pt x="13233" y="209435"/>
                  </a:lnTo>
                  <a:lnTo>
                    <a:pt x="13868" y="209003"/>
                  </a:lnTo>
                  <a:lnTo>
                    <a:pt x="14211" y="208165"/>
                  </a:lnTo>
                  <a:lnTo>
                    <a:pt x="14325" y="207911"/>
                  </a:lnTo>
                  <a:lnTo>
                    <a:pt x="14376" y="207657"/>
                  </a:lnTo>
                  <a:lnTo>
                    <a:pt x="14376" y="207378"/>
                  </a:lnTo>
                  <a:lnTo>
                    <a:pt x="14376" y="206019"/>
                  </a:lnTo>
                  <a:close/>
                </a:path>
                <a:path w="34925" h="384175">
                  <a:moveTo>
                    <a:pt x="14376" y="165735"/>
                  </a:moveTo>
                  <a:lnTo>
                    <a:pt x="14173" y="165252"/>
                  </a:lnTo>
                  <a:lnTo>
                    <a:pt x="13373" y="164452"/>
                  </a:lnTo>
                  <a:lnTo>
                    <a:pt x="12890" y="164249"/>
                  </a:lnTo>
                  <a:lnTo>
                    <a:pt x="10947" y="164249"/>
                  </a:lnTo>
                  <a:lnTo>
                    <a:pt x="10274" y="164934"/>
                  </a:lnTo>
                  <a:lnTo>
                    <a:pt x="10261" y="166878"/>
                  </a:lnTo>
                  <a:lnTo>
                    <a:pt x="10464" y="167360"/>
                  </a:lnTo>
                  <a:lnTo>
                    <a:pt x="11264" y="168160"/>
                  </a:lnTo>
                  <a:lnTo>
                    <a:pt x="11760" y="168351"/>
                  </a:lnTo>
                  <a:lnTo>
                    <a:pt x="12319" y="168351"/>
                  </a:lnTo>
                  <a:lnTo>
                    <a:pt x="13690" y="168351"/>
                  </a:lnTo>
                  <a:lnTo>
                    <a:pt x="14376" y="167678"/>
                  </a:lnTo>
                  <a:lnTo>
                    <a:pt x="14376" y="165735"/>
                  </a:lnTo>
                  <a:close/>
                </a:path>
                <a:path w="34925" h="384175">
                  <a:moveTo>
                    <a:pt x="14376" y="144411"/>
                  </a:moveTo>
                  <a:lnTo>
                    <a:pt x="13690" y="143725"/>
                  </a:lnTo>
                  <a:lnTo>
                    <a:pt x="11760" y="143725"/>
                  </a:lnTo>
                  <a:lnTo>
                    <a:pt x="11264" y="143929"/>
                  </a:lnTo>
                  <a:lnTo>
                    <a:pt x="9893" y="145288"/>
                  </a:lnTo>
                  <a:lnTo>
                    <a:pt x="9893" y="146265"/>
                  </a:lnTo>
                  <a:lnTo>
                    <a:pt x="11264" y="147624"/>
                  </a:lnTo>
                  <a:lnTo>
                    <a:pt x="11760" y="147828"/>
                  </a:lnTo>
                  <a:lnTo>
                    <a:pt x="12319" y="147828"/>
                  </a:lnTo>
                  <a:lnTo>
                    <a:pt x="13690" y="147828"/>
                  </a:lnTo>
                  <a:lnTo>
                    <a:pt x="14376" y="147142"/>
                  </a:lnTo>
                  <a:lnTo>
                    <a:pt x="14376" y="144411"/>
                  </a:lnTo>
                  <a:close/>
                </a:path>
                <a:path w="34925" h="384175">
                  <a:moveTo>
                    <a:pt x="14376" y="123875"/>
                  </a:moveTo>
                  <a:lnTo>
                    <a:pt x="13690" y="123190"/>
                  </a:lnTo>
                  <a:lnTo>
                    <a:pt x="11760" y="123202"/>
                  </a:lnTo>
                  <a:lnTo>
                    <a:pt x="11264" y="123393"/>
                  </a:lnTo>
                  <a:lnTo>
                    <a:pt x="10464" y="124193"/>
                  </a:lnTo>
                  <a:lnTo>
                    <a:pt x="10261" y="124675"/>
                  </a:lnTo>
                  <a:lnTo>
                    <a:pt x="10274" y="126619"/>
                  </a:lnTo>
                  <a:lnTo>
                    <a:pt x="10947" y="127304"/>
                  </a:lnTo>
                  <a:lnTo>
                    <a:pt x="12319" y="127304"/>
                  </a:lnTo>
                  <a:lnTo>
                    <a:pt x="13690" y="127304"/>
                  </a:lnTo>
                  <a:lnTo>
                    <a:pt x="14376" y="126619"/>
                  </a:lnTo>
                  <a:lnTo>
                    <a:pt x="14376" y="123875"/>
                  </a:lnTo>
                  <a:close/>
                </a:path>
                <a:path w="34925" h="384175">
                  <a:moveTo>
                    <a:pt x="14376" y="103301"/>
                  </a:moveTo>
                  <a:lnTo>
                    <a:pt x="13690" y="102616"/>
                  </a:lnTo>
                  <a:lnTo>
                    <a:pt x="11760" y="102628"/>
                  </a:lnTo>
                  <a:lnTo>
                    <a:pt x="11264" y="102819"/>
                  </a:lnTo>
                  <a:lnTo>
                    <a:pt x="10464" y="103619"/>
                  </a:lnTo>
                  <a:lnTo>
                    <a:pt x="10261" y="104101"/>
                  </a:lnTo>
                  <a:lnTo>
                    <a:pt x="10274" y="106045"/>
                  </a:lnTo>
                  <a:lnTo>
                    <a:pt x="10947" y="106730"/>
                  </a:lnTo>
                  <a:lnTo>
                    <a:pt x="12319" y="106730"/>
                  </a:lnTo>
                  <a:lnTo>
                    <a:pt x="13690" y="106730"/>
                  </a:lnTo>
                  <a:lnTo>
                    <a:pt x="14376" y="106045"/>
                  </a:lnTo>
                  <a:lnTo>
                    <a:pt x="14376" y="103301"/>
                  </a:lnTo>
                  <a:close/>
                </a:path>
                <a:path w="34925" h="384175">
                  <a:moveTo>
                    <a:pt x="14376" y="82804"/>
                  </a:moveTo>
                  <a:lnTo>
                    <a:pt x="13690" y="82118"/>
                  </a:lnTo>
                  <a:lnTo>
                    <a:pt x="12319" y="82118"/>
                  </a:lnTo>
                  <a:lnTo>
                    <a:pt x="10985" y="82143"/>
                  </a:lnTo>
                  <a:lnTo>
                    <a:pt x="10299" y="82829"/>
                  </a:lnTo>
                  <a:lnTo>
                    <a:pt x="10274" y="84162"/>
                  </a:lnTo>
                  <a:lnTo>
                    <a:pt x="10274" y="84442"/>
                  </a:lnTo>
                  <a:lnTo>
                    <a:pt x="11760" y="86220"/>
                  </a:lnTo>
                  <a:lnTo>
                    <a:pt x="12319" y="86220"/>
                  </a:lnTo>
                  <a:lnTo>
                    <a:pt x="13233" y="86233"/>
                  </a:lnTo>
                  <a:lnTo>
                    <a:pt x="13855" y="85813"/>
                  </a:lnTo>
                  <a:lnTo>
                    <a:pt x="14211" y="84975"/>
                  </a:lnTo>
                  <a:lnTo>
                    <a:pt x="14325" y="84721"/>
                  </a:lnTo>
                  <a:lnTo>
                    <a:pt x="14376" y="84455"/>
                  </a:lnTo>
                  <a:lnTo>
                    <a:pt x="14376" y="84162"/>
                  </a:lnTo>
                  <a:lnTo>
                    <a:pt x="14376" y="82804"/>
                  </a:lnTo>
                  <a:close/>
                </a:path>
                <a:path w="34925" h="384175">
                  <a:moveTo>
                    <a:pt x="14376" y="62268"/>
                  </a:moveTo>
                  <a:lnTo>
                    <a:pt x="13690" y="61582"/>
                  </a:lnTo>
                  <a:lnTo>
                    <a:pt x="10947" y="61582"/>
                  </a:lnTo>
                  <a:lnTo>
                    <a:pt x="10274" y="62268"/>
                  </a:lnTo>
                  <a:lnTo>
                    <a:pt x="10261" y="64211"/>
                  </a:lnTo>
                  <a:lnTo>
                    <a:pt x="10464" y="64693"/>
                  </a:lnTo>
                  <a:lnTo>
                    <a:pt x="11264" y="65493"/>
                  </a:lnTo>
                  <a:lnTo>
                    <a:pt x="11760" y="65697"/>
                  </a:lnTo>
                  <a:lnTo>
                    <a:pt x="12319" y="65697"/>
                  </a:lnTo>
                  <a:lnTo>
                    <a:pt x="13690" y="65697"/>
                  </a:lnTo>
                  <a:lnTo>
                    <a:pt x="14376" y="65011"/>
                  </a:lnTo>
                  <a:lnTo>
                    <a:pt x="14376" y="62268"/>
                  </a:lnTo>
                  <a:close/>
                </a:path>
                <a:path w="34925" h="384175">
                  <a:moveTo>
                    <a:pt x="14376" y="41744"/>
                  </a:moveTo>
                  <a:lnTo>
                    <a:pt x="13690" y="41059"/>
                  </a:lnTo>
                  <a:lnTo>
                    <a:pt x="11760" y="41059"/>
                  </a:lnTo>
                  <a:lnTo>
                    <a:pt x="11264" y="41262"/>
                  </a:lnTo>
                  <a:lnTo>
                    <a:pt x="9893" y="42633"/>
                  </a:lnTo>
                  <a:lnTo>
                    <a:pt x="9893" y="43599"/>
                  </a:lnTo>
                  <a:lnTo>
                    <a:pt x="11264" y="44970"/>
                  </a:lnTo>
                  <a:lnTo>
                    <a:pt x="11760" y="45161"/>
                  </a:lnTo>
                  <a:lnTo>
                    <a:pt x="12319" y="45161"/>
                  </a:lnTo>
                  <a:lnTo>
                    <a:pt x="13690" y="45161"/>
                  </a:lnTo>
                  <a:lnTo>
                    <a:pt x="14376" y="44488"/>
                  </a:lnTo>
                  <a:lnTo>
                    <a:pt x="14376" y="41744"/>
                  </a:lnTo>
                  <a:close/>
                </a:path>
                <a:path w="34925" h="384175">
                  <a:moveTo>
                    <a:pt x="14376" y="21221"/>
                  </a:moveTo>
                  <a:lnTo>
                    <a:pt x="13690" y="20535"/>
                  </a:lnTo>
                  <a:lnTo>
                    <a:pt x="11760" y="20535"/>
                  </a:lnTo>
                  <a:lnTo>
                    <a:pt x="11264" y="20739"/>
                  </a:lnTo>
                  <a:lnTo>
                    <a:pt x="10464" y="21539"/>
                  </a:lnTo>
                  <a:lnTo>
                    <a:pt x="10261" y="22021"/>
                  </a:lnTo>
                  <a:lnTo>
                    <a:pt x="10274" y="23952"/>
                  </a:lnTo>
                  <a:lnTo>
                    <a:pt x="10947" y="24638"/>
                  </a:lnTo>
                  <a:lnTo>
                    <a:pt x="12319" y="24638"/>
                  </a:lnTo>
                  <a:lnTo>
                    <a:pt x="13690" y="24638"/>
                  </a:lnTo>
                  <a:lnTo>
                    <a:pt x="14376" y="23952"/>
                  </a:lnTo>
                  <a:lnTo>
                    <a:pt x="14376" y="21221"/>
                  </a:lnTo>
                  <a:close/>
                </a:path>
                <a:path w="34925" h="384175">
                  <a:moveTo>
                    <a:pt x="14579" y="289445"/>
                  </a:moveTo>
                  <a:lnTo>
                    <a:pt x="14427" y="288709"/>
                  </a:lnTo>
                  <a:lnTo>
                    <a:pt x="13779" y="288061"/>
                  </a:lnTo>
                  <a:lnTo>
                    <a:pt x="13373" y="287655"/>
                  </a:lnTo>
                  <a:lnTo>
                    <a:pt x="12890" y="287451"/>
                  </a:lnTo>
                  <a:lnTo>
                    <a:pt x="12319" y="287464"/>
                  </a:lnTo>
                  <a:lnTo>
                    <a:pt x="11747" y="287451"/>
                  </a:lnTo>
                  <a:lnTo>
                    <a:pt x="11264" y="287655"/>
                  </a:lnTo>
                  <a:lnTo>
                    <a:pt x="10871" y="288061"/>
                  </a:lnTo>
                  <a:lnTo>
                    <a:pt x="9893" y="289026"/>
                  </a:lnTo>
                  <a:lnTo>
                    <a:pt x="9893" y="289991"/>
                  </a:lnTo>
                  <a:lnTo>
                    <a:pt x="10871" y="290944"/>
                  </a:lnTo>
                  <a:lnTo>
                    <a:pt x="11264" y="291350"/>
                  </a:lnTo>
                  <a:lnTo>
                    <a:pt x="11747" y="291553"/>
                  </a:lnTo>
                  <a:lnTo>
                    <a:pt x="12319" y="291541"/>
                  </a:lnTo>
                  <a:lnTo>
                    <a:pt x="13246" y="291566"/>
                  </a:lnTo>
                  <a:lnTo>
                    <a:pt x="13881" y="291147"/>
                  </a:lnTo>
                  <a:lnTo>
                    <a:pt x="14579" y="289445"/>
                  </a:lnTo>
                  <a:close/>
                </a:path>
                <a:path w="34925" h="384175">
                  <a:moveTo>
                    <a:pt x="24638" y="380530"/>
                  </a:moveTo>
                  <a:lnTo>
                    <a:pt x="23952" y="379844"/>
                  </a:lnTo>
                  <a:lnTo>
                    <a:pt x="21221" y="379844"/>
                  </a:lnTo>
                  <a:lnTo>
                    <a:pt x="20535" y="380530"/>
                  </a:lnTo>
                  <a:lnTo>
                    <a:pt x="20535" y="383260"/>
                  </a:lnTo>
                  <a:lnTo>
                    <a:pt x="21221" y="383946"/>
                  </a:lnTo>
                  <a:lnTo>
                    <a:pt x="22580" y="383946"/>
                  </a:lnTo>
                  <a:lnTo>
                    <a:pt x="23952" y="383946"/>
                  </a:lnTo>
                  <a:lnTo>
                    <a:pt x="24638" y="383260"/>
                  </a:lnTo>
                  <a:lnTo>
                    <a:pt x="24638" y="380530"/>
                  </a:lnTo>
                  <a:close/>
                </a:path>
                <a:path w="34925" h="384175">
                  <a:moveTo>
                    <a:pt x="24638" y="11049"/>
                  </a:moveTo>
                  <a:lnTo>
                    <a:pt x="23952" y="10363"/>
                  </a:lnTo>
                  <a:lnTo>
                    <a:pt x="21221" y="10363"/>
                  </a:lnTo>
                  <a:lnTo>
                    <a:pt x="20535" y="11049"/>
                  </a:lnTo>
                  <a:lnTo>
                    <a:pt x="20535" y="13779"/>
                  </a:lnTo>
                  <a:lnTo>
                    <a:pt x="21221" y="14465"/>
                  </a:lnTo>
                  <a:lnTo>
                    <a:pt x="22580" y="14465"/>
                  </a:lnTo>
                  <a:lnTo>
                    <a:pt x="23952" y="14465"/>
                  </a:lnTo>
                  <a:lnTo>
                    <a:pt x="24638" y="13779"/>
                  </a:lnTo>
                  <a:lnTo>
                    <a:pt x="24638" y="11049"/>
                  </a:lnTo>
                  <a:close/>
                </a:path>
                <a:path w="34925" h="384175">
                  <a:moveTo>
                    <a:pt x="34899" y="123875"/>
                  </a:moveTo>
                  <a:lnTo>
                    <a:pt x="34213" y="123190"/>
                  </a:lnTo>
                  <a:lnTo>
                    <a:pt x="31483" y="123190"/>
                  </a:lnTo>
                  <a:lnTo>
                    <a:pt x="30797" y="123875"/>
                  </a:lnTo>
                  <a:lnTo>
                    <a:pt x="30797" y="126619"/>
                  </a:lnTo>
                  <a:lnTo>
                    <a:pt x="31483" y="127304"/>
                  </a:lnTo>
                  <a:lnTo>
                    <a:pt x="32854" y="127304"/>
                  </a:lnTo>
                  <a:lnTo>
                    <a:pt x="34213" y="127304"/>
                  </a:lnTo>
                  <a:lnTo>
                    <a:pt x="34899" y="126619"/>
                  </a:lnTo>
                  <a:lnTo>
                    <a:pt x="34899" y="123875"/>
                  </a:lnTo>
                  <a:close/>
                </a:path>
                <a:path w="34925" h="384175">
                  <a:moveTo>
                    <a:pt x="34899" y="103301"/>
                  </a:moveTo>
                  <a:lnTo>
                    <a:pt x="34213" y="102616"/>
                  </a:lnTo>
                  <a:lnTo>
                    <a:pt x="31483" y="102616"/>
                  </a:lnTo>
                  <a:lnTo>
                    <a:pt x="30797" y="103301"/>
                  </a:lnTo>
                  <a:lnTo>
                    <a:pt x="30797" y="106045"/>
                  </a:lnTo>
                  <a:lnTo>
                    <a:pt x="31483" y="106730"/>
                  </a:lnTo>
                  <a:lnTo>
                    <a:pt x="32854" y="106730"/>
                  </a:lnTo>
                  <a:lnTo>
                    <a:pt x="34213" y="106730"/>
                  </a:lnTo>
                  <a:lnTo>
                    <a:pt x="34899" y="106045"/>
                  </a:lnTo>
                  <a:lnTo>
                    <a:pt x="34899" y="103301"/>
                  </a:lnTo>
                  <a:close/>
                </a:path>
                <a:path w="34925" h="384175">
                  <a:moveTo>
                    <a:pt x="34899" y="62268"/>
                  </a:moveTo>
                  <a:lnTo>
                    <a:pt x="34213" y="61582"/>
                  </a:lnTo>
                  <a:lnTo>
                    <a:pt x="31483" y="61582"/>
                  </a:lnTo>
                  <a:lnTo>
                    <a:pt x="30797" y="62268"/>
                  </a:lnTo>
                  <a:lnTo>
                    <a:pt x="30797" y="65011"/>
                  </a:lnTo>
                  <a:lnTo>
                    <a:pt x="31483" y="65697"/>
                  </a:lnTo>
                  <a:lnTo>
                    <a:pt x="32854" y="65697"/>
                  </a:lnTo>
                  <a:lnTo>
                    <a:pt x="34213" y="65697"/>
                  </a:lnTo>
                  <a:lnTo>
                    <a:pt x="34899" y="65011"/>
                  </a:lnTo>
                  <a:lnTo>
                    <a:pt x="34899" y="62268"/>
                  </a:lnTo>
                  <a:close/>
                </a:path>
                <a:path w="34925" h="384175">
                  <a:moveTo>
                    <a:pt x="34899" y="41744"/>
                  </a:moveTo>
                  <a:lnTo>
                    <a:pt x="34213" y="41059"/>
                  </a:lnTo>
                  <a:lnTo>
                    <a:pt x="32283" y="41059"/>
                  </a:lnTo>
                  <a:lnTo>
                    <a:pt x="31800" y="41262"/>
                  </a:lnTo>
                  <a:lnTo>
                    <a:pt x="30746" y="42303"/>
                  </a:lnTo>
                  <a:lnTo>
                    <a:pt x="30594" y="43053"/>
                  </a:lnTo>
                  <a:lnTo>
                    <a:pt x="31305" y="44742"/>
                  </a:lnTo>
                  <a:lnTo>
                    <a:pt x="31927" y="45173"/>
                  </a:lnTo>
                  <a:lnTo>
                    <a:pt x="32854" y="45161"/>
                  </a:lnTo>
                  <a:lnTo>
                    <a:pt x="34213" y="45161"/>
                  </a:lnTo>
                  <a:lnTo>
                    <a:pt x="34899" y="44488"/>
                  </a:lnTo>
                  <a:lnTo>
                    <a:pt x="34899" y="41744"/>
                  </a:lnTo>
                  <a:close/>
                </a:path>
                <a:path w="34925" h="384175">
                  <a:moveTo>
                    <a:pt x="34899" y="685"/>
                  </a:moveTo>
                  <a:lnTo>
                    <a:pt x="34213" y="0"/>
                  </a:lnTo>
                  <a:lnTo>
                    <a:pt x="31483" y="0"/>
                  </a:lnTo>
                  <a:lnTo>
                    <a:pt x="30797" y="685"/>
                  </a:lnTo>
                  <a:lnTo>
                    <a:pt x="30797" y="3429"/>
                  </a:lnTo>
                  <a:lnTo>
                    <a:pt x="31483" y="4114"/>
                  </a:lnTo>
                  <a:lnTo>
                    <a:pt x="32854" y="4114"/>
                  </a:lnTo>
                  <a:lnTo>
                    <a:pt x="34213" y="4114"/>
                  </a:lnTo>
                  <a:lnTo>
                    <a:pt x="34899" y="3429"/>
                  </a:lnTo>
                  <a:lnTo>
                    <a:pt x="34899" y="685"/>
                  </a:lnTo>
                  <a:close/>
                </a:path>
                <a:path w="34925" h="384175">
                  <a:moveTo>
                    <a:pt x="34912" y="84455"/>
                  </a:moveTo>
                  <a:lnTo>
                    <a:pt x="34899" y="84162"/>
                  </a:lnTo>
                  <a:lnTo>
                    <a:pt x="34899" y="82804"/>
                  </a:lnTo>
                  <a:lnTo>
                    <a:pt x="34213" y="82118"/>
                  </a:lnTo>
                  <a:lnTo>
                    <a:pt x="31483" y="82118"/>
                  </a:lnTo>
                  <a:lnTo>
                    <a:pt x="30797" y="82804"/>
                  </a:lnTo>
                  <a:lnTo>
                    <a:pt x="30797" y="84162"/>
                  </a:lnTo>
                  <a:lnTo>
                    <a:pt x="30797" y="84442"/>
                  </a:lnTo>
                  <a:lnTo>
                    <a:pt x="30861" y="84721"/>
                  </a:lnTo>
                  <a:lnTo>
                    <a:pt x="30962" y="84975"/>
                  </a:lnTo>
                  <a:lnTo>
                    <a:pt x="31318" y="85813"/>
                  </a:lnTo>
                  <a:lnTo>
                    <a:pt x="31940" y="86220"/>
                  </a:lnTo>
                  <a:lnTo>
                    <a:pt x="32854" y="86220"/>
                  </a:lnTo>
                  <a:lnTo>
                    <a:pt x="33756" y="86233"/>
                  </a:lnTo>
                  <a:lnTo>
                    <a:pt x="34391" y="85813"/>
                  </a:lnTo>
                  <a:lnTo>
                    <a:pt x="34734" y="84975"/>
                  </a:lnTo>
                  <a:lnTo>
                    <a:pt x="34861" y="84721"/>
                  </a:lnTo>
                  <a:lnTo>
                    <a:pt x="34912" y="8445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3872" y="1027801"/>
              <a:ext cx="0" cy="9258935"/>
            </a:xfrm>
            <a:custGeom>
              <a:avLst/>
              <a:gdLst/>
              <a:ahLst/>
              <a:cxnLst/>
              <a:rect l="l" t="t" r="r" b="b"/>
              <a:pathLst>
                <a:path h="9258935">
                  <a:moveTo>
                    <a:pt x="0" y="0"/>
                  </a:moveTo>
                  <a:lnTo>
                    <a:pt x="0" y="9258429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700" y="1013451"/>
              <a:ext cx="17259300" cy="0"/>
            </a:xfrm>
            <a:custGeom>
              <a:avLst/>
              <a:gdLst/>
              <a:ahLst/>
              <a:cxnLst/>
              <a:rect l="l" t="t" r="r" b="b"/>
              <a:pathLst>
                <a:path w="17259300">
                  <a:moveTo>
                    <a:pt x="1725929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785" dirty="0"/>
              <a:t>9</a:t>
            </a:fld>
            <a:endParaRPr spc="-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1038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Cambria</vt:lpstr>
      <vt:lpstr>Tahoma</vt:lpstr>
      <vt:lpstr>Trebuchet MS</vt:lpstr>
      <vt:lpstr>Office Theme</vt:lpstr>
      <vt:lpstr>Password  Strength  Checker</vt:lpstr>
      <vt:lpstr>Introduction</vt:lpstr>
      <vt:lpstr>Why Password Strength Matters</vt:lpstr>
      <vt:lpstr>Main Components</vt:lpstr>
      <vt:lpstr>Main Components contin.</vt:lpstr>
      <vt:lpstr>Main Components contin.</vt:lpstr>
      <vt:lpstr>Main Components contin.</vt:lpstr>
      <vt:lpstr>OWSAP</vt:lpstr>
      <vt:lpstr>Main Components contin.</vt:lpstr>
      <vt:lpstr>Main Components contin.</vt:lpstr>
      <vt:lpstr>Tools to Create Password Strength Checker</vt:lpstr>
      <vt:lpstr>Tools to Create Password Strength Checker  contin.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IT360-Project</dc:title>
  <dc:creator>amira azzouz</dc:creator>
  <cp:keywords>DAFgsD45cbM,BAEgAW3an-o</cp:keywords>
  <cp:lastModifiedBy>azouzamira</cp:lastModifiedBy>
  <cp:revision>2</cp:revision>
  <dcterms:created xsi:type="dcterms:W3CDTF">2023-04-21T00:38:53Z</dcterms:created>
  <dcterms:modified xsi:type="dcterms:W3CDTF">2023-04-21T00:51:28Z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2023-04-21T00:00:00Z</vt:filetime>
  </property>
</Properties>
</file>