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1" d="100"/>
          <a:sy n="71" d="100"/>
        </p:scale>
        <p:origin x="235"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9C71A-253C-4736-A4A7-D9D06788B416}" type="datetimeFigureOut">
              <a:rPr lang="en-IN" smtClean="0"/>
              <a:t>01-01-2025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9970D1-AF05-479D-848E-FD28D6E174F8}" type="slidenum">
              <a:rPr lang="en-IN" smtClean="0"/>
              <a:t>‹#›</a:t>
            </a:fld>
            <a:endParaRPr lang="en-IN"/>
          </a:p>
        </p:txBody>
      </p:sp>
    </p:spTree>
    <p:extLst>
      <p:ext uri="{BB962C8B-B14F-4D97-AF65-F5344CB8AC3E}">
        <p14:creationId xmlns:p14="http://schemas.microsoft.com/office/powerpoint/2010/main" val="2297221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Booking Status Breakdown</a:t>
            </a:r>
            <a:endParaRPr dirty="0"/>
          </a:p>
          <a:p>
            <a:r>
              <a:rPr b="0" dirty="0"/>
              <a:t>No alt text provided</a:t>
            </a:r>
            <a:endParaRPr dirty="0"/>
          </a:p>
          <a:p>
            <a:endParaRPr dirty="0"/>
          </a:p>
          <a:p>
            <a:r>
              <a:rPr b="1" dirty="0"/>
              <a:t>Ride Volume Over Time</a:t>
            </a:r>
            <a:endParaRPr dirty="0"/>
          </a:p>
          <a:p>
            <a:r>
              <a:rPr b="0" dirty="0"/>
              <a:t>No alt text provided</a:t>
            </a:r>
            <a:endParaRPr dirty="0"/>
          </a:p>
          <a:p>
            <a:endParaRPr dirty="0"/>
          </a:p>
          <a:p>
            <a:r>
              <a:rPr b="1" dirty="0"/>
              <a:t>Date</a:t>
            </a:r>
            <a:endParaRPr dirty="0"/>
          </a:p>
          <a:p>
            <a:r>
              <a:rPr b="0" dirty="0"/>
              <a:t>No alt text provided</a:t>
            </a:r>
            <a:endParaRPr dirty="0"/>
          </a:p>
          <a:p>
            <a:endParaRPr dirty="0"/>
          </a:p>
          <a:p>
            <a:r>
              <a:rPr b="1" dirty="0"/>
              <a:t>Total Bookings </a:t>
            </a:r>
            <a:endParaRPr dirty="0"/>
          </a:p>
          <a:p>
            <a:r>
              <a:rPr b="0" dirty="0"/>
              <a:t>No alt text provided</a:t>
            </a:r>
            <a:endParaRPr dirty="0"/>
          </a:p>
          <a:p>
            <a:endParaRPr dirty="0"/>
          </a:p>
          <a:p>
            <a:r>
              <a:rPr b="1" dirty="0"/>
              <a:t>Total Bookings Value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Date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Revenue by payment method</a:t>
            </a:r>
            <a:endParaRPr dirty="0"/>
          </a:p>
          <a:p>
            <a:r>
              <a:rPr b="0" dirty="0"/>
              <a:t>No alt text provided</a:t>
            </a:r>
            <a:endParaRPr dirty="0"/>
          </a:p>
          <a:p>
            <a:endParaRPr dirty="0"/>
          </a:p>
          <a:p>
            <a:r>
              <a:rPr b="1" dirty="0"/>
              <a:t>Date</a:t>
            </a:r>
            <a:endParaRPr dirty="0"/>
          </a:p>
          <a:p>
            <a:r>
              <a:rPr b="0" dirty="0"/>
              <a:t>No alt text provided</a:t>
            </a:r>
            <a:endParaRPr dirty="0"/>
          </a:p>
          <a:p>
            <a:endParaRPr dirty="0"/>
          </a:p>
          <a:p>
            <a:r>
              <a:rPr b="1" dirty="0"/>
              <a:t>Top 5 customers</a:t>
            </a:r>
            <a:endParaRPr dirty="0"/>
          </a:p>
          <a:p>
            <a:r>
              <a:rPr b="0" dirty="0"/>
              <a:t>No alt text provided</a:t>
            </a:r>
            <a:endParaRPr dirty="0"/>
          </a:p>
          <a:p>
            <a:endParaRPr dirty="0"/>
          </a:p>
          <a:p>
            <a:r>
              <a:rPr b="1" dirty="0"/>
              <a:t>Revenue by payment method</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Cancelled Rides By Customers</a:t>
            </a:r>
            <a:endParaRPr dirty="0"/>
          </a:p>
          <a:p>
            <a:r>
              <a:rPr b="0" dirty="0"/>
              <a:t>No alt text provided</a:t>
            </a:r>
            <a:endParaRPr dirty="0"/>
          </a:p>
          <a:p>
            <a:endParaRPr dirty="0"/>
          </a:p>
          <a:p>
            <a:r>
              <a:rPr b="1" dirty="0"/>
              <a:t>Cancelled Rides By Drivers</a:t>
            </a:r>
            <a:endParaRPr dirty="0"/>
          </a:p>
          <a:p>
            <a:r>
              <a:rPr b="0" dirty="0"/>
              <a:t>No alt text provided</a:t>
            </a:r>
            <a:endParaRPr dirty="0"/>
          </a:p>
          <a:p>
            <a:endParaRPr dirty="0"/>
          </a:p>
          <a:p>
            <a:r>
              <a:rPr b="1" dirty="0"/>
              <a:t>Date</a:t>
            </a:r>
            <a:endParaRPr dirty="0"/>
          </a:p>
          <a:p>
            <a:r>
              <a:rPr b="0" dirty="0"/>
              <a:t>No alt text provided</a:t>
            </a:r>
            <a:endParaRPr dirty="0"/>
          </a:p>
          <a:p>
            <a:endParaRPr dirty="0"/>
          </a:p>
          <a:p>
            <a:r>
              <a:rPr b="1" dirty="0"/>
              <a:t>Total Bookings </a:t>
            </a:r>
            <a:endParaRPr dirty="0"/>
          </a:p>
          <a:p>
            <a:r>
              <a:rPr b="0" dirty="0"/>
              <a:t>No alt text provided</a:t>
            </a:r>
            <a:endParaRPr dirty="0"/>
          </a:p>
          <a:p>
            <a:endParaRPr dirty="0"/>
          </a:p>
          <a:p>
            <a:r>
              <a:rPr b="1" dirty="0"/>
              <a:t>Succeed Bookings</a:t>
            </a:r>
            <a:endParaRPr dirty="0"/>
          </a:p>
          <a:p>
            <a:r>
              <a:rPr b="0" dirty="0"/>
              <a:t>No alt text provided</a:t>
            </a:r>
            <a:endParaRPr dirty="0"/>
          </a:p>
          <a:p>
            <a:endParaRPr dirty="0"/>
          </a:p>
          <a:p>
            <a:r>
              <a:rPr b="1" dirty="0"/>
              <a:t>Cancelled Bookings</a:t>
            </a:r>
            <a:endParaRPr dirty="0"/>
          </a:p>
          <a:p>
            <a:r>
              <a:rPr b="0" dirty="0"/>
              <a:t>No alt text provided</a:t>
            </a:r>
            <a:endParaRPr dirty="0"/>
          </a:p>
          <a:p>
            <a:endParaRPr dirty="0"/>
          </a:p>
          <a:p>
            <a:r>
              <a:rPr b="1" dirty="0"/>
              <a:t>Cancelled Rate</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fe78df33-62d9-4130-941c-87f1e03356ca/?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fe78df33-62d9-4130-941c-87f1e03356ca/?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fe78df33-62d9-4130-941c-87f1e03356ca/?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fe78df33-62d9-4130-941c-87f1e03356ca/?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fe78df33-62d9-4130-941c-87f1e03356ca/?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ctionButton ,actionButton ,actionButton ,actionButton ,actionButton ,Booking Status Breakdown ,Ride Volume Over Time ,Date ,Total Bookings  ,Total Bookings Valu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Overall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 ,card ,card ,card ,card ,card ,card ,card ,card ,card ,card ,card ,card ,card ,card ,card ,card ,card ,card ,actionButton ,card ,card ,card ,card ,card ,card ,card ,card ,card ,Date ,actionButton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Vehicle Type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Revenue by payment method ,Date ,Top 5 customers ,Revenue by payment method. Please refer to the notes on this slide for details">
            <a:hlinkClick r:id="rId3"/>
          </p:cNvPr>
          <p:cNvPicPr>
            <a:picLocks noChangeAspect="1"/>
          </p:cNvPicPr>
          <p:nvPr/>
        </p:nvPicPr>
        <p:blipFill>
          <a:blip r:embed="rId4"/>
          <a:stretch>
            <a:fillRect/>
          </a:stretch>
        </p:blipFill>
        <p:spPr>
          <a:xfrm>
            <a:off x="0" y="0"/>
            <a:ext cx="12192000" cy="6838950"/>
          </a:xfrm>
          <a:prstGeom prst="rect">
            <a:avLst/>
          </a:prstGeom>
          <a:noFill/>
        </p:spPr>
      </p:pic>
      <p:sp>
        <p:nvSpPr>
          <p:cNvPr id="4" name="Title" hidden="1"/>
          <p:cNvSpPr>
            <a:spLocks noGrp="1"/>
          </p:cNvSpPr>
          <p:nvPr>
            <p:ph type="title"/>
          </p:nvPr>
        </p:nvSpPr>
        <p:spPr/>
        <p:txBody>
          <a:bodyPr/>
          <a:lstStyle/>
          <a:p>
            <a:r>
              <a:t>Revenue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ncelled Rides By Customers ,Cancelled Rides By Drivers ,Date ,Total Bookings  ,Succeed Bookings ,Cancelled Bookings ,Cancelled Rate. Please refer to the notes on this slide for details">
            <a:hlinkClick r:id="rId3"/>
          </p:cNvPr>
          <p:cNvPicPr>
            <a:picLocks noChangeAspect="1"/>
          </p:cNvPicPr>
          <p:nvPr/>
        </p:nvPicPr>
        <p:blipFill>
          <a:blip r:embed="rId4"/>
          <a:stretch>
            <a:fillRect/>
          </a:stretch>
        </p:blipFill>
        <p:spPr>
          <a:xfrm>
            <a:off x="0" y="0"/>
            <a:ext cx="12192000" cy="6838950"/>
          </a:xfrm>
          <a:prstGeom prst="rect">
            <a:avLst/>
          </a:prstGeom>
          <a:noFill/>
        </p:spPr>
      </p:pic>
      <p:sp>
        <p:nvSpPr>
          <p:cNvPr id="4" name="Title" hidden="1"/>
          <p:cNvSpPr>
            <a:spLocks noGrp="1"/>
          </p:cNvSpPr>
          <p:nvPr>
            <p:ph type="title"/>
          </p:nvPr>
        </p:nvSpPr>
        <p:spPr/>
        <p:txBody>
          <a:bodyPr/>
          <a:lstStyle/>
          <a:p>
            <a:r>
              <a:t>Cancellation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 ,actionButton ,card ,card ,card ,card ,card ,card ,card ,card ,card ,card ,card ,card ,card ,textbox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Ratings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TotalTime>
  <Words>382</Words>
  <Application>Microsoft Office PowerPoint</Application>
  <PresentationFormat>Widescreen</PresentationFormat>
  <Paragraphs>210</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Arial</vt:lpstr>
      <vt:lpstr>Calibri</vt:lpstr>
      <vt:lpstr>Calibri Light</vt:lpstr>
      <vt:lpstr>Custom Design</vt:lpstr>
      <vt:lpstr>Overall </vt:lpstr>
      <vt:lpstr>Vehicle Type</vt:lpstr>
      <vt:lpstr>Revenue</vt:lpstr>
      <vt:lpstr>Cancellation </vt:lpstr>
      <vt:lpstr>Ratings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FNU LNU</cp:lastModifiedBy>
  <cp:revision>5</cp:revision>
  <dcterms:created xsi:type="dcterms:W3CDTF">2016-09-04T11:54:55Z</dcterms:created>
  <dcterms:modified xsi:type="dcterms:W3CDTF">2025-01-01T07:05:24Z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2025-01-01T07:05:23Z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9be8e9fa-84f2-46b2-95f0-fca48fee15a0</vt:lpwstr>
  </property>
  <property fmtid="{D5CDD505-2E9C-101B-9397-08002B2CF9AE}" pid="7" name="MSIP_Label_defa4170-0d19-0005-0004-bc88714345d2_ActionId">
    <vt:lpwstr>54e75354-3d8a-4703-9f0f-7a8481156ec9</vt:lpwstr>
  </property>
  <property fmtid="{D5CDD505-2E9C-101B-9397-08002B2CF9AE}" pid="8" name="MSIP_Label_defa4170-0d19-0005-0004-bc88714345d2_ContentBits">
    <vt:lpwstr>0</vt:lpwstr>
  </property>
</Properties>
</file>