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exend" pitchFamily="2" charset="77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47f10b0f7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47f10b0f7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7f10b0f7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7f10b0f7b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7f10b0f7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7f10b0f7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7f10b0f7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7f10b0f7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709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"/>
              <a:buNone/>
              <a:defRPr sz="32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42850" y="4725113"/>
            <a:ext cx="107430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20700" y="4663226"/>
            <a:ext cx="1264633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974675" y="4663225"/>
            <a:ext cx="2403949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</a:t>
            </a:r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Team members - List names 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Problem? </a:t>
            </a:r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Describe here what problem you are trying to solve using your solution!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your Solution?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 a very brief description here and take some time to record a demo of how the application works.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this application make Money?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Describe here in brief what you think the business model will be.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Future?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Describe here what the next development steps would be and what the end vision right now for the app is.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model canvas&#10;&#10;Description automatically generated with medium confidence">
            <a:extLst>
              <a:ext uri="{FF2B5EF4-FFF2-40B4-BE49-F238E27FC236}">
                <a16:creationId xmlns:a16="http://schemas.microsoft.com/office/drawing/2014/main" id="{B83F751F-21E4-9E48-1840-9CA18052C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3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133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Macintosh PowerPoint</Application>
  <PresentationFormat>On-screen Show (16:9)</PresentationFormat>
  <Paragraphs>10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Lexend</vt:lpstr>
      <vt:lpstr>Arial</vt:lpstr>
      <vt:lpstr>Simple Light</vt:lpstr>
      <vt:lpstr>Team Name</vt:lpstr>
      <vt:lpstr>What is the Problem? </vt:lpstr>
      <vt:lpstr>What is your Solution?</vt:lpstr>
      <vt:lpstr>How will this application make Money?</vt:lpstr>
      <vt:lpstr>What is the Future?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cp:lastModifiedBy>Ibrahim  Hamed El Shal</cp:lastModifiedBy>
  <cp:revision>1</cp:revision>
  <dcterms:modified xsi:type="dcterms:W3CDTF">2023-05-20T15:27:19Z</dcterms:modified>
</cp:coreProperties>
</file>