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f6d72f2f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f6d72f2f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hafsa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f6d72f2f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f6d72f2f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f6d72f2f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f6d72f2f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6d72f2f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6d72f2f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150,346 businesses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businesses that were opened received 4 star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category is restaurants (sit down) and followed by food (could be food trucks or pop-ups)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6d72f2f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6d72f2f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Hetvi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f6d72f2f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f6d72f2f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f6d72f2f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f6d72f2f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f6d72f2f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f6d72f2f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hetvipatel/DATA-606-Capstone-Project-Conversational-Recommender-System-for-Restaura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elp.com/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Conversational Recommender System for Restaurants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Hafsa Chaudhry, Omar Agha Khan, Hetvi Patel, and Sarah Denlinger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https://github.com/ihetvipatel/DATA-606-Capstone-Project-Conversational-Recommender-System-for-Restaurants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178 million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visit Yelp every month across its platforms (Yaramova, 2023).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Yelp is used by so many people, Yelp reviews could be useful in recommending restaurants to users.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this project is to create a conversational recommender system to suggest restaurants to users.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recommendation system is integrated into a chatbot and uses natural language processing (NLP) and machine learning techniques to make recommendations in a conversational manner.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Approaches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 Elham Asani , Hamed Vahdat-Nejad , and Javad Sadri built a context-aware recommender system based off of a user’s food review with 92.8% accuracy. The authors used sentiment analysis to gather the user’s sentiment on certain foods and used cosine similarity to compare their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preferences to the menus of restaurants in their location (Asani et al., 2021).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approach was done by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dataset was obtained from Yelp’s Open Dataset website (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https://www.yelp.com/dataset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6,990,280 reviews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150,346 businesses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200,100 pictures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metropolitan areas across 4 countries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908,915 tips by 1,987,897 users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1.2 million attributes such as hours,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parking, availability, and ambience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reviewer's name, the date of the review, the rating given by the reviewer, and the text of the review are also included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25350" y="7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21975" y="883525"/>
            <a:ext cx="20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150,346 businesses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350" y="2608675"/>
            <a:ext cx="4326168" cy="24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75" y="2524975"/>
            <a:ext cx="3817219" cy="25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825" y="79750"/>
            <a:ext cx="3700700" cy="24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875" y="731675"/>
            <a:ext cx="2871625" cy="1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to this project: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 the data: Clean and prepare the restaurant review data for analysis.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Analysis: Determine the overall sentiment (positive, negative, or neutral) of each review.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Classification: Classify the reviews into categories based on their content, such as food quality, service quality, atmosphere, etc.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Extraction: Extract the most frequently mentioned keywords in the reviews to determine the topics being discussed.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 Engine: Use the results of the sentiment analysis, text classification, and keyword extraction to build a recommendation engine that can suggest restaurants to users based on their preferences and opinions.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sentiment analysis, the performance evaluation metric could be the accuracy of the sentiment analysis results.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text classification, the performance evaluation metric could be the F1-score, which is a measure of the accuracy of the classifier.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recommendation engine, the performance evaluation metric could be the Mean Average Precision (MAP), which measures the average precision of the recommendations made by the engine.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Integration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chatbot that can engage in natural language conversations with users and make recommendations based on the results of the recommendation engine.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chatbot can ask questions to gather information about the user's preferences and use that information to make recommendations.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chatbot might ask questions like "Are you in the mood for Italian food?" or "Do you prefer fine dining or casual dining?"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user's answers, the chatbot can use the recommendation engine to suggest restaurants that match the user's preferences.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preferences include distance from user’s location, reviews, and cuisine.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chatbot can then provide the user with additional information about the recommended restaurants, such as their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restaurant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rating, locations, menus, and hours of operation.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Yaramova, S. (2023, January 30). </a:t>
            </a:r>
            <a:r>
              <a:rPr i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 curious yelp statistics to show how big it is in 2023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Techjury. Retrieved February 20, 2023, from https://techjury.net/blog/yelp-statistics/#gref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Asani, E., Vahdat-Nejad, H., &amp;amp; Sadri, J. (2021). Restaurant Recommender System based on sentiment analysis. Machine Learning with Applications, 6(100114). https://doi.org/10.1016/j.mlwa.2021.100114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