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57" r:id="rId4"/>
    <p:sldId id="269" r:id="rId5"/>
    <p:sldId id="264" r:id="rId6"/>
    <p:sldId id="28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88" y="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6123" y="1878359"/>
            <a:ext cx="7763551" cy="1254105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Выпускная квалификационная работа</a:t>
            </a:r>
            <a:br>
              <a:rPr lang="ru-RU" sz="2200" dirty="0"/>
            </a:br>
            <a:r>
              <a:rPr lang="ru-RU" sz="2200" dirty="0"/>
              <a:t>по теме:</a:t>
            </a:r>
            <a:br>
              <a:rPr lang="en-US" sz="4000" dirty="0"/>
            </a:br>
            <a:r>
              <a:rPr lang="ru-RU" sz="3100" dirty="0"/>
              <a:t>Разработка системы управления прецизионным поворотным столом</a:t>
            </a:r>
            <a:endParaRPr lang="en-US" sz="3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446585"/>
            <a:ext cx="6400800" cy="653525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Автор: Уткин И.И.</a:t>
            </a:r>
          </a:p>
          <a:p>
            <a:r>
              <a:rPr lang="ru-RU" sz="2000" dirty="0"/>
              <a:t>Руководитель: к.т.н. Быстров С.В. </a:t>
            </a:r>
            <a:endParaRPr lang="nl-NL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661205" y="4412718"/>
            <a:ext cx="18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Санкт-Петербург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1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Переходной процесс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162A4F-1CE8-4A4E-9AF5-65112ABC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1547815"/>
            <a:ext cx="5181601" cy="2353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1FBD8-5B56-421E-943D-102F87B9DE84}"/>
                  </a:ext>
                </a:extLst>
              </p:cNvPr>
              <p:cNvSpPr txBox="1"/>
              <p:nvPr/>
            </p:nvSpPr>
            <p:spPr>
              <a:xfrm>
                <a:off x="228600" y="2268806"/>
                <a:ext cx="3124200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мрад=1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</a:rPr>
                        <m:t>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1FBD8-5B56-421E-943D-102F87B9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68806"/>
                <a:ext cx="3124200" cy="911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6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95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Переходный процесс с регулятором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DBA83-652B-4C9F-9002-BD102561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81" y="1547813"/>
            <a:ext cx="6256037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330"/>
            <a:ext cx="8229600" cy="98298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моделирования с дискретным регулятором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3FBF03-0084-4E23-8C4A-D86B7050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9230"/>
            <a:ext cx="8229600" cy="25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818"/>
            <a:ext cx="8229600" cy="620315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Переходный процесс с дискретным регулятором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447BD-B1B0-464C-BDA8-AB8241C3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89" y="1616393"/>
            <a:ext cx="6256021" cy="27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0" y="822960"/>
            <a:ext cx="7317423" cy="5334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+mn-lt"/>
              </a:rPr>
              <a:t>Заключение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73713"/>
              </p:ext>
            </p:extLst>
          </p:nvPr>
        </p:nvGraphicFramePr>
        <p:xfrm>
          <a:off x="764690" y="1367176"/>
          <a:ext cx="7548729" cy="285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717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360</a:t>
                      </a:r>
                      <a:r>
                        <a:rPr lang="he-IL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3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2"/>
            <a:ext cx="8229600" cy="70975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Автор: Уткин И.И.</a:t>
            </a:r>
          </a:p>
          <a:p>
            <a:r>
              <a:rPr lang="ru-RU" dirty="0"/>
              <a:t>Группа Р3440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843362"/>
            <a:ext cx="6698226" cy="902601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+mn-lt"/>
              </a:rPr>
              <a:t>Цель выпускной квалификационной работы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3880" y="1940888"/>
            <a:ext cx="6698226" cy="1168072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Разработка быстродействующей системы управления прецизионным поворотным столом для обработки другоценных материалов  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00" y="799115"/>
            <a:ext cx="7961320" cy="908501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+mn-lt"/>
              </a:rPr>
              <a:t>Технические требования к разрабатываемой системе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3678"/>
              </p:ext>
            </p:extLst>
          </p:nvPr>
        </p:nvGraphicFramePr>
        <p:xfrm>
          <a:off x="1139183" y="1707616"/>
          <a:ext cx="6568440" cy="267806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25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4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b="0" dirty="0">
                          <a:solidFill>
                            <a:srgbClr val="000000"/>
                          </a:solidFill>
                        </a:rPr>
                        <a:t>180</a:t>
                      </a:r>
                      <a:r>
                        <a:rPr lang="he-IL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6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806554"/>
            <a:ext cx="7947660" cy="620483"/>
          </a:xfrm>
        </p:spPr>
        <p:txBody>
          <a:bodyPr/>
          <a:lstStyle/>
          <a:p>
            <a:r>
              <a:rPr lang="ru-RU" dirty="0"/>
              <a:t>Функциональная схема системы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617537"/>
            <a:ext cx="6276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0" y="822960"/>
            <a:ext cx="7317423" cy="5334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</a:t>
            </a:r>
            <a:r>
              <a:rPr lang="ru-RU" b="1" dirty="0" err="1">
                <a:solidFill>
                  <a:srgbClr val="000000"/>
                </a:solidFill>
                <a:latin typeface="+mn-lt"/>
              </a:rPr>
              <a:t>пьезодвигателя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49128"/>
              </p:ext>
            </p:extLst>
          </p:nvPr>
        </p:nvGraphicFramePr>
        <p:xfrm>
          <a:off x="764690" y="1367176"/>
          <a:ext cx="7548729" cy="285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RSPA</a:t>
                      </a:r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0XS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Диапазон угловых перемещений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Минимальный шаг перемещения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0.1 мрад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Максимальная скорость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65 об/мин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Крутящий момент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13.3 Н*мм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Максимальная нагрузка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150 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0" y="822960"/>
            <a:ext cx="7317423" cy="5334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углового датчика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77715"/>
              </p:ext>
            </p:extLst>
          </p:nvPr>
        </p:nvGraphicFramePr>
        <p:xfrm>
          <a:off x="764690" y="1367176"/>
          <a:ext cx="7548729" cy="19028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ЛИР-390А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Напряжение питания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+ 5 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Момент трогания ротора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≤ 0.05 Н*м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1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Класс точности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5 угловых секунд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7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95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Перевод линейной зависимости в угловую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88250-2282-456F-BE54-31E10054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80" y="1630258"/>
            <a:ext cx="3055620" cy="15230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6CF8F7-6BF4-49A4-A43C-897EC39F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3235751"/>
            <a:ext cx="3055620" cy="1517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3F23C4-61A4-4E4B-B26A-8D993D5CF3D0}"/>
                  </a:ext>
                </a:extLst>
              </p:cNvPr>
              <p:cNvSpPr txBox="1"/>
              <p:nvPr/>
            </p:nvSpPr>
            <p:spPr>
              <a:xfrm>
                <a:off x="457200" y="1630258"/>
                <a:ext cx="4328160" cy="261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=0.005∗0.002=0.00001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усил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3F23C4-61A4-4E4B-B26A-8D993D5C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30258"/>
                <a:ext cx="4328160" cy="2610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0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795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Структурная схема </a:t>
            </a:r>
            <a:r>
              <a:rPr lang="ru-RU" dirty="0" err="1"/>
              <a:t>пьезодвигателя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AF6001-ECE6-4613-B3BD-F72CC886CCE3}"/>
                  </a:ext>
                </a:extLst>
              </p:cNvPr>
              <p:cNvSpPr txBox="1"/>
              <p:nvPr/>
            </p:nvSpPr>
            <p:spPr>
              <a:xfrm>
                <a:off x="2145029" y="3692279"/>
                <a:ext cx="4853940" cy="68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AF6001-ECE6-4613-B3BD-F72CC886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29" y="3692279"/>
                <a:ext cx="4853940" cy="688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D293ED-E865-4879-9955-2208D91F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29" y="1567851"/>
            <a:ext cx="485394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33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Схема моделирования </a:t>
            </a:r>
            <a:r>
              <a:rPr lang="ru-RU" dirty="0" err="1"/>
              <a:t>пьезодвигателя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D216B2-27AA-4374-A9B0-847BD77A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7" y="1646872"/>
            <a:ext cx="7777266" cy="2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47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255</Words>
  <Application>Microsoft Office PowerPoint</Application>
  <PresentationFormat>Экран (16:9)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Cover</vt:lpstr>
      <vt:lpstr>1_Cover</vt:lpstr>
      <vt:lpstr>Выпускная квалификационная работа по теме: Разработка системы управления прецизионным поворотным столом</vt:lpstr>
      <vt:lpstr>Цель выпускной квалификационной работы</vt:lpstr>
      <vt:lpstr>Технические требования к разрабатываемой системе</vt:lpstr>
      <vt:lpstr>Функциональная схема системы</vt:lpstr>
      <vt:lpstr>Характеристики пьезодвигателя</vt:lpstr>
      <vt:lpstr>Характеристики углового датчика</vt:lpstr>
      <vt:lpstr>Перевод линейной зависимости в угловую</vt:lpstr>
      <vt:lpstr>Структурная схема пьезодвигателя</vt:lpstr>
      <vt:lpstr>Схема моделирования пьезодвигателя</vt:lpstr>
      <vt:lpstr>Переходной процесс</vt:lpstr>
      <vt:lpstr>Переходный процесс с регулятором</vt:lpstr>
      <vt:lpstr>Схема моделирования с дискретным регулятором</vt:lpstr>
      <vt:lpstr>Переходный процесс с дискретным регулятором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Игорь Уткин</cp:lastModifiedBy>
  <cp:revision>67</cp:revision>
  <dcterms:created xsi:type="dcterms:W3CDTF">2014-06-27T12:30:22Z</dcterms:created>
  <dcterms:modified xsi:type="dcterms:W3CDTF">2018-05-08T08:04:53Z</dcterms:modified>
</cp:coreProperties>
</file>