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57" r:id="rId4"/>
    <p:sldId id="269" r:id="rId5"/>
    <p:sldId id="264" r:id="rId6"/>
    <p:sldId id="28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63" r:id="rId1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>
      <p:cViewPr varScale="1">
        <p:scale>
          <a:sx n="162" d="100"/>
          <a:sy n="162" d="100"/>
        </p:scale>
        <p:origin x="204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99D32-1BE6-4504-91FC-9C2CD8C6FF22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2F924AF-BBDE-4145-A285-FC3BB72DF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9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A28184-2562-4759-B447-B42F87BF72A4}" type="datetimeFigureOut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501F3-C1FF-4E53-B030-19000AAC4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0244A044-2B4E-4B3F-913E-D0FFBE3CE28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5E533321-7583-408D-9901-7C5B5BBEA3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="" xmlns:a16="http://schemas.microsoft.com/office/drawing/2014/main" id="{5DC51F17-9EA1-4747-B019-97EF83530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787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916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88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DC7A0B-8867-41EC-8AAA-187EB14F6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9CA97FF2-32B6-46EC-AF54-2834E05C2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CEBB575C-7F2D-4A5A-A681-2DF7BECD21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F09A08B9-2184-4E78-809F-6EC1F0EA3C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330200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2052" name="TextBox 3"/>
          <p:cNvSpPr txBox="1">
            <a:spLocks noChangeArrowheads="1"/>
          </p:cNvSpPr>
          <p:nvPr userDrawn="1"/>
        </p:nvSpPr>
        <p:spPr bwMode="auto">
          <a:xfrm>
            <a:off x="-865188" y="41338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6913" y="1878013"/>
            <a:ext cx="7762875" cy="12541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200" dirty="0"/>
              <a:t>Выпускная квалификационная работа</a:t>
            </a:r>
            <a:br>
              <a:rPr lang="ru-RU" sz="2200" dirty="0"/>
            </a:br>
            <a:r>
              <a:rPr lang="ru-RU" sz="2200" dirty="0"/>
              <a:t>по теме: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3100" dirty="0"/>
              <a:t>Разработка системы управления прецизионным поворотным столом</a:t>
            </a:r>
            <a:endParaRPr lang="en-US" sz="3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446463"/>
            <a:ext cx="6400800" cy="6540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Автор: Уткин </a:t>
            </a:r>
            <a:r>
              <a:rPr lang="ru-RU" sz="2000" dirty="0" smtClean="0"/>
              <a:t>Игорь Игоревич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Руководитель: к.т.н. Быстров </a:t>
            </a:r>
            <a:r>
              <a:rPr lang="ru-RU" sz="2000" dirty="0" smtClean="0"/>
              <a:t>Сергей Владимирович </a:t>
            </a:r>
            <a:endParaRPr lang="nl-NL" sz="2000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3660775" y="4413250"/>
            <a:ext cx="1822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Санкт-Петербург</a:t>
            </a:r>
          </a:p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2018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20713"/>
          </a:xfrm>
        </p:spPr>
        <p:txBody>
          <a:bodyPr/>
          <a:lstStyle/>
          <a:p>
            <a:r>
              <a:rPr lang="ru-RU" altLang="en-US" dirty="0" smtClean="0"/>
              <a:t>Переходн</a:t>
            </a:r>
            <a:r>
              <a:rPr lang="ru-RU" altLang="en-US" dirty="0"/>
              <a:t>ы</a:t>
            </a:r>
            <a:r>
              <a:rPr lang="ru-RU" altLang="en-US" dirty="0" smtClean="0"/>
              <a:t>й процесс</a:t>
            </a:r>
            <a:endParaRPr lang="en-US" altLang="en-US" dirty="0" smtClean="0"/>
          </a:p>
        </p:txBody>
      </p:sp>
      <p:pic>
        <p:nvPicPr>
          <p:cNvPr id="26627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47813"/>
            <a:ext cx="51816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61FBD8-5B56-421E-943D-102F87B9DE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2268806"/>
            <a:ext cx="3124200" cy="9117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Переходный процесс с регулятором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24" y="1699014"/>
            <a:ext cx="4121573" cy="2000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" y="1705244"/>
            <a:ext cx="4108738" cy="199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11/15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063"/>
            <a:ext cx="8229600" cy="9826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Схема моделирования с дискретным регулятором</a:t>
            </a:r>
            <a:endParaRPr lang="en-US" dirty="0"/>
          </a:p>
        </p:txBody>
      </p:sp>
      <p:pic>
        <p:nvPicPr>
          <p:cNvPr id="2867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963"/>
            <a:ext cx="82296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738"/>
            <a:ext cx="8229600" cy="6207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Переходный процесс с дискретным регулятором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13/15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1560220"/>
            <a:ext cx="6254750" cy="2871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Заключение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360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14/15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700213"/>
            <a:ext cx="8229600" cy="620712"/>
          </a:xfrm>
        </p:spPr>
        <p:txBody>
          <a:bodyPr/>
          <a:lstStyle/>
          <a:p>
            <a:r>
              <a:rPr lang="ru-RU" altLang="en-US" smtClean="0"/>
              <a:t>Спасибо за внимание</a:t>
            </a:r>
            <a:r>
              <a:rPr lang="en-US" altLang="en-US" smtClean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788"/>
            <a:ext cx="8229600" cy="7096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Автор: Уткин </a:t>
            </a:r>
            <a:r>
              <a:rPr lang="ru-RU" dirty="0" smtClean="0"/>
              <a:t>Игорь Игоревич</a:t>
            </a:r>
            <a:endParaRPr lang="ru-RU" dirty="0"/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Группа Р3440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842963"/>
            <a:ext cx="6699250" cy="9032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Цель выпускной квалификационной работы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563563" y="1941513"/>
            <a:ext cx="6699250" cy="1166812"/>
          </a:xfrm>
        </p:spPr>
        <p:txBody>
          <a:bodyPr/>
          <a:lstStyle/>
          <a:p>
            <a:r>
              <a:rPr lang="ru-RU" altLang="en-US" sz="2000" dirty="0" smtClean="0">
                <a:solidFill>
                  <a:srgbClr val="000000"/>
                </a:solidFill>
              </a:rPr>
              <a:t>Разработка быстродействующей системы управления прецизионным поворотным столом для обработки драгоценных материалов  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798513"/>
            <a:ext cx="7961313" cy="9096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Технические требования к разрабатываемой системе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9825" y="1708150"/>
          <a:ext cx="6567488" cy="267811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252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45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6352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180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49263" y="806450"/>
            <a:ext cx="7948612" cy="620713"/>
          </a:xfrm>
        </p:spPr>
        <p:txBody>
          <a:bodyPr/>
          <a:lstStyle/>
          <a:p>
            <a:r>
              <a:rPr lang="ru-RU" altLang="en-US" dirty="0" smtClean="0"/>
              <a:t>Функциональная схема системы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9" y="1584256"/>
            <a:ext cx="6191300" cy="279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</a:t>
            </a:r>
            <a:r>
              <a:rPr lang="ru-RU" b="1" dirty="0" err="1">
                <a:solidFill>
                  <a:srgbClr val="000000"/>
                </a:solidFill>
                <a:latin typeface="+mn-lt"/>
              </a:rPr>
              <a:t>пьезодвигателя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03679"/>
              </p:ext>
            </p:extLst>
          </p:nvPr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RSPA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0XS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Диапазон угловых перемещений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Минимальный шаг перемещения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0.1 мрад 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скорость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6 рад/с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Крутящий момент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13.3 Н*мм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нагрузка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150 г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углового датчика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64667"/>
              </p:ext>
            </p:extLst>
          </p:nvPr>
        </p:nvGraphicFramePr>
        <p:xfrm>
          <a:off x="765175" y="1355725"/>
          <a:ext cx="7548563" cy="25611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ЛИР-390А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Напряжение питания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+ 5 В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Момент трогания ротора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≤ 0.05 Н*м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Класс точности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5 угловых секунд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Основной диаметр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Ø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Перевод линейной зависимости в угловую</a:t>
            </a:r>
            <a:endParaRPr lang="en-US" altLang="en-US" smtClean="0"/>
          </a:p>
        </p:txBody>
      </p:sp>
      <p:pic>
        <p:nvPicPr>
          <p:cNvPr id="2355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630363"/>
            <a:ext cx="3055937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3235325"/>
            <a:ext cx="30559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F23C4-61A4-4E4B-B26A-8D993D5CF3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630258"/>
            <a:ext cx="4328160" cy="261084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Структурная схема пьезодвигателя</a:t>
            </a:r>
            <a:endParaRPr lang="en-US" altLang="en-US" smtClean="0"/>
          </a:p>
        </p:txBody>
      </p:sp>
      <p:pic>
        <p:nvPicPr>
          <p:cNvPr id="24580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584729"/>
            <a:ext cx="48545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0575"/>
            <a:ext cx="8229600" cy="620713"/>
          </a:xfrm>
        </p:spPr>
        <p:txBody>
          <a:bodyPr/>
          <a:lstStyle/>
          <a:p>
            <a:r>
              <a:rPr lang="ru-RU" altLang="en-US" smtClean="0"/>
              <a:t>Схема моделирования пьезодвигателя</a:t>
            </a:r>
            <a:endParaRPr lang="en-US" altLang="en-US" smtClean="0"/>
          </a:p>
        </p:txBody>
      </p:sp>
      <p:pic>
        <p:nvPicPr>
          <p:cNvPr id="25603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46238"/>
            <a:ext cx="77787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215</Words>
  <Application>Microsoft Office PowerPoint</Application>
  <PresentationFormat>On-screen Show (16:9)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Cover</vt:lpstr>
      <vt:lpstr>1_Cover</vt:lpstr>
      <vt:lpstr>Выпускная квалификационная работа по теме: Разработка системы управления прецизионным поворотным столом</vt:lpstr>
      <vt:lpstr>Цель выпускной квалификационной работы</vt:lpstr>
      <vt:lpstr>Технические требования к разрабатываемой системе</vt:lpstr>
      <vt:lpstr>Функциональная схема системы</vt:lpstr>
      <vt:lpstr>Характеристики пьезодвигателя</vt:lpstr>
      <vt:lpstr>Характеристики углового датчика</vt:lpstr>
      <vt:lpstr>Перевод линейной зависимости в угловую</vt:lpstr>
      <vt:lpstr>Структурная схема пьезодвигателя</vt:lpstr>
      <vt:lpstr>Схема моделирования пьезодвигателя</vt:lpstr>
      <vt:lpstr>Переходный процесс</vt:lpstr>
      <vt:lpstr>Переходный процесс с регулятором</vt:lpstr>
      <vt:lpstr>Схема моделирования с дискретным регулятором</vt:lpstr>
      <vt:lpstr>Переходный процесс с дискретным регулятором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Utkin, Igor</cp:lastModifiedBy>
  <cp:revision>75</cp:revision>
  <cp:lastPrinted>2018-05-17T16:17:45Z</cp:lastPrinted>
  <dcterms:created xsi:type="dcterms:W3CDTF">2014-06-27T12:30:22Z</dcterms:created>
  <dcterms:modified xsi:type="dcterms:W3CDTF">2018-05-20T14:42:01Z</dcterms:modified>
</cp:coreProperties>
</file>