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9.jpeg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171450" y="3454084"/>
          <a:ext cx="5181600" cy="328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352415" imgH="8924925" progId="Paint.Picture">
                  <p:embed/>
                </p:oleObj>
              </mc:Choice>
              <mc:Fallback>
                <p:oleObj name="" r:id="rId1" imgW="5352415" imgH="89249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" y="3454084"/>
                        <a:ext cx="5181600" cy="328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3569335" y="207645"/>
            <a:ext cx="5053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ABSENSI QRCODE</a:t>
            </a:r>
            <a:endParaRPr lang="en-US" sz="4000"/>
          </a:p>
        </p:txBody>
      </p:sp>
      <p:pic>
        <p:nvPicPr>
          <p:cNvPr id="11" name="Content Placeholder 10" descr="WhatsApp Image 2020-07-28 at 08.57.22"/>
          <p:cNvPicPr>
            <a:picLocks noChangeAspect="1"/>
          </p:cNvPicPr>
          <p:nvPr>
            <p:ph sz="half" idx="2"/>
          </p:nvPr>
        </p:nvPicPr>
        <p:blipFill>
          <a:blip r:embed="rId3"/>
          <a:srcRect l="24771" t="34248" r="29578" b="12622"/>
          <a:stretch>
            <a:fillRect/>
          </a:stretch>
        </p:blipFill>
        <p:spPr>
          <a:xfrm>
            <a:off x="3863340" y="1052195"/>
            <a:ext cx="1489710" cy="2312035"/>
          </a:xfrm>
          <a:prstGeom prst="rect">
            <a:avLst/>
          </a:prstGeom>
        </p:spPr>
      </p:pic>
      <p:pic>
        <p:nvPicPr>
          <p:cNvPr id="13" name="Picture 12" descr="1200px-IPhone_11_Pro_Midnight_Green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" y="314325"/>
            <a:ext cx="1518920" cy="304990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4940" y="367665"/>
            <a:ext cx="1333500" cy="2926715"/>
          </a:xfrm>
          <a:prstGeom prst="roundRect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WhatsApp Image 2020-07-28 at 08.40.40 (1)"/>
          <p:cNvPicPr>
            <a:picLocks noChangeAspect="1"/>
          </p:cNvPicPr>
          <p:nvPr/>
        </p:nvPicPr>
        <p:blipFill>
          <a:blip r:embed="rId6"/>
          <a:srcRect l="8072" r="12589"/>
          <a:stretch>
            <a:fillRect/>
          </a:stretch>
        </p:blipFill>
        <p:spPr>
          <a:xfrm>
            <a:off x="5824220" y="4017010"/>
            <a:ext cx="2878455" cy="27209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824220" y="990600"/>
            <a:ext cx="6253480" cy="57531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7" name="Picture 16" descr="WhatsApp Image 2020-07-28 at 08.40.40"/>
          <p:cNvPicPr>
            <a:picLocks noChangeAspect="1"/>
          </p:cNvPicPr>
          <p:nvPr/>
        </p:nvPicPr>
        <p:blipFill>
          <a:blip r:embed="rId7"/>
          <a:srcRect l="31674" t="4099" r="10023" b="4633"/>
          <a:stretch>
            <a:fillRect/>
          </a:stretch>
        </p:blipFill>
        <p:spPr>
          <a:xfrm>
            <a:off x="10066020" y="4642485"/>
            <a:ext cx="1632585" cy="1916430"/>
          </a:xfrm>
          <a:prstGeom prst="rect">
            <a:avLst/>
          </a:prstGeom>
        </p:spPr>
      </p:pic>
      <p:pic>
        <p:nvPicPr>
          <p:cNvPr id="18" name="Picture 17" descr="WhatsApp Image 2020-07-28 at 08.40.39"/>
          <p:cNvPicPr>
            <a:picLocks noChangeAspect="1"/>
          </p:cNvPicPr>
          <p:nvPr/>
        </p:nvPicPr>
        <p:blipFill>
          <a:blip r:embed="rId8"/>
          <a:srcRect l="17115" t="24758" r="10172" b="29279"/>
          <a:stretch>
            <a:fillRect/>
          </a:stretch>
        </p:blipFill>
        <p:spPr>
          <a:xfrm>
            <a:off x="9852660" y="2708910"/>
            <a:ext cx="1699260" cy="805815"/>
          </a:xfrm>
          <a:prstGeom prst="rect">
            <a:avLst/>
          </a:prstGeom>
        </p:spPr>
      </p:pic>
      <p:pic>
        <p:nvPicPr>
          <p:cNvPr id="20" name="Picture 19" descr="WhatsApp Image 2020-07-28 at 09.03.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3635" y="1674495"/>
            <a:ext cx="2652395" cy="19894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7809865" y="5810250"/>
            <a:ext cx="2181860" cy="415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06715" y="3558540"/>
            <a:ext cx="2141220" cy="1191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WhatsApp Image 2020-07-07 at 16.32.01"/>
          <p:cNvPicPr>
            <a:picLocks noChangeAspect="1"/>
          </p:cNvPicPr>
          <p:nvPr/>
        </p:nvPicPr>
        <p:blipFill>
          <a:blip r:embed="rId10"/>
          <a:srcRect l="17145" t="22159" r="12158" b="21591"/>
          <a:stretch>
            <a:fillRect/>
          </a:stretch>
        </p:blipFill>
        <p:spPr>
          <a:xfrm>
            <a:off x="1646555" y="914400"/>
            <a:ext cx="1922780" cy="2350770"/>
          </a:xfrm>
          <a:prstGeom prst="rect">
            <a:avLst/>
          </a:prstGeom>
        </p:spPr>
      </p:pic>
      <p:sp>
        <p:nvSpPr>
          <p:cNvPr id="25" name="Rectangles 24"/>
          <p:cNvSpPr/>
          <p:nvPr/>
        </p:nvSpPr>
        <p:spPr>
          <a:xfrm>
            <a:off x="9805670" y="3997325"/>
            <a:ext cx="215265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9625965" y="2065020"/>
            <a:ext cx="215265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WEBCAM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/>
          <p:cNvCxnSpPr>
            <a:endCxn id="20" idx="2"/>
          </p:cNvCxnSpPr>
          <p:nvPr/>
        </p:nvCxnSpPr>
        <p:spPr>
          <a:xfrm flipH="1" flipV="1">
            <a:off x="7550150" y="3663950"/>
            <a:ext cx="69850" cy="1117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s 27"/>
          <p:cNvSpPr/>
          <p:nvPr/>
        </p:nvSpPr>
        <p:spPr>
          <a:xfrm>
            <a:off x="6186805" y="1134745"/>
            <a:ext cx="215265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p>
            <a:r>
              <a:rPr lang="en-US"/>
              <a:t>Flowchart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24935" y="76835"/>
            <a:ext cx="4961255" cy="6704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Presensi By Lokasi</a:t>
            </a:r>
            <a:endParaRPr lang="en-US"/>
          </a:p>
        </p:txBody>
      </p:sp>
      <p:pic>
        <p:nvPicPr>
          <p:cNvPr id="4" name="Picture 3" descr="Screenshot_2021-12-13-09-07-58-41_2a8deafd746ec62d313d3313877439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691005"/>
            <a:ext cx="2160270" cy="4681855"/>
          </a:xfrm>
          <a:prstGeom prst="rect">
            <a:avLst/>
          </a:prstGeom>
        </p:spPr>
      </p:pic>
      <p:pic>
        <p:nvPicPr>
          <p:cNvPr id="5" name="Picture 4" descr="Screenshot_2021-12-13-09-08-02-08_2a8deafd746ec62d313d3313877439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10" y="1691005"/>
            <a:ext cx="2160270" cy="4681855"/>
          </a:xfrm>
          <a:prstGeom prst="rect">
            <a:avLst/>
          </a:prstGeom>
        </p:spPr>
      </p:pic>
      <p:pic>
        <p:nvPicPr>
          <p:cNvPr id="6" name="Picture 5" descr="Screenshot_2021-12-13-09-07-54-02_2a8deafd746ec62d313d3313877439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20" y="1691005"/>
            <a:ext cx="2174240" cy="4712970"/>
          </a:xfrm>
          <a:prstGeom prst="rect">
            <a:avLst/>
          </a:prstGeom>
        </p:spPr>
      </p:pic>
      <p:pic>
        <p:nvPicPr>
          <p:cNvPr id="7" name="Picture 6" descr="Screenshot_2021-12-13-09-08-15-03_2a8deafd746ec62d313d3313877439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30" y="1691005"/>
            <a:ext cx="2178685" cy="4721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Presentation</Application>
  <PresentationFormat>Widescreen</PresentationFormat>
  <Paragraphs>12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Paint.Picture</vt:lpstr>
      <vt:lpstr>PowerPoint 演示文稿</vt:lpstr>
      <vt:lpstr>Flowchart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3</cp:revision>
  <dcterms:created xsi:type="dcterms:W3CDTF">2020-07-28T01:10:00Z</dcterms:created>
  <dcterms:modified xsi:type="dcterms:W3CDTF">2021-12-13T02:51:06Z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DD8103093586408498BFBD32C220FB63</vt:lpwstr>
  </property>
</Properties>
</file>