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a6e0f1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a6e0f1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a6e0f1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a6e0f1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a6e0f15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a6e0f1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b30db4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b30db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b30db4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b30db4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b30db4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b30db4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550" y="987300"/>
            <a:ext cx="5950398" cy="37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35200" y="168100"/>
            <a:ext cx="5939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Landing Page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434350" y="1905000"/>
            <a:ext cx="1423200" cy="7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145550" y="1524000"/>
            <a:ext cx="12888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fields for existing users</a:t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1434350" y="3373050"/>
            <a:ext cx="15465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0" y="3193800"/>
            <a:ext cx="14793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a “forgot password” page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flipH="1">
            <a:off x="4471025" y="2487700"/>
            <a:ext cx="31938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7855325" y="1893800"/>
            <a:ext cx="11991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allowing new users to sign 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850" y="829675"/>
            <a:ext cx="3239651" cy="413452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535200" y="168100"/>
            <a:ext cx="5939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Signup Page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1434350" y="1725600"/>
            <a:ext cx="1871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145550" y="1524000"/>
            <a:ext cx="13896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name, email, and password are required fields</a:t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1344700" y="3417800"/>
            <a:ext cx="2487900" cy="12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0" y="3193800"/>
            <a:ext cx="14793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takes you to your new profile</a:t>
            </a:r>
            <a:endParaRPr/>
          </a:p>
        </p:txBody>
      </p:sp>
      <p:cxnSp>
        <p:nvCxnSpPr>
          <p:cNvPr id="72" name="Google Shape;72;p14"/>
          <p:cNvCxnSpPr/>
          <p:nvPr/>
        </p:nvCxnSpPr>
        <p:spPr>
          <a:xfrm flipH="1">
            <a:off x="4471025" y="2487700"/>
            <a:ext cx="31938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7664825" y="1893800"/>
            <a:ext cx="1479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name, phone number, default location, bio, and profile picture are optional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50" y="1164625"/>
            <a:ext cx="5412452" cy="369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535200" y="168100"/>
            <a:ext cx="5939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Profile</a:t>
            </a: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 Page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1535150" y="2073200"/>
            <a:ext cx="4146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145550" y="1524000"/>
            <a:ext cx="13896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Picture, Name, and Bio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1344700" y="4029400"/>
            <a:ext cx="99720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100700" y="3193800"/>
            <a:ext cx="14793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 button allows you to create a new group</a:t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 flipH="1">
            <a:off x="6813125" y="2487700"/>
            <a:ext cx="851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7664825" y="1893800"/>
            <a:ext cx="1479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info button allows a user to change their profile info</a:t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 flipH="1">
            <a:off x="6752625" y="3906350"/>
            <a:ext cx="851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7604325" y="3312450"/>
            <a:ext cx="1479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user’s groups are displayed below their profile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787" y="1216399"/>
            <a:ext cx="5170752" cy="35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535200" y="168100"/>
            <a:ext cx="5939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Make Group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flipH="1" rot="10800000">
            <a:off x="1524000" y="1871125"/>
            <a:ext cx="1781700" cy="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145550" y="1524000"/>
            <a:ext cx="1389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Name and purpose fields</a:t>
            </a:r>
            <a:endParaRPr/>
          </a:p>
        </p:txBody>
      </p:sp>
      <p:cxnSp>
        <p:nvCxnSpPr>
          <p:cNvPr id="96" name="Google Shape;96;p16"/>
          <p:cNvCxnSpPr>
            <a:stCxn id="97" idx="3"/>
          </p:cNvCxnSpPr>
          <p:nvPr/>
        </p:nvCxnSpPr>
        <p:spPr>
          <a:xfrm flipH="1" rot="10800000">
            <a:off x="1580000" y="3048000"/>
            <a:ext cx="1613700" cy="5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100700" y="3182400"/>
            <a:ext cx="14793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Search Fields and suggestions</a:t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 flipH="1">
            <a:off x="5457125" y="2487700"/>
            <a:ext cx="2207700" cy="15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7664825" y="2252400"/>
            <a:ext cx="1479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28" y="964675"/>
            <a:ext cx="5881351" cy="36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1535200" y="168100"/>
            <a:ext cx="5939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Group Profile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742250" y="1876450"/>
            <a:ext cx="918900" cy="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 txBox="1"/>
          <p:nvPr/>
        </p:nvSpPr>
        <p:spPr>
          <a:xfrm>
            <a:off x="0" y="1523850"/>
            <a:ext cx="1389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group</a:t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 flipH="1">
            <a:off x="6795800" y="2034300"/>
            <a:ext cx="1030500" cy="2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 txBox="1"/>
          <p:nvPr/>
        </p:nvSpPr>
        <p:spPr>
          <a:xfrm>
            <a:off x="7571650" y="1032625"/>
            <a:ext cx="14793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 pictures and names link to their profiles</a:t>
            </a:r>
            <a:endParaRPr/>
          </a:p>
        </p:txBody>
      </p:sp>
      <p:cxnSp>
        <p:nvCxnSpPr>
          <p:cNvPr id="110" name="Google Shape;110;p17"/>
          <p:cNvCxnSpPr/>
          <p:nvPr/>
        </p:nvCxnSpPr>
        <p:spPr>
          <a:xfrm flipH="1">
            <a:off x="6647450" y="3580025"/>
            <a:ext cx="823500" cy="8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7470950" y="3122975"/>
            <a:ext cx="1479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squares lead to event pop ups</a:t>
            </a: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>
            <a:off x="986050" y="3882050"/>
            <a:ext cx="9417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-44850" y="3301550"/>
            <a:ext cx="1479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 button creates new event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65837" l="0" r="0" t="0"/>
          <a:stretch/>
        </p:blipFill>
        <p:spPr>
          <a:xfrm>
            <a:off x="2585488" y="1011109"/>
            <a:ext cx="3973025" cy="322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535200" y="168100"/>
            <a:ext cx="5939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Event Creation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flipH="1" rot="10800000">
            <a:off x="2387350" y="2125450"/>
            <a:ext cx="19992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 txBox="1"/>
          <p:nvPr/>
        </p:nvSpPr>
        <p:spPr>
          <a:xfrm>
            <a:off x="176600" y="1466700"/>
            <a:ext cx="2610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allows the user to see the event location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300300" y="1284950"/>
            <a:ext cx="14793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 flipH="1">
            <a:off x="6628425" y="2984950"/>
            <a:ext cx="10383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7102175" y="1977900"/>
            <a:ext cx="1479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creator must fill out these fields for the event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494950" y="2779275"/>
            <a:ext cx="1726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300" y="779715"/>
            <a:ext cx="1931400" cy="4363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535200" y="168100"/>
            <a:ext cx="5939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Event Pop-up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 flipH="1" rot="10800000">
            <a:off x="2833775" y="1455575"/>
            <a:ext cx="17565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9"/>
          <p:cNvSpPr txBox="1"/>
          <p:nvPr/>
        </p:nvSpPr>
        <p:spPr>
          <a:xfrm>
            <a:off x="176600" y="1466700"/>
            <a:ext cx="2610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will be used to show locations and visualize suggestions for the event</a:t>
            </a: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 flipH="1">
            <a:off x="5774200" y="1873000"/>
            <a:ext cx="1407300" cy="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7184800" y="1284950"/>
            <a:ext cx="19314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highest ranked suggestions according to all votes</a:t>
            </a: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 flipH="1">
            <a:off x="5628650" y="3580025"/>
            <a:ext cx="1842300" cy="8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9"/>
          <p:cNvSpPr txBox="1"/>
          <p:nvPr/>
        </p:nvSpPr>
        <p:spPr>
          <a:xfrm>
            <a:off x="7470950" y="3122975"/>
            <a:ext cx="1479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in the order the are suggested by our program</a:t>
            </a:r>
            <a:endParaRPr/>
          </a:p>
        </p:txBody>
      </p:sp>
      <p:cxnSp>
        <p:nvCxnSpPr>
          <p:cNvPr id="138" name="Google Shape;138;p19"/>
          <p:cNvCxnSpPr/>
          <p:nvPr/>
        </p:nvCxnSpPr>
        <p:spPr>
          <a:xfrm>
            <a:off x="2367950" y="3062600"/>
            <a:ext cx="21156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494950" y="2779275"/>
            <a:ext cx="1726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user’s selections (up to 3) for an event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