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b4f65744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b4f65744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4b4f657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4b4f657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231f4629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231f4629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4b4f65744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4b4f65744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9f3ff96e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9f3ff96e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4b4f657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4b4f657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29f3ff96e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29f3ff96e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29f3ff96e_0_1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29f3ff96e_0_1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231f462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231f462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231f462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231f462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231f4629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231f462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4b4f65744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4b4f6574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Where2Meet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George, Jarrett, Trevor, and Isaac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Labor</a:t>
            </a:r>
            <a:endParaRPr/>
          </a:p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George: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Frontend Structure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Trevor: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Google Maps API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Ranking Suggestions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Front End/Back End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Isaac: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Foursquare API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Mongo DB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Outlining Java Classes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Jarrett: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Foursquare API/Mongo DB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Suggestion generation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User/Group creation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functionality</a:t>
            </a:r>
            <a:endParaRPr/>
          </a:p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Enables users to create accounts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Creates and stores groups of users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 through events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and store events within groups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Generate suggestions within events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 through events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Rank a list of suggestions according to search filters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 through suggestions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Enable group voting for suggestions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Have a gui that reflects all above points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Functionality</a:t>
            </a:r>
            <a:endParaRPr/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Messaging functionality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Enable cookies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polls in other apps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FB Messenger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iMessage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229" name="Google Shape;229;p25"/>
          <p:cNvSpPr/>
          <p:nvPr/>
        </p:nvSpPr>
        <p:spPr>
          <a:xfrm>
            <a:off x="170975" y="2115750"/>
            <a:ext cx="1738200" cy="9120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1909175" y="2115750"/>
            <a:ext cx="1738200" cy="9120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3647375" y="2115750"/>
            <a:ext cx="1738200" cy="9120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5385575" y="2115750"/>
            <a:ext cx="1738200" cy="9120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>
            <a:off x="7123775" y="2115750"/>
            <a:ext cx="1738200" cy="9120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"/>
          <p:cNvSpPr txBox="1"/>
          <p:nvPr/>
        </p:nvSpPr>
        <p:spPr>
          <a:xfrm>
            <a:off x="587675" y="2283300"/>
            <a:ext cx="9048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Code Skeleton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170975" y="1745375"/>
            <a:ext cx="14034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April 1st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1909175" y="1745375"/>
            <a:ext cx="14034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April 23rd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2325875" y="2220900"/>
            <a:ext cx="12360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Individual Components Done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4064075" y="2283300"/>
            <a:ext cx="11292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Integration of Parts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3647375" y="1745375"/>
            <a:ext cx="14034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April 30th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5385575" y="1745375"/>
            <a:ext cx="14034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May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4th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7123775" y="1745375"/>
            <a:ext cx="14034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May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6-7th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5755025" y="2283300"/>
            <a:ext cx="9993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Testing Complete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7540475" y="2386500"/>
            <a:ext cx="999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Demo Day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1872100" y="2883825"/>
            <a:ext cx="1531500" cy="840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4475900" y="2883825"/>
            <a:ext cx="1531500" cy="840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7079700" y="2909475"/>
            <a:ext cx="1531500" cy="78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 txBox="1"/>
          <p:nvPr/>
        </p:nvSpPr>
        <p:spPr>
          <a:xfrm>
            <a:off x="2032300" y="3011925"/>
            <a:ext cx="1211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Personal Profile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4636100" y="3011925"/>
            <a:ext cx="1211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Group Home Page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7239900" y="3090975"/>
            <a:ext cx="12111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Event Page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7" name="Google Shape;147;p14"/>
          <p:cNvCxnSpPr>
            <a:endCxn id="142" idx="1"/>
          </p:cNvCxnSpPr>
          <p:nvPr/>
        </p:nvCxnSpPr>
        <p:spPr>
          <a:xfrm>
            <a:off x="3419600" y="3304125"/>
            <a:ext cx="105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4"/>
          <p:cNvCxnSpPr>
            <a:stCxn id="142" idx="3"/>
            <a:endCxn id="143" idx="1"/>
          </p:cNvCxnSpPr>
          <p:nvPr/>
        </p:nvCxnSpPr>
        <p:spPr>
          <a:xfrm>
            <a:off x="6007400" y="3304125"/>
            <a:ext cx="10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4"/>
          <p:cNvSpPr/>
          <p:nvPr/>
        </p:nvSpPr>
        <p:spPr>
          <a:xfrm>
            <a:off x="4475900" y="1419075"/>
            <a:ext cx="1531500" cy="840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 txBox="1"/>
          <p:nvPr/>
        </p:nvSpPr>
        <p:spPr>
          <a:xfrm>
            <a:off x="4636100" y="1547175"/>
            <a:ext cx="1211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Create New Group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1" name="Google Shape;151;p14"/>
          <p:cNvCxnSpPr>
            <a:stCxn id="141" idx="3"/>
            <a:endCxn id="149" idx="1"/>
          </p:cNvCxnSpPr>
          <p:nvPr/>
        </p:nvCxnSpPr>
        <p:spPr>
          <a:xfrm flipH="1" rot="10800000">
            <a:off x="3403600" y="1839525"/>
            <a:ext cx="1072200" cy="14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4"/>
          <p:cNvCxnSpPr>
            <a:stCxn id="149" idx="2"/>
            <a:endCxn id="142" idx="0"/>
          </p:cNvCxnSpPr>
          <p:nvPr/>
        </p:nvCxnSpPr>
        <p:spPr>
          <a:xfrm>
            <a:off x="5241650" y="2259675"/>
            <a:ext cx="0" cy="6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4"/>
          <p:cNvSpPr/>
          <p:nvPr/>
        </p:nvSpPr>
        <p:spPr>
          <a:xfrm>
            <a:off x="7079700" y="1419075"/>
            <a:ext cx="1531500" cy="840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 txBox="1"/>
          <p:nvPr/>
        </p:nvSpPr>
        <p:spPr>
          <a:xfrm>
            <a:off x="7239900" y="1547175"/>
            <a:ext cx="1211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Create New Event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5" name="Google Shape;155;p14"/>
          <p:cNvCxnSpPr>
            <a:stCxn id="142" idx="3"/>
            <a:endCxn id="153" idx="1"/>
          </p:cNvCxnSpPr>
          <p:nvPr/>
        </p:nvCxnSpPr>
        <p:spPr>
          <a:xfrm flipH="1" rot="10800000">
            <a:off x="6007400" y="1839525"/>
            <a:ext cx="1072200" cy="14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4"/>
          <p:cNvCxnSpPr>
            <a:stCxn id="153" idx="2"/>
            <a:endCxn id="143" idx="0"/>
          </p:cNvCxnSpPr>
          <p:nvPr/>
        </p:nvCxnSpPr>
        <p:spPr>
          <a:xfrm>
            <a:off x="7845450" y="2259675"/>
            <a:ext cx="0" cy="6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4"/>
          <p:cNvSpPr/>
          <p:nvPr/>
        </p:nvSpPr>
        <p:spPr>
          <a:xfrm>
            <a:off x="229275" y="229375"/>
            <a:ext cx="1531500" cy="840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/>
          <p:cNvSpPr txBox="1"/>
          <p:nvPr/>
        </p:nvSpPr>
        <p:spPr>
          <a:xfrm>
            <a:off x="389475" y="462175"/>
            <a:ext cx="12111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Login Page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1872000" y="1419075"/>
            <a:ext cx="1531500" cy="840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/>
          <p:cNvSpPr txBox="1"/>
          <p:nvPr/>
        </p:nvSpPr>
        <p:spPr>
          <a:xfrm>
            <a:off x="2048300" y="1547175"/>
            <a:ext cx="1211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Create New Account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1" name="Google Shape;161;p14"/>
          <p:cNvCxnSpPr>
            <a:stCxn id="157" idx="3"/>
            <a:endCxn id="159" idx="0"/>
          </p:cNvCxnSpPr>
          <p:nvPr/>
        </p:nvCxnSpPr>
        <p:spPr>
          <a:xfrm>
            <a:off x="1760775" y="649675"/>
            <a:ext cx="876900" cy="7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4"/>
          <p:cNvCxnSpPr>
            <a:stCxn id="157" idx="2"/>
            <a:endCxn id="141" idx="1"/>
          </p:cNvCxnSpPr>
          <p:nvPr/>
        </p:nvCxnSpPr>
        <p:spPr>
          <a:xfrm>
            <a:off x="995025" y="1069975"/>
            <a:ext cx="877200" cy="22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4"/>
          <p:cNvCxnSpPr>
            <a:stCxn id="159" idx="2"/>
            <a:endCxn id="141" idx="0"/>
          </p:cNvCxnSpPr>
          <p:nvPr/>
        </p:nvCxnSpPr>
        <p:spPr>
          <a:xfrm>
            <a:off x="2637750" y="2259675"/>
            <a:ext cx="0" cy="6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Containment Diagram</a:t>
            </a:r>
            <a:endParaRPr/>
          </a:p>
        </p:txBody>
      </p:sp>
      <p:pic>
        <p:nvPicPr>
          <p:cNvPr id="169" name="Google Shape;1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7" cy="3059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type="title"/>
          </p:nvPr>
        </p:nvSpPr>
        <p:spPr>
          <a:xfrm>
            <a:off x="1297500" y="393750"/>
            <a:ext cx="70389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data to store:</a:t>
            </a:r>
            <a:endParaRPr/>
          </a:p>
        </p:txBody>
      </p:sp>
      <p:sp>
        <p:nvSpPr>
          <p:cNvPr id="175" name="Google Shape;17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(Optional) Last 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Email - used to hash unique user 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(Optional) Phone number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(Optional) Location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Request current location or input default location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(Optional) Photo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(Optional) Bio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Users have the ability to create a new group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type="title"/>
          </p:nvPr>
        </p:nvSpPr>
        <p:spPr>
          <a:xfrm>
            <a:off x="1297500" y="393750"/>
            <a:ext cx="70389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data to store</a:t>
            </a:r>
            <a:endParaRPr/>
          </a:p>
        </p:txBody>
      </p:sp>
      <p:sp>
        <p:nvSpPr>
          <p:cNvPr id="181" name="Google Shape;18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 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 Members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member links to a profile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List of events for the group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Ability for group members to create a new group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Creation</a:t>
            </a:r>
            <a:endParaRPr/>
          </a:p>
        </p:txBody>
      </p:sp>
      <p:sp>
        <p:nvSpPr>
          <p:cNvPr id="187" name="Google Shape;18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 members can create a new event for the group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Prompt user to input the following: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Event Leader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Event Name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Given when created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Specified location, or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Average of group members’ locations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Apply specific filters to generated results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to Events</a:t>
            </a:r>
            <a:endParaRPr/>
          </a:p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129750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View suggested locations and times for meeting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Vote on existing meeting locations or suggest new ones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Suggested location generation and ranking</a:t>
            </a:r>
            <a:endParaRPr/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Location-based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Within five-mile radius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Type of venue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Restaurant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Movie Theatres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Parks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Individual users can apply filters to list of results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Pages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Login/Signup page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User Profile page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Group Profile page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Group Event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Maps Integration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Foursquare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Mongo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Interface between frontend and backend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Ranking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ranking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Suggestions ranking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