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58" r:id="rId4"/>
    <p:sldId id="260" r:id="rId5"/>
    <p:sldId id="268" r:id="rId6"/>
    <p:sldId id="261" r:id="rId7"/>
    <p:sldId id="266" r:id="rId8"/>
    <p:sldId id="269" r:id="rId9"/>
    <p:sldId id="270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98351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</a:t>
            </a:r>
            <a:r>
              <a:rPr dirty="0" smtClean="0"/>
              <a:t>P</a:t>
            </a:r>
            <a:r>
              <a:rPr lang="en-IN" dirty="0" err="1" smtClean="0"/>
              <a:t>vt</a:t>
            </a:r>
            <a:r>
              <a:rPr dirty="0" smtClean="0"/>
              <a:t> </a:t>
            </a:r>
            <a:r>
              <a:rPr dirty="0"/>
              <a:t>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0208" y="535340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 smtClean="0">
                <a:solidFill>
                  <a:schemeClr val="bg1"/>
                </a:solidFill>
              </a:rPr>
              <a:t>KPMG </a:t>
            </a:r>
            <a:r>
              <a:rPr lang="en-IN" sz="2400" dirty="0">
                <a:solidFill>
                  <a:schemeClr val="bg1"/>
                </a:solidFill>
              </a:rPr>
              <a:t>Virtual</a:t>
            </a:r>
            <a:r>
              <a:rPr lang="en-IN" sz="1800" dirty="0">
                <a:solidFill>
                  <a:schemeClr val="bg1"/>
                </a:solidFill>
              </a:rPr>
              <a:t> Internship Program</a:t>
            </a:r>
          </a:p>
        </p:txBody>
      </p:sp>
    </p:spTree>
    <p:extLst>
      <p:ext uri="{BB962C8B-B14F-4D97-AF65-F5344CB8AC3E}">
        <p14:creationId xmlns:p14="http://schemas.microsoft.com/office/powerpoint/2010/main" val="31275635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 in last 3 years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job industry category 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on each states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.(Tenure wise)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xmlns="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7" y="820525"/>
            <a:ext cx="8615607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by job industry category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429890"/>
            <a:ext cx="7854673" cy="179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" y="3356150"/>
            <a:ext cx="7708007" cy="17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09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90" y="2766305"/>
            <a:ext cx="3259035" cy="2078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10" y="787187"/>
            <a:ext cx="2963651" cy="1918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2" y="989024"/>
            <a:ext cx="4606806" cy="32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60663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385343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497</Words>
  <Application>Microsoft Office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saini</dc:creator>
  <cp:lastModifiedBy>Himanshu saini</cp:lastModifiedBy>
  <cp:revision>12</cp:revision>
  <dcterms:modified xsi:type="dcterms:W3CDTF">2020-04-23T04:03:09Z</dcterms:modified>
</cp:coreProperties>
</file>