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277" r:id="rId9"/>
    <p:sldId id="279" r:id="rId10"/>
    <p:sldId id="272" r:id="rId11"/>
    <p:sldId id="269" r:id="rId12"/>
    <p:sldId id="258" r:id="rId13"/>
    <p:sldId id="259" r:id="rId14"/>
    <p:sldId id="263" r:id="rId15"/>
    <p:sldId id="264" r:id="rId16"/>
    <p:sldId id="274" r:id="rId17"/>
    <p:sldId id="262" r:id="rId18"/>
    <p:sldId id="280" r:id="rId19"/>
    <p:sldId id="261" r:id="rId20"/>
    <p:sldId id="278" r:id="rId21"/>
    <p:sldId id="260" r:id="rId22"/>
    <p:sldId id="275" r:id="rId23"/>
    <p:sldId id="26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96027" autoAdjust="0"/>
  </p:normalViewPr>
  <p:slideViewPr>
    <p:cSldViewPr snapToGrid="0" snapToObjects="1">
      <p:cViewPr varScale="1">
        <p:scale>
          <a:sx n="131" d="100"/>
          <a:sy n="131" d="100"/>
        </p:scale>
        <p:origin x="1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more Unix commands and command line arguments, </a:t>
            </a:r>
            <a:r>
              <a:rPr lang="en-US" sz="2200" b="1" dirty="0">
                <a:latin typeface="Helvetica Light" panose="020B0403020202020204" pitchFamily="34" charset="0"/>
              </a:rPr>
              <a:t>man</a:t>
            </a:r>
            <a:r>
              <a:rPr lang="en-US" sz="2200" dirty="0">
                <a:latin typeface="Helvetica Light" panose="020B0403020202020204" pitchFamily="34" charset="0"/>
              </a:rPr>
              <a:t> pages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31" y="353662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Process monitoring/control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31" y="1545012"/>
            <a:ext cx="6583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top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a list of what processes are running on your computer</a:t>
            </a:r>
          </a:p>
          <a:p>
            <a:r>
              <a:rPr lang="en-US" dirty="0">
                <a:latin typeface="Helvetica Light" panose="020B0403020202020204" pitchFamily="34" charset="0"/>
              </a:rPr>
              <a:t>		**quit </a:t>
            </a:r>
            <a:r>
              <a:rPr lang="en-US" b="1" dirty="0">
                <a:latin typeface="Helvetica Light" panose="020B0403020202020204" pitchFamily="34" charset="0"/>
              </a:rPr>
              <a:t>top</a:t>
            </a:r>
            <a:r>
              <a:rPr lang="en-US" dirty="0">
                <a:latin typeface="Helvetica Light" panose="020B0403020202020204" pitchFamily="34" charset="0"/>
              </a:rPr>
              <a:t> with </a:t>
            </a:r>
            <a:r>
              <a:rPr lang="en-US" b="1" dirty="0">
                <a:latin typeface="Helvetica Light" panose="020B0403020202020204" pitchFamily="34" charset="0"/>
              </a:rPr>
              <a:t>“q”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ps</a:t>
            </a:r>
            <a:r>
              <a:rPr lang="en-US" sz="2000" b="1" dirty="0">
                <a:latin typeface="Helvetica Light" panose="020B0403020202020204" pitchFamily="34" charset="0"/>
              </a:rPr>
              <a:t> aux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process ids (PID), you can use these with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kill</a:t>
            </a:r>
            <a:endParaRPr lang="en-US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kill </a:t>
            </a:r>
            <a:r>
              <a:rPr lang="en-US" sz="2000" dirty="0">
                <a:latin typeface="Helvetica Light" panose="020B0403020202020204" pitchFamily="34" charset="0"/>
              </a:rPr>
              <a:t>9031 </a:t>
            </a:r>
          </a:p>
          <a:p>
            <a:r>
              <a:rPr lang="en-US" dirty="0">
                <a:latin typeface="Helvetica Light" panose="020B0403020202020204" pitchFamily="34" charset="0"/>
              </a:rPr>
              <a:t>#kills a job with a supplied PID e.g.: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19" y="5260130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Ctrl-C to Interrupt a Job running in the shell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Append a "&amp;" to a command to start it in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and maybe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mess with aliases any more than you need to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profile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7" y="51546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2639627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4827353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52" y="4565989"/>
            <a:ext cx="3066815" cy="17543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**Haddock and Dunn </a:t>
            </a:r>
            <a:r>
              <a:rPr lang="en-US" b="1" dirty="0">
                <a:latin typeface="Helvetica Light" panose="020B0403020202020204" pitchFamily="34" charset="0"/>
              </a:rPr>
              <a:t>Appendix 3 </a:t>
            </a:r>
            <a:r>
              <a:rPr lang="en-US" dirty="0">
                <a:latin typeface="Helvetica Light" panose="020B0403020202020204" pitchFamily="34" charset="0"/>
              </a:rPr>
              <a:t>has a very thorough guide to basic Unix commands (pdf under 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 on course page)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27201</TotalTime>
  <Words>1575</Words>
  <Application>Microsoft Macintosh PowerPoint</Application>
  <PresentationFormat>On-screen Show (4:3)</PresentationFormat>
  <Paragraphs>201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141</cp:revision>
  <dcterms:created xsi:type="dcterms:W3CDTF">2014-08-13T00:20:10Z</dcterms:created>
  <dcterms:modified xsi:type="dcterms:W3CDTF">2022-09-06T23:53:11Z</dcterms:modified>
</cp:coreProperties>
</file>