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307" y="1328474"/>
            <a:ext cx="697338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b="1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ssh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500"/>
              </p:ext>
            </p:extLst>
          </p:nvPr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add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31781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stdout</a:t>
            </a:r>
            <a:r>
              <a:rPr lang="en-US" sz="2800" b="1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8" y="4701033"/>
            <a:ext cx="212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the 3</a:t>
            </a:r>
            <a:r>
              <a:rPr lang="en-US" sz="1600" baseline="30000" dirty="0"/>
              <a:t>rd</a:t>
            </a:r>
            <a:r>
              <a:rPr lang="en-US" sz="1600" dirty="0"/>
              <a:t> field from each line of </a:t>
            </a:r>
            <a:r>
              <a:rPr lang="en-US" sz="1600" dirty="0" err="1"/>
              <a:t>yeast_genome.gff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/>
          <p:nvPr/>
        </p:nvCxnSpPr>
        <p:spPr>
          <a:xfrm flipV="1">
            <a:off x="1439333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/>
          <p:nvPr/>
        </p:nvCxnSpPr>
        <p:spPr>
          <a:xfrm flipV="1">
            <a:off x="4279900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864762" y="4695513"/>
            <a:ext cx="96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4911631" y="4700402"/>
            <a:ext cx="156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Print only unique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4978399" y="4307987"/>
            <a:ext cx="127001" cy="2836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1.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source </a:t>
            </a:r>
            <a:r>
              <a:rPr lang="en-US" sz="2000" b="1" dirty="0" err="1">
                <a:latin typeface="Helvetica Light" panose="020B0403020202020204" pitchFamily="34" charset="0"/>
              </a:rPr>
              <a:t>commands.txt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## This will execute whatever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598333"/>
            <a:ext cx="85026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2.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  <a:r>
              <a:rPr lang="en-US" sz="2200" i="1" dirty="0">
                <a:latin typeface="Helvetica Light" panose="020B0403020202020204" pitchFamily="34" charset="0"/>
              </a:rPr>
              <a:t>See </a:t>
            </a:r>
            <a:r>
              <a:rPr lang="en-US" sz="2200" b="1" i="1" dirty="0" err="1">
                <a:latin typeface="Helvetica Light" panose="020B0403020202020204" pitchFamily="34" charset="0"/>
              </a:rPr>
              <a:t>example_assignment_turnin_template.txt</a:t>
            </a:r>
            <a:r>
              <a:rPr lang="en-US" sz="2200" b="1" i="1" dirty="0">
                <a:latin typeface="Helvetica Light" panose="020B0403020202020204" pitchFamily="34" charset="0"/>
              </a:rPr>
              <a:t> </a:t>
            </a:r>
            <a:r>
              <a:rPr lang="en-US" sz="2200" i="1" dirty="0">
                <a:latin typeface="Helvetica Light" panose="020B0403020202020204" pitchFamily="34" charset="0"/>
              </a:rPr>
              <a:t>under week3_unix3/ on course git page.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3698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2" y="3155731"/>
            <a:ext cx="4152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89022" y="4535832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60450" y="268042"/>
            <a:ext cx="898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**Additional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“rm –</a:t>
            </a:r>
            <a:r>
              <a:rPr lang="en-US" sz="2300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entire directories and their contents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–av source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06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87623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latin typeface="HELVETICA LIGHT" panose="020B0403020202020204" pitchFamily="34" charset="0"/>
              </a:rPr>
              <a:t>"https://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/F22_BIOL792_coursepage/main/week1_unixI/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5044966" y="2640286"/>
            <a:ext cx="462455" cy="355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4091434" y="3190446"/>
            <a:ext cx="4653173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get URL from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dirty="0" err="1">
                <a:latin typeface="Helvetica Light" panose="020B0403020202020204" pitchFamily="34" charset="0"/>
              </a:rPr>
              <a:t>coursepage</a:t>
            </a:r>
            <a:r>
              <a:rPr lang="en-US" sz="2200" dirty="0">
                <a:latin typeface="Helvetica Light" panose="020B0403020202020204" pitchFamily="34" charset="0"/>
              </a:rPr>
              <a:t>, go to file, click on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250200" y="4651316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30255</TotalTime>
  <Words>1169</Words>
  <Application>Microsoft Macintosh PowerPoint</Application>
  <PresentationFormat>On-screen Show (4:3)</PresentationFormat>
  <Paragraphs>170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138</cp:revision>
  <dcterms:created xsi:type="dcterms:W3CDTF">2014-08-13T21:22:38Z</dcterms:created>
  <dcterms:modified xsi:type="dcterms:W3CDTF">2022-09-14T01:39:52Z</dcterms:modified>
</cp:coreProperties>
</file>