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9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21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50" r:id="rId2"/>
    <p:sldId id="517" r:id="rId3"/>
    <p:sldId id="538" r:id="rId4"/>
    <p:sldId id="539" r:id="rId5"/>
    <p:sldId id="540" r:id="rId6"/>
    <p:sldId id="541" r:id="rId7"/>
    <p:sldId id="542" r:id="rId8"/>
    <p:sldId id="511" r:id="rId9"/>
    <p:sldId id="513" r:id="rId10"/>
    <p:sldId id="519" r:id="rId11"/>
    <p:sldId id="543" r:id="rId12"/>
    <p:sldId id="524" r:id="rId13"/>
    <p:sldId id="558" r:id="rId14"/>
    <p:sldId id="557" r:id="rId15"/>
    <p:sldId id="521" r:id="rId16"/>
    <p:sldId id="522" r:id="rId17"/>
    <p:sldId id="526" r:id="rId18"/>
    <p:sldId id="551" r:id="rId19"/>
    <p:sldId id="556" r:id="rId20"/>
    <p:sldId id="544" r:id="rId21"/>
    <p:sldId id="545" r:id="rId22"/>
    <p:sldId id="546" r:id="rId23"/>
    <p:sldId id="552" r:id="rId24"/>
    <p:sldId id="553" r:id="rId25"/>
    <p:sldId id="554" r:id="rId26"/>
    <p:sldId id="555" r:id="rId27"/>
    <p:sldId id="531" r:id="rId28"/>
    <p:sldId id="559" r:id="rId29"/>
    <p:sldId id="532" r:id="rId30"/>
    <p:sldId id="533" r:id="rId31"/>
    <p:sldId id="534" r:id="rId32"/>
    <p:sldId id="535" r:id="rId33"/>
    <p:sldId id="536" r:id="rId34"/>
    <p:sldId id="537" r:id="rId35"/>
  </p:sldIdLst>
  <p:sldSz cx="9906000" cy="6858000" type="A4"/>
  <p:notesSz cx="6858000" cy="9144000"/>
  <p:custDataLst>
    <p:tags r:id="rId38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4F781"/>
    <a:srgbClr val="FF9999"/>
    <a:srgbClr val="FFCCCC"/>
    <a:srgbClr val="FF99FF"/>
    <a:srgbClr val="DDDDDD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1" autoAdjust="0"/>
    <p:restoredTop sz="93240" autoAdjust="0"/>
  </p:normalViewPr>
  <p:slideViewPr>
    <p:cSldViewPr>
      <p:cViewPr>
        <p:scale>
          <a:sx n="100" d="100"/>
          <a:sy n="100" d="100"/>
        </p:scale>
        <p:origin x="-1986" y="-444"/>
      </p:cViewPr>
      <p:guideLst>
        <p:guide orient="horz" pos="1162"/>
        <p:guide orient="horz" pos="4110"/>
        <p:guide pos="5751"/>
        <p:guide pos="39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02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8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5E637CB2-4659-499B-8F18-EAF3EBD6E4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123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F05D4BE2-2B3F-4A6B-86DE-B38DE539FB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234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50" charset="-127"/>
        <a:ea typeface="Gulim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1E2881E3-694B-4597-B0AD-5F72F386B226}" type="slidenum">
              <a:rPr lang="en-US" altLang="ko-KR" sz="1200"/>
              <a:pPr/>
              <a:t>3</a:t>
            </a:fld>
            <a:endParaRPr lang="en-US" altLang="ko-KR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슬라이드</a:t>
            </a:r>
            <a:r>
              <a:rPr lang="en-US" altLang="ko-KR" smtClean="0"/>
              <a:t>3</a:t>
            </a:r>
            <a:r>
              <a:rPr lang="ko-KR" altLang="en-US" smtClean="0"/>
              <a:t>과 같음</a:t>
            </a:r>
          </a:p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FA02684B-3F15-4EC0-B765-564CF7557A59}" type="slidenum">
              <a:rPr lang="ko-KR" altLang="en-US" sz="1200"/>
              <a:pPr/>
              <a:t>15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① 신청할 때 재능교환 할 사람에게 보낼 코멘트 입력</a:t>
            </a:r>
            <a:endParaRPr lang="en-US" altLang="ko-KR" smtClean="0"/>
          </a:p>
          <a:p>
            <a:pPr eaLnBrk="1" hangingPunct="1">
              <a:spcBef>
                <a:spcPct val="0"/>
              </a:spcBef>
            </a:pPr>
            <a:r>
              <a:rPr lang="ko-KR" altLang="en-US" smtClean="0"/>
              <a:t>② 신청하면 코멘트 텍필 비활성화되고 버튼은 취소하기로 바뀜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F8906A3D-9743-4E64-8C15-4A506966E80A}" type="slidenum">
              <a:rPr lang="ko-KR" altLang="en-US" sz="1200"/>
              <a:pPr/>
              <a:t>17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① 신청할 때 재능교환 할 사람에게 보낼 코멘트 입력</a:t>
            </a:r>
            <a:endParaRPr lang="en-US" altLang="ko-KR" smtClean="0"/>
          </a:p>
          <a:p>
            <a:pPr eaLnBrk="1" hangingPunct="1">
              <a:spcBef>
                <a:spcPct val="0"/>
              </a:spcBef>
            </a:pPr>
            <a:r>
              <a:rPr lang="ko-KR" altLang="en-US" smtClean="0"/>
              <a:t>② 신청하면 코멘트 텍필 비활성화되고 버튼은 취소하기로 바뀜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fld id="{AD46146B-3149-4A2D-B3A8-629FBAD54D20}" type="slidenum">
              <a:rPr lang="ko-KR" altLang="en-US" sz="1200" smtClean="0"/>
              <a:pPr/>
              <a:t>18</a:t>
            </a:fld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35126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① 신청할 때 재능교환 할 사람에게 보낼 코멘트 입력</a:t>
            </a:r>
            <a:endParaRPr lang="en-US" altLang="ko-KR" smtClean="0"/>
          </a:p>
          <a:p>
            <a:pPr eaLnBrk="1" hangingPunct="1">
              <a:spcBef>
                <a:spcPct val="0"/>
              </a:spcBef>
            </a:pPr>
            <a:r>
              <a:rPr lang="ko-KR" altLang="en-US" smtClean="0"/>
              <a:t>② 신청하면 코멘트 텍필 비활성화되고 버튼은 취소하기로 바뀜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fld id="{AD46146B-3149-4A2D-B3A8-629FBAD54D20}" type="slidenum">
              <a:rPr lang="ko-KR" altLang="en-US" sz="1200" smtClean="0"/>
              <a:pPr/>
              <a:t>19</a:t>
            </a:fld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1207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3DA154F8-9E1A-4706-BFAF-3D3A0D6759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AC55EB2B-9361-4767-B718-CFD1DDBC9965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40CE1E71-B07A-497C-B9DE-1E04738631D9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18E2B7-F35E-4674-A5AB-4FC44A4322B5}" type="slidenum">
              <a:rPr lang="en-US" altLang="ko-KR" smtClean="0"/>
              <a:pPr>
                <a:spcBef>
                  <a:spcPct val="0"/>
                </a:spcBef>
              </a:pPr>
              <a:t>23</a:t>
            </a:fld>
            <a:endParaRPr lang="en-US" altLang="ko-K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68513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F93DEF1-E4C4-4AEA-92E2-4CE3C6BB5C07}" type="slidenum">
              <a:rPr lang="en-US" altLang="ko-KR" smtClean="0"/>
              <a:pPr>
                <a:spcBef>
                  <a:spcPct val="0"/>
                </a:spcBef>
              </a:pPr>
              <a:t>24</a:t>
            </a:fld>
            <a:endParaRPr lang="en-US" altLang="ko-K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538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977B53D-E3D2-4D49-850B-A5822DE2C20C}" type="slidenum">
              <a:rPr lang="en-US" altLang="ko-KR" smtClean="0"/>
              <a:pPr>
                <a:spcBef>
                  <a:spcPct val="0"/>
                </a:spcBef>
              </a:pPr>
              <a:t>25</a:t>
            </a:fld>
            <a:endParaRPr lang="en-US" altLang="ko-K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1079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05976627-5108-4968-A99D-5B8B3FEA6865}" type="slidenum">
              <a:rPr lang="en-US" altLang="ko-KR" sz="1200"/>
              <a:pPr/>
              <a:t>4</a:t>
            </a:fld>
            <a:endParaRPr lang="en-US" altLang="ko-KR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0E83DF2-D28F-4EAF-BDFE-F1194169BF06}" type="slidenum">
              <a:rPr lang="en-US" altLang="ko-KR" smtClean="0"/>
              <a:pPr>
                <a:spcBef>
                  <a:spcPct val="0"/>
                </a:spcBef>
              </a:pPr>
              <a:t>26</a:t>
            </a:fld>
            <a:endParaRPr lang="en-US" altLang="ko-K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89423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049125F0-9B1E-4DE1-8B61-9F86C76CAE24}" type="slidenum">
              <a:rPr lang="en-US" altLang="ko-KR" sz="1200"/>
              <a:pPr/>
              <a:t>31</a:t>
            </a:fld>
            <a:endParaRPr lang="en-US" altLang="ko-KR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2F5708D6-299B-42A5-8D41-EBC9A49DEC04}" type="slidenum">
              <a:rPr lang="en-US" altLang="ko-KR" sz="1200"/>
              <a:pPr/>
              <a:t>32</a:t>
            </a:fld>
            <a:endParaRPr lang="en-US" altLang="ko-KR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00EEC111-797C-48B8-9BBD-2652EE629669}" type="slidenum">
              <a:rPr lang="en-US" altLang="ko-KR" sz="1200"/>
              <a:pPr/>
              <a:t>33</a:t>
            </a:fld>
            <a:endParaRPr lang="en-US" altLang="ko-K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6FF3401B-E517-438D-A287-C0449527BFE3}" type="slidenum">
              <a:rPr lang="en-US" altLang="ko-KR" sz="1200"/>
              <a:pPr/>
              <a:t>34</a:t>
            </a:fld>
            <a:endParaRPr lang="en-US" altLang="ko-KR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5BB6383F-C81A-42C3-91CF-AC56928143AE}" type="slidenum">
              <a:rPr lang="en-US" altLang="ko-KR" sz="1200"/>
              <a:pPr/>
              <a:t>5</a:t>
            </a:fld>
            <a:endParaRPr lang="en-US" altLang="ko-KR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598C0BFA-33AD-4CDA-80BB-1DF470FF2B40}" type="slidenum">
              <a:rPr lang="en-US" altLang="ko-KR" sz="1200"/>
              <a:pPr/>
              <a:t>6</a:t>
            </a:fld>
            <a:endParaRPr lang="en-US" altLang="ko-K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633C6E7D-B9EF-4248-AABD-C9B61009CD98}" type="slidenum">
              <a:rPr lang="en-US" altLang="ko-KR" sz="1200"/>
              <a:pPr/>
              <a:t>7</a:t>
            </a:fld>
            <a:endParaRPr lang="en-US" altLang="ko-KR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① 검색 기능 좀 더 구상</a:t>
            </a:r>
            <a:endParaRPr lang="en-US" altLang="ko-KR" smtClean="0"/>
          </a:p>
          <a:p>
            <a:r>
              <a:rPr lang="ko-KR" altLang="en-US" smtClean="0"/>
              <a:t>② 상위메뉴 누르면 드롭다운으로 하위메뉴 보여짐</a:t>
            </a:r>
            <a:endParaRPr lang="en-US" altLang="ko-KR" smtClean="0"/>
          </a:p>
          <a:p>
            <a:r>
              <a:rPr lang="ko-KR" altLang="en-US" smtClean="0"/>
              <a:t>③ 그리드 레이아웃으로 목록 보여줌</a:t>
            </a:r>
            <a:endParaRPr lang="en-US" altLang="ko-KR" smtClean="0"/>
          </a:p>
          <a:p>
            <a:r>
              <a:rPr lang="ko-KR" altLang="en-US" smtClean="0"/>
              <a:t>④ 누르면 상세페이지로</a:t>
            </a:r>
            <a:endParaRPr lang="en-US" altLang="ko-KR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8988B724-9B6D-49EB-A78C-9B06ED0DBE6D}" type="slidenum">
              <a:rPr lang="ko-KR" altLang="en-US" sz="1200"/>
              <a:pPr/>
              <a:t>10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① </a:t>
            </a:r>
            <a:r>
              <a:rPr lang="en-US" altLang="ko-KR" smtClean="0"/>
              <a:t>(</a:t>
            </a:r>
            <a:r>
              <a:rPr lang="ko-KR" altLang="en-US" smtClean="0"/>
              <a:t>신청한 인원 </a:t>
            </a:r>
            <a:r>
              <a:rPr lang="en-US" altLang="ko-KR" smtClean="0"/>
              <a:t>/ </a:t>
            </a:r>
            <a:r>
              <a:rPr lang="ko-KR" altLang="en-US" smtClean="0"/>
              <a:t>총 인원</a:t>
            </a:r>
            <a:r>
              <a:rPr lang="en-US" altLang="ko-KR" smtClean="0"/>
              <a:t>) </a:t>
            </a:r>
            <a:r>
              <a:rPr lang="ko-KR" altLang="en-US" smtClean="0"/>
              <a:t>표시</a:t>
            </a:r>
            <a:endParaRPr lang="en-US" altLang="ko-KR" smtClean="0"/>
          </a:p>
          <a:p>
            <a:r>
              <a:rPr lang="ko-KR" altLang="en-US" smtClean="0"/>
              <a:t>② 스크랩 기능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마이페이지 </a:t>
            </a:r>
            <a:r>
              <a:rPr lang="en-US" altLang="ko-KR" smtClean="0"/>
              <a:t>-&gt; </a:t>
            </a:r>
            <a:r>
              <a:rPr lang="ko-KR" altLang="en-US" smtClean="0"/>
              <a:t>스크랩</a:t>
            </a:r>
            <a:r>
              <a:rPr lang="en-US" altLang="ko-KR" smtClean="0"/>
              <a:t>)</a:t>
            </a:r>
            <a:r>
              <a:rPr lang="ko-KR" altLang="en-US" smtClean="0"/>
              <a:t>에 담는다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③ 아이디 누르면 그 사람에게 쪽지를 보낼 수 있음</a:t>
            </a:r>
            <a:endParaRPr lang="en-US" altLang="ko-KR" smtClean="0"/>
          </a:p>
          <a:p>
            <a:r>
              <a:rPr lang="ko-KR" altLang="en-US" smtClean="0"/>
              <a:t>④ 신청하기를 누르면 취소하기 버튼으로 바뀜</a:t>
            </a:r>
          </a:p>
          <a:p>
            <a:r>
              <a:rPr lang="ko-KR" altLang="en-US" smtClean="0"/>
              <a:t>⑤ 뒤로가기</a:t>
            </a:r>
            <a:endParaRPr lang="en-US" altLang="ko-KR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fld id="{8218AFAA-68D1-430E-93EE-102B54C5B8CB}" type="slidenum">
              <a:rPr lang="ko-KR" altLang="en-US" sz="1200"/>
              <a:pPr/>
              <a:t>12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① </a:t>
            </a:r>
            <a:r>
              <a:rPr lang="en-US" altLang="ko-KR" smtClean="0"/>
              <a:t>(</a:t>
            </a:r>
            <a:r>
              <a:rPr lang="ko-KR" altLang="en-US" smtClean="0"/>
              <a:t>신청한 인원 </a:t>
            </a:r>
            <a:r>
              <a:rPr lang="en-US" altLang="ko-KR" smtClean="0"/>
              <a:t>/ </a:t>
            </a:r>
            <a:r>
              <a:rPr lang="ko-KR" altLang="en-US" smtClean="0"/>
              <a:t>총 인원</a:t>
            </a:r>
            <a:r>
              <a:rPr lang="en-US" altLang="ko-KR" smtClean="0"/>
              <a:t>) </a:t>
            </a:r>
            <a:r>
              <a:rPr lang="ko-KR" altLang="en-US" smtClean="0"/>
              <a:t>표시</a:t>
            </a:r>
            <a:endParaRPr lang="en-US" altLang="ko-KR" smtClean="0"/>
          </a:p>
          <a:p>
            <a:r>
              <a:rPr lang="ko-KR" altLang="en-US" smtClean="0"/>
              <a:t>② 스크랩 기능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마이페이지 </a:t>
            </a:r>
            <a:r>
              <a:rPr lang="en-US" altLang="ko-KR" smtClean="0"/>
              <a:t>-&gt; </a:t>
            </a:r>
            <a:r>
              <a:rPr lang="ko-KR" altLang="en-US" smtClean="0"/>
              <a:t>스크랩</a:t>
            </a:r>
            <a:r>
              <a:rPr lang="en-US" altLang="ko-KR" smtClean="0"/>
              <a:t>)</a:t>
            </a:r>
            <a:r>
              <a:rPr lang="ko-KR" altLang="en-US" smtClean="0"/>
              <a:t>에 담는다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③ 아이디 누르면 그 사람에게 쪽지를 보낼 수 있음</a:t>
            </a:r>
            <a:endParaRPr lang="en-US" altLang="ko-KR" smtClean="0"/>
          </a:p>
          <a:p>
            <a:r>
              <a:rPr lang="ko-KR" altLang="en-US" smtClean="0"/>
              <a:t>④ 신청하기를 누르면 취소하기 버튼으로 바뀜</a:t>
            </a:r>
          </a:p>
          <a:p>
            <a:r>
              <a:rPr lang="ko-KR" altLang="en-US" smtClean="0"/>
              <a:t>⑤ 뒤로가기</a:t>
            </a:r>
            <a:endParaRPr lang="en-US" altLang="ko-KR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fld id="{79CD231A-C03A-4548-959D-A519F11C736D}" type="slidenum">
              <a:rPr lang="ko-KR" altLang="en-US" sz="1200" smtClean="0"/>
              <a:pPr/>
              <a:t>13</a:t>
            </a:fld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87588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① </a:t>
            </a:r>
            <a:r>
              <a:rPr lang="en-US" altLang="ko-KR" smtClean="0"/>
              <a:t>(</a:t>
            </a:r>
            <a:r>
              <a:rPr lang="ko-KR" altLang="en-US" smtClean="0"/>
              <a:t>신청한 인원 </a:t>
            </a:r>
            <a:r>
              <a:rPr lang="en-US" altLang="ko-KR" smtClean="0"/>
              <a:t>/ </a:t>
            </a:r>
            <a:r>
              <a:rPr lang="ko-KR" altLang="en-US" smtClean="0"/>
              <a:t>총 인원</a:t>
            </a:r>
            <a:r>
              <a:rPr lang="en-US" altLang="ko-KR" smtClean="0"/>
              <a:t>) </a:t>
            </a:r>
            <a:r>
              <a:rPr lang="ko-KR" altLang="en-US" smtClean="0"/>
              <a:t>표시</a:t>
            </a:r>
            <a:endParaRPr lang="en-US" altLang="ko-KR" smtClean="0"/>
          </a:p>
          <a:p>
            <a:r>
              <a:rPr lang="ko-KR" altLang="en-US" smtClean="0"/>
              <a:t>② 스크랩 기능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마이페이지 </a:t>
            </a:r>
            <a:r>
              <a:rPr lang="en-US" altLang="ko-KR" smtClean="0"/>
              <a:t>-&gt; </a:t>
            </a:r>
            <a:r>
              <a:rPr lang="ko-KR" altLang="en-US" smtClean="0"/>
              <a:t>스크랩</a:t>
            </a:r>
            <a:r>
              <a:rPr lang="en-US" altLang="ko-KR" smtClean="0"/>
              <a:t>)</a:t>
            </a:r>
            <a:r>
              <a:rPr lang="ko-KR" altLang="en-US" smtClean="0"/>
              <a:t>에 담는다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③ 아이디 누르면 그 사람에게 쪽지를 보낼 수 있음</a:t>
            </a:r>
            <a:endParaRPr lang="en-US" altLang="ko-KR" smtClean="0"/>
          </a:p>
          <a:p>
            <a:r>
              <a:rPr lang="ko-KR" altLang="en-US" smtClean="0"/>
              <a:t>④ 신청하기를 누르면 취소하기 버튼으로 바뀜</a:t>
            </a:r>
          </a:p>
          <a:p>
            <a:r>
              <a:rPr lang="ko-KR" altLang="en-US" smtClean="0"/>
              <a:t>⑤ 뒤로가기</a:t>
            </a:r>
            <a:endParaRPr lang="en-US" altLang="ko-KR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fld id="{79CD231A-C03A-4548-959D-A519F11C736D}" type="slidenum">
              <a:rPr lang="ko-KR" altLang="en-US" sz="1200" smtClean="0"/>
              <a:pPr/>
              <a:t>14</a:t>
            </a:fld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1041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/>
        </p:nvSpPr>
        <p:spPr bwMode="auto">
          <a:xfrm>
            <a:off x="650875" y="1928813"/>
            <a:ext cx="87122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Storyboard – </a:t>
            </a:r>
            <a:r>
              <a:rPr lang="ko-KR" alt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한국공업단지소개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lang="ko-KR" altLang="en-US" sz="28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488950" y="1341438"/>
            <a:ext cx="7488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 latinLnBrk="1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 latinLnBrk="1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 latinLnBrk="1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 latinLnBrk="1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smtClean="0">
                <a:solidFill>
                  <a:srgbClr val="1428A1"/>
                </a:solidFill>
                <a:latin typeface="Arial Black" pitchFamily="34" charset="0"/>
              </a:rPr>
              <a:t>KOREA PARK</a:t>
            </a:r>
            <a:r>
              <a:rPr lang="ko-KR" altLang="en-US" sz="1600" smtClean="0">
                <a:solidFill>
                  <a:srgbClr val="373FD5"/>
                </a:solidFill>
              </a:rPr>
              <a:t> </a:t>
            </a:r>
            <a:r>
              <a:rPr lang="en-US" altLang="ko-KR" sz="1600" smtClean="0">
                <a:solidFill>
                  <a:srgbClr val="B2B2B2"/>
                </a:solidFill>
                <a:latin typeface="Arial" pitchFamily="34" charset="0"/>
              </a:rPr>
              <a:t>Korea Site Project</a:t>
            </a:r>
            <a:endParaRPr lang="en-US" altLang="ko-KR" sz="1600" b="1" smtClean="0">
              <a:solidFill>
                <a:srgbClr val="B2B2B2"/>
              </a:solidFill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 flipV="1">
            <a:off x="452438" y="2636838"/>
            <a:ext cx="9109075" cy="288925"/>
          </a:xfrm>
          <a:prstGeom prst="rect">
            <a:avLst/>
          </a:prstGeom>
          <a:gradFill rotWithShape="1">
            <a:gsLst>
              <a:gs pos="0">
                <a:srgbClr val="373FD5"/>
              </a:gs>
              <a:gs pos="100000">
                <a:srgbClr val="1428A1"/>
              </a:gs>
            </a:gsLst>
            <a:lin ang="0" scaled="1"/>
          </a:gradFill>
          <a:ln w="28575">
            <a:solidFill>
              <a:srgbClr val="0099CC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en-US" altLang="ko-KR" sz="140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11" descr="E1이원정보기술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6308725"/>
            <a:ext cx="11938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2" descr="kp_logo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6308725"/>
            <a:ext cx="1028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8626475" y="163513"/>
            <a:ext cx="1079500" cy="96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dirty="0" err="1" smtClean="0"/>
              <a:t>Jaeneng</a:t>
            </a:r>
            <a:r>
              <a:rPr lang="en-US" altLang="ko-KR" dirty="0" smtClean="0"/>
              <a:t> Give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22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3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24675" y="6640513"/>
            <a:ext cx="625475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>
              <a:spcBef>
                <a:spcPct val="50000"/>
              </a:spcBef>
            </a:pPr>
            <a:fld id="{9B7EEB77-3AA8-437E-A8A6-0131D07C10F7}" type="slidenum">
              <a:rPr kumimoji="0" lang="en-US" altLang="ko-KR" sz="1200" b="1">
                <a:solidFill>
                  <a:schemeClr val="bg1"/>
                </a:solidFill>
                <a:latin typeface="아리따M"/>
                <a:ea typeface="아리따M"/>
                <a:cs typeface="아리따M"/>
              </a:rPr>
              <a:pPr algn="ctr">
                <a:spcBef>
                  <a:spcPct val="50000"/>
                </a:spcBef>
              </a:pPr>
              <a:t>‹#›</a:t>
            </a:fld>
            <a:r>
              <a:rPr kumimoji="0" lang="en-US" altLang="ko-KR" sz="1200" b="1">
                <a:solidFill>
                  <a:schemeClr val="bg1"/>
                </a:solidFill>
                <a:latin typeface="아리따M"/>
                <a:ea typeface="아리따M"/>
                <a:cs typeface="아리따M"/>
              </a:rPr>
              <a:t>   |</a:t>
            </a:r>
          </a:p>
        </p:txBody>
      </p:sp>
      <p:pic>
        <p:nvPicPr>
          <p:cNvPr id="1027" name="Picture 13" descr="d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0" y="6503988"/>
            <a:ext cx="15589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83" name="Group 159"/>
          <p:cNvGraphicFramePr>
            <a:graphicFrameLocks noGrp="1"/>
          </p:cNvGraphicFramePr>
          <p:nvPr/>
        </p:nvGraphicFramePr>
        <p:xfrm>
          <a:off x="128588" y="127000"/>
          <a:ext cx="7704137" cy="6600825"/>
        </p:xfrm>
        <a:graphic>
          <a:graphicData uri="http://schemas.openxmlformats.org/drawingml/2006/table">
            <a:tbl>
              <a:tblPr/>
              <a:tblGrid>
                <a:gridCol w="1089025"/>
                <a:gridCol w="6615112"/>
              </a:tblGrid>
              <a:tr h="157916">
                <a:tc>
                  <a:txBody>
                    <a:bodyPr/>
                    <a:lstStyle/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Indicator</a:t>
                      </a: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Gulim" pitchFamily="50" charset="-127"/>
                        <a:ea typeface="Gulim" pitchFamily="50" charset="-127"/>
                      </a:endParaRP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442909">
                <a:tc gridSpan="2">
                  <a:txBody>
                    <a:bodyPr/>
                    <a:lstStyle/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Gulim" pitchFamily="50" charset="-127"/>
                        <a:ea typeface="Gulim" pitchFamily="50" charset="-127"/>
                      </a:endParaRP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17" name="Group 193"/>
          <p:cNvGraphicFramePr>
            <a:graphicFrameLocks noGrp="1"/>
          </p:cNvGraphicFramePr>
          <p:nvPr/>
        </p:nvGraphicFramePr>
        <p:xfrm>
          <a:off x="7905750" y="134938"/>
          <a:ext cx="1871663" cy="631824"/>
        </p:xfrm>
        <a:graphic>
          <a:graphicData uri="http://schemas.openxmlformats.org/drawingml/2006/table">
            <a:tbl>
              <a:tblPr/>
              <a:tblGrid>
                <a:gridCol w="687388"/>
                <a:gridCol w="1184275"/>
              </a:tblGrid>
              <a:tr h="157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프로젝트명</a:t>
                      </a:r>
                    </a:p>
                  </a:txBody>
                  <a:tcPr marL="72000" marR="72000" marT="18004" marB="1800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한국공업단지 </a:t>
                      </a:r>
                    </a:p>
                  </a:txBody>
                  <a:tcPr marL="72000" marR="72000" marT="18004" marB="1800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화면명칭</a:t>
                      </a:r>
                    </a:p>
                  </a:txBody>
                  <a:tcPr marL="72000" marR="72000" marT="18004" marB="1800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itchFamily="50" charset="-127"/>
                        <a:ea typeface="Gulim" pitchFamily="50" charset="-127"/>
                      </a:endParaRPr>
                    </a:p>
                  </a:txBody>
                  <a:tcPr marL="72000" marR="72000" marT="18004" marB="1800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ID</a:t>
                      </a:r>
                    </a:p>
                  </a:txBody>
                  <a:tcPr marL="72000" marR="72000" marT="18004" marB="1800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itchFamily="50" charset="-127"/>
                        <a:ea typeface="Gulim" pitchFamily="50" charset="-127"/>
                      </a:endParaRPr>
                    </a:p>
                  </a:txBody>
                  <a:tcPr marL="72000" marR="72000" marT="18004" marB="1800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페이지 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No.</a:t>
                      </a:r>
                    </a:p>
                  </a:txBody>
                  <a:tcPr marL="72000" marR="72000" marT="18004" marB="1800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itchFamily="50" charset="-127"/>
                        <a:ea typeface="Gulim" pitchFamily="50" charset="-127"/>
                      </a:endParaRPr>
                    </a:p>
                  </a:txBody>
                  <a:tcPr marL="72000" marR="72000" marT="18004" marB="18004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" name="Group 207"/>
          <p:cNvGraphicFramePr>
            <a:graphicFrameLocks noGrp="1"/>
          </p:cNvGraphicFramePr>
          <p:nvPr/>
        </p:nvGraphicFramePr>
        <p:xfrm>
          <a:off x="7905750" y="800100"/>
          <a:ext cx="1871663" cy="5902326"/>
        </p:xfrm>
        <a:graphic>
          <a:graphicData uri="http://schemas.openxmlformats.org/drawingml/2006/table">
            <a:tbl>
              <a:tblPr/>
              <a:tblGrid>
                <a:gridCol w="1871663"/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화면설명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8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Gulim" pitchFamily="50" charset="-127"/>
                        <a:ea typeface="Gulim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Gulim" pitchFamily="50" charset="-127"/>
                          <a:ea typeface="Gulim" pitchFamily="50" charset="-127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563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Gulim" pitchFamily="50" charset="-127"/>
                        <a:ea typeface="Gulim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</a:tbl>
          </a:graphicData>
        </a:graphic>
      </p:graphicFrame>
      <p:sp>
        <p:nvSpPr>
          <p:cNvPr id="10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6625" y="279400"/>
            <a:ext cx="1182688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디자인시안용 메인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Gulim" pitchFamily="50" charset="-127"/>
          <a:ea typeface="Gulim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Gulim" pitchFamily="50" charset="-127"/>
          <a:ea typeface="Gulim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Gulim" pitchFamily="50" charset="-127"/>
          <a:ea typeface="Gulim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Gulim" pitchFamily="50" charset="-127"/>
          <a:ea typeface="Gulim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Gulim" pitchFamily="50" charset="-127"/>
          <a:ea typeface="Gulim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Gulim" pitchFamily="50" charset="-127"/>
          <a:ea typeface="Gulim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Gulim" pitchFamily="50" charset="-127"/>
          <a:ea typeface="Gulim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Gulim" pitchFamily="50" charset="-127"/>
          <a:ea typeface="Gulim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Gulim" pitchFamily="50" charset="-127"/>
          <a:ea typeface="Gulim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Gulim" pitchFamily="50" charset="-127"/>
          <a:ea typeface="Gulim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3" Type="http://schemas.openxmlformats.org/officeDocument/2006/relationships/tags" Target="../tags/tag18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01.xml"/><Relationship Id="rId7" Type="http://schemas.openxmlformats.org/officeDocument/2006/relationships/image" Target="../media/image5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05.xml"/><Relationship Id="rId7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6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5.png"/><Relationship Id="rId4" Type="http://schemas.openxmlformats.org/officeDocument/2006/relationships/tags" Target="../tags/tag12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tags" Target="../tags/tag45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image" Target="../media/image6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55990"/>
              </p:ext>
            </p:extLst>
          </p:nvPr>
        </p:nvGraphicFramePr>
        <p:xfrm>
          <a:off x="272480" y="260648"/>
          <a:ext cx="928903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864096"/>
                <a:gridCol w="576064"/>
                <a:gridCol w="2304256"/>
                <a:gridCol w="5112566"/>
              </a:tblGrid>
              <a:tr h="19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 Item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2019-01-22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v1.1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기부 및 교환 글쓰기 화면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기부하기 및 교환하기 시 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쓰기 화면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2019-01-22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V1.1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기부 및 교환 작성자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뷰페이지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기부하기 및 교환하기에서 자신이 쓴 글 상세 페이지 추가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2019-01-23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V1.2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폼 간소화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필수항목 외 삭제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재우기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2019-01-29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V1.3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간소화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삭제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재우기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00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8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그룹 1"/>
          <p:cNvGrpSpPr>
            <a:grpSpLocks/>
          </p:cNvGrpSpPr>
          <p:nvPr/>
        </p:nvGrpSpPr>
        <p:grpSpPr bwMode="auto">
          <a:xfrm>
            <a:off x="128588" y="333375"/>
            <a:ext cx="7704137" cy="5783263"/>
            <a:chOff x="381000" y="0"/>
            <a:chExt cx="9144000" cy="6864307"/>
          </a:xfrm>
        </p:grpSpPr>
        <p:grpSp>
          <p:nvGrpSpPr>
            <p:cNvPr id="9221" name="Browser" descr="&lt;SmartSettings&gt;&lt;SmartResize enabled=&quot;True&quot; minWidth=&quot;140&quot; minHeight=&quot;50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81000" y="0"/>
              <a:ext cx="9144000" cy="6858000"/>
              <a:chOff x="595684" y="1261242"/>
              <a:chExt cx="6668462" cy="4352544"/>
            </a:xfrm>
          </p:grpSpPr>
          <p:sp>
            <p:nvSpPr>
              <p:cNvPr id="1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600868"/>
                <a:ext cx="6668462" cy="401333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2" cy="34082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9270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90665" y="1456440"/>
                <a:ext cx="108825" cy="71535"/>
              </a:xfrm>
              <a:custGeom>
                <a:avLst/>
                <a:gdLst>
                  <a:gd name="T0" fmla="*/ 0 w 415"/>
                  <a:gd name="T1" fmla="*/ 16560700 h 309"/>
                  <a:gd name="T2" fmla="*/ 28537062 w 415"/>
                  <a:gd name="T3" fmla="*/ 16560700 h 309"/>
                  <a:gd name="T4" fmla="*/ 0 w 415"/>
                  <a:gd name="T5" fmla="*/ 8307089 h 309"/>
                  <a:gd name="T6" fmla="*/ 28537062 w 415"/>
                  <a:gd name="T7" fmla="*/ 8307089 h 309"/>
                  <a:gd name="T8" fmla="*/ 0 w 415"/>
                  <a:gd name="T9" fmla="*/ 0 h 309"/>
                  <a:gd name="T10" fmla="*/ 28537062 w 415"/>
                  <a:gd name="T11" fmla="*/ 0 h 3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71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10355" y="1306460"/>
                <a:ext cx="71779" cy="60452"/>
              </a:xfrm>
              <a:custGeom>
                <a:avLst/>
                <a:gdLst>
                  <a:gd name="T0" fmla="*/ 20284350 w 254"/>
                  <a:gd name="T1" fmla="*/ 0 h 254"/>
                  <a:gd name="T2" fmla="*/ 0 w 254"/>
                  <a:gd name="T3" fmla="*/ 14387576 h 254"/>
                  <a:gd name="T4" fmla="*/ 0 w 254"/>
                  <a:gd name="T5" fmla="*/ 0 h 254"/>
                  <a:gd name="T6" fmla="*/ 20284350 w 254"/>
                  <a:gd name="T7" fmla="*/ 14387576 h 25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253873" y="1416705"/>
                <a:ext cx="5772556" cy="15067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744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9273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309670" y="1449891"/>
                <a:ext cx="68306" cy="84633"/>
              </a:xfrm>
              <a:custGeom>
                <a:avLst/>
                <a:gdLst>
                  <a:gd name="T0" fmla="*/ 10559845 w 260"/>
                  <a:gd name="T1" fmla="*/ 372201 h 367"/>
                  <a:gd name="T2" fmla="*/ 10559845 w 260"/>
                  <a:gd name="T3" fmla="*/ 5743514 h 367"/>
                  <a:gd name="T4" fmla="*/ 17461903 w 260"/>
                  <a:gd name="T5" fmla="*/ 5743514 h 367"/>
                  <a:gd name="T6" fmla="*/ 0 w 260"/>
                  <a:gd name="T7" fmla="*/ 0 h 367"/>
                  <a:gd name="T8" fmla="*/ 0 w 260"/>
                  <a:gd name="T9" fmla="*/ 19517016 h 367"/>
                  <a:gd name="T10" fmla="*/ 17945037 w 260"/>
                  <a:gd name="T11" fmla="*/ 19517016 h 367"/>
                  <a:gd name="T12" fmla="*/ 17945037 w 260"/>
                  <a:gd name="T13" fmla="*/ 5318043 h 367"/>
                  <a:gd name="T14" fmla="*/ 11112073 w 260"/>
                  <a:gd name="T15" fmla="*/ 53270 h 367"/>
                  <a:gd name="T16" fmla="*/ 0 w 260"/>
                  <a:gd name="T17" fmla="*/ 0 h 3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274" name="Navigation Buttons"/>
              <p:cNvGrpSpPr>
                <a:grpSpLocks/>
              </p:cNvGrpSpPr>
              <p:nvPr/>
            </p:nvGrpSpPr>
            <p:grpSpPr bwMode="auto">
              <a:xfrm>
                <a:off x="687510" y="1437296"/>
                <a:ext cx="467719" cy="109822"/>
                <a:chOff x="687510" y="1437296"/>
                <a:chExt cx="467719" cy="109822"/>
              </a:xfrm>
            </p:grpSpPr>
            <p:sp>
              <p:nvSpPr>
                <p:cNvPr id="9275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87510" y="1453921"/>
                  <a:ext cx="111141" cy="76573"/>
                </a:xfrm>
                <a:custGeom>
                  <a:avLst/>
                  <a:gdLst>
                    <a:gd name="T0" fmla="*/ 10976422 w 423"/>
                    <a:gd name="T1" fmla="*/ 17660917 h 332"/>
                    <a:gd name="T2" fmla="*/ 0 w 423"/>
                    <a:gd name="T3" fmla="*/ 8830574 h 332"/>
                    <a:gd name="T4" fmla="*/ 10976422 w 423"/>
                    <a:gd name="T5" fmla="*/ 0 h 332"/>
                    <a:gd name="T6" fmla="*/ 1035477 w 423"/>
                    <a:gd name="T7" fmla="*/ 8830574 h 332"/>
                    <a:gd name="T8" fmla="*/ 29201707 w 423"/>
                    <a:gd name="T9" fmla="*/ 8830574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276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63483" y="1453921"/>
                  <a:ext cx="111141" cy="76573"/>
                </a:xfrm>
                <a:custGeom>
                  <a:avLst/>
                  <a:gdLst>
                    <a:gd name="T0" fmla="*/ 18294124 w 423"/>
                    <a:gd name="T1" fmla="*/ 0 h 332"/>
                    <a:gd name="T2" fmla="*/ 29201707 w 423"/>
                    <a:gd name="T3" fmla="*/ 8830574 h 332"/>
                    <a:gd name="T4" fmla="*/ 18294124 w 423"/>
                    <a:gd name="T5" fmla="*/ 17660917 h 332"/>
                    <a:gd name="T6" fmla="*/ 28166230 w 423"/>
                    <a:gd name="T7" fmla="*/ 8830574 h 332"/>
                    <a:gd name="T8" fmla="*/ 0 w 423"/>
                    <a:gd name="T9" fmla="*/ 8830574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277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39457" y="1437296"/>
                  <a:ext cx="115772" cy="109822"/>
                </a:xfrm>
                <a:custGeom>
                  <a:avLst/>
                  <a:gdLst>
                    <a:gd name="T0" fmla="*/ 30392644 w 441"/>
                    <a:gd name="T1" fmla="*/ 375804 h 474"/>
                    <a:gd name="T2" fmla="*/ 30392644 w 441"/>
                    <a:gd name="T3" fmla="*/ 7730171 h 474"/>
                    <a:gd name="T4" fmla="*/ 20399499 w 441"/>
                    <a:gd name="T5" fmla="*/ 7730171 h 474"/>
                    <a:gd name="T6" fmla="*/ 30185777 w 441"/>
                    <a:gd name="T7" fmla="*/ 16587524 h 474"/>
                    <a:gd name="T8" fmla="*/ 11440426 w 441"/>
                    <a:gd name="T9" fmla="*/ 23297556 h 474"/>
                    <a:gd name="T10" fmla="*/ 2825519 w 441"/>
                    <a:gd name="T11" fmla="*/ 8696327 h 474"/>
                    <a:gd name="T12" fmla="*/ 21571133 w 441"/>
                    <a:gd name="T13" fmla="*/ 1986295 h 474"/>
                    <a:gd name="T14" fmla="*/ 29496658 w 441"/>
                    <a:gd name="T15" fmla="*/ 7461640 h 4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26" name="직사각형 25"/>
            <p:cNvSpPr/>
            <p:nvPr/>
          </p:nvSpPr>
          <p:spPr>
            <a:xfrm>
              <a:off x="381000" y="555853"/>
              <a:ext cx="9144000" cy="640643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header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000" y="6223664"/>
              <a:ext cx="9144000" cy="640643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footer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224" name="그룹 3"/>
            <p:cNvGrpSpPr>
              <a:grpSpLocks/>
            </p:cNvGrpSpPr>
            <p:nvPr/>
          </p:nvGrpSpPr>
          <p:grpSpPr bwMode="auto">
            <a:xfrm>
              <a:off x="1332518" y="1471596"/>
              <a:ext cx="7355899" cy="4503347"/>
              <a:chOff x="951517" y="1471595"/>
              <a:chExt cx="7355899" cy="4503347"/>
            </a:xfrm>
          </p:grpSpPr>
          <p:grpSp>
            <p:nvGrpSpPr>
              <p:cNvPr id="9229" name="그룹 13"/>
              <p:cNvGrpSpPr>
                <a:grpSpLocks/>
              </p:cNvGrpSpPr>
              <p:nvPr/>
            </p:nvGrpSpPr>
            <p:grpSpPr bwMode="auto">
              <a:xfrm>
                <a:off x="2937460" y="1471595"/>
                <a:ext cx="3419815" cy="328778"/>
                <a:chOff x="2988388" y="1471595"/>
                <a:chExt cx="3419815" cy="328778"/>
              </a:xfrm>
            </p:grpSpPr>
            <p:cxnSp>
              <p:nvCxnSpPr>
                <p:cNvPr id="32" name="Line"/>
                <p:cNvCxnSpPr>
                  <a:cxnSpLocks/>
                </p:cNvCxnSpPr>
                <p:nvPr/>
              </p:nvCxnSpPr>
              <p:spPr bwMode="auto">
                <a:xfrm>
                  <a:off x="2988388" y="1769306"/>
                  <a:ext cx="341981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64" name="그룹 7"/>
                <p:cNvGrpSpPr>
                  <a:grpSpLocks/>
                </p:cNvGrpSpPr>
                <p:nvPr/>
              </p:nvGrpSpPr>
              <p:grpSpPr bwMode="auto">
                <a:xfrm rot="824716">
                  <a:off x="6113467" y="1503420"/>
                  <a:ext cx="196440" cy="152831"/>
                  <a:chOff x="4109884" y="3212976"/>
                  <a:chExt cx="989938" cy="770176"/>
                </a:xfrm>
              </p:grpSpPr>
              <p:sp>
                <p:nvSpPr>
                  <p:cNvPr id="33" name="Oval"/>
                  <p:cNvSpPr/>
                  <p:nvPr/>
                </p:nvSpPr>
                <p:spPr>
                  <a:xfrm>
                    <a:off x="4093634" y="3196578"/>
                    <a:ext cx="674154" cy="67418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900" dirty="0">
                      <a:solidFill>
                        <a:srgbClr val="5F5F5F"/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34" name="Line"/>
                  <p:cNvCxnSpPr>
                    <a:cxnSpLocks/>
                  </p:cNvCxnSpPr>
                  <p:nvPr/>
                </p:nvCxnSpPr>
                <p:spPr bwMode="auto">
                  <a:xfrm>
                    <a:off x="4718599" y="3701492"/>
                    <a:ext cx="360816" cy="25638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2988388" y="1471595"/>
                  <a:ext cx="2592653" cy="32877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2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검색어를</a:t>
                  </a:r>
                  <a:r>
                    <a:rPr lang="ko-KR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 입력하세요</a:t>
                  </a:r>
                  <a:r>
                    <a:rPr lang="en-US" altLang="ko-KR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  <a:endPara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" name="Modal Dialog Overlay"/>
              <p:cNvSpPr>
                <a:spLocks/>
              </p:cNvSpPr>
              <p:nvPr/>
            </p:nvSpPr>
            <p:spPr bwMode="auto">
              <a:xfrm>
                <a:off x="951517" y="1987879"/>
                <a:ext cx="7355899" cy="37308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60000"/>
                </a:scheme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36" name="Line"/>
              <p:cNvCxnSpPr>
                <a:cxnSpLocks/>
              </p:cNvCxnSpPr>
              <p:nvPr/>
            </p:nvCxnSpPr>
            <p:spPr bwMode="auto">
              <a:xfrm>
                <a:off x="2029277" y="1987879"/>
                <a:ext cx="0" cy="37308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ne"/>
              <p:cNvCxnSpPr>
                <a:cxnSpLocks/>
              </p:cNvCxnSpPr>
              <p:nvPr/>
            </p:nvCxnSpPr>
            <p:spPr bwMode="auto">
              <a:xfrm>
                <a:off x="3180521" y="1987879"/>
                <a:ext cx="0" cy="37308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33" name="TextBox 40"/>
              <p:cNvSpPr txBox="1">
                <a:spLocks noChangeArrowheads="1"/>
              </p:cNvSpPr>
              <p:nvPr/>
            </p:nvSpPr>
            <p:spPr bwMode="auto">
              <a:xfrm>
                <a:off x="1043866" y="2036567"/>
                <a:ext cx="936104" cy="54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Language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34" name="TextBox 46"/>
              <p:cNvSpPr txBox="1">
                <a:spLocks noChangeArrowheads="1"/>
              </p:cNvSpPr>
              <p:nvPr/>
            </p:nvSpPr>
            <p:spPr bwMode="auto">
              <a:xfrm>
                <a:off x="2172660" y="2036567"/>
                <a:ext cx="936104" cy="32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Music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35" name="TextBox 47"/>
              <p:cNvSpPr txBox="1">
                <a:spLocks noChangeArrowheads="1"/>
              </p:cNvSpPr>
              <p:nvPr/>
            </p:nvSpPr>
            <p:spPr bwMode="auto">
              <a:xfrm>
                <a:off x="3216776" y="2036567"/>
                <a:ext cx="936104" cy="32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Art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36" name="TextBox 48"/>
              <p:cNvSpPr txBox="1">
                <a:spLocks noChangeArrowheads="1"/>
              </p:cNvSpPr>
              <p:nvPr/>
            </p:nvSpPr>
            <p:spPr bwMode="auto">
              <a:xfrm>
                <a:off x="4261048" y="2036567"/>
                <a:ext cx="936104" cy="54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Computer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37" name="TextBox 49"/>
              <p:cNvSpPr txBox="1">
                <a:spLocks noChangeArrowheads="1"/>
              </p:cNvSpPr>
              <p:nvPr/>
            </p:nvSpPr>
            <p:spPr bwMode="auto">
              <a:xfrm>
                <a:off x="5233807" y="2036567"/>
                <a:ext cx="936104" cy="32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Exercise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38" name="TextBox 50"/>
              <p:cNvSpPr txBox="1">
                <a:spLocks noChangeArrowheads="1"/>
              </p:cNvSpPr>
              <p:nvPr/>
            </p:nvSpPr>
            <p:spPr bwMode="auto">
              <a:xfrm>
                <a:off x="6277116" y="2036567"/>
                <a:ext cx="936104" cy="32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Study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39" name="TextBox 51"/>
              <p:cNvSpPr txBox="1">
                <a:spLocks noChangeArrowheads="1"/>
              </p:cNvSpPr>
              <p:nvPr/>
            </p:nvSpPr>
            <p:spPr bwMode="auto">
              <a:xfrm>
                <a:off x="7279045" y="2036567"/>
                <a:ext cx="936104" cy="32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…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3" name="Line"/>
              <p:cNvCxnSpPr>
                <a:cxnSpLocks/>
              </p:cNvCxnSpPr>
              <p:nvPr/>
            </p:nvCxnSpPr>
            <p:spPr bwMode="auto">
              <a:xfrm>
                <a:off x="4254512" y="1987879"/>
                <a:ext cx="0" cy="37308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Line"/>
              <p:cNvCxnSpPr>
                <a:cxnSpLocks/>
              </p:cNvCxnSpPr>
              <p:nvPr/>
            </p:nvCxnSpPr>
            <p:spPr bwMode="auto">
              <a:xfrm>
                <a:off x="5230526" y="1987879"/>
                <a:ext cx="0" cy="37308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Line"/>
              <p:cNvCxnSpPr>
                <a:cxnSpLocks/>
              </p:cNvCxnSpPr>
              <p:nvPr/>
            </p:nvCxnSpPr>
            <p:spPr bwMode="auto">
              <a:xfrm>
                <a:off x="6266833" y="1987879"/>
                <a:ext cx="0" cy="37308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ne"/>
              <p:cNvCxnSpPr>
                <a:cxnSpLocks/>
              </p:cNvCxnSpPr>
              <p:nvPr/>
            </p:nvCxnSpPr>
            <p:spPr bwMode="auto">
              <a:xfrm>
                <a:off x="7278645" y="1987879"/>
                <a:ext cx="0" cy="37308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Modal Dialog Overlay"/>
              <p:cNvSpPr>
                <a:spLocks/>
              </p:cNvSpPr>
              <p:nvPr/>
            </p:nvSpPr>
            <p:spPr bwMode="auto">
              <a:xfrm>
                <a:off x="1317051" y="2798104"/>
                <a:ext cx="1720271" cy="774424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Modal Dialog Overlay"/>
              <p:cNvSpPr>
                <a:spLocks/>
              </p:cNvSpPr>
              <p:nvPr/>
            </p:nvSpPr>
            <p:spPr bwMode="auto">
              <a:xfrm>
                <a:off x="3668527" y="2798104"/>
                <a:ext cx="1718386" cy="774424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Modal Dialog Overlay"/>
              <p:cNvSpPr>
                <a:spLocks/>
              </p:cNvSpPr>
              <p:nvPr/>
            </p:nvSpPr>
            <p:spPr bwMode="auto">
              <a:xfrm>
                <a:off x="6008698" y="2798104"/>
                <a:ext cx="1718386" cy="774424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Modal Dialog Overlay"/>
              <p:cNvSpPr>
                <a:spLocks/>
              </p:cNvSpPr>
              <p:nvPr/>
            </p:nvSpPr>
            <p:spPr bwMode="auto">
              <a:xfrm>
                <a:off x="1317051" y="4004021"/>
                <a:ext cx="1720271" cy="77254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Modal Dialog Overlay"/>
              <p:cNvSpPr>
                <a:spLocks/>
              </p:cNvSpPr>
              <p:nvPr/>
            </p:nvSpPr>
            <p:spPr bwMode="auto">
              <a:xfrm>
                <a:off x="1317051" y="5202401"/>
                <a:ext cx="1720271" cy="77254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Modal Dialog Overlay"/>
              <p:cNvSpPr>
                <a:spLocks/>
              </p:cNvSpPr>
              <p:nvPr/>
            </p:nvSpPr>
            <p:spPr bwMode="auto">
              <a:xfrm>
                <a:off x="3668527" y="4004021"/>
                <a:ext cx="1718386" cy="77254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Modal Dialog Overlay"/>
              <p:cNvSpPr>
                <a:spLocks/>
              </p:cNvSpPr>
              <p:nvPr/>
            </p:nvSpPr>
            <p:spPr bwMode="auto">
              <a:xfrm>
                <a:off x="3668527" y="5202401"/>
                <a:ext cx="1718386" cy="77254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Modal Dialog Overlay"/>
              <p:cNvSpPr>
                <a:spLocks/>
              </p:cNvSpPr>
              <p:nvPr/>
            </p:nvSpPr>
            <p:spPr bwMode="auto">
              <a:xfrm>
                <a:off x="6008698" y="4004021"/>
                <a:ext cx="1718386" cy="77254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Modal Dialog Overlay"/>
              <p:cNvSpPr>
                <a:spLocks/>
              </p:cNvSpPr>
              <p:nvPr/>
            </p:nvSpPr>
            <p:spPr bwMode="auto">
              <a:xfrm>
                <a:off x="6008698" y="5202401"/>
                <a:ext cx="1718386" cy="77254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278138" y="2360959"/>
                <a:ext cx="1222842" cy="17881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Math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History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///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///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///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///</a:t>
                </a:r>
                <a:endParaRPr lang="ko-KR" altLang="en-US" sz="12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254" name="그룹 75"/>
              <p:cNvGrpSpPr>
                <a:grpSpLocks/>
              </p:cNvGrpSpPr>
              <p:nvPr/>
            </p:nvGrpSpPr>
            <p:grpSpPr bwMode="auto">
              <a:xfrm>
                <a:off x="1315168" y="2813178"/>
                <a:ext cx="1722155" cy="774424"/>
                <a:chOff x="1835901" y="619685"/>
                <a:chExt cx="5123084" cy="2303765"/>
              </a:xfrm>
            </p:grpSpPr>
            <p:sp>
              <p:nvSpPr>
                <p:cNvPr id="77" name="Modal Dialog Overlay"/>
                <p:cNvSpPr>
                  <a:spLocks/>
                </p:cNvSpPr>
                <p:nvPr/>
              </p:nvSpPr>
              <p:spPr bwMode="auto">
                <a:xfrm>
                  <a:off x="1835901" y="619685"/>
                  <a:ext cx="5123084" cy="230376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121757" y="905552"/>
                  <a:ext cx="1277968" cy="29147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4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맑은 고딕" pitchFamily="50" charset="-127"/>
                      <a:ea typeface="맑은 고딕" pitchFamily="50" charset="-127"/>
                    </a:rPr>
                    <a:t>기부 재능</a:t>
                  </a: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121760" y="1544553"/>
                  <a:ext cx="4540151" cy="431608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9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맑은 고딕" pitchFamily="50" charset="-127"/>
                      <a:ea typeface="맑은 고딕" pitchFamily="50" charset="-127"/>
                    </a:rPr>
                    <a:t>제목</a:t>
                  </a: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5641779" y="838289"/>
                  <a:ext cx="1003319" cy="358737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5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3/5</a:t>
                  </a:r>
                  <a:endParaRPr lang="ko-KR" altLang="en-US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9259" name="그룹 80"/>
                <p:cNvGrpSpPr>
                  <a:grpSpLocks/>
                </p:cNvGrpSpPr>
                <p:nvPr/>
              </p:nvGrpSpPr>
              <p:grpSpPr bwMode="auto">
                <a:xfrm>
                  <a:off x="2195736" y="2164708"/>
                  <a:ext cx="1206078" cy="306024"/>
                  <a:chOff x="2483768" y="2164708"/>
                  <a:chExt cx="1206078" cy="306024"/>
                </a:xfrm>
              </p:grpSpPr>
              <p:sp>
                <p:nvSpPr>
                  <p:cNvPr id="9261" name="GPS (2)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591780" y="2227720"/>
                    <a:ext cx="180000" cy="180000"/>
                  </a:xfrm>
                  <a:custGeom>
                    <a:avLst/>
                    <a:gdLst>
                      <a:gd name="T0" fmla="*/ 25195631 w 618"/>
                      <a:gd name="T1" fmla="*/ 577343 h 670"/>
                      <a:gd name="T2" fmla="*/ 1866408 w 618"/>
                      <a:gd name="T3" fmla="*/ 48069403 h 670"/>
                      <a:gd name="T4" fmla="*/ 50560777 w 618"/>
                      <a:gd name="T5" fmla="*/ 48069403 h 670"/>
                      <a:gd name="T6" fmla="*/ 27231553 w 618"/>
                      <a:gd name="T7" fmla="*/ 577343 h 670"/>
                      <a:gd name="T8" fmla="*/ 25110874 w 618"/>
                      <a:gd name="T9" fmla="*/ 5413164 h 670"/>
                      <a:gd name="T10" fmla="*/ 3647767 w 618"/>
                      <a:gd name="T11" fmla="*/ 45398955 h 670"/>
                      <a:gd name="T12" fmla="*/ 27316311 w 618"/>
                      <a:gd name="T13" fmla="*/ 5413164 h 670"/>
                      <a:gd name="T14" fmla="*/ 29606796 w 618"/>
                      <a:gd name="T15" fmla="*/ 12486627 h 670"/>
                      <a:gd name="T16" fmla="*/ 31558252 w 618"/>
                      <a:gd name="T17" fmla="*/ 13208239 h 670"/>
                      <a:gd name="T18" fmla="*/ 36393495 w 618"/>
                      <a:gd name="T19" fmla="*/ 24034836 h 670"/>
                      <a:gd name="T20" fmla="*/ 37835825 w 618"/>
                      <a:gd name="T21" fmla="*/ 24972985 h 670"/>
                      <a:gd name="T22" fmla="*/ 40889709 w 618"/>
                      <a:gd name="T23" fmla="*/ 31757642 h 670"/>
                      <a:gd name="T24" fmla="*/ 40889709 w 618"/>
                      <a:gd name="T25" fmla="*/ 33706478 h 670"/>
                      <a:gd name="T26" fmla="*/ 43265243 w 618"/>
                      <a:gd name="T27" fmla="*/ 35149970 h 670"/>
                      <a:gd name="T28" fmla="*/ 44028641 w 618"/>
                      <a:gd name="T29" fmla="*/ 36521194 h 670"/>
                      <a:gd name="T30" fmla="*/ 46573689 w 618"/>
                      <a:gd name="T31" fmla="*/ 44244269 h 670"/>
                      <a:gd name="T32" fmla="*/ 38344660 w 618"/>
                      <a:gd name="T33" fmla="*/ 42006627 h 670"/>
                      <a:gd name="T34" fmla="*/ 37496505 w 618"/>
                      <a:gd name="T35" fmla="*/ 40418866 h 670"/>
                      <a:gd name="T36" fmla="*/ 28419320 w 618"/>
                      <a:gd name="T37" fmla="*/ 38758836 h 670"/>
                      <a:gd name="T38" fmla="*/ 27316311 w 618"/>
                      <a:gd name="T39" fmla="*/ 37531612 h 670"/>
                      <a:gd name="T40" fmla="*/ 28504078 w 618"/>
                      <a:gd name="T41" fmla="*/ 32695791 h 670"/>
                      <a:gd name="T42" fmla="*/ 27316311 w 618"/>
                      <a:gd name="T43" fmla="*/ 27932239 h 670"/>
                      <a:gd name="T44" fmla="*/ 27316311 w 618"/>
                      <a:gd name="T45" fmla="*/ 25983403 h 670"/>
                      <a:gd name="T46" fmla="*/ 28504078 w 618"/>
                      <a:gd name="T47" fmla="*/ 21147582 h 670"/>
                      <a:gd name="T48" fmla="*/ 27316311 w 618"/>
                      <a:gd name="T49" fmla="*/ 16384030 h 670"/>
                      <a:gd name="T50" fmla="*/ 27316311 w 618"/>
                      <a:gd name="T51" fmla="*/ 14435194 h 670"/>
                      <a:gd name="T52" fmla="*/ 28504078 w 618"/>
                      <a:gd name="T53" fmla="*/ 9599373 h 670"/>
                      <a:gd name="T54" fmla="*/ 27316311 w 618"/>
                      <a:gd name="T55" fmla="*/ 5413164 h 670"/>
                      <a:gd name="T56" fmla="*/ 29606796 w 618"/>
                      <a:gd name="T57" fmla="*/ 18260597 h 670"/>
                      <a:gd name="T58" fmla="*/ 31897573 w 618"/>
                      <a:gd name="T59" fmla="*/ 18260597 h 670"/>
                      <a:gd name="T60" fmla="*/ 34103010 w 618"/>
                      <a:gd name="T61" fmla="*/ 20209433 h 670"/>
                      <a:gd name="T62" fmla="*/ 34103010 w 618"/>
                      <a:gd name="T63" fmla="*/ 22158269 h 670"/>
                      <a:gd name="T64" fmla="*/ 34103010 w 618"/>
                      <a:gd name="T65" fmla="*/ 20209433 h 670"/>
                      <a:gd name="T66" fmla="*/ 29606796 w 618"/>
                      <a:gd name="T67" fmla="*/ 24034836 h 670"/>
                      <a:gd name="T68" fmla="*/ 31897573 w 618"/>
                      <a:gd name="T69" fmla="*/ 24034836 h 670"/>
                      <a:gd name="T70" fmla="*/ 34103010 w 618"/>
                      <a:gd name="T71" fmla="*/ 25983403 h 670"/>
                      <a:gd name="T72" fmla="*/ 34103010 w 618"/>
                      <a:gd name="T73" fmla="*/ 27932239 h 670"/>
                      <a:gd name="T74" fmla="*/ 34103010 w 618"/>
                      <a:gd name="T75" fmla="*/ 25983403 h 670"/>
                      <a:gd name="T76" fmla="*/ 29606796 w 618"/>
                      <a:gd name="T77" fmla="*/ 29808806 h 670"/>
                      <a:gd name="T78" fmla="*/ 31897573 w 618"/>
                      <a:gd name="T79" fmla="*/ 29808806 h 670"/>
                      <a:gd name="T80" fmla="*/ 37496505 w 618"/>
                      <a:gd name="T81" fmla="*/ 28870657 h 670"/>
                      <a:gd name="T82" fmla="*/ 37496505 w 618"/>
                      <a:gd name="T83" fmla="*/ 30819224 h 670"/>
                      <a:gd name="T84" fmla="*/ 37496505 w 618"/>
                      <a:gd name="T85" fmla="*/ 28870657 h 670"/>
                      <a:gd name="T86" fmla="*/ 33000291 w 618"/>
                      <a:gd name="T87" fmla="*/ 32695791 h 670"/>
                      <a:gd name="T88" fmla="*/ 35290777 w 618"/>
                      <a:gd name="T89" fmla="*/ 32695791 h 670"/>
                      <a:gd name="T90" fmla="*/ 30709806 w 618"/>
                      <a:gd name="T91" fmla="*/ 34644627 h 670"/>
                      <a:gd name="T92" fmla="*/ 30709806 w 618"/>
                      <a:gd name="T93" fmla="*/ 36593463 h 670"/>
                      <a:gd name="T94" fmla="*/ 30709806 w 618"/>
                      <a:gd name="T95" fmla="*/ 34644627 h 670"/>
                      <a:gd name="T96" fmla="*/ 36393495 w 618"/>
                      <a:gd name="T97" fmla="*/ 35583045 h 670"/>
                      <a:gd name="T98" fmla="*/ 38684272 w 618"/>
                      <a:gd name="T99" fmla="*/ 35583045 h 670"/>
                      <a:gd name="T100" fmla="*/ 34103010 w 618"/>
                      <a:gd name="T101" fmla="*/ 37531612 h 670"/>
                      <a:gd name="T102" fmla="*/ 34103010 w 618"/>
                      <a:gd name="T103" fmla="*/ 39480448 h 670"/>
                      <a:gd name="T104" fmla="*/ 34103010 w 618"/>
                      <a:gd name="T105" fmla="*/ 37531612 h 670"/>
                      <a:gd name="T106" fmla="*/ 39786990 w 618"/>
                      <a:gd name="T107" fmla="*/ 38470030 h 670"/>
                      <a:gd name="T108" fmla="*/ 42077476 w 618"/>
                      <a:gd name="T109" fmla="*/ 38470030 h 670"/>
                      <a:gd name="T110" fmla="*/ 44283204 w 618"/>
                      <a:gd name="T111" fmla="*/ 40418866 h 670"/>
                      <a:gd name="T112" fmla="*/ 44283204 w 618"/>
                      <a:gd name="T113" fmla="*/ 42367433 h 670"/>
                      <a:gd name="T114" fmla="*/ 44283204 w 618"/>
                      <a:gd name="T115" fmla="*/ 40418866 h 670"/>
                      <a:gd name="T116" fmla="*/ 48779417 w 618"/>
                      <a:gd name="T117" fmla="*/ 45398955 h 670"/>
                      <a:gd name="T118" fmla="*/ 48524854 w 618"/>
                      <a:gd name="T119" fmla="*/ 44893612 h 670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0" t="0" r="r" b="b"/>
                    <a:pathLst>
                      <a:path w="618" h="670">
                        <a:moveTo>
                          <a:pt x="309" y="0"/>
                        </a:moveTo>
                        <a:cubicBezTo>
                          <a:pt x="304" y="0"/>
                          <a:pt x="299" y="3"/>
                          <a:pt x="297" y="8"/>
                        </a:cubicBezTo>
                        <a:cubicBezTo>
                          <a:pt x="199" y="221"/>
                          <a:pt x="102" y="435"/>
                          <a:pt x="5" y="648"/>
                        </a:cubicBezTo>
                        <a:cubicBezTo>
                          <a:pt x="0" y="659"/>
                          <a:pt x="11" y="670"/>
                          <a:pt x="22" y="666"/>
                        </a:cubicBezTo>
                        <a:lnTo>
                          <a:pt x="309" y="556"/>
                        </a:lnTo>
                        <a:lnTo>
                          <a:pt x="596" y="666"/>
                        </a:lnTo>
                        <a:cubicBezTo>
                          <a:pt x="607" y="670"/>
                          <a:pt x="618" y="659"/>
                          <a:pt x="613" y="648"/>
                        </a:cubicBezTo>
                        <a:lnTo>
                          <a:pt x="321" y="8"/>
                        </a:lnTo>
                        <a:cubicBezTo>
                          <a:pt x="318" y="2"/>
                          <a:pt x="313" y="2"/>
                          <a:pt x="309" y="0"/>
                        </a:cubicBezTo>
                        <a:close/>
                        <a:moveTo>
                          <a:pt x="296" y="75"/>
                        </a:moveTo>
                        <a:lnTo>
                          <a:pt x="296" y="532"/>
                        </a:lnTo>
                        <a:lnTo>
                          <a:pt x="43" y="629"/>
                        </a:lnTo>
                        <a:lnTo>
                          <a:pt x="296" y="75"/>
                        </a:lnTo>
                        <a:close/>
                        <a:moveTo>
                          <a:pt x="322" y="75"/>
                        </a:moveTo>
                        <a:lnTo>
                          <a:pt x="361" y="160"/>
                        </a:lnTo>
                        <a:cubicBezTo>
                          <a:pt x="354" y="161"/>
                          <a:pt x="349" y="166"/>
                          <a:pt x="349" y="173"/>
                        </a:cubicBezTo>
                        <a:cubicBezTo>
                          <a:pt x="349" y="181"/>
                          <a:pt x="355" y="187"/>
                          <a:pt x="362" y="187"/>
                        </a:cubicBezTo>
                        <a:cubicBezTo>
                          <a:pt x="366" y="187"/>
                          <a:pt x="369" y="185"/>
                          <a:pt x="372" y="183"/>
                        </a:cubicBezTo>
                        <a:lnTo>
                          <a:pt x="435" y="322"/>
                        </a:lnTo>
                        <a:cubicBezTo>
                          <a:pt x="431" y="325"/>
                          <a:pt x="429" y="329"/>
                          <a:pt x="429" y="333"/>
                        </a:cubicBezTo>
                        <a:cubicBezTo>
                          <a:pt x="429" y="341"/>
                          <a:pt x="435" y="347"/>
                          <a:pt x="442" y="347"/>
                        </a:cubicBezTo>
                        <a:cubicBezTo>
                          <a:pt x="444" y="347"/>
                          <a:pt x="445" y="347"/>
                          <a:pt x="446" y="346"/>
                        </a:cubicBezTo>
                        <a:lnTo>
                          <a:pt x="490" y="443"/>
                        </a:lnTo>
                        <a:cubicBezTo>
                          <a:pt x="488" y="441"/>
                          <a:pt x="485" y="440"/>
                          <a:pt x="482" y="440"/>
                        </a:cubicBezTo>
                        <a:cubicBezTo>
                          <a:pt x="475" y="440"/>
                          <a:pt x="469" y="446"/>
                          <a:pt x="469" y="453"/>
                        </a:cubicBezTo>
                        <a:cubicBezTo>
                          <a:pt x="469" y="461"/>
                          <a:pt x="475" y="467"/>
                          <a:pt x="482" y="467"/>
                        </a:cubicBezTo>
                        <a:cubicBezTo>
                          <a:pt x="489" y="467"/>
                          <a:pt x="495" y="461"/>
                          <a:pt x="496" y="455"/>
                        </a:cubicBezTo>
                        <a:lnTo>
                          <a:pt x="510" y="487"/>
                        </a:lnTo>
                        <a:cubicBezTo>
                          <a:pt x="509" y="489"/>
                          <a:pt x="509" y="491"/>
                          <a:pt x="509" y="493"/>
                        </a:cubicBezTo>
                        <a:cubicBezTo>
                          <a:pt x="509" y="500"/>
                          <a:pt x="513" y="505"/>
                          <a:pt x="519" y="506"/>
                        </a:cubicBezTo>
                        <a:lnTo>
                          <a:pt x="562" y="600"/>
                        </a:lnTo>
                        <a:cubicBezTo>
                          <a:pt x="555" y="600"/>
                          <a:pt x="549" y="606"/>
                          <a:pt x="549" y="613"/>
                        </a:cubicBezTo>
                        <a:cubicBezTo>
                          <a:pt x="549" y="616"/>
                          <a:pt x="550" y="618"/>
                          <a:pt x="551" y="620"/>
                        </a:cubicBezTo>
                        <a:lnTo>
                          <a:pt x="452" y="582"/>
                        </a:lnTo>
                        <a:cubicBezTo>
                          <a:pt x="454" y="580"/>
                          <a:pt x="456" y="577"/>
                          <a:pt x="456" y="573"/>
                        </a:cubicBezTo>
                        <a:cubicBezTo>
                          <a:pt x="456" y="566"/>
                          <a:pt x="450" y="560"/>
                          <a:pt x="442" y="560"/>
                        </a:cubicBezTo>
                        <a:cubicBezTo>
                          <a:pt x="435" y="560"/>
                          <a:pt x="429" y="566"/>
                          <a:pt x="429" y="573"/>
                        </a:cubicBezTo>
                        <a:lnTo>
                          <a:pt x="335" y="537"/>
                        </a:lnTo>
                        <a:cubicBezTo>
                          <a:pt x="335" y="536"/>
                          <a:pt x="336" y="535"/>
                          <a:pt x="336" y="533"/>
                        </a:cubicBezTo>
                        <a:cubicBezTo>
                          <a:pt x="336" y="526"/>
                          <a:pt x="330" y="520"/>
                          <a:pt x="322" y="520"/>
                        </a:cubicBezTo>
                        <a:lnTo>
                          <a:pt x="322" y="467"/>
                        </a:lnTo>
                        <a:cubicBezTo>
                          <a:pt x="330" y="467"/>
                          <a:pt x="336" y="461"/>
                          <a:pt x="336" y="453"/>
                        </a:cubicBezTo>
                        <a:cubicBezTo>
                          <a:pt x="336" y="446"/>
                          <a:pt x="330" y="440"/>
                          <a:pt x="322" y="440"/>
                        </a:cubicBezTo>
                        <a:lnTo>
                          <a:pt x="322" y="387"/>
                        </a:lnTo>
                        <a:cubicBezTo>
                          <a:pt x="330" y="387"/>
                          <a:pt x="336" y="381"/>
                          <a:pt x="336" y="373"/>
                        </a:cubicBezTo>
                        <a:cubicBezTo>
                          <a:pt x="336" y="366"/>
                          <a:pt x="330" y="360"/>
                          <a:pt x="322" y="360"/>
                        </a:cubicBezTo>
                        <a:lnTo>
                          <a:pt x="322" y="307"/>
                        </a:lnTo>
                        <a:cubicBezTo>
                          <a:pt x="330" y="307"/>
                          <a:pt x="336" y="301"/>
                          <a:pt x="336" y="293"/>
                        </a:cubicBezTo>
                        <a:cubicBezTo>
                          <a:pt x="336" y="286"/>
                          <a:pt x="330" y="280"/>
                          <a:pt x="322" y="280"/>
                        </a:cubicBezTo>
                        <a:lnTo>
                          <a:pt x="322" y="227"/>
                        </a:lnTo>
                        <a:cubicBezTo>
                          <a:pt x="330" y="227"/>
                          <a:pt x="336" y="221"/>
                          <a:pt x="336" y="213"/>
                        </a:cubicBezTo>
                        <a:cubicBezTo>
                          <a:pt x="336" y="206"/>
                          <a:pt x="330" y="200"/>
                          <a:pt x="322" y="200"/>
                        </a:cubicBezTo>
                        <a:lnTo>
                          <a:pt x="322" y="147"/>
                        </a:lnTo>
                        <a:cubicBezTo>
                          <a:pt x="330" y="147"/>
                          <a:pt x="336" y="141"/>
                          <a:pt x="336" y="133"/>
                        </a:cubicBezTo>
                        <a:cubicBezTo>
                          <a:pt x="336" y="126"/>
                          <a:pt x="330" y="120"/>
                          <a:pt x="322" y="120"/>
                        </a:cubicBezTo>
                        <a:lnTo>
                          <a:pt x="322" y="75"/>
                        </a:lnTo>
                        <a:close/>
                        <a:moveTo>
                          <a:pt x="362" y="240"/>
                        </a:moveTo>
                        <a:cubicBezTo>
                          <a:pt x="355" y="240"/>
                          <a:pt x="349" y="246"/>
                          <a:pt x="349" y="253"/>
                        </a:cubicBezTo>
                        <a:cubicBezTo>
                          <a:pt x="349" y="261"/>
                          <a:pt x="355" y="267"/>
                          <a:pt x="362" y="267"/>
                        </a:cubicBezTo>
                        <a:cubicBezTo>
                          <a:pt x="370" y="267"/>
                          <a:pt x="376" y="261"/>
                          <a:pt x="376" y="253"/>
                        </a:cubicBezTo>
                        <a:cubicBezTo>
                          <a:pt x="376" y="246"/>
                          <a:pt x="370" y="240"/>
                          <a:pt x="362" y="240"/>
                        </a:cubicBezTo>
                        <a:close/>
                        <a:moveTo>
                          <a:pt x="402" y="280"/>
                        </a:moveTo>
                        <a:cubicBezTo>
                          <a:pt x="395" y="280"/>
                          <a:pt x="389" y="286"/>
                          <a:pt x="389" y="293"/>
                        </a:cubicBezTo>
                        <a:cubicBezTo>
                          <a:pt x="389" y="301"/>
                          <a:pt x="395" y="307"/>
                          <a:pt x="402" y="307"/>
                        </a:cubicBezTo>
                        <a:cubicBezTo>
                          <a:pt x="410" y="307"/>
                          <a:pt x="416" y="301"/>
                          <a:pt x="416" y="293"/>
                        </a:cubicBezTo>
                        <a:cubicBezTo>
                          <a:pt x="416" y="286"/>
                          <a:pt x="410" y="280"/>
                          <a:pt x="402" y="280"/>
                        </a:cubicBezTo>
                        <a:close/>
                        <a:moveTo>
                          <a:pt x="362" y="320"/>
                        </a:moveTo>
                        <a:cubicBezTo>
                          <a:pt x="355" y="320"/>
                          <a:pt x="349" y="326"/>
                          <a:pt x="349" y="333"/>
                        </a:cubicBezTo>
                        <a:cubicBezTo>
                          <a:pt x="349" y="341"/>
                          <a:pt x="355" y="347"/>
                          <a:pt x="362" y="347"/>
                        </a:cubicBezTo>
                        <a:cubicBezTo>
                          <a:pt x="370" y="347"/>
                          <a:pt x="376" y="341"/>
                          <a:pt x="376" y="333"/>
                        </a:cubicBezTo>
                        <a:cubicBezTo>
                          <a:pt x="376" y="326"/>
                          <a:pt x="370" y="320"/>
                          <a:pt x="362" y="320"/>
                        </a:cubicBezTo>
                        <a:close/>
                        <a:moveTo>
                          <a:pt x="402" y="360"/>
                        </a:moveTo>
                        <a:cubicBezTo>
                          <a:pt x="395" y="360"/>
                          <a:pt x="389" y="366"/>
                          <a:pt x="389" y="373"/>
                        </a:cubicBezTo>
                        <a:cubicBezTo>
                          <a:pt x="389" y="381"/>
                          <a:pt x="395" y="387"/>
                          <a:pt x="402" y="387"/>
                        </a:cubicBezTo>
                        <a:cubicBezTo>
                          <a:pt x="410" y="387"/>
                          <a:pt x="416" y="381"/>
                          <a:pt x="416" y="373"/>
                        </a:cubicBezTo>
                        <a:cubicBezTo>
                          <a:pt x="416" y="366"/>
                          <a:pt x="410" y="360"/>
                          <a:pt x="402" y="360"/>
                        </a:cubicBezTo>
                        <a:close/>
                        <a:moveTo>
                          <a:pt x="362" y="400"/>
                        </a:moveTo>
                        <a:cubicBezTo>
                          <a:pt x="355" y="400"/>
                          <a:pt x="349" y="406"/>
                          <a:pt x="349" y="413"/>
                        </a:cubicBezTo>
                        <a:cubicBezTo>
                          <a:pt x="349" y="421"/>
                          <a:pt x="355" y="427"/>
                          <a:pt x="362" y="427"/>
                        </a:cubicBezTo>
                        <a:cubicBezTo>
                          <a:pt x="370" y="427"/>
                          <a:pt x="376" y="421"/>
                          <a:pt x="376" y="413"/>
                        </a:cubicBezTo>
                        <a:cubicBezTo>
                          <a:pt x="376" y="406"/>
                          <a:pt x="370" y="400"/>
                          <a:pt x="362" y="400"/>
                        </a:cubicBezTo>
                        <a:close/>
                        <a:moveTo>
                          <a:pt x="442" y="400"/>
                        </a:moveTo>
                        <a:cubicBezTo>
                          <a:pt x="435" y="400"/>
                          <a:pt x="429" y="406"/>
                          <a:pt x="429" y="413"/>
                        </a:cubicBezTo>
                        <a:cubicBezTo>
                          <a:pt x="429" y="421"/>
                          <a:pt x="435" y="427"/>
                          <a:pt x="442" y="427"/>
                        </a:cubicBezTo>
                        <a:cubicBezTo>
                          <a:pt x="450" y="427"/>
                          <a:pt x="456" y="421"/>
                          <a:pt x="456" y="413"/>
                        </a:cubicBezTo>
                        <a:cubicBezTo>
                          <a:pt x="456" y="406"/>
                          <a:pt x="450" y="400"/>
                          <a:pt x="442" y="400"/>
                        </a:cubicBezTo>
                        <a:close/>
                        <a:moveTo>
                          <a:pt x="402" y="440"/>
                        </a:moveTo>
                        <a:cubicBezTo>
                          <a:pt x="395" y="440"/>
                          <a:pt x="389" y="446"/>
                          <a:pt x="389" y="453"/>
                        </a:cubicBezTo>
                        <a:cubicBezTo>
                          <a:pt x="389" y="461"/>
                          <a:pt x="395" y="467"/>
                          <a:pt x="402" y="467"/>
                        </a:cubicBezTo>
                        <a:cubicBezTo>
                          <a:pt x="410" y="467"/>
                          <a:pt x="416" y="461"/>
                          <a:pt x="416" y="453"/>
                        </a:cubicBezTo>
                        <a:cubicBezTo>
                          <a:pt x="416" y="446"/>
                          <a:pt x="410" y="440"/>
                          <a:pt x="402" y="440"/>
                        </a:cubicBezTo>
                        <a:close/>
                        <a:moveTo>
                          <a:pt x="362" y="480"/>
                        </a:moveTo>
                        <a:cubicBezTo>
                          <a:pt x="355" y="480"/>
                          <a:pt x="349" y="486"/>
                          <a:pt x="349" y="493"/>
                        </a:cubicBezTo>
                        <a:cubicBezTo>
                          <a:pt x="349" y="501"/>
                          <a:pt x="355" y="507"/>
                          <a:pt x="362" y="507"/>
                        </a:cubicBezTo>
                        <a:cubicBezTo>
                          <a:pt x="370" y="507"/>
                          <a:pt x="376" y="501"/>
                          <a:pt x="376" y="493"/>
                        </a:cubicBezTo>
                        <a:cubicBezTo>
                          <a:pt x="376" y="486"/>
                          <a:pt x="370" y="480"/>
                          <a:pt x="362" y="480"/>
                        </a:cubicBezTo>
                        <a:close/>
                        <a:moveTo>
                          <a:pt x="442" y="480"/>
                        </a:moveTo>
                        <a:cubicBezTo>
                          <a:pt x="435" y="480"/>
                          <a:pt x="429" y="486"/>
                          <a:pt x="429" y="493"/>
                        </a:cubicBezTo>
                        <a:cubicBezTo>
                          <a:pt x="429" y="501"/>
                          <a:pt x="435" y="507"/>
                          <a:pt x="442" y="507"/>
                        </a:cubicBezTo>
                        <a:cubicBezTo>
                          <a:pt x="450" y="507"/>
                          <a:pt x="456" y="501"/>
                          <a:pt x="456" y="493"/>
                        </a:cubicBezTo>
                        <a:cubicBezTo>
                          <a:pt x="456" y="486"/>
                          <a:pt x="450" y="480"/>
                          <a:pt x="442" y="480"/>
                        </a:cubicBezTo>
                        <a:close/>
                        <a:moveTo>
                          <a:pt x="402" y="520"/>
                        </a:moveTo>
                        <a:cubicBezTo>
                          <a:pt x="395" y="520"/>
                          <a:pt x="389" y="526"/>
                          <a:pt x="389" y="533"/>
                        </a:cubicBezTo>
                        <a:cubicBezTo>
                          <a:pt x="389" y="541"/>
                          <a:pt x="395" y="547"/>
                          <a:pt x="402" y="547"/>
                        </a:cubicBezTo>
                        <a:cubicBezTo>
                          <a:pt x="410" y="547"/>
                          <a:pt x="416" y="541"/>
                          <a:pt x="416" y="533"/>
                        </a:cubicBezTo>
                        <a:cubicBezTo>
                          <a:pt x="416" y="526"/>
                          <a:pt x="410" y="520"/>
                          <a:pt x="402" y="520"/>
                        </a:cubicBezTo>
                        <a:close/>
                        <a:moveTo>
                          <a:pt x="482" y="520"/>
                        </a:moveTo>
                        <a:cubicBezTo>
                          <a:pt x="475" y="520"/>
                          <a:pt x="469" y="526"/>
                          <a:pt x="469" y="533"/>
                        </a:cubicBezTo>
                        <a:cubicBezTo>
                          <a:pt x="469" y="541"/>
                          <a:pt x="475" y="547"/>
                          <a:pt x="482" y="547"/>
                        </a:cubicBezTo>
                        <a:cubicBezTo>
                          <a:pt x="490" y="547"/>
                          <a:pt x="496" y="541"/>
                          <a:pt x="496" y="533"/>
                        </a:cubicBezTo>
                        <a:cubicBezTo>
                          <a:pt x="496" y="526"/>
                          <a:pt x="490" y="520"/>
                          <a:pt x="482" y="520"/>
                        </a:cubicBezTo>
                        <a:close/>
                        <a:moveTo>
                          <a:pt x="522" y="560"/>
                        </a:moveTo>
                        <a:cubicBezTo>
                          <a:pt x="515" y="560"/>
                          <a:pt x="509" y="566"/>
                          <a:pt x="509" y="573"/>
                        </a:cubicBezTo>
                        <a:cubicBezTo>
                          <a:pt x="509" y="581"/>
                          <a:pt x="515" y="587"/>
                          <a:pt x="522" y="587"/>
                        </a:cubicBezTo>
                        <a:cubicBezTo>
                          <a:pt x="530" y="587"/>
                          <a:pt x="536" y="581"/>
                          <a:pt x="536" y="573"/>
                        </a:cubicBezTo>
                        <a:cubicBezTo>
                          <a:pt x="536" y="566"/>
                          <a:pt x="530" y="560"/>
                          <a:pt x="522" y="560"/>
                        </a:cubicBezTo>
                        <a:close/>
                        <a:moveTo>
                          <a:pt x="572" y="622"/>
                        </a:moveTo>
                        <a:lnTo>
                          <a:pt x="575" y="629"/>
                        </a:lnTo>
                        <a:lnTo>
                          <a:pt x="567" y="626"/>
                        </a:lnTo>
                        <a:cubicBezTo>
                          <a:pt x="569" y="625"/>
                          <a:pt x="571" y="624"/>
                          <a:pt x="572" y="622"/>
                        </a:cubicBez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2482659" y="2155531"/>
                    <a:ext cx="1205100" cy="31389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r">
                      <a:defRPr/>
                    </a:pPr>
                    <a:r>
                      <a:rPr lang="ko-KR" altLang="en-US" sz="4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노원구</a:t>
                    </a:r>
                    <a:endParaRPr lang="ko-KR" altLang="en-US" sz="4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82" name="직사각형 81"/>
                <p:cNvSpPr/>
                <p:nvPr/>
              </p:nvSpPr>
              <p:spPr>
                <a:xfrm>
                  <a:off x="5030822" y="2189162"/>
                  <a:ext cx="1597459" cy="280264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4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2019. 01. 01</a:t>
                  </a:r>
                  <a:endPara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9225" name="TextBox 56"/>
            <p:cNvSpPr txBox="1">
              <a:spLocks noChangeArrowheads="1"/>
            </p:cNvSpPr>
            <p:nvPr/>
          </p:nvSpPr>
          <p:spPr bwMode="auto">
            <a:xfrm>
              <a:off x="3143939" y="1317100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</a:p>
          </p:txBody>
        </p:sp>
        <p:sp>
          <p:nvSpPr>
            <p:cNvPr id="9226" name="TextBox 57"/>
            <p:cNvSpPr txBox="1">
              <a:spLocks noChangeArrowheads="1"/>
            </p:cNvSpPr>
            <p:nvPr/>
          </p:nvSpPr>
          <p:spPr bwMode="auto">
            <a:xfrm>
              <a:off x="7522155" y="2357678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</a:p>
          </p:txBody>
        </p:sp>
        <p:sp>
          <p:nvSpPr>
            <p:cNvPr id="9227" name="TextBox 58"/>
            <p:cNvSpPr txBox="1">
              <a:spLocks noChangeArrowheads="1"/>
            </p:cNvSpPr>
            <p:nvPr/>
          </p:nvSpPr>
          <p:spPr bwMode="auto">
            <a:xfrm>
              <a:off x="1176661" y="2477795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③</a:t>
              </a:r>
            </a:p>
          </p:txBody>
        </p:sp>
        <p:sp>
          <p:nvSpPr>
            <p:cNvPr id="9228" name="TextBox 61"/>
            <p:cNvSpPr txBox="1">
              <a:spLocks noChangeArrowheads="1"/>
            </p:cNvSpPr>
            <p:nvPr/>
          </p:nvSpPr>
          <p:spPr bwMode="auto">
            <a:xfrm>
              <a:off x="3250406" y="2661032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④</a:t>
              </a:r>
            </a:p>
          </p:txBody>
        </p:sp>
      </p:grp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재능기부 리스트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09"/>
          <p:cNvSpPr txBox="1">
            <a:spLocks noChangeArrowheads="1"/>
          </p:cNvSpPr>
          <p:nvPr/>
        </p:nvSpPr>
        <p:spPr bwMode="auto">
          <a:xfrm>
            <a:off x="7905750" y="1022350"/>
            <a:ext cx="18716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기능 좀 더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구상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상위메뉴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다운으로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하위메뉴 보여짐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레이아웃으로 목록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보여줌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상세페이지로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4"/>
          <p:cNvGrpSpPr>
            <a:grpSpLocks/>
          </p:cNvGrpSpPr>
          <p:nvPr/>
        </p:nvGrpSpPr>
        <p:grpSpPr bwMode="auto">
          <a:xfrm>
            <a:off x="992188" y="692150"/>
            <a:ext cx="5124450" cy="2305050"/>
            <a:chOff x="1835696" y="620688"/>
            <a:chExt cx="5123744" cy="2304256"/>
          </a:xfrm>
        </p:grpSpPr>
        <p:sp>
          <p:nvSpPr>
            <p:cNvPr id="5" name="Modal Dialog Overlay"/>
            <p:cNvSpPr>
              <a:spLocks/>
            </p:cNvSpPr>
            <p:nvPr/>
          </p:nvSpPr>
          <p:spPr bwMode="auto">
            <a:xfrm>
              <a:off x="1835696" y="620688"/>
              <a:ext cx="5123744" cy="2304256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22993" y="909513"/>
              <a:ext cx="936496" cy="2872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22993" y="1544295"/>
              <a:ext cx="4536450" cy="43165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30883" y="836514"/>
              <a:ext cx="814276" cy="43165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272" name="그룹 12"/>
            <p:cNvGrpSpPr>
              <a:grpSpLocks/>
            </p:cNvGrpSpPr>
            <p:nvPr/>
          </p:nvGrpSpPr>
          <p:grpSpPr bwMode="auto">
            <a:xfrm>
              <a:off x="2195736" y="2164708"/>
              <a:ext cx="792088" cy="306024"/>
              <a:chOff x="2483768" y="2164708"/>
              <a:chExt cx="792088" cy="306024"/>
            </a:xfrm>
          </p:grpSpPr>
          <p:sp>
            <p:nvSpPr>
              <p:cNvPr id="1127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5195631 w 618"/>
                  <a:gd name="T1" fmla="*/ 577343 h 670"/>
                  <a:gd name="T2" fmla="*/ 1866408 w 618"/>
                  <a:gd name="T3" fmla="*/ 48069403 h 670"/>
                  <a:gd name="T4" fmla="*/ 50560777 w 618"/>
                  <a:gd name="T5" fmla="*/ 48069403 h 670"/>
                  <a:gd name="T6" fmla="*/ 27231553 w 618"/>
                  <a:gd name="T7" fmla="*/ 577343 h 670"/>
                  <a:gd name="T8" fmla="*/ 25110874 w 618"/>
                  <a:gd name="T9" fmla="*/ 5413164 h 670"/>
                  <a:gd name="T10" fmla="*/ 3647767 w 618"/>
                  <a:gd name="T11" fmla="*/ 45398955 h 670"/>
                  <a:gd name="T12" fmla="*/ 27316311 w 618"/>
                  <a:gd name="T13" fmla="*/ 5413164 h 670"/>
                  <a:gd name="T14" fmla="*/ 29606796 w 618"/>
                  <a:gd name="T15" fmla="*/ 12486627 h 670"/>
                  <a:gd name="T16" fmla="*/ 31558252 w 618"/>
                  <a:gd name="T17" fmla="*/ 13208239 h 670"/>
                  <a:gd name="T18" fmla="*/ 36393495 w 618"/>
                  <a:gd name="T19" fmla="*/ 24034836 h 670"/>
                  <a:gd name="T20" fmla="*/ 37835825 w 618"/>
                  <a:gd name="T21" fmla="*/ 24972985 h 670"/>
                  <a:gd name="T22" fmla="*/ 40889709 w 618"/>
                  <a:gd name="T23" fmla="*/ 31757642 h 670"/>
                  <a:gd name="T24" fmla="*/ 40889709 w 618"/>
                  <a:gd name="T25" fmla="*/ 33706478 h 670"/>
                  <a:gd name="T26" fmla="*/ 43265243 w 618"/>
                  <a:gd name="T27" fmla="*/ 35149970 h 670"/>
                  <a:gd name="T28" fmla="*/ 44028641 w 618"/>
                  <a:gd name="T29" fmla="*/ 36521194 h 670"/>
                  <a:gd name="T30" fmla="*/ 46573689 w 618"/>
                  <a:gd name="T31" fmla="*/ 44244269 h 670"/>
                  <a:gd name="T32" fmla="*/ 38344660 w 618"/>
                  <a:gd name="T33" fmla="*/ 42006627 h 670"/>
                  <a:gd name="T34" fmla="*/ 37496505 w 618"/>
                  <a:gd name="T35" fmla="*/ 40418866 h 670"/>
                  <a:gd name="T36" fmla="*/ 28419320 w 618"/>
                  <a:gd name="T37" fmla="*/ 38758836 h 670"/>
                  <a:gd name="T38" fmla="*/ 27316311 w 618"/>
                  <a:gd name="T39" fmla="*/ 37531612 h 670"/>
                  <a:gd name="T40" fmla="*/ 28504078 w 618"/>
                  <a:gd name="T41" fmla="*/ 32695791 h 670"/>
                  <a:gd name="T42" fmla="*/ 27316311 w 618"/>
                  <a:gd name="T43" fmla="*/ 27932239 h 670"/>
                  <a:gd name="T44" fmla="*/ 27316311 w 618"/>
                  <a:gd name="T45" fmla="*/ 25983403 h 670"/>
                  <a:gd name="T46" fmla="*/ 28504078 w 618"/>
                  <a:gd name="T47" fmla="*/ 21147582 h 670"/>
                  <a:gd name="T48" fmla="*/ 27316311 w 618"/>
                  <a:gd name="T49" fmla="*/ 16384030 h 670"/>
                  <a:gd name="T50" fmla="*/ 27316311 w 618"/>
                  <a:gd name="T51" fmla="*/ 14435194 h 670"/>
                  <a:gd name="T52" fmla="*/ 28504078 w 618"/>
                  <a:gd name="T53" fmla="*/ 9599373 h 670"/>
                  <a:gd name="T54" fmla="*/ 27316311 w 618"/>
                  <a:gd name="T55" fmla="*/ 5413164 h 670"/>
                  <a:gd name="T56" fmla="*/ 29606796 w 618"/>
                  <a:gd name="T57" fmla="*/ 18260597 h 670"/>
                  <a:gd name="T58" fmla="*/ 31897573 w 618"/>
                  <a:gd name="T59" fmla="*/ 18260597 h 670"/>
                  <a:gd name="T60" fmla="*/ 34103010 w 618"/>
                  <a:gd name="T61" fmla="*/ 20209433 h 670"/>
                  <a:gd name="T62" fmla="*/ 34103010 w 618"/>
                  <a:gd name="T63" fmla="*/ 22158269 h 670"/>
                  <a:gd name="T64" fmla="*/ 34103010 w 618"/>
                  <a:gd name="T65" fmla="*/ 20209433 h 670"/>
                  <a:gd name="T66" fmla="*/ 29606796 w 618"/>
                  <a:gd name="T67" fmla="*/ 24034836 h 670"/>
                  <a:gd name="T68" fmla="*/ 31897573 w 618"/>
                  <a:gd name="T69" fmla="*/ 24034836 h 670"/>
                  <a:gd name="T70" fmla="*/ 34103010 w 618"/>
                  <a:gd name="T71" fmla="*/ 25983403 h 670"/>
                  <a:gd name="T72" fmla="*/ 34103010 w 618"/>
                  <a:gd name="T73" fmla="*/ 27932239 h 670"/>
                  <a:gd name="T74" fmla="*/ 34103010 w 618"/>
                  <a:gd name="T75" fmla="*/ 25983403 h 670"/>
                  <a:gd name="T76" fmla="*/ 29606796 w 618"/>
                  <a:gd name="T77" fmla="*/ 29808806 h 670"/>
                  <a:gd name="T78" fmla="*/ 31897573 w 618"/>
                  <a:gd name="T79" fmla="*/ 29808806 h 670"/>
                  <a:gd name="T80" fmla="*/ 37496505 w 618"/>
                  <a:gd name="T81" fmla="*/ 28870657 h 670"/>
                  <a:gd name="T82" fmla="*/ 37496505 w 618"/>
                  <a:gd name="T83" fmla="*/ 30819224 h 670"/>
                  <a:gd name="T84" fmla="*/ 37496505 w 618"/>
                  <a:gd name="T85" fmla="*/ 28870657 h 670"/>
                  <a:gd name="T86" fmla="*/ 33000291 w 618"/>
                  <a:gd name="T87" fmla="*/ 32695791 h 670"/>
                  <a:gd name="T88" fmla="*/ 35290777 w 618"/>
                  <a:gd name="T89" fmla="*/ 32695791 h 670"/>
                  <a:gd name="T90" fmla="*/ 30709806 w 618"/>
                  <a:gd name="T91" fmla="*/ 34644627 h 670"/>
                  <a:gd name="T92" fmla="*/ 30709806 w 618"/>
                  <a:gd name="T93" fmla="*/ 36593463 h 670"/>
                  <a:gd name="T94" fmla="*/ 30709806 w 618"/>
                  <a:gd name="T95" fmla="*/ 34644627 h 670"/>
                  <a:gd name="T96" fmla="*/ 36393495 w 618"/>
                  <a:gd name="T97" fmla="*/ 35583045 h 670"/>
                  <a:gd name="T98" fmla="*/ 38684272 w 618"/>
                  <a:gd name="T99" fmla="*/ 35583045 h 670"/>
                  <a:gd name="T100" fmla="*/ 34103010 w 618"/>
                  <a:gd name="T101" fmla="*/ 37531612 h 670"/>
                  <a:gd name="T102" fmla="*/ 34103010 w 618"/>
                  <a:gd name="T103" fmla="*/ 39480448 h 670"/>
                  <a:gd name="T104" fmla="*/ 34103010 w 618"/>
                  <a:gd name="T105" fmla="*/ 37531612 h 670"/>
                  <a:gd name="T106" fmla="*/ 39786990 w 618"/>
                  <a:gd name="T107" fmla="*/ 38470030 h 670"/>
                  <a:gd name="T108" fmla="*/ 42077476 w 618"/>
                  <a:gd name="T109" fmla="*/ 38470030 h 670"/>
                  <a:gd name="T110" fmla="*/ 44283204 w 618"/>
                  <a:gd name="T111" fmla="*/ 40418866 h 670"/>
                  <a:gd name="T112" fmla="*/ 44283204 w 618"/>
                  <a:gd name="T113" fmla="*/ 42367433 h 670"/>
                  <a:gd name="T114" fmla="*/ 44283204 w 618"/>
                  <a:gd name="T115" fmla="*/ 40418866 h 670"/>
                  <a:gd name="T116" fmla="*/ 48779417 w 618"/>
                  <a:gd name="T117" fmla="*/ 45398955 h 670"/>
                  <a:gd name="T118" fmla="*/ 48524854 w 618"/>
                  <a:gd name="T119" fmla="*/ 44893612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484040" y="2164794"/>
                <a:ext cx="792054" cy="30628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640409" y="2191772"/>
              <a:ext cx="985702" cy="21582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67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재능기부 상세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128588" y="333375"/>
            <a:ext cx="7704137" cy="5783263"/>
            <a:chOff x="381000" y="0"/>
            <a:chExt cx="9144000" cy="6864307"/>
          </a:xfrm>
        </p:grpSpPr>
        <p:grpSp>
          <p:nvGrpSpPr>
            <p:cNvPr id="12293" name="Browser" descr="&lt;SmartSettings&gt;&lt;SmartResize enabled=&quot;True&quot; minWidth=&quot;140&quot; minHeight=&quot;50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81000" y="0"/>
              <a:ext cx="9144000" cy="6858000"/>
              <a:chOff x="595684" y="1261242"/>
              <a:chExt cx="6668462" cy="4352544"/>
            </a:xfrm>
          </p:grpSpPr>
          <p:sp>
            <p:nvSpPr>
              <p:cNvPr id="1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600868"/>
                <a:ext cx="6668462" cy="401333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4" y="1261242"/>
                <a:ext cx="6668462" cy="34082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12335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90665" y="1456440"/>
                <a:ext cx="108825" cy="71535"/>
              </a:xfrm>
              <a:custGeom>
                <a:avLst/>
                <a:gdLst>
                  <a:gd name="T0" fmla="*/ 0 w 415"/>
                  <a:gd name="T1" fmla="*/ 16560700 h 309"/>
                  <a:gd name="T2" fmla="*/ 28537062 w 415"/>
                  <a:gd name="T3" fmla="*/ 16560700 h 309"/>
                  <a:gd name="T4" fmla="*/ 0 w 415"/>
                  <a:gd name="T5" fmla="*/ 8307089 h 309"/>
                  <a:gd name="T6" fmla="*/ 28537062 w 415"/>
                  <a:gd name="T7" fmla="*/ 8307089 h 309"/>
                  <a:gd name="T8" fmla="*/ 0 w 415"/>
                  <a:gd name="T9" fmla="*/ 0 h 309"/>
                  <a:gd name="T10" fmla="*/ 28537062 w 415"/>
                  <a:gd name="T11" fmla="*/ 0 h 3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3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10355" y="1306460"/>
                <a:ext cx="71779" cy="60452"/>
              </a:xfrm>
              <a:custGeom>
                <a:avLst/>
                <a:gdLst>
                  <a:gd name="T0" fmla="*/ 20284350 w 254"/>
                  <a:gd name="T1" fmla="*/ 0 h 254"/>
                  <a:gd name="T2" fmla="*/ 0 w 254"/>
                  <a:gd name="T3" fmla="*/ 14387576 h 254"/>
                  <a:gd name="T4" fmla="*/ 0 w 254"/>
                  <a:gd name="T5" fmla="*/ 0 h 254"/>
                  <a:gd name="T6" fmla="*/ 20284350 w 254"/>
                  <a:gd name="T7" fmla="*/ 14387576 h 25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53873" y="1416705"/>
                <a:ext cx="5772556" cy="15067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744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12338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09670" y="1449891"/>
                <a:ext cx="68306" cy="84633"/>
              </a:xfrm>
              <a:custGeom>
                <a:avLst/>
                <a:gdLst>
                  <a:gd name="T0" fmla="*/ 10559845 w 260"/>
                  <a:gd name="T1" fmla="*/ 372201 h 367"/>
                  <a:gd name="T2" fmla="*/ 10559845 w 260"/>
                  <a:gd name="T3" fmla="*/ 5743514 h 367"/>
                  <a:gd name="T4" fmla="*/ 17461903 w 260"/>
                  <a:gd name="T5" fmla="*/ 5743514 h 367"/>
                  <a:gd name="T6" fmla="*/ 0 w 260"/>
                  <a:gd name="T7" fmla="*/ 0 h 367"/>
                  <a:gd name="T8" fmla="*/ 0 w 260"/>
                  <a:gd name="T9" fmla="*/ 19517016 h 367"/>
                  <a:gd name="T10" fmla="*/ 17945037 w 260"/>
                  <a:gd name="T11" fmla="*/ 19517016 h 367"/>
                  <a:gd name="T12" fmla="*/ 17945037 w 260"/>
                  <a:gd name="T13" fmla="*/ 5318043 h 367"/>
                  <a:gd name="T14" fmla="*/ 11112073 w 260"/>
                  <a:gd name="T15" fmla="*/ 53270 h 367"/>
                  <a:gd name="T16" fmla="*/ 0 w 260"/>
                  <a:gd name="T17" fmla="*/ 0 h 3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2339" name="Navigation Buttons"/>
              <p:cNvGrpSpPr>
                <a:grpSpLocks/>
              </p:cNvGrpSpPr>
              <p:nvPr/>
            </p:nvGrpSpPr>
            <p:grpSpPr bwMode="auto">
              <a:xfrm>
                <a:off x="687510" y="1437296"/>
                <a:ext cx="467719" cy="109822"/>
                <a:chOff x="687510" y="1437296"/>
                <a:chExt cx="467719" cy="109822"/>
              </a:xfrm>
            </p:grpSpPr>
            <p:sp>
              <p:nvSpPr>
                <p:cNvPr id="12340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7510" y="1453921"/>
                  <a:ext cx="111141" cy="76573"/>
                </a:xfrm>
                <a:custGeom>
                  <a:avLst/>
                  <a:gdLst>
                    <a:gd name="T0" fmla="*/ 10976422 w 423"/>
                    <a:gd name="T1" fmla="*/ 17660917 h 332"/>
                    <a:gd name="T2" fmla="*/ 0 w 423"/>
                    <a:gd name="T3" fmla="*/ 8830574 h 332"/>
                    <a:gd name="T4" fmla="*/ 10976422 w 423"/>
                    <a:gd name="T5" fmla="*/ 0 h 332"/>
                    <a:gd name="T6" fmla="*/ 1035477 w 423"/>
                    <a:gd name="T7" fmla="*/ 8830574 h 332"/>
                    <a:gd name="T8" fmla="*/ 29201707 w 423"/>
                    <a:gd name="T9" fmla="*/ 8830574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341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3483" y="1453921"/>
                  <a:ext cx="111141" cy="76573"/>
                </a:xfrm>
                <a:custGeom>
                  <a:avLst/>
                  <a:gdLst>
                    <a:gd name="T0" fmla="*/ 18294124 w 423"/>
                    <a:gd name="T1" fmla="*/ 0 h 332"/>
                    <a:gd name="T2" fmla="*/ 29201707 w 423"/>
                    <a:gd name="T3" fmla="*/ 8830574 h 332"/>
                    <a:gd name="T4" fmla="*/ 18294124 w 423"/>
                    <a:gd name="T5" fmla="*/ 17660917 h 332"/>
                    <a:gd name="T6" fmla="*/ 28166230 w 423"/>
                    <a:gd name="T7" fmla="*/ 8830574 h 332"/>
                    <a:gd name="T8" fmla="*/ 0 w 423"/>
                    <a:gd name="T9" fmla="*/ 8830574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342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39457" y="1437296"/>
                  <a:ext cx="115772" cy="109822"/>
                </a:xfrm>
                <a:custGeom>
                  <a:avLst/>
                  <a:gdLst>
                    <a:gd name="T0" fmla="*/ 30392644 w 441"/>
                    <a:gd name="T1" fmla="*/ 375804 h 474"/>
                    <a:gd name="T2" fmla="*/ 30392644 w 441"/>
                    <a:gd name="T3" fmla="*/ 7730171 h 474"/>
                    <a:gd name="T4" fmla="*/ 20399499 w 441"/>
                    <a:gd name="T5" fmla="*/ 7730171 h 474"/>
                    <a:gd name="T6" fmla="*/ 30185777 w 441"/>
                    <a:gd name="T7" fmla="*/ 16587524 h 474"/>
                    <a:gd name="T8" fmla="*/ 11440426 w 441"/>
                    <a:gd name="T9" fmla="*/ 23297556 h 474"/>
                    <a:gd name="T10" fmla="*/ 2825519 w 441"/>
                    <a:gd name="T11" fmla="*/ 8696327 h 474"/>
                    <a:gd name="T12" fmla="*/ 21571133 w 441"/>
                    <a:gd name="T13" fmla="*/ 1986295 h 474"/>
                    <a:gd name="T14" fmla="*/ 29496658 w 441"/>
                    <a:gd name="T15" fmla="*/ 7461640 h 4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26" name="직사각형 25"/>
            <p:cNvSpPr/>
            <p:nvPr/>
          </p:nvSpPr>
          <p:spPr>
            <a:xfrm>
              <a:off x="381000" y="555853"/>
              <a:ext cx="9144000" cy="640643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header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000" y="6223664"/>
              <a:ext cx="9144000" cy="640643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footer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Line"/>
            <p:cNvCxnSpPr>
              <a:cxnSpLocks/>
            </p:cNvCxnSpPr>
            <p:nvPr/>
          </p:nvCxnSpPr>
          <p:spPr bwMode="auto">
            <a:xfrm>
              <a:off x="2397089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e"/>
            <p:cNvCxnSpPr>
              <a:cxnSpLocks/>
            </p:cNvCxnSpPr>
            <p:nvPr/>
          </p:nvCxnSpPr>
          <p:spPr bwMode="auto">
            <a:xfrm>
              <a:off x="3550217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8" name="TextBox 40"/>
            <p:cNvSpPr txBox="1">
              <a:spLocks noChangeArrowheads="1"/>
            </p:cNvSpPr>
            <p:nvPr/>
          </p:nvSpPr>
          <p:spPr bwMode="auto">
            <a:xfrm>
              <a:off x="1412865" y="2036569"/>
              <a:ext cx="936104" cy="54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Language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99" name="TextBox 46"/>
            <p:cNvSpPr txBox="1">
              <a:spLocks noChangeArrowheads="1"/>
            </p:cNvSpPr>
            <p:nvPr/>
          </p:nvSpPr>
          <p:spPr bwMode="auto">
            <a:xfrm>
              <a:off x="2541659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Music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0" name="TextBox 47"/>
            <p:cNvSpPr txBox="1">
              <a:spLocks noChangeArrowheads="1"/>
            </p:cNvSpPr>
            <p:nvPr/>
          </p:nvSpPr>
          <p:spPr bwMode="auto">
            <a:xfrm>
              <a:off x="3585775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Art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1" name="TextBox 48"/>
            <p:cNvSpPr txBox="1">
              <a:spLocks noChangeArrowheads="1"/>
            </p:cNvSpPr>
            <p:nvPr/>
          </p:nvSpPr>
          <p:spPr bwMode="auto">
            <a:xfrm>
              <a:off x="4630047" y="2036569"/>
              <a:ext cx="936104" cy="54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Computer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2" name="TextBox 49"/>
            <p:cNvSpPr txBox="1">
              <a:spLocks noChangeArrowheads="1"/>
            </p:cNvSpPr>
            <p:nvPr/>
          </p:nvSpPr>
          <p:spPr bwMode="auto">
            <a:xfrm>
              <a:off x="5602806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Exercise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3" name="TextBox 50"/>
            <p:cNvSpPr txBox="1">
              <a:spLocks noChangeArrowheads="1"/>
            </p:cNvSpPr>
            <p:nvPr/>
          </p:nvSpPr>
          <p:spPr bwMode="auto">
            <a:xfrm>
              <a:off x="6646115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Study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4" name="TextBox 51"/>
            <p:cNvSpPr txBox="1">
              <a:spLocks noChangeArrowheads="1"/>
            </p:cNvSpPr>
            <p:nvPr/>
          </p:nvSpPr>
          <p:spPr bwMode="auto">
            <a:xfrm>
              <a:off x="7648045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Line"/>
            <p:cNvCxnSpPr>
              <a:cxnSpLocks/>
            </p:cNvCxnSpPr>
            <p:nvPr/>
          </p:nvCxnSpPr>
          <p:spPr bwMode="auto">
            <a:xfrm>
              <a:off x="4622323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e"/>
            <p:cNvCxnSpPr>
              <a:cxnSpLocks/>
            </p:cNvCxnSpPr>
            <p:nvPr/>
          </p:nvCxnSpPr>
          <p:spPr bwMode="auto">
            <a:xfrm>
              <a:off x="5598337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"/>
            <p:cNvCxnSpPr>
              <a:cxnSpLocks/>
            </p:cNvCxnSpPr>
            <p:nvPr/>
          </p:nvCxnSpPr>
          <p:spPr bwMode="auto">
            <a:xfrm>
              <a:off x="6634644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e"/>
            <p:cNvCxnSpPr>
              <a:cxnSpLocks/>
            </p:cNvCxnSpPr>
            <p:nvPr/>
          </p:nvCxnSpPr>
          <p:spPr bwMode="auto">
            <a:xfrm>
              <a:off x="7648341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"/>
              </p:custDataLst>
            </p:nvPr>
          </p:nvSpPr>
          <p:spPr bwMode="auto">
            <a:xfrm>
              <a:off x="1413540" y="1448987"/>
              <a:ext cx="7173133" cy="46277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801683" y="1876709"/>
              <a:ext cx="1057681" cy="2986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801683" y="2485320"/>
              <a:ext cx="6313938" cy="43149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38551" y="1805107"/>
              <a:ext cx="813972" cy="43149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313" name="그룹 80"/>
            <p:cNvGrpSpPr>
              <a:grpSpLocks/>
            </p:cNvGrpSpPr>
            <p:nvPr/>
          </p:nvGrpSpPr>
          <p:grpSpPr bwMode="auto">
            <a:xfrm>
              <a:off x="1801684" y="5078042"/>
              <a:ext cx="793245" cy="307131"/>
              <a:chOff x="2482859" y="2163970"/>
              <a:chExt cx="793245" cy="307131"/>
            </a:xfrm>
          </p:grpSpPr>
          <p:sp>
            <p:nvSpPr>
              <p:cNvPr id="12329" name="GPS (2)"/>
              <p:cNvSpPr>
                <a:spLocks noChangeAspect="1" noEditPoints="1"/>
              </p:cNvSpPr>
              <p:nvPr/>
            </p:nvSpPr>
            <p:spPr bwMode="auto">
              <a:xfrm>
                <a:off x="2535818" y="2227720"/>
                <a:ext cx="180000" cy="179999"/>
              </a:xfrm>
              <a:custGeom>
                <a:avLst/>
                <a:gdLst>
                  <a:gd name="T0" fmla="*/ 25195631 w 618"/>
                  <a:gd name="T1" fmla="*/ 577343 h 670"/>
                  <a:gd name="T2" fmla="*/ 1866408 w 618"/>
                  <a:gd name="T3" fmla="*/ 48069403 h 670"/>
                  <a:gd name="T4" fmla="*/ 50560777 w 618"/>
                  <a:gd name="T5" fmla="*/ 48069403 h 670"/>
                  <a:gd name="T6" fmla="*/ 27231553 w 618"/>
                  <a:gd name="T7" fmla="*/ 577343 h 670"/>
                  <a:gd name="T8" fmla="*/ 25110874 w 618"/>
                  <a:gd name="T9" fmla="*/ 5413164 h 670"/>
                  <a:gd name="T10" fmla="*/ 3647767 w 618"/>
                  <a:gd name="T11" fmla="*/ 45398955 h 670"/>
                  <a:gd name="T12" fmla="*/ 27316311 w 618"/>
                  <a:gd name="T13" fmla="*/ 5413164 h 670"/>
                  <a:gd name="T14" fmla="*/ 29606796 w 618"/>
                  <a:gd name="T15" fmla="*/ 12486627 h 670"/>
                  <a:gd name="T16" fmla="*/ 31558252 w 618"/>
                  <a:gd name="T17" fmla="*/ 13208239 h 670"/>
                  <a:gd name="T18" fmla="*/ 36393495 w 618"/>
                  <a:gd name="T19" fmla="*/ 24034836 h 670"/>
                  <a:gd name="T20" fmla="*/ 37835825 w 618"/>
                  <a:gd name="T21" fmla="*/ 24972985 h 670"/>
                  <a:gd name="T22" fmla="*/ 40889709 w 618"/>
                  <a:gd name="T23" fmla="*/ 31757642 h 670"/>
                  <a:gd name="T24" fmla="*/ 40889709 w 618"/>
                  <a:gd name="T25" fmla="*/ 33706478 h 670"/>
                  <a:gd name="T26" fmla="*/ 43265243 w 618"/>
                  <a:gd name="T27" fmla="*/ 35149970 h 670"/>
                  <a:gd name="T28" fmla="*/ 44028641 w 618"/>
                  <a:gd name="T29" fmla="*/ 36521194 h 670"/>
                  <a:gd name="T30" fmla="*/ 46573689 w 618"/>
                  <a:gd name="T31" fmla="*/ 44244269 h 670"/>
                  <a:gd name="T32" fmla="*/ 38344660 w 618"/>
                  <a:gd name="T33" fmla="*/ 42006627 h 670"/>
                  <a:gd name="T34" fmla="*/ 37496505 w 618"/>
                  <a:gd name="T35" fmla="*/ 40418866 h 670"/>
                  <a:gd name="T36" fmla="*/ 28419320 w 618"/>
                  <a:gd name="T37" fmla="*/ 38758836 h 670"/>
                  <a:gd name="T38" fmla="*/ 27316311 w 618"/>
                  <a:gd name="T39" fmla="*/ 37531612 h 670"/>
                  <a:gd name="T40" fmla="*/ 28504078 w 618"/>
                  <a:gd name="T41" fmla="*/ 32695791 h 670"/>
                  <a:gd name="T42" fmla="*/ 27316311 w 618"/>
                  <a:gd name="T43" fmla="*/ 27932239 h 670"/>
                  <a:gd name="T44" fmla="*/ 27316311 w 618"/>
                  <a:gd name="T45" fmla="*/ 25983403 h 670"/>
                  <a:gd name="T46" fmla="*/ 28504078 w 618"/>
                  <a:gd name="T47" fmla="*/ 21147582 h 670"/>
                  <a:gd name="T48" fmla="*/ 27316311 w 618"/>
                  <a:gd name="T49" fmla="*/ 16384030 h 670"/>
                  <a:gd name="T50" fmla="*/ 27316311 w 618"/>
                  <a:gd name="T51" fmla="*/ 14435194 h 670"/>
                  <a:gd name="T52" fmla="*/ 28504078 w 618"/>
                  <a:gd name="T53" fmla="*/ 9599373 h 670"/>
                  <a:gd name="T54" fmla="*/ 27316311 w 618"/>
                  <a:gd name="T55" fmla="*/ 5413164 h 670"/>
                  <a:gd name="T56" fmla="*/ 29606796 w 618"/>
                  <a:gd name="T57" fmla="*/ 18260597 h 670"/>
                  <a:gd name="T58" fmla="*/ 31897573 w 618"/>
                  <a:gd name="T59" fmla="*/ 18260597 h 670"/>
                  <a:gd name="T60" fmla="*/ 34103010 w 618"/>
                  <a:gd name="T61" fmla="*/ 20209433 h 670"/>
                  <a:gd name="T62" fmla="*/ 34103010 w 618"/>
                  <a:gd name="T63" fmla="*/ 22158269 h 670"/>
                  <a:gd name="T64" fmla="*/ 34103010 w 618"/>
                  <a:gd name="T65" fmla="*/ 20209433 h 670"/>
                  <a:gd name="T66" fmla="*/ 29606796 w 618"/>
                  <a:gd name="T67" fmla="*/ 24034836 h 670"/>
                  <a:gd name="T68" fmla="*/ 31897573 w 618"/>
                  <a:gd name="T69" fmla="*/ 24034836 h 670"/>
                  <a:gd name="T70" fmla="*/ 34103010 w 618"/>
                  <a:gd name="T71" fmla="*/ 25983403 h 670"/>
                  <a:gd name="T72" fmla="*/ 34103010 w 618"/>
                  <a:gd name="T73" fmla="*/ 27932239 h 670"/>
                  <a:gd name="T74" fmla="*/ 34103010 w 618"/>
                  <a:gd name="T75" fmla="*/ 25983403 h 670"/>
                  <a:gd name="T76" fmla="*/ 29606796 w 618"/>
                  <a:gd name="T77" fmla="*/ 29808806 h 670"/>
                  <a:gd name="T78" fmla="*/ 31897573 w 618"/>
                  <a:gd name="T79" fmla="*/ 29808806 h 670"/>
                  <a:gd name="T80" fmla="*/ 37496505 w 618"/>
                  <a:gd name="T81" fmla="*/ 28870657 h 670"/>
                  <a:gd name="T82" fmla="*/ 37496505 w 618"/>
                  <a:gd name="T83" fmla="*/ 30819224 h 670"/>
                  <a:gd name="T84" fmla="*/ 37496505 w 618"/>
                  <a:gd name="T85" fmla="*/ 28870657 h 670"/>
                  <a:gd name="T86" fmla="*/ 33000291 w 618"/>
                  <a:gd name="T87" fmla="*/ 32695791 h 670"/>
                  <a:gd name="T88" fmla="*/ 35290777 w 618"/>
                  <a:gd name="T89" fmla="*/ 32695791 h 670"/>
                  <a:gd name="T90" fmla="*/ 30709806 w 618"/>
                  <a:gd name="T91" fmla="*/ 34644627 h 670"/>
                  <a:gd name="T92" fmla="*/ 30709806 w 618"/>
                  <a:gd name="T93" fmla="*/ 36593463 h 670"/>
                  <a:gd name="T94" fmla="*/ 30709806 w 618"/>
                  <a:gd name="T95" fmla="*/ 34644627 h 670"/>
                  <a:gd name="T96" fmla="*/ 36393495 w 618"/>
                  <a:gd name="T97" fmla="*/ 35583045 h 670"/>
                  <a:gd name="T98" fmla="*/ 38684272 w 618"/>
                  <a:gd name="T99" fmla="*/ 35583045 h 670"/>
                  <a:gd name="T100" fmla="*/ 34103010 w 618"/>
                  <a:gd name="T101" fmla="*/ 37531612 h 670"/>
                  <a:gd name="T102" fmla="*/ 34103010 w 618"/>
                  <a:gd name="T103" fmla="*/ 39480448 h 670"/>
                  <a:gd name="T104" fmla="*/ 34103010 w 618"/>
                  <a:gd name="T105" fmla="*/ 37531612 h 670"/>
                  <a:gd name="T106" fmla="*/ 39786990 w 618"/>
                  <a:gd name="T107" fmla="*/ 38470030 h 670"/>
                  <a:gd name="T108" fmla="*/ 42077476 w 618"/>
                  <a:gd name="T109" fmla="*/ 38470030 h 670"/>
                  <a:gd name="T110" fmla="*/ 44283204 w 618"/>
                  <a:gd name="T111" fmla="*/ 40418866 h 670"/>
                  <a:gd name="T112" fmla="*/ 44283204 w 618"/>
                  <a:gd name="T113" fmla="*/ 42367433 h 670"/>
                  <a:gd name="T114" fmla="*/ 44283204 w 618"/>
                  <a:gd name="T115" fmla="*/ 40418866 h 670"/>
                  <a:gd name="T116" fmla="*/ 48779417 w 618"/>
                  <a:gd name="T117" fmla="*/ 45398955 h 670"/>
                  <a:gd name="T118" fmla="*/ 48524854 w 618"/>
                  <a:gd name="T119" fmla="*/ 44893612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482859" y="2163970"/>
                <a:ext cx="793245" cy="30713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7130188" y="5078042"/>
              <a:ext cx="985434" cy="216688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01683" y="3141038"/>
              <a:ext cx="6313938" cy="17994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내용</a:t>
              </a:r>
            </a:p>
          </p:txBody>
        </p:sp>
        <p:sp>
          <p:nvSpPr>
            <p:cNvPr id="4" name="포인트가 5개인 별 3"/>
            <p:cNvSpPr/>
            <p:nvPr/>
          </p:nvSpPr>
          <p:spPr>
            <a:xfrm>
              <a:off x="7676605" y="1805107"/>
              <a:ext cx="359881" cy="359891"/>
            </a:xfrm>
            <a:prstGeom prst="star5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801683" y="2916812"/>
              <a:ext cx="6325244" cy="0"/>
            </a:xfrm>
            <a:prstGeom prst="line">
              <a:avLst/>
            </a:prstGeom>
            <a:ln w="508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18" name="그룹 9"/>
            <p:cNvGrpSpPr>
              <a:grpSpLocks/>
            </p:cNvGrpSpPr>
            <p:nvPr/>
          </p:nvGrpSpPr>
          <p:grpSpPr bwMode="auto">
            <a:xfrm>
              <a:off x="4616671" y="5497051"/>
              <a:ext cx="2835714" cy="382974"/>
              <a:chOff x="4235671" y="5497050"/>
              <a:chExt cx="2835714" cy="382974"/>
            </a:xfrm>
          </p:grpSpPr>
          <p:sp>
            <p:nvSpPr>
              <p:cNvPr id="65" name="Button"/>
              <p:cNvSpPr>
                <a:spLocks/>
              </p:cNvSpPr>
              <p:nvPr/>
            </p:nvSpPr>
            <p:spPr bwMode="auto">
              <a:xfrm>
                <a:off x="5976668" y="5497051"/>
                <a:ext cx="1094717" cy="382973"/>
              </a:xfrm>
              <a:prstGeom prst="roundRect">
                <a:avLst>
                  <a:gd name="adj" fmla="val 877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신청취소</a:t>
                </a:r>
                <a:endParaRPr 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Button"/>
              <p:cNvSpPr>
                <a:spLocks/>
              </p:cNvSpPr>
              <p:nvPr/>
            </p:nvSpPr>
            <p:spPr bwMode="auto">
              <a:xfrm>
                <a:off x="4235671" y="5497050"/>
                <a:ext cx="1094717" cy="382973"/>
              </a:xfrm>
              <a:prstGeom prst="roundRect">
                <a:avLst>
                  <a:gd name="adj" fmla="val 8776"/>
                </a:avLst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취소하기</a:t>
                </a:r>
                <a:endParaRPr 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8" name="직선 화살표 연결선 7"/>
              <p:cNvCxnSpPr/>
              <p:nvPr/>
            </p:nvCxnSpPr>
            <p:spPr>
              <a:xfrm flipH="1">
                <a:off x="5460398" y="5694189"/>
                <a:ext cx="43336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직사각형 67"/>
            <p:cNvSpPr/>
            <p:nvPr/>
          </p:nvSpPr>
          <p:spPr>
            <a:xfrm>
              <a:off x="6105186" y="5078042"/>
              <a:ext cx="985434" cy="216688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작성자 아이디</a:t>
              </a:r>
            </a:p>
          </p:txBody>
        </p:sp>
        <p:sp>
          <p:nvSpPr>
            <p:cNvPr id="69" name="Button"/>
            <p:cNvSpPr>
              <a:spLocks/>
            </p:cNvSpPr>
            <p:nvPr/>
          </p:nvSpPr>
          <p:spPr bwMode="auto">
            <a:xfrm>
              <a:off x="7597469" y="5499242"/>
              <a:ext cx="601435" cy="34467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목록</a:t>
              </a:r>
              <a:endParaRPr lang="en-US" sz="12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321" name="TextBox 56"/>
            <p:cNvSpPr txBox="1">
              <a:spLocks noChangeArrowheads="1"/>
            </p:cNvSpPr>
            <p:nvPr/>
          </p:nvSpPr>
          <p:spPr bwMode="auto">
            <a:xfrm>
              <a:off x="6334749" y="1659662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</a:p>
          </p:txBody>
        </p:sp>
        <p:sp>
          <p:nvSpPr>
            <p:cNvPr id="12322" name="TextBox 57"/>
            <p:cNvSpPr txBox="1">
              <a:spLocks noChangeArrowheads="1"/>
            </p:cNvSpPr>
            <p:nvPr/>
          </p:nvSpPr>
          <p:spPr bwMode="auto">
            <a:xfrm>
              <a:off x="7880790" y="1618812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</a:p>
          </p:txBody>
        </p:sp>
        <p:sp>
          <p:nvSpPr>
            <p:cNvPr id="12323" name="TextBox 58"/>
            <p:cNvSpPr txBox="1">
              <a:spLocks noChangeArrowheads="1"/>
            </p:cNvSpPr>
            <p:nvPr/>
          </p:nvSpPr>
          <p:spPr bwMode="auto">
            <a:xfrm>
              <a:off x="5915175" y="4926999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③</a:t>
              </a:r>
            </a:p>
          </p:txBody>
        </p:sp>
        <p:sp>
          <p:nvSpPr>
            <p:cNvPr id="12324" name="TextBox 59"/>
            <p:cNvSpPr txBox="1">
              <a:spLocks noChangeArrowheads="1"/>
            </p:cNvSpPr>
            <p:nvPr/>
          </p:nvSpPr>
          <p:spPr bwMode="auto">
            <a:xfrm>
              <a:off x="6227544" y="5296330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④</a:t>
              </a:r>
            </a:p>
          </p:txBody>
        </p:sp>
        <p:sp>
          <p:nvSpPr>
            <p:cNvPr id="12325" name="TextBox 60"/>
            <p:cNvSpPr txBox="1">
              <a:spLocks noChangeArrowheads="1"/>
            </p:cNvSpPr>
            <p:nvPr/>
          </p:nvSpPr>
          <p:spPr bwMode="auto">
            <a:xfrm>
              <a:off x="7948916" y="5335267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⑤</a:t>
              </a:r>
            </a:p>
          </p:txBody>
        </p:sp>
      </p:grpSp>
      <p:sp>
        <p:nvSpPr>
          <p:cNvPr id="12291" name="Rectangle 2"/>
          <p:cNvSpPr txBox="1">
            <a:spLocks noChangeArrowheads="1"/>
          </p:cNvSpPr>
          <p:nvPr/>
        </p:nvSpPr>
        <p:spPr bwMode="auto">
          <a:xfrm>
            <a:off x="8585200" y="328017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재능기부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뷰페이지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신청자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2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신청한 인원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총 인원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스크랩 기능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스크랩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 담는다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아이디를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작성자에게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쪽지를 보낼 수 있음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신청하기를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신청취소버튼으로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바뀜</a:t>
            </a: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재능기부 목록으로 이동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1" hangingPunct="1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게시 글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신청자에게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보여지는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8588" y="333375"/>
            <a:ext cx="7704137" cy="5777949"/>
            <a:chOff x="595684" y="1261242"/>
            <a:chExt cx="6668462" cy="4352544"/>
          </a:xfrm>
        </p:grpSpPr>
        <p:sp>
          <p:nvSpPr>
            <p:cNvPr id="1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600868"/>
              <a:ext cx="6668462" cy="40133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2" cy="3408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2335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0665" y="1456440"/>
              <a:ext cx="108825" cy="71535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1923131429 h 309"/>
                <a:gd name="T6" fmla="*/ 2147483646 w 415"/>
                <a:gd name="T7" fmla="*/ 1923131429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3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10355" y="1306460"/>
              <a:ext cx="71779" cy="60452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253873" y="1416705"/>
              <a:ext cx="5772556" cy="1506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2338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309670" y="1449891"/>
              <a:ext cx="68306" cy="84633"/>
            </a:xfrm>
            <a:custGeom>
              <a:avLst/>
              <a:gdLst>
                <a:gd name="T0" fmla="*/ 2147483646 w 260"/>
                <a:gd name="T1" fmla="*/ 85832390 h 367"/>
                <a:gd name="T2" fmla="*/ 2147483646 w 260"/>
                <a:gd name="T3" fmla="*/ 1324498148 h 367"/>
                <a:gd name="T4" fmla="*/ 2147483646 w 260"/>
                <a:gd name="T5" fmla="*/ 1324498148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1226381289 h 367"/>
                <a:gd name="T14" fmla="*/ 2147483646 w 260"/>
                <a:gd name="T15" fmla="*/ 12284468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339" name="Navigation Buttons"/>
            <p:cNvGrpSpPr>
              <a:grpSpLocks/>
            </p:cNvGrpSpPr>
            <p:nvPr/>
          </p:nvGrpSpPr>
          <p:grpSpPr bwMode="auto">
            <a:xfrm>
              <a:off x="687510" y="1437296"/>
              <a:ext cx="467719" cy="109822"/>
              <a:chOff x="687510" y="1437296"/>
              <a:chExt cx="467719" cy="109822"/>
            </a:xfrm>
          </p:grpSpPr>
          <p:sp>
            <p:nvSpPr>
              <p:cNvPr id="12340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7510" y="1453921"/>
                <a:ext cx="111141" cy="76573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036697418 h 332"/>
                  <a:gd name="T4" fmla="*/ 2147483646 w 423"/>
                  <a:gd name="T5" fmla="*/ 0 h 332"/>
                  <a:gd name="T6" fmla="*/ 272066074 w 423"/>
                  <a:gd name="T7" fmla="*/ 2036697418 h 332"/>
                  <a:gd name="T8" fmla="*/ 2147483646 w 423"/>
                  <a:gd name="T9" fmla="*/ 2036697418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41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63483" y="1453921"/>
                <a:ext cx="111141" cy="76573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036697418 h 332"/>
                  <a:gd name="T4" fmla="*/ 2147483646 w 423"/>
                  <a:gd name="T5" fmla="*/ 2147483646 h 332"/>
                  <a:gd name="T6" fmla="*/ 2147483646 w 423"/>
                  <a:gd name="T7" fmla="*/ 2036697418 h 332"/>
                  <a:gd name="T8" fmla="*/ 0 w 423"/>
                  <a:gd name="T9" fmla="*/ 2036697418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42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39457" y="1437296"/>
                <a:ext cx="115772" cy="109822"/>
              </a:xfrm>
              <a:custGeom>
                <a:avLst/>
                <a:gdLst>
                  <a:gd name="T0" fmla="*/ 2147483646 w 441"/>
                  <a:gd name="T1" fmla="*/ 87070774 h 474"/>
                  <a:gd name="T2" fmla="*/ 2147483646 w 441"/>
                  <a:gd name="T3" fmla="*/ 1791018649 h 474"/>
                  <a:gd name="T4" fmla="*/ 2147483646 w 441"/>
                  <a:gd name="T5" fmla="*/ 1791018649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741759605 w 441"/>
                  <a:gd name="T11" fmla="*/ 2014869249 h 474"/>
                  <a:gd name="T12" fmla="*/ 2147483646 w 441"/>
                  <a:gd name="T13" fmla="*/ 460208628 h 474"/>
                  <a:gd name="T14" fmla="*/ 2147483646 w 441"/>
                  <a:gd name="T15" fmla="*/ 1728802169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 bwMode="auto">
          <a:xfrm>
            <a:off x="128588" y="801688"/>
            <a:ext cx="7704137" cy="53975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28587" y="6111875"/>
            <a:ext cx="7704137" cy="53975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Line"/>
          <p:cNvCxnSpPr>
            <a:cxnSpLocks/>
          </p:cNvCxnSpPr>
          <p:nvPr/>
        </p:nvCxnSpPr>
        <p:spPr bwMode="auto">
          <a:xfrm>
            <a:off x="1827213" y="2009775"/>
            <a:ext cx="0" cy="3127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ne"/>
          <p:cNvCxnSpPr>
            <a:cxnSpLocks/>
          </p:cNvCxnSpPr>
          <p:nvPr/>
        </p:nvCxnSpPr>
        <p:spPr bwMode="auto">
          <a:xfrm>
            <a:off x="2798763" y="2009775"/>
            <a:ext cx="0" cy="3127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40"/>
          <p:cNvSpPr txBox="1">
            <a:spLocks noChangeArrowheads="1"/>
          </p:cNvSpPr>
          <p:nvPr/>
        </p:nvSpPr>
        <p:spPr bwMode="auto">
          <a:xfrm>
            <a:off x="997970" y="2049209"/>
            <a:ext cx="788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Language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9" name="TextBox 46"/>
          <p:cNvSpPr txBox="1">
            <a:spLocks noChangeArrowheads="1"/>
          </p:cNvSpPr>
          <p:nvPr/>
        </p:nvSpPr>
        <p:spPr bwMode="auto">
          <a:xfrm>
            <a:off x="1949018" y="2049209"/>
            <a:ext cx="788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TextBox 47"/>
          <p:cNvSpPr txBox="1">
            <a:spLocks noChangeArrowheads="1"/>
          </p:cNvSpPr>
          <p:nvPr/>
        </p:nvSpPr>
        <p:spPr bwMode="auto">
          <a:xfrm>
            <a:off x="2828722" y="2049209"/>
            <a:ext cx="788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Art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TextBox 48"/>
          <p:cNvSpPr txBox="1">
            <a:spLocks noChangeArrowheads="1"/>
          </p:cNvSpPr>
          <p:nvPr/>
        </p:nvSpPr>
        <p:spPr bwMode="auto">
          <a:xfrm>
            <a:off x="3708557" y="2049209"/>
            <a:ext cx="788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Computer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TextBox 49"/>
          <p:cNvSpPr txBox="1">
            <a:spLocks noChangeArrowheads="1"/>
          </p:cNvSpPr>
          <p:nvPr/>
        </p:nvSpPr>
        <p:spPr bwMode="auto">
          <a:xfrm>
            <a:off x="4528141" y="2049209"/>
            <a:ext cx="788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Exercise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TextBox 50"/>
          <p:cNvSpPr txBox="1">
            <a:spLocks noChangeArrowheads="1"/>
          </p:cNvSpPr>
          <p:nvPr/>
        </p:nvSpPr>
        <p:spPr bwMode="auto">
          <a:xfrm>
            <a:off x="5407165" y="2049209"/>
            <a:ext cx="788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Study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4" name="TextBox 51"/>
          <p:cNvSpPr txBox="1">
            <a:spLocks noChangeArrowheads="1"/>
          </p:cNvSpPr>
          <p:nvPr/>
        </p:nvSpPr>
        <p:spPr bwMode="auto">
          <a:xfrm>
            <a:off x="6251325" y="2049209"/>
            <a:ext cx="788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Line"/>
          <p:cNvCxnSpPr>
            <a:cxnSpLocks/>
          </p:cNvCxnSpPr>
          <p:nvPr/>
        </p:nvCxnSpPr>
        <p:spPr bwMode="auto">
          <a:xfrm>
            <a:off x="3702050" y="2009775"/>
            <a:ext cx="0" cy="3127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 bwMode="auto">
          <a:xfrm>
            <a:off x="4524375" y="2009775"/>
            <a:ext cx="0" cy="3127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 bwMode="auto">
          <a:xfrm>
            <a:off x="5397500" y="2009775"/>
            <a:ext cx="0" cy="3127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e"/>
          <p:cNvCxnSpPr>
            <a:cxnSpLocks/>
          </p:cNvCxnSpPr>
          <p:nvPr/>
        </p:nvCxnSpPr>
        <p:spPr bwMode="auto">
          <a:xfrm>
            <a:off x="6251575" y="2009775"/>
            <a:ext cx="0" cy="3127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 bwMode="auto">
          <a:xfrm>
            <a:off x="998538" y="1554164"/>
            <a:ext cx="6043613" cy="389890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325563" y="1914525"/>
            <a:ext cx="891133" cy="242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기부 재능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1325563" y="2427288"/>
            <a:ext cx="5319712" cy="36353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제목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316538" y="1854200"/>
            <a:ext cx="685800" cy="3635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3/5</a:t>
            </a:r>
            <a:endParaRPr lang="ko-KR" altLang="en-US" sz="2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13" name="그룹 80"/>
          <p:cNvGrpSpPr>
            <a:grpSpLocks/>
          </p:cNvGrpSpPr>
          <p:nvPr/>
        </p:nvGrpSpPr>
        <p:grpSpPr bwMode="auto">
          <a:xfrm>
            <a:off x="1325564" y="4611691"/>
            <a:ext cx="668337" cy="258762"/>
            <a:chOff x="2482859" y="2163970"/>
            <a:chExt cx="793245" cy="307131"/>
          </a:xfrm>
        </p:grpSpPr>
        <p:sp>
          <p:nvSpPr>
            <p:cNvPr id="12329" name="GPS (2)"/>
            <p:cNvSpPr>
              <a:spLocks noChangeAspect="1" noEditPoints="1"/>
            </p:cNvSpPr>
            <p:nvPr/>
          </p:nvSpPr>
          <p:spPr bwMode="auto">
            <a:xfrm>
              <a:off x="2537559" y="2227720"/>
              <a:ext cx="180000" cy="179999"/>
            </a:xfrm>
            <a:custGeom>
              <a:avLst/>
              <a:gdLst>
                <a:gd name="T0" fmla="*/ 2147483646 w 618"/>
                <a:gd name="T1" fmla="*/ 155107075 h 670"/>
                <a:gd name="T2" fmla="*/ 543613981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155107075 h 670"/>
                <a:gd name="T8" fmla="*/ 2147483646 w 618"/>
                <a:gd name="T9" fmla="*/ 1454282866 h 670"/>
                <a:gd name="T10" fmla="*/ 1062456408 w 618"/>
                <a:gd name="T11" fmla="*/ 2147483646 h 670"/>
                <a:gd name="T12" fmla="*/ 2147483646 w 618"/>
                <a:gd name="T13" fmla="*/ 1454282866 h 670"/>
                <a:gd name="T14" fmla="*/ 2147483646 w 618"/>
                <a:gd name="T15" fmla="*/ 2147483646 h 670"/>
                <a:gd name="T16" fmla="*/ 2147483646 w 618"/>
                <a:gd name="T17" fmla="*/ 2147483646 h 670"/>
                <a:gd name="T18" fmla="*/ 2147483646 w 618"/>
                <a:gd name="T19" fmla="*/ 2147483646 h 670"/>
                <a:gd name="T20" fmla="*/ 2147483646 w 618"/>
                <a:gd name="T21" fmla="*/ 2147483646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47483646 h 670"/>
                <a:gd name="T44" fmla="*/ 2147483646 w 618"/>
                <a:gd name="T45" fmla="*/ 2147483646 h 670"/>
                <a:gd name="T46" fmla="*/ 2147483646 w 618"/>
                <a:gd name="T47" fmla="*/ 2147483646 h 670"/>
                <a:gd name="T48" fmla="*/ 2147483646 w 618"/>
                <a:gd name="T49" fmla="*/ 2147483646 h 670"/>
                <a:gd name="T50" fmla="*/ 2147483646 w 618"/>
                <a:gd name="T51" fmla="*/ 2147483646 h 670"/>
                <a:gd name="T52" fmla="*/ 2147483646 w 618"/>
                <a:gd name="T53" fmla="*/ 2147483646 h 670"/>
                <a:gd name="T54" fmla="*/ 2147483646 w 618"/>
                <a:gd name="T55" fmla="*/ 1454282866 h 670"/>
                <a:gd name="T56" fmla="*/ 2147483646 w 618"/>
                <a:gd name="T57" fmla="*/ 2147483646 h 670"/>
                <a:gd name="T58" fmla="*/ 2147483646 w 618"/>
                <a:gd name="T59" fmla="*/ 2147483646 h 670"/>
                <a:gd name="T60" fmla="*/ 2147483646 w 618"/>
                <a:gd name="T61" fmla="*/ 2147483646 h 670"/>
                <a:gd name="T62" fmla="*/ 2147483646 w 618"/>
                <a:gd name="T63" fmla="*/ 2147483646 h 670"/>
                <a:gd name="T64" fmla="*/ 2147483646 w 618"/>
                <a:gd name="T65" fmla="*/ 2147483646 h 670"/>
                <a:gd name="T66" fmla="*/ 2147483646 w 618"/>
                <a:gd name="T67" fmla="*/ 2147483646 h 670"/>
                <a:gd name="T68" fmla="*/ 2147483646 w 618"/>
                <a:gd name="T69" fmla="*/ 2147483646 h 670"/>
                <a:gd name="T70" fmla="*/ 2147483646 w 618"/>
                <a:gd name="T71" fmla="*/ 2147483646 h 670"/>
                <a:gd name="T72" fmla="*/ 2147483646 w 618"/>
                <a:gd name="T73" fmla="*/ 2147483646 h 670"/>
                <a:gd name="T74" fmla="*/ 2147483646 w 618"/>
                <a:gd name="T75" fmla="*/ 2147483646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82859" y="2163970"/>
              <a:ext cx="793245" cy="30713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</p:grpSp>
      <p:sp>
        <p:nvSpPr>
          <p:cNvPr id="82" name="직사각형 81"/>
          <p:cNvSpPr/>
          <p:nvPr/>
        </p:nvSpPr>
        <p:spPr bwMode="auto">
          <a:xfrm>
            <a:off x="5815013" y="4611688"/>
            <a:ext cx="830262" cy="1825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2019. 01. 01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325563" y="2979738"/>
            <a:ext cx="5319712" cy="15160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sp>
        <p:nvSpPr>
          <p:cNvPr id="4" name="포인트가 5개인 별 3"/>
          <p:cNvSpPr/>
          <p:nvPr/>
        </p:nvSpPr>
        <p:spPr bwMode="auto">
          <a:xfrm>
            <a:off x="6275388" y="1854200"/>
            <a:ext cx="303212" cy="303213"/>
          </a:xfrm>
          <a:prstGeom prst="star5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325563" y="2790825"/>
            <a:ext cx="5329237" cy="0"/>
          </a:xfrm>
          <a:prstGeom prst="line">
            <a:avLst/>
          </a:prstGeom>
          <a:ln w="508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18" name="그룹 9"/>
          <p:cNvGrpSpPr>
            <a:grpSpLocks/>
          </p:cNvGrpSpPr>
          <p:nvPr/>
        </p:nvGrpSpPr>
        <p:grpSpPr bwMode="auto">
          <a:xfrm>
            <a:off x="4174679" y="4964708"/>
            <a:ext cx="1911796" cy="322660"/>
            <a:chOff x="4802284" y="5497050"/>
            <a:chExt cx="2269101" cy="382974"/>
          </a:xfrm>
        </p:grpSpPr>
        <p:sp>
          <p:nvSpPr>
            <p:cNvPr id="65" name="Button"/>
            <p:cNvSpPr>
              <a:spLocks/>
            </p:cNvSpPr>
            <p:nvPr/>
          </p:nvSpPr>
          <p:spPr bwMode="auto">
            <a:xfrm>
              <a:off x="5976668" y="5497051"/>
              <a:ext cx="1094717" cy="382973"/>
            </a:xfrm>
            <a:prstGeom prst="roundRect">
              <a:avLst>
                <a:gd name="adj" fmla="val 8776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수정</a:t>
              </a:r>
              <a:endParaRPr 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Button"/>
            <p:cNvSpPr>
              <a:spLocks/>
            </p:cNvSpPr>
            <p:nvPr/>
          </p:nvSpPr>
          <p:spPr bwMode="auto">
            <a:xfrm>
              <a:off x="4802284" y="5497050"/>
              <a:ext cx="1094717" cy="382973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삭제</a:t>
              </a:r>
              <a:endParaRPr 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8" name="직사각형 67"/>
          <p:cNvSpPr/>
          <p:nvPr/>
        </p:nvSpPr>
        <p:spPr bwMode="auto">
          <a:xfrm>
            <a:off x="4951413" y="4611688"/>
            <a:ext cx="830262" cy="1825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 아이디</a:t>
            </a: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6208713" y="4966554"/>
            <a:ext cx="506730" cy="29039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321" name="TextBox 56"/>
          <p:cNvSpPr txBox="1">
            <a:spLocks noChangeArrowheads="1"/>
          </p:cNvSpPr>
          <p:nvPr/>
        </p:nvSpPr>
        <p:spPr bwMode="auto">
          <a:xfrm>
            <a:off x="5144828" y="1731661"/>
            <a:ext cx="2623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</a:p>
        </p:txBody>
      </p:sp>
      <p:sp>
        <p:nvSpPr>
          <p:cNvPr id="12322" name="TextBox 57"/>
          <p:cNvSpPr txBox="1">
            <a:spLocks noChangeArrowheads="1"/>
          </p:cNvSpPr>
          <p:nvPr/>
        </p:nvSpPr>
        <p:spPr bwMode="auto">
          <a:xfrm>
            <a:off x="6447421" y="1697244"/>
            <a:ext cx="2623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</a:p>
        </p:txBody>
      </p:sp>
      <p:sp>
        <p:nvSpPr>
          <p:cNvPr id="12323" name="TextBox 58"/>
          <p:cNvSpPr txBox="1">
            <a:spLocks noChangeArrowheads="1"/>
          </p:cNvSpPr>
          <p:nvPr/>
        </p:nvSpPr>
        <p:spPr bwMode="auto">
          <a:xfrm>
            <a:off x="4791322" y="4484432"/>
            <a:ext cx="2623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</a:p>
        </p:txBody>
      </p:sp>
      <p:sp>
        <p:nvSpPr>
          <p:cNvPr id="12324" name="TextBox 59"/>
          <p:cNvSpPr txBox="1">
            <a:spLocks noChangeArrowheads="1"/>
          </p:cNvSpPr>
          <p:nvPr/>
        </p:nvSpPr>
        <p:spPr bwMode="auto">
          <a:xfrm>
            <a:off x="5054504" y="4795598"/>
            <a:ext cx="2623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</a:p>
        </p:txBody>
      </p:sp>
      <p:sp>
        <p:nvSpPr>
          <p:cNvPr id="12325" name="TextBox 60"/>
          <p:cNvSpPr txBox="1">
            <a:spLocks noChangeArrowheads="1"/>
          </p:cNvSpPr>
          <p:nvPr/>
        </p:nvSpPr>
        <p:spPr bwMode="auto">
          <a:xfrm>
            <a:off x="6504820" y="4828403"/>
            <a:ext cx="2623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⑤</a:t>
            </a:r>
          </a:p>
        </p:txBody>
      </p:sp>
      <p:sp>
        <p:nvSpPr>
          <p:cNvPr id="12291" name="Rectangle 2"/>
          <p:cNvSpPr txBox="1">
            <a:spLocks noChangeArrowheads="1"/>
          </p:cNvSpPr>
          <p:nvPr/>
        </p:nvSpPr>
        <p:spPr bwMode="auto">
          <a:xfrm>
            <a:off x="8585200" y="328017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재능기부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뷰페이지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992920" y="5517232"/>
            <a:ext cx="6047105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신청자 아이디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신청일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신청상태 </a:t>
            </a:r>
          </a:p>
        </p:txBody>
      </p:sp>
      <p:sp>
        <p:nvSpPr>
          <p:cNvPr id="57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신청한 인원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총 인원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스크랩 기능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스크랩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 담는다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아이디를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작성자에게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쪽지를 보낼 수 있음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신청하기를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신청취소버튼으로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바뀜</a:t>
            </a: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재능기부 목록으로 이동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1" hangingPunct="1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게시 글 작성자에게 보여지는 화면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8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128588" y="333375"/>
            <a:ext cx="7704137" cy="5783263"/>
            <a:chOff x="381000" y="0"/>
            <a:chExt cx="9144000" cy="6864307"/>
          </a:xfrm>
        </p:grpSpPr>
        <p:grpSp>
          <p:nvGrpSpPr>
            <p:cNvPr id="12293" name="Browser" descr="&lt;SmartSettings&gt;&lt;SmartResize enabled=&quot;True&quot; minWidth=&quot;140&quot; minHeight=&quot;50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81000" y="0"/>
              <a:ext cx="9144000" cy="6858000"/>
              <a:chOff x="595684" y="1261242"/>
              <a:chExt cx="6668462" cy="4352544"/>
            </a:xfrm>
          </p:grpSpPr>
          <p:sp>
            <p:nvSpPr>
              <p:cNvPr id="1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600868"/>
                <a:ext cx="6668462" cy="401333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4" y="1261242"/>
                <a:ext cx="6668462" cy="34082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12335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90665" y="1456440"/>
                <a:ext cx="108825" cy="71535"/>
              </a:xfrm>
              <a:custGeom>
                <a:avLst/>
                <a:gdLst>
                  <a:gd name="T0" fmla="*/ 0 w 415"/>
                  <a:gd name="T1" fmla="*/ 2147483646 h 309"/>
                  <a:gd name="T2" fmla="*/ 2147483646 w 415"/>
                  <a:gd name="T3" fmla="*/ 2147483646 h 309"/>
                  <a:gd name="T4" fmla="*/ 0 w 415"/>
                  <a:gd name="T5" fmla="*/ 1923131429 h 309"/>
                  <a:gd name="T6" fmla="*/ 2147483646 w 415"/>
                  <a:gd name="T7" fmla="*/ 1923131429 h 309"/>
                  <a:gd name="T8" fmla="*/ 0 w 415"/>
                  <a:gd name="T9" fmla="*/ 0 h 309"/>
                  <a:gd name="T10" fmla="*/ 2147483646 w 415"/>
                  <a:gd name="T11" fmla="*/ 0 h 3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36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10355" y="1306460"/>
                <a:ext cx="71779" cy="60452"/>
              </a:xfrm>
              <a:custGeom>
                <a:avLst/>
                <a:gdLst>
                  <a:gd name="T0" fmla="*/ 2147483646 w 254"/>
                  <a:gd name="T1" fmla="*/ 0 h 254"/>
                  <a:gd name="T2" fmla="*/ 0 w 254"/>
                  <a:gd name="T3" fmla="*/ 2147483646 h 254"/>
                  <a:gd name="T4" fmla="*/ 0 w 254"/>
                  <a:gd name="T5" fmla="*/ 0 h 254"/>
                  <a:gd name="T6" fmla="*/ 2147483646 w 254"/>
                  <a:gd name="T7" fmla="*/ 2147483646 h 25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53873" y="1416705"/>
                <a:ext cx="5772556" cy="15067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744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12338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09670" y="1449891"/>
                <a:ext cx="68306" cy="84633"/>
              </a:xfrm>
              <a:custGeom>
                <a:avLst/>
                <a:gdLst>
                  <a:gd name="T0" fmla="*/ 2147483646 w 260"/>
                  <a:gd name="T1" fmla="*/ 85832390 h 367"/>
                  <a:gd name="T2" fmla="*/ 2147483646 w 260"/>
                  <a:gd name="T3" fmla="*/ 1324498148 h 367"/>
                  <a:gd name="T4" fmla="*/ 2147483646 w 260"/>
                  <a:gd name="T5" fmla="*/ 1324498148 h 367"/>
                  <a:gd name="T6" fmla="*/ 0 w 260"/>
                  <a:gd name="T7" fmla="*/ 0 h 367"/>
                  <a:gd name="T8" fmla="*/ 0 w 260"/>
                  <a:gd name="T9" fmla="*/ 2147483646 h 367"/>
                  <a:gd name="T10" fmla="*/ 2147483646 w 260"/>
                  <a:gd name="T11" fmla="*/ 2147483646 h 367"/>
                  <a:gd name="T12" fmla="*/ 2147483646 w 260"/>
                  <a:gd name="T13" fmla="*/ 1226381289 h 367"/>
                  <a:gd name="T14" fmla="*/ 2147483646 w 260"/>
                  <a:gd name="T15" fmla="*/ 12284468 h 367"/>
                  <a:gd name="T16" fmla="*/ 0 w 260"/>
                  <a:gd name="T17" fmla="*/ 0 h 3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2339" name="Navigation Buttons"/>
              <p:cNvGrpSpPr>
                <a:grpSpLocks/>
              </p:cNvGrpSpPr>
              <p:nvPr/>
            </p:nvGrpSpPr>
            <p:grpSpPr bwMode="auto">
              <a:xfrm>
                <a:off x="687510" y="1437296"/>
                <a:ext cx="467719" cy="109822"/>
                <a:chOff x="687510" y="1437296"/>
                <a:chExt cx="467719" cy="109822"/>
              </a:xfrm>
            </p:grpSpPr>
            <p:sp>
              <p:nvSpPr>
                <p:cNvPr id="12340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7510" y="1453921"/>
                  <a:ext cx="111141" cy="76573"/>
                </a:xfrm>
                <a:custGeom>
                  <a:avLst/>
                  <a:gdLst>
                    <a:gd name="T0" fmla="*/ 2147483646 w 423"/>
                    <a:gd name="T1" fmla="*/ 2147483646 h 332"/>
                    <a:gd name="T2" fmla="*/ 0 w 423"/>
                    <a:gd name="T3" fmla="*/ 2036697418 h 332"/>
                    <a:gd name="T4" fmla="*/ 2147483646 w 423"/>
                    <a:gd name="T5" fmla="*/ 0 h 332"/>
                    <a:gd name="T6" fmla="*/ 272066074 w 423"/>
                    <a:gd name="T7" fmla="*/ 2036697418 h 332"/>
                    <a:gd name="T8" fmla="*/ 2147483646 w 423"/>
                    <a:gd name="T9" fmla="*/ 2036697418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341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3483" y="1453921"/>
                  <a:ext cx="111141" cy="76573"/>
                </a:xfrm>
                <a:custGeom>
                  <a:avLst/>
                  <a:gdLst>
                    <a:gd name="T0" fmla="*/ 2147483646 w 423"/>
                    <a:gd name="T1" fmla="*/ 0 h 332"/>
                    <a:gd name="T2" fmla="*/ 2147483646 w 423"/>
                    <a:gd name="T3" fmla="*/ 2036697418 h 332"/>
                    <a:gd name="T4" fmla="*/ 2147483646 w 423"/>
                    <a:gd name="T5" fmla="*/ 2147483646 h 332"/>
                    <a:gd name="T6" fmla="*/ 2147483646 w 423"/>
                    <a:gd name="T7" fmla="*/ 2036697418 h 332"/>
                    <a:gd name="T8" fmla="*/ 0 w 423"/>
                    <a:gd name="T9" fmla="*/ 2036697418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342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39457" y="1437296"/>
                  <a:ext cx="115772" cy="109822"/>
                </a:xfrm>
                <a:custGeom>
                  <a:avLst/>
                  <a:gdLst>
                    <a:gd name="T0" fmla="*/ 2147483646 w 441"/>
                    <a:gd name="T1" fmla="*/ 87070774 h 474"/>
                    <a:gd name="T2" fmla="*/ 2147483646 w 441"/>
                    <a:gd name="T3" fmla="*/ 1791018649 h 474"/>
                    <a:gd name="T4" fmla="*/ 2147483646 w 441"/>
                    <a:gd name="T5" fmla="*/ 1791018649 h 474"/>
                    <a:gd name="T6" fmla="*/ 2147483646 w 441"/>
                    <a:gd name="T7" fmla="*/ 2147483646 h 474"/>
                    <a:gd name="T8" fmla="*/ 2147483646 w 441"/>
                    <a:gd name="T9" fmla="*/ 2147483646 h 474"/>
                    <a:gd name="T10" fmla="*/ 741759605 w 441"/>
                    <a:gd name="T11" fmla="*/ 2014869249 h 474"/>
                    <a:gd name="T12" fmla="*/ 2147483646 w 441"/>
                    <a:gd name="T13" fmla="*/ 460208628 h 474"/>
                    <a:gd name="T14" fmla="*/ 2147483646 w 441"/>
                    <a:gd name="T15" fmla="*/ 1728802169 h 4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26" name="직사각형 25"/>
            <p:cNvSpPr/>
            <p:nvPr/>
          </p:nvSpPr>
          <p:spPr>
            <a:xfrm>
              <a:off x="381000" y="555853"/>
              <a:ext cx="9144000" cy="640643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header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000" y="6223664"/>
              <a:ext cx="9144000" cy="640643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footer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Line"/>
            <p:cNvCxnSpPr>
              <a:cxnSpLocks/>
            </p:cNvCxnSpPr>
            <p:nvPr/>
          </p:nvCxnSpPr>
          <p:spPr bwMode="auto">
            <a:xfrm>
              <a:off x="2397089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e"/>
            <p:cNvCxnSpPr>
              <a:cxnSpLocks/>
            </p:cNvCxnSpPr>
            <p:nvPr/>
          </p:nvCxnSpPr>
          <p:spPr bwMode="auto">
            <a:xfrm>
              <a:off x="3550217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8" name="TextBox 40"/>
            <p:cNvSpPr txBox="1">
              <a:spLocks noChangeArrowheads="1"/>
            </p:cNvSpPr>
            <p:nvPr/>
          </p:nvSpPr>
          <p:spPr bwMode="auto">
            <a:xfrm>
              <a:off x="1412865" y="2036569"/>
              <a:ext cx="936104" cy="54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Language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99" name="TextBox 46"/>
            <p:cNvSpPr txBox="1">
              <a:spLocks noChangeArrowheads="1"/>
            </p:cNvSpPr>
            <p:nvPr/>
          </p:nvSpPr>
          <p:spPr bwMode="auto">
            <a:xfrm>
              <a:off x="2541659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Music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0" name="TextBox 47"/>
            <p:cNvSpPr txBox="1">
              <a:spLocks noChangeArrowheads="1"/>
            </p:cNvSpPr>
            <p:nvPr/>
          </p:nvSpPr>
          <p:spPr bwMode="auto">
            <a:xfrm>
              <a:off x="3585775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Art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1" name="TextBox 48"/>
            <p:cNvSpPr txBox="1">
              <a:spLocks noChangeArrowheads="1"/>
            </p:cNvSpPr>
            <p:nvPr/>
          </p:nvSpPr>
          <p:spPr bwMode="auto">
            <a:xfrm>
              <a:off x="4630047" y="2036569"/>
              <a:ext cx="936104" cy="54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Computer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2" name="TextBox 49"/>
            <p:cNvSpPr txBox="1">
              <a:spLocks noChangeArrowheads="1"/>
            </p:cNvSpPr>
            <p:nvPr/>
          </p:nvSpPr>
          <p:spPr bwMode="auto">
            <a:xfrm>
              <a:off x="5602806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Exercise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3" name="TextBox 50"/>
            <p:cNvSpPr txBox="1">
              <a:spLocks noChangeArrowheads="1"/>
            </p:cNvSpPr>
            <p:nvPr/>
          </p:nvSpPr>
          <p:spPr bwMode="auto">
            <a:xfrm>
              <a:off x="6646115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Study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4" name="TextBox 51"/>
            <p:cNvSpPr txBox="1">
              <a:spLocks noChangeArrowheads="1"/>
            </p:cNvSpPr>
            <p:nvPr/>
          </p:nvSpPr>
          <p:spPr bwMode="auto">
            <a:xfrm>
              <a:off x="7648045" y="2036569"/>
              <a:ext cx="936104" cy="32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Line"/>
            <p:cNvCxnSpPr>
              <a:cxnSpLocks/>
            </p:cNvCxnSpPr>
            <p:nvPr/>
          </p:nvCxnSpPr>
          <p:spPr bwMode="auto">
            <a:xfrm>
              <a:off x="4622323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e"/>
            <p:cNvCxnSpPr>
              <a:cxnSpLocks/>
            </p:cNvCxnSpPr>
            <p:nvPr/>
          </p:nvCxnSpPr>
          <p:spPr bwMode="auto">
            <a:xfrm>
              <a:off x="5598337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"/>
            <p:cNvCxnSpPr>
              <a:cxnSpLocks/>
            </p:cNvCxnSpPr>
            <p:nvPr/>
          </p:nvCxnSpPr>
          <p:spPr bwMode="auto">
            <a:xfrm>
              <a:off x="6634644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e"/>
            <p:cNvCxnSpPr>
              <a:cxnSpLocks/>
            </p:cNvCxnSpPr>
            <p:nvPr/>
          </p:nvCxnSpPr>
          <p:spPr bwMode="auto">
            <a:xfrm>
              <a:off x="7648341" y="1989763"/>
              <a:ext cx="0" cy="3711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"/>
              </p:custDataLst>
            </p:nvPr>
          </p:nvSpPr>
          <p:spPr bwMode="auto">
            <a:xfrm>
              <a:off x="1413540" y="1448987"/>
              <a:ext cx="7173133" cy="46277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801683" y="1876709"/>
              <a:ext cx="1057681" cy="2882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801683" y="2485320"/>
              <a:ext cx="6313938" cy="43149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38551" y="1805107"/>
              <a:ext cx="813972" cy="43149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313" name="그룹 80"/>
            <p:cNvGrpSpPr>
              <a:grpSpLocks/>
            </p:cNvGrpSpPr>
            <p:nvPr/>
          </p:nvGrpSpPr>
          <p:grpSpPr bwMode="auto">
            <a:xfrm>
              <a:off x="1802593" y="5078780"/>
              <a:ext cx="792088" cy="306024"/>
              <a:chOff x="2483768" y="2164708"/>
              <a:chExt cx="792088" cy="306024"/>
            </a:xfrm>
          </p:grpSpPr>
          <p:sp>
            <p:nvSpPr>
              <p:cNvPr id="12329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482859" y="2163970"/>
                <a:ext cx="793245" cy="30713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1801683" y="3141038"/>
              <a:ext cx="6313938" cy="17994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내용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801683" y="2916812"/>
              <a:ext cx="6325244" cy="0"/>
            </a:xfrm>
            <a:prstGeom prst="line">
              <a:avLst/>
            </a:prstGeom>
            <a:ln w="508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18" name="그룹 9"/>
            <p:cNvGrpSpPr>
              <a:grpSpLocks/>
            </p:cNvGrpSpPr>
            <p:nvPr/>
          </p:nvGrpSpPr>
          <p:grpSpPr bwMode="auto">
            <a:xfrm>
              <a:off x="3858282" y="5472686"/>
              <a:ext cx="2592674" cy="382972"/>
              <a:chOff x="3477282" y="5472685"/>
              <a:chExt cx="2592674" cy="382972"/>
            </a:xfrm>
          </p:grpSpPr>
          <p:sp>
            <p:nvSpPr>
              <p:cNvPr id="65" name="Button"/>
              <p:cNvSpPr>
                <a:spLocks/>
              </p:cNvSpPr>
              <p:nvPr/>
            </p:nvSpPr>
            <p:spPr bwMode="auto">
              <a:xfrm>
                <a:off x="4975239" y="5472685"/>
                <a:ext cx="1094717" cy="382972"/>
              </a:xfrm>
              <a:prstGeom prst="roundRect">
                <a:avLst>
                  <a:gd name="adj" fmla="val 877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등록</a:t>
                </a:r>
                <a:endParaRPr 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Button"/>
              <p:cNvSpPr>
                <a:spLocks/>
              </p:cNvSpPr>
              <p:nvPr/>
            </p:nvSpPr>
            <p:spPr bwMode="auto">
              <a:xfrm>
                <a:off x="3477282" y="5472685"/>
                <a:ext cx="1094717" cy="382972"/>
              </a:xfrm>
              <a:prstGeom prst="roundRect">
                <a:avLst>
                  <a:gd name="adj" fmla="val 8776"/>
                </a:avLst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Button"/>
            <p:cNvSpPr>
              <a:spLocks/>
            </p:cNvSpPr>
            <p:nvPr/>
          </p:nvSpPr>
          <p:spPr bwMode="auto">
            <a:xfrm>
              <a:off x="7597469" y="5499242"/>
              <a:ext cx="601435" cy="34467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목록</a:t>
              </a:r>
              <a:endParaRPr lang="en-US" sz="12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321" name="TextBox 56"/>
            <p:cNvSpPr txBox="1">
              <a:spLocks noChangeArrowheads="1"/>
            </p:cNvSpPr>
            <p:nvPr/>
          </p:nvSpPr>
          <p:spPr bwMode="auto">
            <a:xfrm>
              <a:off x="6334749" y="1659662"/>
              <a:ext cx="311366" cy="383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</a:p>
          </p:txBody>
        </p:sp>
      </p:grpSp>
      <p:sp>
        <p:nvSpPr>
          <p:cNvPr id="12291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재능기부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2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기부 시 신청 받을 총 인원 수 제한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그룹 1"/>
          <p:cNvGrpSpPr>
            <a:grpSpLocks/>
          </p:cNvGrpSpPr>
          <p:nvPr/>
        </p:nvGrpSpPr>
        <p:grpSpPr bwMode="auto">
          <a:xfrm>
            <a:off x="128588" y="333375"/>
            <a:ext cx="7672387" cy="5759450"/>
            <a:chOff x="381000" y="0"/>
            <a:chExt cx="9144000" cy="6864307"/>
          </a:xfrm>
        </p:grpSpPr>
        <p:grpSp>
          <p:nvGrpSpPr>
            <p:cNvPr id="14340" name="Browser" descr="&lt;SmartSettings&gt;&lt;SmartResize enabled=&quot;True&quot; minWidth=&quot;140&quot; minHeight=&quot;50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81000" y="0"/>
              <a:ext cx="9144000" cy="6858000"/>
              <a:chOff x="595684" y="1261242"/>
              <a:chExt cx="6668462" cy="4352544"/>
            </a:xfrm>
          </p:grpSpPr>
          <p:sp>
            <p:nvSpPr>
              <p:cNvPr id="1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601072"/>
                <a:ext cx="6668462" cy="401311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2" cy="3410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14394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90665" y="1456440"/>
                <a:ext cx="108825" cy="71535"/>
              </a:xfrm>
              <a:custGeom>
                <a:avLst/>
                <a:gdLst>
                  <a:gd name="T0" fmla="*/ 0 w 415"/>
                  <a:gd name="T1" fmla="*/ 16560700 h 309"/>
                  <a:gd name="T2" fmla="*/ 28537062 w 415"/>
                  <a:gd name="T3" fmla="*/ 16560700 h 309"/>
                  <a:gd name="T4" fmla="*/ 0 w 415"/>
                  <a:gd name="T5" fmla="*/ 8307089 h 309"/>
                  <a:gd name="T6" fmla="*/ 28537062 w 415"/>
                  <a:gd name="T7" fmla="*/ 8307089 h 309"/>
                  <a:gd name="T8" fmla="*/ 0 w 415"/>
                  <a:gd name="T9" fmla="*/ 0 h 309"/>
                  <a:gd name="T10" fmla="*/ 28537062 w 415"/>
                  <a:gd name="T11" fmla="*/ 0 h 3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5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10355" y="1306460"/>
                <a:ext cx="71779" cy="60452"/>
              </a:xfrm>
              <a:custGeom>
                <a:avLst/>
                <a:gdLst>
                  <a:gd name="T0" fmla="*/ 20284350 w 254"/>
                  <a:gd name="T1" fmla="*/ 0 h 254"/>
                  <a:gd name="T2" fmla="*/ 0 w 254"/>
                  <a:gd name="T3" fmla="*/ 14387576 h 254"/>
                  <a:gd name="T4" fmla="*/ 0 w 254"/>
                  <a:gd name="T5" fmla="*/ 0 h 254"/>
                  <a:gd name="T6" fmla="*/ 20284350 w 254"/>
                  <a:gd name="T7" fmla="*/ 14387576 h 25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253837" y="1417348"/>
                <a:ext cx="5771608" cy="15010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744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14397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309670" y="1449891"/>
                <a:ext cx="68306" cy="84633"/>
              </a:xfrm>
              <a:custGeom>
                <a:avLst/>
                <a:gdLst>
                  <a:gd name="T0" fmla="*/ 10559845 w 260"/>
                  <a:gd name="T1" fmla="*/ 372201 h 367"/>
                  <a:gd name="T2" fmla="*/ 10559845 w 260"/>
                  <a:gd name="T3" fmla="*/ 5743514 h 367"/>
                  <a:gd name="T4" fmla="*/ 17461903 w 260"/>
                  <a:gd name="T5" fmla="*/ 5743514 h 367"/>
                  <a:gd name="T6" fmla="*/ 0 w 260"/>
                  <a:gd name="T7" fmla="*/ 0 h 367"/>
                  <a:gd name="T8" fmla="*/ 0 w 260"/>
                  <a:gd name="T9" fmla="*/ 19517016 h 367"/>
                  <a:gd name="T10" fmla="*/ 17945037 w 260"/>
                  <a:gd name="T11" fmla="*/ 19517016 h 367"/>
                  <a:gd name="T12" fmla="*/ 17945037 w 260"/>
                  <a:gd name="T13" fmla="*/ 5318043 h 367"/>
                  <a:gd name="T14" fmla="*/ 11112073 w 260"/>
                  <a:gd name="T15" fmla="*/ 53270 h 367"/>
                  <a:gd name="T16" fmla="*/ 0 w 260"/>
                  <a:gd name="T17" fmla="*/ 0 h 3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398" name="Navigation Buttons"/>
              <p:cNvGrpSpPr>
                <a:grpSpLocks/>
              </p:cNvGrpSpPr>
              <p:nvPr/>
            </p:nvGrpSpPr>
            <p:grpSpPr bwMode="auto">
              <a:xfrm>
                <a:off x="687510" y="1437296"/>
                <a:ext cx="467719" cy="109822"/>
                <a:chOff x="687510" y="1437296"/>
                <a:chExt cx="467719" cy="109822"/>
              </a:xfrm>
            </p:grpSpPr>
            <p:sp>
              <p:nvSpPr>
                <p:cNvPr id="14399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87510" y="1453921"/>
                  <a:ext cx="111141" cy="76573"/>
                </a:xfrm>
                <a:custGeom>
                  <a:avLst/>
                  <a:gdLst>
                    <a:gd name="T0" fmla="*/ 10976422 w 423"/>
                    <a:gd name="T1" fmla="*/ 17660917 h 332"/>
                    <a:gd name="T2" fmla="*/ 0 w 423"/>
                    <a:gd name="T3" fmla="*/ 8830574 h 332"/>
                    <a:gd name="T4" fmla="*/ 10976422 w 423"/>
                    <a:gd name="T5" fmla="*/ 0 h 332"/>
                    <a:gd name="T6" fmla="*/ 1035477 w 423"/>
                    <a:gd name="T7" fmla="*/ 8830574 h 332"/>
                    <a:gd name="T8" fmla="*/ 29201707 w 423"/>
                    <a:gd name="T9" fmla="*/ 8830574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4400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63483" y="1453921"/>
                  <a:ext cx="111141" cy="76573"/>
                </a:xfrm>
                <a:custGeom>
                  <a:avLst/>
                  <a:gdLst>
                    <a:gd name="T0" fmla="*/ 18294124 w 423"/>
                    <a:gd name="T1" fmla="*/ 0 h 332"/>
                    <a:gd name="T2" fmla="*/ 29201707 w 423"/>
                    <a:gd name="T3" fmla="*/ 8830574 h 332"/>
                    <a:gd name="T4" fmla="*/ 18294124 w 423"/>
                    <a:gd name="T5" fmla="*/ 17660917 h 332"/>
                    <a:gd name="T6" fmla="*/ 28166230 w 423"/>
                    <a:gd name="T7" fmla="*/ 8830574 h 332"/>
                    <a:gd name="T8" fmla="*/ 0 w 423"/>
                    <a:gd name="T9" fmla="*/ 8830574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4401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39457" y="1437296"/>
                  <a:ext cx="115772" cy="109822"/>
                </a:xfrm>
                <a:custGeom>
                  <a:avLst/>
                  <a:gdLst>
                    <a:gd name="T0" fmla="*/ 30392644 w 441"/>
                    <a:gd name="T1" fmla="*/ 375804 h 474"/>
                    <a:gd name="T2" fmla="*/ 30392644 w 441"/>
                    <a:gd name="T3" fmla="*/ 7730171 h 474"/>
                    <a:gd name="T4" fmla="*/ 20399499 w 441"/>
                    <a:gd name="T5" fmla="*/ 7730171 h 474"/>
                    <a:gd name="T6" fmla="*/ 30185777 w 441"/>
                    <a:gd name="T7" fmla="*/ 16587524 h 474"/>
                    <a:gd name="T8" fmla="*/ 11440426 w 441"/>
                    <a:gd name="T9" fmla="*/ 23297556 h 474"/>
                    <a:gd name="T10" fmla="*/ 2825519 w 441"/>
                    <a:gd name="T11" fmla="*/ 8696327 h 474"/>
                    <a:gd name="T12" fmla="*/ 21571133 w 441"/>
                    <a:gd name="T13" fmla="*/ 1986295 h 474"/>
                    <a:gd name="T14" fmla="*/ 29496658 w 441"/>
                    <a:gd name="T15" fmla="*/ 7461640 h 4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26" name="직사각형 25"/>
            <p:cNvSpPr/>
            <p:nvPr/>
          </p:nvSpPr>
          <p:spPr>
            <a:xfrm>
              <a:off x="381000" y="556259"/>
              <a:ext cx="9144000" cy="641401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header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000" y="6222907"/>
              <a:ext cx="9144000" cy="64140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footer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4343" name="그룹 3"/>
            <p:cNvGrpSpPr>
              <a:grpSpLocks/>
            </p:cNvGrpSpPr>
            <p:nvPr/>
          </p:nvGrpSpPr>
          <p:grpSpPr bwMode="auto">
            <a:xfrm>
              <a:off x="1332672" y="1472004"/>
              <a:ext cx="7356068" cy="4503046"/>
              <a:chOff x="951671" y="1472003"/>
              <a:chExt cx="7356068" cy="4503046"/>
            </a:xfrm>
          </p:grpSpPr>
          <p:grpSp>
            <p:nvGrpSpPr>
              <p:cNvPr id="14362" name="그룹 13"/>
              <p:cNvGrpSpPr>
                <a:grpSpLocks/>
              </p:cNvGrpSpPr>
              <p:nvPr/>
            </p:nvGrpSpPr>
            <p:grpSpPr bwMode="auto">
              <a:xfrm>
                <a:off x="2940156" y="1472003"/>
                <a:ext cx="3416939" cy="330137"/>
                <a:chOff x="2991084" y="1472003"/>
                <a:chExt cx="3416939" cy="330137"/>
              </a:xfrm>
            </p:grpSpPr>
            <p:cxnSp>
              <p:nvCxnSpPr>
                <p:cNvPr id="32" name="Line"/>
                <p:cNvCxnSpPr>
                  <a:cxnSpLocks/>
                </p:cNvCxnSpPr>
                <p:nvPr/>
              </p:nvCxnSpPr>
              <p:spPr bwMode="auto">
                <a:xfrm>
                  <a:off x="2991084" y="1772837"/>
                  <a:ext cx="3416939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88" name="그룹 7"/>
                <p:cNvGrpSpPr>
                  <a:grpSpLocks/>
                </p:cNvGrpSpPr>
                <p:nvPr/>
              </p:nvGrpSpPr>
              <p:grpSpPr bwMode="auto">
                <a:xfrm rot="824716">
                  <a:off x="6113467" y="1503420"/>
                  <a:ext cx="196440" cy="152831"/>
                  <a:chOff x="4109884" y="3212976"/>
                  <a:chExt cx="989938" cy="770176"/>
                </a:xfrm>
              </p:grpSpPr>
              <p:sp>
                <p:nvSpPr>
                  <p:cNvPr id="33" name="Oval"/>
                  <p:cNvSpPr/>
                  <p:nvPr/>
                </p:nvSpPr>
                <p:spPr>
                  <a:xfrm>
                    <a:off x="4106343" y="3196903"/>
                    <a:ext cx="667416" cy="67696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900" dirty="0">
                      <a:solidFill>
                        <a:srgbClr val="5F5F5F"/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34" name="Line"/>
                  <p:cNvCxnSpPr>
                    <a:cxnSpLocks/>
                  </p:cNvCxnSpPr>
                  <p:nvPr/>
                </p:nvCxnSpPr>
                <p:spPr bwMode="auto">
                  <a:xfrm>
                    <a:off x="4715239" y="3707302"/>
                    <a:ext cx="362312" cy="257434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2991084" y="1472003"/>
                  <a:ext cx="2590138" cy="33013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2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검색어를</a:t>
                  </a:r>
                  <a:r>
                    <a:rPr lang="ko-KR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 입력하세요</a:t>
                  </a:r>
                  <a:r>
                    <a:rPr lang="en-US" altLang="ko-KR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  <a:endPara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" name="Modal Dialog Overlay"/>
              <p:cNvSpPr>
                <a:spLocks/>
              </p:cNvSpPr>
              <p:nvPr/>
            </p:nvSpPr>
            <p:spPr bwMode="auto">
              <a:xfrm>
                <a:off x="951671" y="1988530"/>
                <a:ext cx="7356068" cy="37273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60000"/>
                </a:scheme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36" name="Line"/>
              <p:cNvCxnSpPr>
                <a:cxnSpLocks/>
              </p:cNvCxnSpPr>
              <p:nvPr/>
            </p:nvCxnSpPr>
            <p:spPr bwMode="auto">
              <a:xfrm>
                <a:off x="2028215" y="1988530"/>
                <a:ext cx="0" cy="372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ne"/>
              <p:cNvCxnSpPr>
                <a:cxnSpLocks/>
              </p:cNvCxnSpPr>
              <p:nvPr/>
            </p:nvCxnSpPr>
            <p:spPr bwMode="auto">
              <a:xfrm>
                <a:off x="3180438" y="1988530"/>
                <a:ext cx="0" cy="372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6" name="TextBox 40"/>
              <p:cNvSpPr txBox="1">
                <a:spLocks noChangeArrowheads="1"/>
              </p:cNvSpPr>
              <p:nvPr/>
            </p:nvSpPr>
            <p:spPr bwMode="auto">
              <a:xfrm>
                <a:off x="1043866" y="2036568"/>
                <a:ext cx="936104" cy="550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Language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7" name="TextBox 46"/>
              <p:cNvSpPr txBox="1">
                <a:spLocks noChangeArrowheads="1"/>
              </p:cNvSpPr>
              <p:nvPr/>
            </p:nvSpPr>
            <p:spPr bwMode="auto">
              <a:xfrm>
                <a:off x="2172660" y="2036568"/>
                <a:ext cx="936104" cy="330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Music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8" name="TextBox 47"/>
              <p:cNvSpPr txBox="1">
                <a:spLocks noChangeArrowheads="1"/>
              </p:cNvSpPr>
              <p:nvPr/>
            </p:nvSpPr>
            <p:spPr bwMode="auto">
              <a:xfrm>
                <a:off x="3216776" y="2036568"/>
                <a:ext cx="936104" cy="330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Art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9" name="TextBox 48"/>
              <p:cNvSpPr txBox="1">
                <a:spLocks noChangeArrowheads="1"/>
              </p:cNvSpPr>
              <p:nvPr/>
            </p:nvSpPr>
            <p:spPr bwMode="auto">
              <a:xfrm>
                <a:off x="4261048" y="2036568"/>
                <a:ext cx="936104" cy="550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Computer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0" name="TextBox 49"/>
              <p:cNvSpPr txBox="1">
                <a:spLocks noChangeArrowheads="1"/>
              </p:cNvSpPr>
              <p:nvPr/>
            </p:nvSpPr>
            <p:spPr bwMode="auto">
              <a:xfrm>
                <a:off x="5233807" y="2036568"/>
                <a:ext cx="936104" cy="330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Exercise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1" name="TextBox 50"/>
              <p:cNvSpPr txBox="1">
                <a:spLocks noChangeArrowheads="1"/>
              </p:cNvSpPr>
              <p:nvPr/>
            </p:nvSpPr>
            <p:spPr bwMode="auto">
              <a:xfrm>
                <a:off x="6277116" y="2036568"/>
                <a:ext cx="936104" cy="330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Study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2" name="TextBox 51"/>
              <p:cNvSpPr txBox="1">
                <a:spLocks noChangeArrowheads="1"/>
              </p:cNvSpPr>
              <p:nvPr/>
            </p:nvSpPr>
            <p:spPr bwMode="auto">
              <a:xfrm>
                <a:off x="7279046" y="2036568"/>
                <a:ext cx="936104" cy="330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…</a:t>
                </a:r>
                <a:endParaRPr lang="ko-KR" altLang="en-US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3" name="Line"/>
              <p:cNvCxnSpPr>
                <a:cxnSpLocks/>
              </p:cNvCxnSpPr>
              <p:nvPr/>
            </p:nvCxnSpPr>
            <p:spPr bwMode="auto">
              <a:xfrm>
                <a:off x="4255090" y="1988530"/>
                <a:ext cx="0" cy="372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Line"/>
              <p:cNvCxnSpPr>
                <a:cxnSpLocks/>
              </p:cNvCxnSpPr>
              <p:nvPr/>
            </p:nvCxnSpPr>
            <p:spPr bwMode="auto">
              <a:xfrm>
                <a:off x="5231358" y="1988530"/>
                <a:ext cx="0" cy="372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Line"/>
              <p:cNvCxnSpPr>
                <a:cxnSpLocks/>
              </p:cNvCxnSpPr>
              <p:nvPr/>
            </p:nvCxnSpPr>
            <p:spPr bwMode="auto">
              <a:xfrm>
                <a:off x="6266279" y="1988530"/>
                <a:ext cx="0" cy="372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ne"/>
              <p:cNvCxnSpPr>
                <a:cxnSpLocks/>
              </p:cNvCxnSpPr>
              <p:nvPr/>
            </p:nvCxnSpPr>
            <p:spPr bwMode="auto">
              <a:xfrm>
                <a:off x="7280387" y="1988530"/>
                <a:ext cx="0" cy="372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Modal Dialog Overlay"/>
              <p:cNvSpPr>
                <a:spLocks/>
              </p:cNvSpPr>
              <p:nvPr/>
            </p:nvSpPr>
            <p:spPr bwMode="auto">
              <a:xfrm>
                <a:off x="3668572" y="2800213"/>
                <a:ext cx="1719822" cy="77195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Modal Dialog Overlay"/>
              <p:cNvSpPr>
                <a:spLocks/>
              </p:cNvSpPr>
              <p:nvPr/>
            </p:nvSpPr>
            <p:spPr bwMode="auto">
              <a:xfrm>
                <a:off x="6008968" y="2800213"/>
                <a:ext cx="1719821" cy="77195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Modal Dialog Overlay"/>
              <p:cNvSpPr>
                <a:spLocks/>
              </p:cNvSpPr>
              <p:nvPr/>
            </p:nvSpPr>
            <p:spPr bwMode="auto">
              <a:xfrm>
                <a:off x="1318717" y="4003548"/>
                <a:ext cx="1717929" cy="773843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Modal Dialog Overlay"/>
              <p:cNvSpPr>
                <a:spLocks/>
              </p:cNvSpPr>
              <p:nvPr/>
            </p:nvSpPr>
            <p:spPr bwMode="auto">
              <a:xfrm>
                <a:off x="1318717" y="5201207"/>
                <a:ext cx="1717929" cy="773842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Modal Dialog Overlay"/>
              <p:cNvSpPr>
                <a:spLocks/>
              </p:cNvSpPr>
              <p:nvPr/>
            </p:nvSpPr>
            <p:spPr bwMode="auto">
              <a:xfrm>
                <a:off x="3668572" y="4003548"/>
                <a:ext cx="1719822" cy="773843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Modal Dialog Overlay"/>
              <p:cNvSpPr>
                <a:spLocks/>
              </p:cNvSpPr>
              <p:nvPr/>
            </p:nvSpPr>
            <p:spPr bwMode="auto">
              <a:xfrm>
                <a:off x="3668572" y="5201207"/>
                <a:ext cx="1719822" cy="773842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Modal Dialog Overlay"/>
              <p:cNvSpPr>
                <a:spLocks/>
              </p:cNvSpPr>
              <p:nvPr/>
            </p:nvSpPr>
            <p:spPr bwMode="auto">
              <a:xfrm>
                <a:off x="6008968" y="4003548"/>
                <a:ext cx="1719821" cy="773843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Modal Dialog Overlay"/>
              <p:cNvSpPr>
                <a:spLocks/>
              </p:cNvSpPr>
              <p:nvPr/>
            </p:nvSpPr>
            <p:spPr bwMode="auto">
              <a:xfrm>
                <a:off x="6008968" y="5201207"/>
                <a:ext cx="1719821" cy="773842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277631" y="2361260"/>
                <a:ext cx="1224119" cy="1787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Math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History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///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///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///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2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///</a:t>
                </a:r>
                <a:endParaRPr lang="ko-KR" altLang="en-US" sz="1200" b="1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Modal Dialog Overlay"/>
              <p:cNvSpPr>
                <a:spLocks/>
              </p:cNvSpPr>
              <p:nvPr/>
            </p:nvSpPr>
            <p:spPr bwMode="auto">
              <a:xfrm>
                <a:off x="1318717" y="2800213"/>
                <a:ext cx="1717929" cy="77195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344" name="그룹 56"/>
            <p:cNvGrpSpPr>
              <a:grpSpLocks/>
            </p:cNvGrpSpPr>
            <p:nvPr/>
          </p:nvGrpSpPr>
          <p:grpSpPr bwMode="auto">
            <a:xfrm>
              <a:off x="1700686" y="2800860"/>
              <a:ext cx="1719193" cy="773157"/>
              <a:chOff x="1835696" y="3717032"/>
              <a:chExt cx="5123744" cy="2304256"/>
            </a:xfrm>
          </p:grpSpPr>
          <p:sp>
            <p:nvSpPr>
              <p:cNvPr id="58" name="Modal Dialog Overlay"/>
              <p:cNvSpPr>
                <a:spLocks/>
              </p:cNvSpPr>
              <p:nvPr/>
            </p:nvSpPr>
            <p:spPr bwMode="auto">
              <a:xfrm>
                <a:off x="1838452" y="3715107"/>
                <a:ext cx="5119979" cy="2306302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126026" y="4002691"/>
                <a:ext cx="936031" cy="287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내 재능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126026" y="4639882"/>
                <a:ext cx="4533550" cy="43419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grpSp>
            <p:nvGrpSpPr>
              <p:cNvPr id="14356" name="그룹 62"/>
              <p:cNvGrpSpPr>
                <a:grpSpLocks/>
              </p:cNvGrpSpPr>
              <p:nvPr/>
            </p:nvGrpSpPr>
            <p:grpSpPr bwMode="auto">
              <a:xfrm>
                <a:off x="2195736" y="5261052"/>
                <a:ext cx="1008111" cy="350148"/>
                <a:chOff x="2483768" y="2164708"/>
                <a:chExt cx="1008111" cy="350148"/>
              </a:xfrm>
            </p:grpSpPr>
            <p:sp>
              <p:nvSpPr>
                <p:cNvPr id="14360" name="GPS (2)"/>
                <p:cNvSpPr>
                  <a:spLocks noChangeAspect="1" noEditPoints="1"/>
                </p:cNvSpPr>
                <p:nvPr/>
              </p:nvSpPr>
              <p:spPr bwMode="auto">
                <a:xfrm>
                  <a:off x="2591780" y="2227720"/>
                  <a:ext cx="180000" cy="180000"/>
                </a:xfrm>
                <a:custGeom>
                  <a:avLst/>
                  <a:gdLst>
                    <a:gd name="T0" fmla="*/ 25195631 w 618"/>
                    <a:gd name="T1" fmla="*/ 577343 h 670"/>
                    <a:gd name="T2" fmla="*/ 1866408 w 618"/>
                    <a:gd name="T3" fmla="*/ 48069403 h 670"/>
                    <a:gd name="T4" fmla="*/ 50560777 w 618"/>
                    <a:gd name="T5" fmla="*/ 48069403 h 670"/>
                    <a:gd name="T6" fmla="*/ 27231553 w 618"/>
                    <a:gd name="T7" fmla="*/ 577343 h 670"/>
                    <a:gd name="T8" fmla="*/ 25110874 w 618"/>
                    <a:gd name="T9" fmla="*/ 5413164 h 670"/>
                    <a:gd name="T10" fmla="*/ 3647767 w 618"/>
                    <a:gd name="T11" fmla="*/ 45398955 h 670"/>
                    <a:gd name="T12" fmla="*/ 27316311 w 618"/>
                    <a:gd name="T13" fmla="*/ 5413164 h 670"/>
                    <a:gd name="T14" fmla="*/ 29606796 w 618"/>
                    <a:gd name="T15" fmla="*/ 12486627 h 670"/>
                    <a:gd name="T16" fmla="*/ 31558252 w 618"/>
                    <a:gd name="T17" fmla="*/ 13208239 h 670"/>
                    <a:gd name="T18" fmla="*/ 36393495 w 618"/>
                    <a:gd name="T19" fmla="*/ 24034836 h 670"/>
                    <a:gd name="T20" fmla="*/ 37835825 w 618"/>
                    <a:gd name="T21" fmla="*/ 24972985 h 670"/>
                    <a:gd name="T22" fmla="*/ 40889709 w 618"/>
                    <a:gd name="T23" fmla="*/ 31757642 h 670"/>
                    <a:gd name="T24" fmla="*/ 40889709 w 618"/>
                    <a:gd name="T25" fmla="*/ 33706478 h 670"/>
                    <a:gd name="T26" fmla="*/ 43265243 w 618"/>
                    <a:gd name="T27" fmla="*/ 35149970 h 670"/>
                    <a:gd name="T28" fmla="*/ 44028641 w 618"/>
                    <a:gd name="T29" fmla="*/ 36521194 h 670"/>
                    <a:gd name="T30" fmla="*/ 46573689 w 618"/>
                    <a:gd name="T31" fmla="*/ 44244269 h 670"/>
                    <a:gd name="T32" fmla="*/ 38344660 w 618"/>
                    <a:gd name="T33" fmla="*/ 42006627 h 670"/>
                    <a:gd name="T34" fmla="*/ 37496505 w 618"/>
                    <a:gd name="T35" fmla="*/ 40418866 h 670"/>
                    <a:gd name="T36" fmla="*/ 28419320 w 618"/>
                    <a:gd name="T37" fmla="*/ 38758836 h 670"/>
                    <a:gd name="T38" fmla="*/ 27316311 w 618"/>
                    <a:gd name="T39" fmla="*/ 37531612 h 670"/>
                    <a:gd name="T40" fmla="*/ 28504078 w 618"/>
                    <a:gd name="T41" fmla="*/ 32695791 h 670"/>
                    <a:gd name="T42" fmla="*/ 27316311 w 618"/>
                    <a:gd name="T43" fmla="*/ 27932239 h 670"/>
                    <a:gd name="T44" fmla="*/ 27316311 w 618"/>
                    <a:gd name="T45" fmla="*/ 25983403 h 670"/>
                    <a:gd name="T46" fmla="*/ 28504078 w 618"/>
                    <a:gd name="T47" fmla="*/ 21147582 h 670"/>
                    <a:gd name="T48" fmla="*/ 27316311 w 618"/>
                    <a:gd name="T49" fmla="*/ 16384030 h 670"/>
                    <a:gd name="T50" fmla="*/ 27316311 w 618"/>
                    <a:gd name="T51" fmla="*/ 14435194 h 670"/>
                    <a:gd name="T52" fmla="*/ 28504078 w 618"/>
                    <a:gd name="T53" fmla="*/ 9599373 h 670"/>
                    <a:gd name="T54" fmla="*/ 27316311 w 618"/>
                    <a:gd name="T55" fmla="*/ 5413164 h 670"/>
                    <a:gd name="T56" fmla="*/ 29606796 w 618"/>
                    <a:gd name="T57" fmla="*/ 18260597 h 670"/>
                    <a:gd name="T58" fmla="*/ 31897573 w 618"/>
                    <a:gd name="T59" fmla="*/ 18260597 h 670"/>
                    <a:gd name="T60" fmla="*/ 34103010 w 618"/>
                    <a:gd name="T61" fmla="*/ 20209433 h 670"/>
                    <a:gd name="T62" fmla="*/ 34103010 w 618"/>
                    <a:gd name="T63" fmla="*/ 22158269 h 670"/>
                    <a:gd name="T64" fmla="*/ 34103010 w 618"/>
                    <a:gd name="T65" fmla="*/ 20209433 h 670"/>
                    <a:gd name="T66" fmla="*/ 29606796 w 618"/>
                    <a:gd name="T67" fmla="*/ 24034836 h 670"/>
                    <a:gd name="T68" fmla="*/ 31897573 w 618"/>
                    <a:gd name="T69" fmla="*/ 24034836 h 670"/>
                    <a:gd name="T70" fmla="*/ 34103010 w 618"/>
                    <a:gd name="T71" fmla="*/ 25983403 h 670"/>
                    <a:gd name="T72" fmla="*/ 34103010 w 618"/>
                    <a:gd name="T73" fmla="*/ 27932239 h 670"/>
                    <a:gd name="T74" fmla="*/ 34103010 w 618"/>
                    <a:gd name="T75" fmla="*/ 25983403 h 670"/>
                    <a:gd name="T76" fmla="*/ 29606796 w 618"/>
                    <a:gd name="T77" fmla="*/ 29808806 h 670"/>
                    <a:gd name="T78" fmla="*/ 31897573 w 618"/>
                    <a:gd name="T79" fmla="*/ 29808806 h 670"/>
                    <a:gd name="T80" fmla="*/ 37496505 w 618"/>
                    <a:gd name="T81" fmla="*/ 28870657 h 670"/>
                    <a:gd name="T82" fmla="*/ 37496505 w 618"/>
                    <a:gd name="T83" fmla="*/ 30819224 h 670"/>
                    <a:gd name="T84" fmla="*/ 37496505 w 618"/>
                    <a:gd name="T85" fmla="*/ 28870657 h 670"/>
                    <a:gd name="T86" fmla="*/ 33000291 w 618"/>
                    <a:gd name="T87" fmla="*/ 32695791 h 670"/>
                    <a:gd name="T88" fmla="*/ 35290777 w 618"/>
                    <a:gd name="T89" fmla="*/ 32695791 h 670"/>
                    <a:gd name="T90" fmla="*/ 30709806 w 618"/>
                    <a:gd name="T91" fmla="*/ 34644627 h 670"/>
                    <a:gd name="T92" fmla="*/ 30709806 w 618"/>
                    <a:gd name="T93" fmla="*/ 36593463 h 670"/>
                    <a:gd name="T94" fmla="*/ 30709806 w 618"/>
                    <a:gd name="T95" fmla="*/ 34644627 h 670"/>
                    <a:gd name="T96" fmla="*/ 36393495 w 618"/>
                    <a:gd name="T97" fmla="*/ 35583045 h 670"/>
                    <a:gd name="T98" fmla="*/ 38684272 w 618"/>
                    <a:gd name="T99" fmla="*/ 35583045 h 670"/>
                    <a:gd name="T100" fmla="*/ 34103010 w 618"/>
                    <a:gd name="T101" fmla="*/ 37531612 h 670"/>
                    <a:gd name="T102" fmla="*/ 34103010 w 618"/>
                    <a:gd name="T103" fmla="*/ 39480448 h 670"/>
                    <a:gd name="T104" fmla="*/ 34103010 w 618"/>
                    <a:gd name="T105" fmla="*/ 37531612 h 670"/>
                    <a:gd name="T106" fmla="*/ 39786990 w 618"/>
                    <a:gd name="T107" fmla="*/ 38470030 h 670"/>
                    <a:gd name="T108" fmla="*/ 42077476 w 618"/>
                    <a:gd name="T109" fmla="*/ 38470030 h 670"/>
                    <a:gd name="T110" fmla="*/ 44283204 w 618"/>
                    <a:gd name="T111" fmla="*/ 40418866 h 670"/>
                    <a:gd name="T112" fmla="*/ 44283204 w 618"/>
                    <a:gd name="T113" fmla="*/ 42367433 h 670"/>
                    <a:gd name="T114" fmla="*/ 44283204 w 618"/>
                    <a:gd name="T115" fmla="*/ 40418866 h 670"/>
                    <a:gd name="T116" fmla="*/ 48779417 w 618"/>
                    <a:gd name="T117" fmla="*/ 45398955 h 670"/>
                    <a:gd name="T118" fmla="*/ 48524854 w 618"/>
                    <a:gd name="T119" fmla="*/ 44893612 h 67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618" h="670">
                      <a:moveTo>
                        <a:pt x="309" y="0"/>
                      </a:moveTo>
                      <a:cubicBezTo>
                        <a:pt x="304" y="0"/>
                        <a:pt x="299" y="3"/>
                        <a:pt x="297" y="8"/>
                      </a:cubicBezTo>
                      <a:cubicBezTo>
                        <a:pt x="199" y="221"/>
                        <a:pt x="102" y="435"/>
                        <a:pt x="5" y="648"/>
                      </a:cubicBezTo>
                      <a:cubicBezTo>
                        <a:pt x="0" y="659"/>
                        <a:pt x="11" y="670"/>
                        <a:pt x="22" y="666"/>
                      </a:cubicBezTo>
                      <a:lnTo>
                        <a:pt x="309" y="556"/>
                      </a:lnTo>
                      <a:lnTo>
                        <a:pt x="596" y="666"/>
                      </a:lnTo>
                      <a:cubicBezTo>
                        <a:pt x="607" y="670"/>
                        <a:pt x="618" y="659"/>
                        <a:pt x="613" y="648"/>
                      </a:cubicBezTo>
                      <a:lnTo>
                        <a:pt x="321" y="8"/>
                      </a:lnTo>
                      <a:cubicBezTo>
                        <a:pt x="318" y="2"/>
                        <a:pt x="313" y="2"/>
                        <a:pt x="309" y="0"/>
                      </a:cubicBezTo>
                      <a:close/>
                      <a:moveTo>
                        <a:pt x="296" y="75"/>
                      </a:moveTo>
                      <a:lnTo>
                        <a:pt x="296" y="532"/>
                      </a:lnTo>
                      <a:lnTo>
                        <a:pt x="43" y="629"/>
                      </a:lnTo>
                      <a:lnTo>
                        <a:pt x="296" y="75"/>
                      </a:lnTo>
                      <a:close/>
                      <a:moveTo>
                        <a:pt x="322" y="75"/>
                      </a:moveTo>
                      <a:lnTo>
                        <a:pt x="361" y="160"/>
                      </a:lnTo>
                      <a:cubicBezTo>
                        <a:pt x="354" y="161"/>
                        <a:pt x="349" y="166"/>
                        <a:pt x="349" y="173"/>
                      </a:cubicBezTo>
                      <a:cubicBezTo>
                        <a:pt x="349" y="181"/>
                        <a:pt x="355" y="187"/>
                        <a:pt x="362" y="187"/>
                      </a:cubicBezTo>
                      <a:cubicBezTo>
                        <a:pt x="366" y="187"/>
                        <a:pt x="369" y="185"/>
                        <a:pt x="372" y="183"/>
                      </a:cubicBezTo>
                      <a:lnTo>
                        <a:pt x="435" y="322"/>
                      </a:lnTo>
                      <a:cubicBezTo>
                        <a:pt x="431" y="325"/>
                        <a:pt x="429" y="329"/>
                        <a:pt x="429" y="333"/>
                      </a:cubicBezTo>
                      <a:cubicBezTo>
                        <a:pt x="429" y="341"/>
                        <a:pt x="435" y="347"/>
                        <a:pt x="442" y="347"/>
                      </a:cubicBezTo>
                      <a:cubicBezTo>
                        <a:pt x="444" y="347"/>
                        <a:pt x="445" y="347"/>
                        <a:pt x="446" y="346"/>
                      </a:cubicBezTo>
                      <a:lnTo>
                        <a:pt x="490" y="443"/>
                      </a:lnTo>
                      <a:cubicBezTo>
                        <a:pt x="488" y="441"/>
                        <a:pt x="485" y="440"/>
                        <a:pt x="482" y="440"/>
                      </a:cubicBezTo>
                      <a:cubicBezTo>
                        <a:pt x="475" y="440"/>
                        <a:pt x="469" y="446"/>
                        <a:pt x="469" y="453"/>
                      </a:cubicBezTo>
                      <a:cubicBezTo>
                        <a:pt x="469" y="461"/>
                        <a:pt x="475" y="467"/>
                        <a:pt x="482" y="467"/>
                      </a:cubicBezTo>
                      <a:cubicBezTo>
                        <a:pt x="489" y="467"/>
                        <a:pt x="495" y="461"/>
                        <a:pt x="496" y="455"/>
                      </a:cubicBezTo>
                      <a:lnTo>
                        <a:pt x="510" y="487"/>
                      </a:lnTo>
                      <a:cubicBezTo>
                        <a:pt x="509" y="489"/>
                        <a:pt x="509" y="491"/>
                        <a:pt x="509" y="493"/>
                      </a:cubicBezTo>
                      <a:cubicBezTo>
                        <a:pt x="509" y="500"/>
                        <a:pt x="513" y="505"/>
                        <a:pt x="519" y="506"/>
                      </a:cubicBezTo>
                      <a:lnTo>
                        <a:pt x="562" y="600"/>
                      </a:lnTo>
                      <a:cubicBezTo>
                        <a:pt x="555" y="600"/>
                        <a:pt x="549" y="606"/>
                        <a:pt x="549" y="613"/>
                      </a:cubicBezTo>
                      <a:cubicBezTo>
                        <a:pt x="549" y="616"/>
                        <a:pt x="550" y="618"/>
                        <a:pt x="551" y="620"/>
                      </a:cubicBezTo>
                      <a:lnTo>
                        <a:pt x="452" y="582"/>
                      </a:lnTo>
                      <a:cubicBezTo>
                        <a:pt x="454" y="580"/>
                        <a:pt x="456" y="577"/>
                        <a:pt x="456" y="573"/>
                      </a:cubicBezTo>
                      <a:cubicBezTo>
                        <a:pt x="456" y="566"/>
                        <a:pt x="450" y="560"/>
                        <a:pt x="442" y="560"/>
                      </a:cubicBezTo>
                      <a:cubicBezTo>
                        <a:pt x="435" y="560"/>
                        <a:pt x="429" y="566"/>
                        <a:pt x="429" y="573"/>
                      </a:cubicBezTo>
                      <a:lnTo>
                        <a:pt x="335" y="537"/>
                      </a:lnTo>
                      <a:cubicBezTo>
                        <a:pt x="335" y="536"/>
                        <a:pt x="336" y="535"/>
                        <a:pt x="336" y="533"/>
                      </a:cubicBezTo>
                      <a:cubicBezTo>
                        <a:pt x="336" y="526"/>
                        <a:pt x="330" y="520"/>
                        <a:pt x="322" y="520"/>
                      </a:cubicBezTo>
                      <a:lnTo>
                        <a:pt x="322" y="467"/>
                      </a:lnTo>
                      <a:cubicBezTo>
                        <a:pt x="330" y="467"/>
                        <a:pt x="336" y="461"/>
                        <a:pt x="336" y="453"/>
                      </a:cubicBezTo>
                      <a:cubicBezTo>
                        <a:pt x="336" y="446"/>
                        <a:pt x="330" y="440"/>
                        <a:pt x="322" y="440"/>
                      </a:cubicBezTo>
                      <a:lnTo>
                        <a:pt x="322" y="387"/>
                      </a:lnTo>
                      <a:cubicBezTo>
                        <a:pt x="330" y="387"/>
                        <a:pt x="336" y="381"/>
                        <a:pt x="336" y="373"/>
                      </a:cubicBezTo>
                      <a:cubicBezTo>
                        <a:pt x="336" y="366"/>
                        <a:pt x="330" y="360"/>
                        <a:pt x="322" y="360"/>
                      </a:cubicBezTo>
                      <a:lnTo>
                        <a:pt x="322" y="307"/>
                      </a:lnTo>
                      <a:cubicBezTo>
                        <a:pt x="330" y="307"/>
                        <a:pt x="336" y="301"/>
                        <a:pt x="336" y="293"/>
                      </a:cubicBezTo>
                      <a:cubicBezTo>
                        <a:pt x="336" y="286"/>
                        <a:pt x="330" y="280"/>
                        <a:pt x="322" y="280"/>
                      </a:cubicBezTo>
                      <a:lnTo>
                        <a:pt x="322" y="227"/>
                      </a:lnTo>
                      <a:cubicBezTo>
                        <a:pt x="330" y="227"/>
                        <a:pt x="336" y="221"/>
                        <a:pt x="336" y="213"/>
                      </a:cubicBezTo>
                      <a:cubicBezTo>
                        <a:pt x="336" y="206"/>
                        <a:pt x="330" y="200"/>
                        <a:pt x="322" y="200"/>
                      </a:cubicBezTo>
                      <a:lnTo>
                        <a:pt x="322" y="147"/>
                      </a:lnTo>
                      <a:cubicBezTo>
                        <a:pt x="330" y="147"/>
                        <a:pt x="336" y="141"/>
                        <a:pt x="336" y="133"/>
                      </a:cubicBezTo>
                      <a:cubicBezTo>
                        <a:pt x="336" y="126"/>
                        <a:pt x="330" y="120"/>
                        <a:pt x="322" y="120"/>
                      </a:cubicBezTo>
                      <a:lnTo>
                        <a:pt x="322" y="75"/>
                      </a:lnTo>
                      <a:close/>
                      <a:moveTo>
                        <a:pt x="362" y="240"/>
                      </a:moveTo>
                      <a:cubicBezTo>
                        <a:pt x="355" y="240"/>
                        <a:pt x="349" y="246"/>
                        <a:pt x="349" y="253"/>
                      </a:cubicBezTo>
                      <a:cubicBezTo>
                        <a:pt x="349" y="261"/>
                        <a:pt x="355" y="267"/>
                        <a:pt x="362" y="267"/>
                      </a:cubicBezTo>
                      <a:cubicBezTo>
                        <a:pt x="370" y="267"/>
                        <a:pt x="376" y="261"/>
                        <a:pt x="376" y="253"/>
                      </a:cubicBezTo>
                      <a:cubicBezTo>
                        <a:pt x="376" y="246"/>
                        <a:pt x="370" y="240"/>
                        <a:pt x="362" y="240"/>
                      </a:cubicBezTo>
                      <a:close/>
                      <a:moveTo>
                        <a:pt x="402" y="280"/>
                      </a:moveTo>
                      <a:cubicBezTo>
                        <a:pt x="395" y="280"/>
                        <a:pt x="389" y="286"/>
                        <a:pt x="389" y="293"/>
                      </a:cubicBezTo>
                      <a:cubicBezTo>
                        <a:pt x="389" y="301"/>
                        <a:pt x="395" y="307"/>
                        <a:pt x="402" y="307"/>
                      </a:cubicBezTo>
                      <a:cubicBezTo>
                        <a:pt x="410" y="307"/>
                        <a:pt x="416" y="301"/>
                        <a:pt x="416" y="293"/>
                      </a:cubicBezTo>
                      <a:cubicBezTo>
                        <a:pt x="416" y="286"/>
                        <a:pt x="410" y="280"/>
                        <a:pt x="402" y="280"/>
                      </a:cubicBezTo>
                      <a:close/>
                      <a:moveTo>
                        <a:pt x="362" y="320"/>
                      </a:moveTo>
                      <a:cubicBezTo>
                        <a:pt x="355" y="320"/>
                        <a:pt x="349" y="326"/>
                        <a:pt x="349" y="333"/>
                      </a:cubicBezTo>
                      <a:cubicBezTo>
                        <a:pt x="349" y="341"/>
                        <a:pt x="355" y="347"/>
                        <a:pt x="362" y="347"/>
                      </a:cubicBezTo>
                      <a:cubicBezTo>
                        <a:pt x="370" y="347"/>
                        <a:pt x="376" y="341"/>
                        <a:pt x="376" y="333"/>
                      </a:cubicBezTo>
                      <a:cubicBezTo>
                        <a:pt x="376" y="326"/>
                        <a:pt x="370" y="320"/>
                        <a:pt x="362" y="320"/>
                      </a:cubicBezTo>
                      <a:close/>
                      <a:moveTo>
                        <a:pt x="402" y="360"/>
                      </a:moveTo>
                      <a:cubicBezTo>
                        <a:pt x="395" y="360"/>
                        <a:pt x="389" y="366"/>
                        <a:pt x="389" y="373"/>
                      </a:cubicBezTo>
                      <a:cubicBezTo>
                        <a:pt x="389" y="381"/>
                        <a:pt x="395" y="387"/>
                        <a:pt x="402" y="387"/>
                      </a:cubicBezTo>
                      <a:cubicBezTo>
                        <a:pt x="410" y="387"/>
                        <a:pt x="416" y="381"/>
                        <a:pt x="416" y="373"/>
                      </a:cubicBezTo>
                      <a:cubicBezTo>
                        <a:pt x="416" y="366"/>
                        <a:pt x="410" y="360"/>
                        <a:pt x="402" y="360"/>
                      </a:cubicBezTo>
                      <a:close/>
                      <a:moveTo>
                        <a:pt x="362" y="400"/>
                      </a:moveTo>
                      <a:cubicBezTo>
                        <a:pt x="355" y="400"/>
                        <a:pt x="349" y="406"/>
                        <a:pt x="349" y="413"/>
                      </a:cubicBezTo>
                      <a:cubicBezTo>
                        <a:pt x="349" y="421"/>
                        <a:pt x="355" y="427"/>
                        <a:pt x="362" y="427"/>
                      </a:cubicBezTo>
                      <a:cubicBezTo>
                        <a:pt x="370" y="427"/>
                        <a:pt x="376" y="421"/>
                        <a:pt x="376" y="413"/>
                      </a:cubicBezTo>
                      <a:cubicBezTo>
                        <a:pt x="376" y="406"/>
                        <a:pt x="370" y="400"/>
                        <a:pt x="362" y="400"/>
                      </a:cubicBezTo>
                      <a:close/>
                      <a:moveTo>
                        <a:pt x="442" y="400"/>
                      </a:moveTo>
                      <a:cubicBezTo>
                        <a:pt x="435" y="400"/>
                        <a:pt x="429" y="406"/>
                        <a:pt x="429" y="413"/>
                      </a:cubicBezTo>
                      <a:cubicBezTo>
                        <a:pt x="429" y="421"/>
                        <a:pt x="435" y="427"/>
                        <a:pt x="442" y="427"/>
                      </a:cubicBezTo>
                      <a:cubicBezTo>
                        <a:pt x="450" y="427"/>
                        <a:pt x="456" y="421"/>
                        <a:pt x="456" y="413"/>
                      </a:cubicBezTo>
                      <a:cubicBezTo>
                        <a:pt x="456" y="406"/>
                        <a:pt x="450" y="400"/>
                        <a:pt x="442" y="400"/>
                      </a:cubicBezTo>
                      <a:close/>
                      <a:moveTo>
                        <a:pt x="402" y="440"/>
                      </a:moveTo>
                      <a:cubicBezTo>
                        <a:pt x="395" y="440"/>
                        <a:pt x="389" y="446"/>
                        <a:pt x="389" y="453"/>
                      </a:cubicBezTo>
                      <a:cubicBezTo>
                        <a:pt x="389" y="461"/>
                        <a:pt x="395" y="467"/>
                        <a:pt x="402" y="467"/>
                      </a:cubicBezTo>
                      <a:cubicBezTo>
                        <a:pt x="410" y="467"/>
                        <a:pt x="416" y="461"/>
                        <a:pt x="416" y="453"/>
                      </a:cubicBezTo>
                      <a:cubicBezTo>
                        <a:pt x="416" y="446"/>
                        <a:pt x="410" y="440"/>
                        <a:pt x="402" y="440"/>
                      </a:cubicBezTo>
                      <a:close/>
                      <a:moveTo>
                        <a:pt x="362" y="480"/>
                      </a:moveTo>
                      <a:cubicBezTo>
                        <a:pt x="355" y="480"/>
                        <a:pt x="349" y="486"/>
                        <a:pt x="349" y="493"/>
                      </a:cubicBezTo>
                      <a:cubicBezTo>
                        <a:pt x="349" y="501"/>
                        <a:pt x="355" y="507"/>
                        <a:pt x="362" y="507"/>
                      </a:cubicBezTo>
                      <a:cubicBezTo>
                        <a:pt x="370" y="507"/>
                        <a:pt x="376" y="501"/>
                        <a:pt x="376" y="493"/>
                      </a:cubicBezTo>
                      <a:cubicBezTo>
                        <a:pt x="376" y="486"/>
                        <a:pt x="370" y="480"/>
                        <a:pt x="362" y="480"/>
                      </a:cubicBezTo>
                      <a:close/>
                      <a:moveTo>
                        <a:pt x="442" y="480"/>
                      </a:moveTo>
                      <a:cubicBezTo>
                        <a:pt x="435" y="480"/>
                        <a:pt x="429" y="486"/>
                        <a:pt x="429" y="493"/>
                      </a:cubicBezTo>
                      <a:cubicBezTo>
                        <a:pt x="429" y="501"/>
                        <a:pt x="435" y="507"/>
                        <a:pt x="442" y="507"/>
                      </a:cubicBezTo>
                      <a:cubicBezTo>
                        <a:pt x="450" y="507"/>
                        <a:pt x="456" y="501"/>
                        <a:pt x="456" y="493"/>
                      </a:cubicBezTo>
                      <a:cubicBezTo>
                        <a:pt x="456" y="486"/>
                        <a:pt x="450" y="480"/>
                        <a:pt x="442" y="480"/>
                      </a:cubicBezTo>
                      <a:close/>
                      <a:moveTo>
                        <a:pt x="402" y="520"/>
                      </a:moveTo>
                      <a:cubicBezTo>
                        <a:pt x="395" y="520"/>
                        <a:pt x="389" y="526"/>
                        <a:pt x="389" y="533"/>
                      </a:cubicBezTo>
                      <a:cubicBezTo>
                        <a:pt x="389" y="541"/>
                        <a:pt x="395" y="547"/>
                        <a:pt x="402" y="547"/>
                      </a:cubicBezTo>
                      <a:cubicBezTo>
                        <a:pt x="410" y="547"/>
                        <a:pt x="416" y="541"/>
                        <a:pt x="416" y="533"/>
                      </a:cubicBezTo>
                      <a:cubicBezTo>
                        <a:pt x="416" y="526"/>
                        <a:pt x="410" y="520"/>
                        <a:pt x="402" y="520"/>
                      </a:cubicBezTo>
                      <a:close/>
                      <a:moveTo>
                        <a:pt x="482" y="520"/>
                      </a:moveTo>
                      <a:cubicBezTo>
                        <a:pt x="475" y="520"/>
                        <a:pt x="469" y="526"/>
                        <a:pt x="469" y="533"/>
                      </a:cubicBezTo>
                      <a:cubicBezTo>
                        <a:pt x="469" y="541"/>
                        <a:pt x="475" y="547"/>
                        <a:pt x="482" y="547"/>
                      </a:cubicBezTo>
                      <a:cubicBezTo>
                        <a:pt x="490" y="547"/>
                        <a:pt x="496" y="541"/>
                        <a:pt x="496" y="533"/>
                      </a:cubicBezTo>
                      <a:cubicBezTo>
                        <a:pt x="496" y="526"/>
                        <a:pt x="490" y="520"/>
                        <a:pt x="482" y="520"/>
                      </a:cubicBezTo>
                      <a:close/>
                      <a:moveTo>
                        <a:pt x="522" y="560"/>
                      </a:moveTo>
                      <a:cubicBezTo>
                        <a:pt x="515" y="560"/>
                        <a:pt x="509" y="566"/>
                        <a:pt x="509" y="573"/>
                      </a:cubicBezTo>
                      <a:cubicBezTo>
                        <a:pt x="509" y="581"/>
                        <a:pt x="515" y="587"/>
                        <a:pt x="522" y="587"/>
                      </a:cubicBezTo>
                      <a:cubicBezTo>
                        <a:pt x="530" y="587"/>
                        <a:pt x="536" y="581"/>
                        <a:pt x="536" y="573"/>
                      </a:cubicBezTo>
                      <a:cubicBezTo>
                        <a:pt x="536" y="566"/>
                        <a:pt x="530" y="560"/>
                        <a:pt x="522" y="560"/>
                      </a:cubicBezTo>
                      <a:close/>
                      <a:moveTo>
                        <a:pt x="572" y="622"/>
                      </a:moveTo>
                      <a:lnTo>
                        <a:pt x="575" y="629"/>
                      </a:lnTo>
                      <a:lnTo>
                        <a:pt x="567" y="626"/>
                      </a:lnTo>
                      <a:cubicBezTo>
                        <a:pt x="569" y="625"/>
                        <a:pt x="571" y="624"/>
                        <a:pt x="572" y="622"/>
                      </a:cubicBez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493000" y="2163816"/>
                  <a:ext cx="998059" cy="34961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r">
                    <a:defRPr/>
                  </a:pPr>
                  <a:r>
                    <a:rPr lang="ko-KR" altLang="en-US" sz="4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노원구</a:t>
                  </a: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4956676" y="5288355"/>
                <a:ext cx="1669068" cy="259388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783817" y="4002691"/>
                <a:ext cx="930394" cy="287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희망 재능</a:t>
                </a:r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>
                <a:off x="3203028" y="4143661"/>
                <a:ext cx="507487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39" name="Rectangle 2"/>
          <p:cNvSpPr txBox="1">
            <a:spLocks noChangeArrowheads="1"/>
          </p:cNvSpPr>
          <p:nvPr/>
        </p:nvSpPr>
        <p:spPr bwMode="auto">
          <a:xfrm>
            <a:off x="8594725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재능교환 리스트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그룹 28"/>
          <p:cNvGrpSpPr>
            <a:grpSpLocks/>
          </p:cNvGrpSpPr>
          <p:nvPr/>
        </p:nvGrpSpPr>
        <p:grpSpPr bwMode="auto">
          <a:xfrm>
            <a:off x="1065213" y="765175"/>
            <a:ext cx="5122862" cy="2303463"/>
            <a:chOff x="1835696" y="3717032"/>
            <a:chExt cx="5123744" cy="2304256"/>
          </a:xfrm>
        </p:grpSpPr>
        <p:sp>
          <p:nvSpPr>
            <p:cNvPr id="17" name="Modal Dialog Overlay"/>
            <p:cNvSpPr>
              <a:spLocks/>
            </p:cNvSpPr>
            <p:nvPr/>
          </p:nvSpPr>
          <p:spPr bwMode="auto">
            <a:xfrm>
              <a:off x="1835696" y="3717032"/>
              <a:ext cx="5123744" cy="2304256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23082" y="4004469"/>
              <a:ext cx="936786" cy="2890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</a:t>
              </a:r>
              <a:r>
                <a:rPr lang="ko-KR" altLang="en-US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재능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23082" y="4639688"/>
              <a:ext cx="4537856" cy="43194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16391" name="그룹 20"/>
            <p:cNvGrpSpPr>
              <a:grpSpLocks/>
            </p:cNvGrpSpPr>
            <p:nvPr/>
          </p:nvGrpSpPr>
          <p:grpSpPr bwMode="auto">
            <a:xfrm>
              <a:off x="2195736" y="5261052"/>
              <a:ext cx="792088" cy="306024"/>
              <a:chOff x="2483768" y="2164708"/>
              <a:chExt cx="792088" cy="306024"/>
            </a:xfrm>
          </p:grpSpPr>
          <p:sp>
            <p:nvSpPr>
              <p:cNvPr id="1639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5195631 w 618"/>
                  <a:gd name="T1" fmla="*/ 577343 h 670"/>
                  <a:gd name="T2" fmla="*/ 1866408 w 618"/>
                  <a:gd name="T3" fmla="*/ 48069403 h 670"/>
                  <a:gd name="T4" fmla="*/ 50560777 w 618"/>
                  <a:gd name="T5" fmla="*/ 48069403 h 670"/>
                  <a:gd name="T6" fmla="*/ 27231553 w 618"/>
                  <a:gd name="T7" fmla="*/ 577343 h 670"/>
                  <a:gd name="T8" fmla="*/ 25110874 w 618"/>
                  <a:gd name="T9" fmla="*/ 5413164 h 670"/>
                  <a:gd name="T10" fmla="*/ 3647767 w 618"/>
                  <a:gd name="T11" fmla="*/ 45398955 h 670"/>
                  <a:gd name="T12" fmla="*/ 27316311 w 618"/>
                  <a:gd name="T13" fmla="*/ 5413164 h 670"/>
                  <a:gd name="T14" fmla="*/ 29606796 w 618"/>
                  <a:gd name="T15" fmla="*/ 12486627 h 670"/>
                  <a:gd name="T16" fmla="*/ 31558252 w 618"/>
                  <a:gd name="T17" fmla="*/ 13208239 h 670"/>
                  <a:gd name="T18" fmla="*/ 36393495 w 618"/>
                  <a:gd name="T19" fmla="*/ 24034836 h 670"/>
                  <a:gd name="T20" fmla="*/ 37835825 w 618"/>
                  <a:gd name="T21" fmla="*/ 24972985 h 670"/>
                  <a:gd name="T22" fmla="*/ 40889709 w 618"/>
                  <a:gd name="T23" fmla="*/ 31757642 h 670"/>
                  <a:gd name="T24" fmla="*/ 40889709 w 618"/>
                  <a:gd name="T25" fmla="*/ 33706478 h 670"/>
                  <a:gd name="T26" fmla="*/ 43265243 w 618"/>
                  <a:gd name="T27" fmla="*/ 35149970 h 670"/>
                  <a:gd name="T28" fmla="*/ 44028641 w 618"/>
                  <a:gd name="T29" fmla="*/ 36521194 h 670"/>
                  <a:gd name="T30" fmla="*/ 46573689 w 618"/>
                  <a:gd name="T31" fmla="*/ 44244269 h 670"/>
                  <a:gd name="T32" fmla="*/ 38344660 w 618"/>
                  <a:gd name="T33" fmla="*/ 42006627 h 670"/>
                  <a:gd name="T34" fmla="*/ 37496505 w 618"/>
                  <a:gd name="T35" fmla="*/ 40418866 h 670"/>
                  <a:gd name="T36" fmla="*/ 28419320 w 618"/>
                  <a:gd name="T37" fmla="*/ 38758836 h 670"/>
                  <a:gd name="T38" fmla="*/ 27316311 w 618"/>
                  <a:gd name="T39" fmla="*/ 37531612 h 670"/>
                  <a:gd name="T40" fmla="*/ 28504078 w 618"/>
                  <a:gd name="T41" fmla="*/ 32695791 h 670"/>
                  <a:gd name="T42" fmla="*/ 27316311 w 618"/>
                  <a:gd name="T43" fmla="*/ 27932239 h 670"/>
                  <a:gd name="T44" fmla="*/ 27316311 w 618"/>
                  <a:gd name="T45" fmla="*/ 25983403 h 670"/>
                  <a:gd name="T46" fmla="*/ 28504078 w 618"/>
                  <a:gd name="T47" fmla="*/ 21147582 h 670"/>
                  <a:gd name="T48" fmla="*/ 27316311 w 618"/>
                  <a:gd name="T49" fmla="*/ 16384030 h 670"/>
                  <a:gd name="T50" fmla="*/ 27316311 w 618"/>
                  <a:gd name="T51" fmla="*/ 14435194 h 670"/>
                  <a:gd name="T52" fmla="*/ 28504078 w 618"/>
                  <a:gd name="T53" fmla="*/ 9599373 h 670"/>
                  <a:gd name="T54" fmla="*/ 27316311 w 618"/>
                  <a:gd name="T55" fmla="*/ 5413164 h 670"/>
                  <a:gd name="T56" fmla="*/ 29606796 w 618"/>
                  <a:gd name="T57" fmla="*/ 18260597 h 670"/>
                  <a:gd name="T58" fmla="*/ 31897573 w 618"/>
                  <a:gd name="T59" fmla="*/ 18260597 h 670"/>
                  <a:gd name="T60" fmla="*/ 34103010 w 618"/>
                  <a:gd name="T61" fmla="*/ 20209433 h 670"/>
                  <a:gd name="T62" fmla="*/ 34103010 w 618"/>
                  <a:gd name="T63" fmla="*/ 22158269 h 670"/>
                  <a:gd name="T64" fmla="*/ 34103010 w 618"/>
                  <a:gd name="T65" fmla="*/ 20209433 h 670"/>
                  <a:gd name="T66" fmla="*/ 29606796 w 618"/>
                  <a:gd name="T67" fmla="*/ 24034836 h 670"/>
                  <a:gd name="T68" fmla="*/ 31897573 w 618"/>
                  <a:gd name="T69" fmla="*/ 24034836 h 670"/>
                  <a:gd name="T70" fmla="*/ 34103010 w 618"/>
                  <a:gd name="T71" fmla="*/ 25983403 h 670"/>
                  <a:gd name="T72" fmla="*/ 34103010 w 618"/>
                  <a:gd name="T73" fmla="*/ 27932239 h 670"/>
                  <a:gd name="T74" fmla="*/ 34103010 w 618"/>
                  <a:gd name="T75" fmla="*/ 25983403 h 670"/>
                  <a:gd name="T76" fmla="*/ 29606796 w 618"/>
                  <a:gd name="T77" fmla="*/ 29808806 h 670"/>
                  <a:gd name="T78" fmla="*/ 31897573 w 618"/>
                  <a:gd name="T79" fmla="*/ 29808806 h 670"/>
                  <a:gd name="T80" fmla="*/ 37496505 w 618"/>
                  <a:gd name="T81" fmla="*/ 28870657 h 670"/>
                  <a:gd name="T82" fmla="*/ 37496505 w 618"/>
                  <a:gd name="T83" fmla="*/ 30819224 h 670"/>
                  <a:gd name="T84" fmla="*/ 37496505 w 618"/>
                  <a:gd name="T85" fmla="*/ 28870657 h 670"/>
                  <a:gd name="T86" fmla="*/ 33000291 w 618"/>
                  <a:gd name="T87" fmla="*/ 32695791 h 670"/>
                  <a:gd name="T88" fmla="*/ 35290777 w 618"/>
                  <a:gd name="T89" fmla="*/ 32695791 h 670"/>
                  <a:gd name="T90" fmla="*/ 30709806 w 618"/>
                  <a:gd name="T91" fmla="*/ 34644627 h 670"/>
                  <a:gd name="T92" fmla="*/ 30709806 w 618"/>
                  <a:gd name="T93" fmla="*/ 36593463 h 670"/>
                  <a:gd name="T94" fmla="*/ 30709806 w 618"/>
                  <a:gd name="T95" fmla="*/ 34644627 h 670"/>
                  <a:gd name="T96" fmla="*/ 36393495 w 618"/>
                  <a:gd name="T97" fmla="*/ 35583045 h 670"/>
                  <a:gd name="T98" fmla="*/ 38684272 w 618"/>
                  <a:gd name="T99" fmla="*/ 35583045 h 670"/>
                  <a:gd name="T100" fmla="*/ 34103010 w 618"/>
                  <a:gd name="T101" fmla="*/ 37531612 h 670"/>
                  <a:gd name="T102" fmla="*/ 34103010 w 618"/>
                  <a:gd name="T103" fmla="*/ 39480448 h 670"/>
                  <a:gd name="T104" fmla="*/ 34103010 w 618"/>
                  <a:gd name="T105" fmla="*/ 37531612 h 670"/>
                  <a:gd name="T106" fmla="*/ 39786990 w 618"/>
                  <a:gd name="T107" fmla="*/ 38470030 h 670"/>
                  <a:gd name="T108" fmla="*/ 42077476 w 618"/>
                  <a:gd name="T109" fmla="*/ 38470030 h 670"/>
                  <a:gd name="T110" fmla="*/ 44283204 w 618"/>
                  <a:gd name="T111" fmla="*/ 40418866 h 670"/>
                  <a:gd name="T112" fmla="*/ 44283204 w 618"/>
                  <a:gd name="T113" fmla="*/ 42367433 h 670"/>
                  <a:gd name="T114" fmla="*/ 44283204 w 618"/>
                  <a:gd name="T115" fmla="*/ 40418866 h 670"/>
                  <a:gd name="T116" fmla="*/ 48779417 w 618"/>
                  <a:gd name="T117" fmla="*/ 45398955 h 670"/>
                  <a:gd name="T118" fmla="*/ 48524854 w 618"/>
                  <a:gd name="T119" fmla="*/ 44893612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84152" y="2164269"/>
                <a:ext cx="792299" cy="30649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5640001" y="5287611"/>
              <a:ext cx="987595" cy="21597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79131" y="4004469"/>
              <a:ext cx="936786" cy="2890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204357" y="4144217"/>
              <a:ext cx="50332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7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재능교환 상세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그룹 1"/>
          <p:cNvGrpSpPr>
            <a:grpSpLocks/>
          </p:cNvGrpSpPr>
          <p:nvPr/>
        </p:nvGrpSpPr>
        <p:grpSpPr bwMode="auto">
          <a:xfrm>
            <a:off x="0" y="0"/>
            <a:ext cx="7905750" cy="6858000"/>
            <a:chOff x="381000" y="0"/>
            <a:chExt cx="9144000" cy="6864307"/>
          </a:xfrm>
        </p:grpSpPr>
        <p:grpSp>
          <p:nvGrpSpPr>
            <p:cNvPr id="17413" name="Browser" descr="&lt;SmartSettings&gt;&lt;SmartResize enabled=&quot;True&quot; minWidth=&quot;140&quot; minHeight=&quot;50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81000" y="0"/>
              <a:ext cx="9144000" cy="6858000"/>
              <a:chOff x="595684" y="1261242"/>
              <a:chExt cx="6668462" cy="4352544"/>
            </a:xfrm>
          </p:grpSpPr>
          <p:sp>
            <p:nvSpPr>
              <p:cNvPr id="1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972" y="1601265"/>
                <a:ext cx="6668174" cy="401298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972" y="1261242"/>
                <a:ext cx="6668174" cy="3412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286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17459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90665" y="1456440"/>
                <a:ext cx="108825" cy="71535"/>
              </a:xfrm>
              <a:custGeom>
                <a:avLst/>
                <a:gdLst>
                  <a:gd name="T0" fmla="*/ 0 w 415"/>
                  <a:gd name="T1" fmla="*/ 16560700 h 309"/>
                  <a:gd name="T2" fmla="*/ 28537062 w 415"/>
                  <a:gd name="T3" fmla="*/ 16560700 h 309"/>
                  <a:gd name="T4" fmla="*/ 0 w 415"/>
                  <a:gd name="T5" fmla="*/ 8307089 h 309"/>
                  <a:gd name="T6" fmla="*/ 28537062 w 415"/>
                  <a:gd name="T7" fmla="*/ 8307089 h 309"/>
                  <a:gd name="T8" fmla="*/ 0 w 415"/>
                  <a:gd name="T9" fmla="*/ 0 h 309"/>
                  <a:gd name="T10" fmla="*/ 28537062 w 415"/>
                  <a:gd name="T11" fmla="*/ 0 h 3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460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10355" y="1306460"/>
                <a:ext cx="71779" cy="60452"/>
              </a:xfrm>
              <a:custGeom>
                <a:avLst/>
                <a:gdLst>
                  <a:gd name="T0" fmla="*/ 20284350 w 254"/>
                  <a:gd name="T1" fmla="*/ 0 h 254"/>
                  <a:gd name="T2" fmla="*/ 0 w 254"/>
                  <a:gd name="T3" fmla="*/ 14387576 h 254"/>
                  <a:gd name="T4" fmla="*/ 0 w 254"/>
                  <a:gd name="T5" fmla="*/ 0 h 254"/>
                  <a:gd name="T6" fmla="*/ 20284350 w 254"/>
                  <a:gd name="T7" fmla="*/ 14387576 h 25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1253970" y="1417086"/>
                <a:ext cx="5771397" cy="1511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37744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17462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309670" y="1449891"/>
                <a:ext cx="68306" cy="84633"/>
              </a:xfrm>
              <a:custGeom>
                <a:avLst/>
                <a:gdLst>
                  <a:gd name="T0" fmla="*/ 10559845 w 260"/>
                  <a:gd name="T1" fmla="*/ 372201 h 367"/>
                  <a:gd name="T2" fmla="*/ 10559845 w 260"/>
                  <a:gd name="T3" fmla="*/ 5743514 h 367"/>
                  <a:gd name="T4" fmla="*/ 17461903 w 260"/>
                  <a:gd name="T5" fmla="*/ 5743514 h 367"/>
                  <a:gd name="T6" fmla="*/ 0 w 260"/>
                  <a:gd name="T7" fmla="*/ 0 h 367"/>
                  <a:gd name="T8" fmla="*/ 0 w 260"/>
                  <a:gd name="T9" fmla="*/ 19517016 h 367"/>
                  <a:gd name="T10" fmla="*/ 17945037 w 260"/>
                  <a:gd name="T11" fmla="*/ 19517016 h 367"/>
                  <a:gd name="T12" fmla="*/ 17945037 w 260"/>
                  <a:gd name="T13" fmla="*/ 5318043 h 367"/>
                  <a:gd name="T14" fmla="*/ 11112073 w 260"/>
                  <a:gd name="T15" fmla="*/ 53270 h 367"/>
                  <a:gd name="T16" fmla="*/ 0 w 260"/>
                  <a:gd name="T17" fmla="*/ 0 h 3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7463" name="Navigation Buttons"/>
              <p:cNvGrpSpPr>
                <a:grpSpLocks/>
              </p:cNvGrpSpPr>
              <p:nvPr/>
            </p:nvGrpSpPr>
            <p:grpSpPr bwMode="auto">
              <a:xfrm>
                <a:off x="687510" y="1437296"/>
                <a:ext cx="467719" cy="109822"/>
                <a:chOff x="687510" y="1437296"/>
                <a:chExt cx="467719" cy="109822"/>
              </a:xfrm>
            </p:grpSpPr>
            <p:sp>
              <p:nvSpPr>
                <p:cNvPr id="17464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87510" y="1453921"/>
                  <a:ext cx="111141" cy="76573"/>
                </a:xfrm>
                <a:custGeom>
                  <a:avLst/>
                  <a:gdLst>
                    <a:gd name="T0" fmla="*/ 10976422 w 423"/>
                    <a:gd name="T1" fmla="*/ 17660917 h 332"/>
                    <a:gd name="T2" fmla="*/ 0 w 423"/>
                    <a:gd name="T3" fmla="*/ 8830574 h 332"/>
                    <a:gd name="T4" fmla="*/ 10976422 w 423"/>
                    <a:gd name="T5" fmla="*/ 0 h 332"/>
                    <a:gd name="T6" fmla="*/ 1035477 w 423"/>
                    <a:gd name="T7" fmla="*/ 8830574 h 332"/>
                    <a:gd name="T8" fmla="*/ 29201707 w 423"/>
                    <a:gd name="T9" fmla="*/ 8830574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7465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63483" y="1453921"/>
                  <a:ext cx="111141" cy="76573"/>
                </a:xfrm>
                <a:custGeom>
                  <a:avLst/>
                  <a:gdLst>
                    <a:gd name="T0" fmla="*/ 18294124 w 423"/>
                    <a:gd name="T1" fmla="*/ 0 h 332"/>
                    <a:gd name="T2" fmla="*/ 29201707 w 423"/>
                    <a:gd name="T3" fmla="*/ 8830574 h 332"/>
                    <a:gd name="T4" fmla="*/ 18294124 w 423"/>
                    <a:gd name="T5" fmla="*/ 17660917 h 332"/>
                    <a:gd name="T6" fmla="*/ 28166230 w 423"/>
                    <a:gd name="T7" fmla="*/ 8830574 h 332"/>
                    <a:gd name="T8" fmla="*/ 0 w 423"/>
                    <a:gd name="T9" fmla="*/ 8830574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746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39457" y="1437296"/>
                  <a:ext cx="115772" cy="109822"/>
                </a:xfrm>
                <a:custGeom>
                  <a:avLst/>
                  <a:gdLst>
                    <a:gd name="T0" fmla="*/ 30392644 w 441"/>
                    <a:gd name="T1" fmla="*/ 375804 h 474"/>
                    <a:gd name="T2" fmla="*/ 30392644 w 441"/>
                    <a:gd name="T3" fmla="*/ 7730171 h 474"/>
                    <a:gd name="T4" fmla="*/ 20399499 w 441"/>
                    <a:gd name="T5" fmla="*/ 7730171 h 474"/>
                    <a:gd name="T6" fmla="*/ 30185777 w 441"/>
                    <a:gd name="T7" fmla="*/ 16587524 h 474"/>
                    <a:gd name="T8" fmla="*/ 11440426 w 441"/>
                    <a:gd name="T9" fmla="*/ 23297556 h 474"/>
                    <a:gd name="T10" fmla="*/ 2825519 w 441"/>
                    <a:gd name="T11" fmla="*/ 8696327 h 474"/>
                    <a:gd name="T12" fmla="*/ 21571133 w 441"/>
                    <a:gd name="T13" fmla="*/ 1986295 h 474"/>
                    <a:gd name="T14" fmla="*/ 29496658 w 441"/>
                    <a:gd name="T15" fmla="*/ 7461640 h 4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26" name="직사각형 25"/>
            <p:cNvSpPr/>
            <p:nvPr/>
          </p:nvSpPr>
          <p:spPr>
            <a:xfrm>
              <a:off x="381395" y="556213"/>
              <a:ext cx="9143605" cy="639925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header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395" y="6222522"/>
              <a:ext cx="9143605" cy="641785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footer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Line"/>
            <p:cNvCxnSpPr>
              <a:cxnSpLocks/>
            </p:cNvCxnSpPr>
            <p:nvPr/>
          </p:nvCxnSpPr>
          <p:spPr bwMode="auto">
            <a:xfrm>
              <a:off x="2459402" y="1988602"/>
              <a:ext cx="0" cy="3720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e"/>
            <p:cNvCxnSpPr>
              <a:cxnSpLocks/>
            </p:cNvCxnSpPr>
            <p:nvPr/>
          </p:nvCxnSpPr>
          <p:spPr bwMode="auto">
            <a:xfrm>
              <a:off x="3610958" y="1988602"/>
              <a:ext cx="0" cy="3720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8" name="TextBox 40"/>
            <p:cNvSpPr txBox="1">
              <a:spLocks noChangeArrowheads="1"/>
            </p:cNvSpPr>
            <p:nvPr/>
          </p:nvSpPr>
          <p:spPr bwMode="auto">
            <a:xfrm>
              <a:off x="1473834" y="2036568"/>
              <a:ext cx="936104" cy="540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Language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19" name="TextBox 46"/>
            <p:cNvSpPr txBox="1">
              <a:spLocks noChangeArrowheads="1"/>
            </p:cNvSpPr>
            <p:nvPr/>
          </p:nvSpPr>
          <p:spPr bwMode="auto">
            <a:xfrm>
              <a:off x="2602629" y="2036568"/>
              <a:ext cx="936104" cy="32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Music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0" name="TextBox 47"/>
            <p:cNvSpPr txBox="1">
              <a:spLocks noChangeArrowheads="1"/>
            </p:cNvSpPr>
            <p:nvPr/>
          </p:nvSpPr>
          <p:spPr bwMode="auto">
            <a:xfrm>
              <a:off x="3646745" y="2036568"/>
              <a:ext cx="936104" cy="32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Art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1" name="TextBox 48"/>
            <p:cNvSpPr txBox="1">
              <a:spLocks noChangeArrowheads="1"/>
            </p:cNvSpPr>
            <p:nvPr/>
          </p:nvSpPr>
          <p:spPr bwMode="auto">
            <a:xfrm>
              <a:off x="4691017" y="2036568"/>
              <a:ext cx="936104" cy="540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Computer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2" name="TextBox 49"/>
            <p:cNvSpPr txBox="1">
              <a:spLocks noChangeArrowheads="1"/>
            </p:cNvSpPr>
            <p:nvPr/>
          </p:nvSpPr>
          <p:spPr bwMode="auto">
            <a:xfrm>
              <a:off x="5663776" y="2036568"/>
              <a:ext cx="936104" cy="32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Exercise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3" name="TextBox 50"/>
            <p:cNvSpPr txBox="1">
              <a:spLocks noChangeArrowheads="1"/>
            </p:cNvSpPr>
            <p:nvPr/>
          </p:nvSpPr>
          <p:spPr bwMode="auto">
            <a:xfrm>
              <a:off x="6707085" y="2036568"/>
              <a:ext cx="936104" cy="32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Study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4" name="TextBox 51"/>
            <p:cNvSpPr txBox="1">
              <a:spLocks noChangeArrowheads="1"/>
            </p:cNvSpPr>
            <p:nvPr/>
          </p:nvSpPr>
          <p:spPr bwMode="auto">
            <a:xfrm>
              <a:off x="7709014" y="2036568"/>
              <a:ext cx="936104" cy="32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Line"/>
            <p:cNvCxnSpPr>
              <a:cxnSpLocks/>
            </p:cNvCxnSpPr>
            <p:nvPr/>
          </p:nvCxnSpPr>
          <p:spPr bwMode="auto">
            <a:xfrm>
              <a:off x="4684377" y="1988602"/>
              <a:ext cx="0" cy="3720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e"/>
            <p:cNvCxnSpPr>
              <a:cxnSpLocks/>
            </p:cNvCxnSpPr>
            <p:nvPr/>
          </p:nvCxnSpPr>
          <p:spPr bwMode="auto">
            <a:xfrm>
              <a:off x="5661060" y="1988602"/>
              <a:ext cx="0" cy="3720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"/>
            <p:cNvCxnSpPr>
              <a:cxnSpLocks/>
            </p:cNvCxnSpPr>
            <p:nvPr/>
          </p:nvCxnSpPr>
          <p:spPr bwMode="auto">
            <a:xfrm>
              <a:off x="6697273" y="1988602"/>
              <a:ext cx="0" cy="3720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e"/>
            <p:cNvCxnSpPr>
              <a:cxnSpLocks/>
            </p:cNvCxnSpPr>
            <p:nvPr/>
          </p:nvCxnSpPr>
          <p:spPr bwMode="auto">
            <a:xfrm>
              <a:off x="7709301" y="1988602"/>
              <a:ext cx="0" cy="3720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"/>
              </p:custDataLst>
            </p:nvPr>
          </p:nvSpPr>
          <p:spPr bwMode="auto">
            <a:xfrm>
              <a:off x="1473419" y="1447271"/>
              <a:ext cx="7175357" cy="4628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864091" y="1876987"/>
              <a:ext cx="935755" cy="2883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864091" y="2485288"/>
              <a:ext cx="6312158" cy="4315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17432" name="그룹 80"/>
            <p:cNvGrpSpPr>
              <a:grpSpLocks/>
            </p:cNvGrpSpPr>
            <p:nvPr/>
          </p:nvGrpSpPr>
          <p:grpSpPr bwMode="auto">
            <a:xfrm>
              <a:off x="1864092" y="4436685"/>
              <a:ext cx="790648" cy="306942"/>
              <a:chOff x="2484297" y="2164281"/>
              <a:chExt cx="790648" cy="306942"/>
            </a:xfrm>
          </p:grpSpPr>
          <p:sp>
            <p:nvSpPr>
              <p:cNvPr id="17453" name="GPS (2)"/>
              <p:cNvSpPr>
                <a:spLocks noChangeAspect="1" noEditPoints="1"/>
              </p:cNvSpPr>
              <p:nvPr/>
            </p:nvSpPr>
            <p:spPr bwMode="auto">
              <a:xfrm>
                <a:off x="2551328" y="2227720"/>
                <a:ext cx="179999" cy="180001"/>
              </a:xfrm>
              <a:custGeom>
                <a:avLst/>
                <a:gdLst>
                  <a:gd name="T0" fmla="*/ 25195631 w 618"/>
                  <a:gd name="T1" fmla="*/ 577343 h 670"/>
                  <a:gd name="T2" fmla="*/ 1866408 w 618"/>
                  <a:gd name="T3" fmla="*/ 48069403 h 670"/>
                  <a:gd name="T4" fmla="*/ 50560777 w 618"/>
                  <a:gd name="T5" fmla="*/ 48069403 h 670"/>
                  <a:gd name="T6" fmla="*/ 27231553 w 618"/>
                  <a:gd name="T7" fmla="*/ 577343 h 670"/>
                  <a:gd name="T8" fmla="*/ 25110874 w 618"/>
                  <a:gd name="T9" fmla="*/ 5413164 h 670"/>
                  <a:gd name="T10" fmla="*/ 3647767 w 618"/>
                  <a:gd name="T11" fmla="*/ 45398955 h 670"/>
                  <a:gd name="T12" fmla="*/ 27316311 w 618"/>
                  <a:gd name="T13" fmla="*/ 5413164 h 670"/>
                  <a:gd name="T14" fmla="*/ 29606796 w 618"/>
                  <a:gd name="T15" fmla="*/ 12486627 h 670"/>
                  <a:gd name="T16" fmla="*/ 31558252 w 618"/>
                  <a:gd name="T17" fmla="*/ 13208239 h 670"/>
                  <a:gd name="T18" fmla="*/ 36393495 w 618"/>
                  <a:gd name="T19" fmla="*/ 24034836 h 670"/>
                  <a:gd name="T20" fmla="*/ 37835825 w 618"/>
                  <a:gd name="T21" fmla="*/ 24972985 h 670"/>
                  <a:gd name="T22" fmla="*/ 40889709 w 618"/>
                  <a:gd name="T23" fmla="*/ 31757642 h 670"/>
                  <a:gd name="T24" fmla="*/ 40889709 w 618"/>
                  <a:gd name="T25" fmla="*/ 33706478 h 670"/>
                  <a:gd name="T26" fmla="*/ 43265243 w 618"/>
                  <a:gd name="T27" fmla="*/ 35149970 h 670"/>
                  <a:gd name="T28" fmla="*/ 44028641 w 618"/>
                  <a:gd name="T29" fmla="*/ 36521194 h 670"/>
                  <a:gd name="T30" fmla="*/ 46573689 w 618"/>
                  <a:gd name="T31" fmla="*/ 44244269 h 670"/>
                  <a:gd name="T32" fmla="*/ 38344660 w 618"/>
                  <a:gd name="T33" fmla="*/ 42006627 h 670"/>
                  <a:gd name="T34" fmla="*/ 37496505 w 618"/>
                  <a:gd name="T35" fmla="*/ 40418866 h 670"/>
                  <a:gd name="T36" fmla="*/ 28419320 w 618"/>
                  <a:gd name="T37" fmla="*/ 38758836 h 670"/>
                  <a:gd name="T38" fmla="*/ 27316311 w 618"/>
                  <a:gd name="T39" fmla="*/ 37531612 h 670"/>
                  <a:gd name="T40" fmla="*/ 28504078 w 618"/>
                  <a:gd name="T41" fmla="*/ 32695791 h 670"/>
                  <a:gd name="T42" fmla="*/ 27316311 w 618"/>
                  <a:gd name="T43" fmla="*/ 27932239 h 670"/>
                  <a:gd name="T44" fmla="*/ 27316311 w 618"/>
                  <a:gd name="T45" fmla="*/ 25983403 h 670"/>
                  <a:gd name="T46" fmla="*/ 28504078 w 618"/>
                  <a:gd name="T47" fmla="*/ 21147582 h 670"/>
                  <a:gd name="T48" fmla="*/ 27316311 w 618"/>
                  <a:gd name="T49" fmla="*/ 16384030 h 670"/>
                  <a:gd name="T50" fmla="*/ 27316311 w 618"/>
                  <a:gd name="T51" fmla="*/ 14435194 h 670"/>
                  <a:gd name="T52" fmla="*/ 28504078 w 618"/>
                  <a:gd name="T53" fmla="*/ 9599373 h 670"/>
                  <a:gd name="T54" fmla="*/ 27316311 w 618"/>
                  <a:gd name="T55" fmla="*/ 5413164 h 670"/>
                  <a:gd name="T56" fmla="*/ 29606796 w 618"/>
                  <a:gd name="T57" fmla="*/ 18260597 h 670"/>
                  <a:gd name="T58" fmla="*/ 31897573 w 618"/>
                  <a:gd name="T59" fmla="*/ 18260597 h 670"/>
                  <a:gd name="T60" fmla="*/ 34103010 w 618"/>
                  <a:gd name="T61" fmla="*/ 20209433 h 670"/>
                  <a:gd name="T62" fmla="*/ 34103010 w 618"/>
                  <a:gd name="T63" fmla="*/ 22158269 h 670"/>
                  <a:gd name="T64" fmla="*/ 34103010 w 618"/>
                  <a:gd name="T65" fmla="*/ 20209433 h 670"/>
                  <a:gd name="T66" fmla="*/ 29606796 w 618"/>
                  <a:gd name="T67" fmla="*/ 24034836 h 670"/>
                  <a:gd name="T68" fmla="*/ 31897573 w 618"/>
                  <a:gd name="T69" fmla="*/ 24034836 h 670"/>
                  <a:gd name="T70" fmla="*/ 34103010 w 618"/>
                  <a:gd name="T71" fmla="*/ 25983403 h 670"/>
                  <a:gd name="T72" fmla="*/ 34103010 w 618"/>
                  <a:gd name="T73" fmla="*/ 27932239 h 670"/>
                  <a:gd name="T74" fmla="*/ 34103010 w 618"/>
                  <a:gd name="T75" fmla="*/ 25983403 h 670"/>
                  <a:gd name="T76" fmla="*/ 29606796 w 618"/>
                  <a:gd name="T77" fmla="*/ 29808806 h 670"/>
                  <a:gd name="T78" fmla="*/ 31897573 w 618"/>
                  <a:gd name="T79" fmla="*/ 29808806 h 670"/>
                  <a:gd name="T80" fmla="*/ 37496505 w 618"/>
                  <a:gd name="T81" fmla="*/ 28870657 h 670"/>
                  <a:gd name="T82" fmla="*/ 37496505 w 618"/>
                  <a:gd name="T83" fmla="*/ 30819224 h 670"/>
                  <a:gd name="T84" fmla="*/ 37496505 w 618"/>
                  <a:gd name="T85" fmla="*/ 28870657 h 670"/>
                  <a:gd name="T86" fmla="*/ 33000291 w 618"/>
                  <a:gd name="T87" fmla="*/ 32695791 h 670"/>
                  <a:gd name="T88" fmla="*/ 35290777 w 618"/>
                  <a:gd name="T89" fmla="*/ 32695791 h 670"/>
                  <a:gd name="T90" fmla="*/ 30709806 w 618"/>
                  <a:gd name="T91" fmla="*/ 34644627 h 670"/>
                  <a:gd name="T92" fmla="*/ 30709806 w 618"/>
                  <a:gd name="T93" fmla="*/ 36593463 h 670"/>
                  <a:gd name="T94" fmla="*/ 30709806 w 618"/>
                  <a:gd name="T95" fmla="*/ 34644627 h 670"/>
                  <a:gd name="T96" fmla="*/ 36393495 w 618"/>
                  <a:gd name="T97" fmla="*/ 35583045 h 670"/>
                  <a:gd name="T98" fmla="*/ 38684272 w 618"/>
                  <a:gd name="T99" fmla="*/ 35583045 h 670"/>
                  <a:gd name="T100" fmla="*/ 34103010 w 618"/>
                  <a:gd name="T101" fmla="*/ 37531612 h 670"/>
                  <a:gd name="T102" fmla="*/ 34103010 w 618"/>
                  <a:gd name="T103" fmla="*/ 39480448 h 670"/>
                  <a:gd name="T104" fmla="*/ 34103010 w 618"/>
                  <a:gd name="T105" fmla="*/ 37531612 h 670"/>
                  <a:gd name="T106" fmla="*/ 39786990 w 618"/>
                  <a:gd name="T107" fmla="*/ 38470030 h 670"/>
                  <a:gd name="T108" fmla="*/ 42077476 w 618"/>
                  <a:gd name="T109" fmla="*/ 38470030 h 670"/>
                  <a:gd name="T110" fmla="*/ 44283204 w 618"/>
                  <a:gd name="T111" fmla="*/ 40418866 h 670"/>
                  <a:gd name="T112" fmla="*/ 44283204 w 618"/>
                  <a:gd name="T113" fmla="*/ 42367433 h 670"/>
                  <a:gd name="T114" fmla="*/ 44283204 w 618"/>
                  <a:gd name="T115" fmla="*/ 40418866 h 670"/>
                  <a:gd name="T116" fmla="*/ 48779417 w 618"/>
                  <a:gd name="T117" fmla="*/ 45398955 h 670"/>
                  <a:gd name="T118" fmla="*/ 48524854 w 618"/>
                  <a:gd name="T119" fmla="*/ 44893612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484297" y="2164281"/>
                <a:ext cx="790648" cy="30694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7190265" y="4436686"/>
              <a:ext cx="985984" cy="23253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64091" y="3140095"/>
              <a:ext cx="6312158" cy="108080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내용</a:t>
              </a:r>
              <a:endPara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포인트가 5개인 별 3"/>
            <p:cNvSpPr/>
            <p:nvPr/>
          </p:nvSpPr>
          <p:spPr>
            <a:xfrm>
              <a:off x="7737207" y="1804438"/>
              <a:ext cx="360907" cy="360888"/>
            </a:xfrm>
            <a:prstGeom prst="star5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Button"/>
            <p:cNvSpPr>
              <a:spLocks/>
            </p:cNvSpPr>
            <p:nvPr/>
          </p:nvSpPr>
          <p:spPr bwMode="auto">
            <a:xfrm>
              <a:off x="7638422" y="4772531"/>
              <a:ext cx="593824" cy="3402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2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목록</a:t>
              </a:r>
              <a:endParaRPr lang="en-US" sz="12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3034250" y="2031388"/>
              <a:ext cx="504153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3668628" y="1876987"/>
              <a:ext cx="1022389" cy="2883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864091" y="2916865"/>
              <a:ext cx="6325180" cy="0"/>
            </a:xfrm>
            <a:prstGeom prst="line">
              <a:avLst/>
            </a:prstGeom>
            <a:ln w="508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061288" y="5303560"/>
              <a:ext cx="4340190" cy="439018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신청할 때 보낼 코멘트 입력</a:t>
              </a:r>
            </a:p>
          </p:txBody>
        </p:sp>
        <p:sp>
          <p:nvSpPr>
            <p:cNvPr id="59" name="Button"/>
            <p:cNvSpPr>
              <a:spLocks/>
            </p:cNvSpPr>
            <p:nvPr/>
          </p:nvSpPr>
          <p:spPr bwMode="auto">
            <a:xfrm>
              <a:off x="6643323" y="5334023"/>
              <a:ext cx="1093884" cy="378095"/>
            </a:xfrm>
            <a:prstGeom prst="roundRect">
              <a:avLst>
                <a:gd name="adj" fmla="val 8776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신청하기</a:t>
              </a:r>
              <a:endParaRPr 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Button"/>
            <p:cNvSpPr>
              <a:spLocks/>
            </p:cNvSpPr>
            <p:nvPr/>
          </p:nvSpPr>
          <p:spPr bwMode="auto">
            <a:xfrm>
              <a:off x="4991335" y="4806643"/>
              <a:ext cx="1095744" cy="378095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취소하기</a:t>
              </a:r>
              <a:endParaRPr 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H="1" flipV="1">
              <a:off x="6131727" y="5156601"/>
              <a:ext cx="427880" cy="372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168934" y="4436686"/>
              <a:ext cx="985984" cy="23253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작성자 아이디</a:t>
              </a:r>
            </a:p>
          </p:txBody>
        </p:sp>
        <p:sp>
          <p:nvSpPr>
            <p:cNvPr id="17445" name="TextBox 57"/>
            <p:cNvSpPr txBox="1">
              <a:spLocks noChangeArrowheads="1"/>
            </p:cNvSpPr>
            <p:nvPr/>
          </p:nvSpPr>
          <p:spPr bwMode="auto">
            <a:xfrm>
              <a:off x="1977038" y="5215103"/>
              <a:ext cx="311366" cy="32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</a:p>
          </p:txBody>
        </p:sp>
        <p:sp>
          <p:nvSpPr>
            <p:cNvPr id="17446" name="TextBox 62"/>
            <p:cNvSpPr txBox="1">
              <a:spLocks noChangeArrowheads="1"/>
            </p:cNvSpPr>
            <p:nvPr/>
          </p:nvSpPr>
          <p:spPr bwMode="auto">
            <a:xfrm>
              <a:off x="6487579" y="5187883"/>
              <a:ext cx="311366" cy="32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15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</a:p>
          </p:txBody>
        </p:sp>
      </p:grp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8585200" y="328017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재능교환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뷰페이지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신청자 기준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2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신청할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때 재능교환 할 사람에게 보낼 코멘트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신청하면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코멘트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텍필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비활성화되고 버튼은 취소하기로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바뀜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649" y="-2850"/>
            <a:ext cx="7904101" cy="6860849"/>
            <a:chOff x="595971" y="1261238"/>
            <a:chExt cx="6668174" cy="4352985"/>
          </a:xfrm>
        </p:grpSpPr>
        <p:sp>
          <p:nvSpPr>
            <p:cNvPr id="1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971" y="1591911"/>
              <a:ext cx="6668173" cy="40223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971" y="1261238"/>
              <a:ext cx="6668174" cy="3318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7459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2881" y="1451069"/>
              <a:ext cx="107434" cy="69569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1923131429 h 309"/>
                <a:gd name="T6" fmla="*/ 2147483646 w 415"/>
                <a:gd name="T7" fmla="*/ 1923131429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6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12319" y="1305211"/>
              <a:ext cx="70862" cy="58790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245560" y="1412798"/>
              <a:ext cx="5782857" cy="1469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746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300548" y="1444702"/>
              <a:ext cx="67433" cy="82307"/>
            </a:xfrm>
            <a:custGeom>
              <a:avLst/>
              <a:gdLst>
                <a:gd name="T0" fmla="*/ 2147483646 w 260"/>
                <a:gd name="T1" fmla="*/ 85832390 h 367"/>
                <a:gd name="T2" fmla="*/ 2147483646 w 260"/>
                <a:gd name="T3" fmla="*/ 1324498148 h 367"/>
                <a:gd name="T4" fmla="*/ 2147483646 w 260"/>
                <a:gd name="T5" fmla="*/ 1324498148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1226381289 h 367"/>
                <a:gd name="T14" fmla="*/ 2147483646 w 260"/>
                <a:gd name="T15" fmla="*/ 12284468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463" name="Navigation Buttons"/>
            <p:cNvGrpSpPr>
              <a:grpSpLocks/>
            </p:cNvGrpSpPr>
            <p:nvPr/>
          </p:nvGrpSpPr>
          <p:grpSpPr bwMode="auto">
            <a:xfrm>
              <a:off x="686340" y="1432456"/>
              <a:ext cx="461741" cy="106803"/>
              <a:chOff x="686340" y="1432456"/>
              <a:chExt cx="461741" cy="106803"/>
            </a:xfrm>
          </p:grpSpPr>
          <p:sp>
            <p:nvSpPr>
              <p:cNvPr id="17464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6340" y="1448624"/>
                <a:ext cx="109721" cy="74468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036697418 h 332"/>
                  <a:gd name="T4" fmla="*/ 2147483646 w 423"/>
                  <a:gd name="T5" fmla="*/ 0 h 332"/>
                  <a:gd name="T6" fmla="*/ 272066074 w 423"/>
                  <a:gd name="T7" fmla="*/ 2036697418 h 332"/>
                  <a:gd name="T8" fmla="*/ 2147483646 w 423"/>
                  <a:gd name="T9" fmla="*/ 2036697418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465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60064" y="1448624"/>
                <a:ext cx="109721" cy="74468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036697418 h 332"/>
                  <a:gd name="T4" fmla="*/ 2147483646 w 423"/>
                  <a:gd name="T5" fmla="*/ 2147483646 h 332"/>
                  <a:gd name="T6" fmla="*/ 2147483646 w 423"/>
                  <a:gd name="T7" fmla="*/ 2036697418 h 332"/>
                  <a:gd name="T8" fmla="*/ 0 w 423"/>
                  <a:gd name="T9" fmla="*/ 2036697418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466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33789" y="1432456"/>
                <a:ext cx="114292" cy="106803"/>
              </a:xfrm>
              <a:custGeom>
                <a:avLst/>
                <a:gdLst>
                  <a:gd name="T0" fmla="*/ 2147483646 w 441"/>
                  <a:gd name="T1" fmla="*/ 87070774 h 474"/>
                  <a:gd name="T2" fmla="*/ 2147483646 w 441"/>
                  <a:gd name="T3" fmla="*/ 1791018649 h 474"/>
                  <a:gd name="T4" fmla="*/ 2147483646 w 441"/>
                  <a:gd name="T5" fmla="*/ 1791018649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741759605 w 441"/>
                  <a:gd name="T11" fmla="*/ 2014869249 h 474"/>
                  <a:gd name="T12" fmla="*/ 2147483646 w 441"/>
                  <a:gd name="T13" fmla="*/ 460208628 h 474"/>
                  <a:gd name="T14" fmla="*/ 2147483646 w 441"/>
                  <a:gd name="T15" fmla="*/ 1728802169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 bwMode="auto">
          <a:xfrm>
            <a:off x="1650" y="514456"/>
            <a:ext cx="7904100" cy="640123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Line"/>
          <p:cNvCxnSpPr>
            <a:cxnSpLocks/>
          </p:cNvCxnSpPr>
          <p:nvPr/>
        </p:nvCxnSpPr>
        <p:spPr bwMode="auto">
          <a:xfrm>
            <a:off x="1775008" y="1846656"/>
            <a:ext cx="0" cy="3721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ne"/>
          <p:cNvCxnSpPr>
            <a:cxnSpLocks/>
          </p:cNvCxnSpPr>
          <p:nvPr/>
        </p:nvCxnSpPr>
        <p:spPr bwMode="auto">
          <a:xfrm>
            <a:off x="2757739" y="1846656"/>
            <a:ext cx="0" cy="3721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40"/>
          <p:cNvSpPr txBox="1">
            <a:spLocks noChangeArrowheads="1"/>
          </p:cNvSpPr>
          <p:nvPr/>
        </p:nvSpPr>
        <p:spPr bwMode="auto">
          <a:xfrm>
            <a:off x="933931" y="1891267"/>
            <a:ext cx="809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Language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TextBox 46"/>
          <p:cNvSpPr txBox="1">
            <a:spLocks noChangeArrowheads="1"/>
          </p:cNvSpPr>
          <p:nvPr/>
        </p:nvSpPr>
        <p:spPr bwMode="auto">
          <a:xfrm>
            <a:off x="1897237" y="1891267"/>
            <a:ext cx="809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TextBox 47"/>
          <p:cNvSpPr txBox="1">
            <a:spLocks noChangeArrowheads="1"/>
          </p:cNvSpPr>
          <p:nvPr/>
        </p:nvSpPr>
        <p:spPr bwMode="auto">
          <a:xfrm>
            <a:off x="2788279" y="1891267"/>
            <a:ext cx="809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Art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TextBox 48"/>
          <p:cNvSpPr txBox="1">
            <a:spLocks noChangeArrowheads="1"/>
          </p:cNvSpPr>
          <p:nvPr/>
        </p:nvSpPr>
        <p:spPr bwMode="auto">
          <a:xfrm>
            <a:off x="3679454" y="1891267"/>
            <a:ext cx="809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Computer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TextBox 49"/>
          <p:cNvSpPr txBox="1">
            <a:spLocks noChangeArrowheads="1"/>
          </p:cNvSpPr>
          <p:nvPr/>
        </p:nvSpPr>
        <p:spPr bwMode="auto">
          <a:xfrm>
            <a:off x="4509601" y="1891267"/>
            <a:ext cx="809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Exercise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TextBox 50"/>
          <p:cNvSpPr txBox="1">
            <a:spLocks noChangeArrowheads="1"/>
          </p:cNvSpPr>
          <p:nvPr/>
        </p:nvSpPr>
        <p:spPr bwMode="auto">
          <a:xfrm>
            <a:off x="5399954" y="1891267"/>
            <a:ext cx="809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Study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TextBox 51"/>
          <p:cNvSpPr txBox="1">
            <a:spLocks noChangeArrowheads="1"/>
          </p:cNvSpPr>
          <p:nvPr/>
        </p:nvSpPr>
        <p:spPr bwMode="auto">
          <a:xfrm>
            <a:off x="6254994" y="1891267"/>
            <a:ext cx="809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Line"/>
          <p:cNvCxnSpPr>
            <a:cxnSpLocks/>
          </p:cNvCxnSpPr>
          <p:nvPr/>
        </p:nvCxnSpPr>
        <p:spPr bwMode="auto">
          <a:xfrm>
            <a:off x="3673788" y="1846656"/>
            <a:ext cx="0" cy="3721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 bwMode="auto">
          <a:xfrm>
            <a:off x="4507283" y="1846656"/>
            <a:ext cx="0" cy="3721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 bwMode="auto">
          <a:xfrm>
            <a:off x="5391581" y="1846656"/>
            <a:ext cx="0" cy="3721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e"/>
          <p:cNvCxnSpPr>
            <a:cxnSpLocks/>
          </p:cNvCxnSpPr>
          <p:nvPr/>
        </p:nvCxnSpPr>
        <p:spPr bwMode="auto">
          <a:xfrm>
            <a:off x="6255239" y="1846656"/>
            <a:ext cx="0" cy="3721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 bwMode="auto">
          <a:xfrm>
            <a:off x="979011" y="1350471"/>
            <a:ext cx="6202668" cy="38619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266973" y="1742848"/>
            <a:ext cx="808904" cy="288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내 재능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1266972" y="2308600"/>
            <a:ext cx="5456483" cy="43171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제목</a:t>
            </a:r>
          </a:p>
        </p:txBody>
      </p:sp>
      <p:grpSp>
        <p:nvGrpSpPr>
          <p:cNvPr id="17432" name="그룹 80"/>
          <p:cNvGrpSpPr>
            <a:grpSpLocks/>
          </p:cNvGrpSpPr>
          <p:nvPr/>
        </p:nvGrpSpPr>
        <p:grpSpPr bwMode="auto">
          <a:xfrm>
            <a:off x="1266523" y="4123904"/>
            <a:ext cx="684713" cy="306119"/>
            <a:chOff x="2483768" y="2164708"/>
            <a:chExt cx="792088" cy="306024"/>
          </a:xfrm>
        </p:grpSpPr>
        <p:sp>
          <p:nvSpPr>
            <p:cNvPr id="17453" name="GPS (2)"/>
            <p:cNvSpPr>
              <a:spLocks noChangeAspect="1" noEditPoints="1"/>
            </p:cNvSpPr>
            <p:nvPr/>
          </p:nvSpPr>
          <p:spPr bwMode="auto">
            <a:xfrm>
              <a:off x="2591780" y="2227720"/>
              <a:ext cx="180000" cy="180000"/>
            </a:xfrm>
            <a:custGeom>
              <a:avLst/>
              <a:gdLst>
                <a:gd name="T0" fmla="*/ 2147483646 w 618"/>
                <a:gd name="T1" fmla="*/ 155107075 h 670"/>
                <a:gd name="T2" fmla="*/ 543613981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155107075 h 670"/>
                <a:gd name="T8" fmla="*/ 2147483646 w 618"/>
                <a:gd name="T9" fmla="*/ 1454282866 h 670"/>
                <a:gd name="T10" fmla="*/ 1062456408 w 618"/>
                <a:gd name="T11" fmla="*/ 2147483646 h 670"/>
                <a:gd name="T12" fmla="*/ 2147483646 w 618"/>
                <a:gd name="T13" fmla="*/ 1454282866 h 670"/>
                <a:gd name="T14" fmla="*/ 2147483646 w 618"/>
                <a:gd name="T15" fmla="*/ 2147483646 h 670"/>
                <a:gd name="T16" fmla="*/ 2147483646 w 618"/>
                <a:gd name="T17" fmla="*/ 2147483646 h 670"/>
                <a:gd name="T18" fmla="*/ 2147483646 w 618"/>
                <a:gd name="T19" fmla="*/ 2147483646 h 670"/>
                <a:gd name="T20" fmla="*/ 2147483646 w 618"/>
                <a:gd name="T21" fmla="*/ 2147483646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47483646 h 670"/>
                <a:gd name="T44" fmla="*/ 2147483646 w 618"/>
                <a:gd name="T45" fmla="*/ 2147483646 h 670"/>
                <a:gd name="T46" fmla="*/ 2147483646 w 618"/>
                <a:gd name="T47" fmla="*/ 2147483646 h 670"/>
                <a:gd name="T48" fmla="*/ 2147483646 w 618"/>
                <a:gd name="T49" fmla="*/ 2147483646 h 670"/>
                <a:gd name="T50" fmla="*/ 2147483646 w 618"/>
                <a:gd name="T51" fmla="*/ 2147483646 h 670"/>
                <a:gd name="T52" fmla="*/ 2147483646 w 618"/>
                <a:gd name="T53" fmla="*/ 2147483646 h 670"/>
                <a:gd name="T54" fmla="*/ 2147483646 w 618"/>
                <a:gd name="T55" fmla="*/ 1454282866 h 670"/>
                <a:gd name="T56" fmla="*/ 2147483646 w 618"/>
                <a:gd name="T57" fmla="*/ 2147483646 h 670"/>
                <a:gd name="T58" fmla="*/ 2147483646 w 618"/>
                <a:gd name="T59" fmla="*/ 2147483646 h 670"/>
                <a:gd name="T60" fmla="*/ 2147483646 w 618"/>
                <a:gd name="T61" fmla="*/ 2147483646 h 670"/>
                <a:gd name="T62" fmla="*/ 2147483646 w 618"/>
                <a:gd name="T63" fmla="*/ 2147483646 h 670"/>
                <a:gd name="T64" fmla="*/ 2147483646 w 618"/>
                <a:gd name="T65" fmla="*/ 2147483646 h 670"/>
                <a:gd name="T66" fmla="*/ 2147483646 w 618"/>
                <a:gd name="T67" fmla="*/ 2147483646 h 670"/>
                <a:gd name="T68" fmla="*/ 2147483646 w 618"/>
                <a:gd name="T69" fmla="*/ 2147483646 h 670"/>
                <a:gd name="T70" fmla="*/ 2147483646 w 618"/>
                <a:gd name="T71" fmla="*/ 2147483646 h 670"/>
                <a:gd name="T72" fmla="*/ 2147483646 w 618"/>
                <a:gd name="T73" fmla="*/ 2147483646 h 670"/>
                <a:gd name="T74" fmla="*/ 2147483646 w 618"/>
                <a:gd name="T75" fmla="*/ 2147483646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84297" y="2164281"/>
              <a:ext cx="790648" cy="30694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</p:grpSp>
      <p:sp>
        <p:nvSpPr>
          <p:cNvPr id="82" name="직사각형 81"/>
          <p:cNvSpPr/>
          <p:nvPr/>
        </p:nvSpPr>
        <p:spPr bwMode="auto">
          <a:xfrm>
            <a:off x="5858304" y="2906326"/>
            <a:ext cx="852325" cy="21585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2019. 01. 01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266972" y="3256251"/>
            <a:ext cx="5456483" cy="6553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내용</a:t>
            </a:r>
            <a:endParaRPr lang="ko-KR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포인트가 5개인 별 3"/>
          <p:cNvSpPr/>
          <p:nvPr/>
        </p:nvSpPr>
        <p:spPr bwMode="auto">
          <a:xfrm>
            <a:off x="6279053" y="1675374"/>
            <a:ext cx="311983" cy="361000"/>
          </a:xfrm>
          <a:prstGeom prst="star5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6216343" y="4413511"/>
            <a:ext cx="513289" cy="29039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2265580" y="1886450"/>
            <a:ext cx="43581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 bwMode="auto">
          <a:xfrm>
            <a:off x="2806954" y="1742848"/>
            <a:ext cx="872500" cy="288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희망 재능</a:t>
            </a: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1266973" y="2709992"/>
            <a:ext cx="5467740" cy="0"/>
          </a:xfrm>
          <a:prstGeom prst="line">
            <a:avLst/>
          </a:prstGeom>
          <a:ln w="508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 bwMode="auto">
          <a:xfrm>
            <a:off x="1281190" y="2896642"/>
            <a:ext cx="852325" cy="21585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 아이디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4957953" y="2911813"/>
            <a:ext cx="852325" cy="21585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5858304" y="4004127"/>
            <a:ext cx="852325" cy="21585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2019. 01. 01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957953" y="3981413"/>
            <a:ext cx="852325" cy="21585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교환에만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2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작성자가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확인 시 글의 삭제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및 수정 버튼이 보이도록 구현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979011" y="5056981"/>
            <a:ext cx="6202667" cy="690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신청자 아이디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신청일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코멘트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신청상태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신청자 아이디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신청일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코멘트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신청상태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48482" y="4386409"/>
            <a:ext cx="1936543" cy="347033"/>
            <a:chOff x="4174679" y="4964708"/>
            <a:chExt cx="1911796" cy="322660"/>
          </a:xfrm>
        </p:grpSpPr>
        <p:sp>
          <p:nvSpPr>
            <p:cNvPr id="74" name="Button"/>
            <p:cNvSpPr>
              <a:spLocks/>
            </p:cNvSpPr>
            <p:nvPr/>
          </p:nvSpPr>
          <p:spPr bwMode="auto">
            <a:xfrm>
              <a:off x="5164138" y="4964709"/>
              <a:ext cx="922337" cy="322659"/>
            </a:xfrm>
            <a:prstGeom prst="roundRect">
              <a:avLst>
                <a:gd name="adj" fmla="val 8776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수정</a:t>
              </a:r>
              <a:endParaRPr 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5" name="Button"/>
            <p:cNvSpPr>
              <a:spLocks/>
            </p:cNvSpPr>
            <p:nvPr/>
          </p:nvSpPr>
          <p:spPr bwMode="auto">
            <a:xfrm>
              <a:off x="4174679" y="4964708"/>
              <a:ext cx="922337" cy="322659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삭제</a:t>
              </a:r>
              <a:endParaRPr 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 bwMode="auto">
          <a:xfrm>
            <a:off x="1650" y="6193879"/>
            <a:ext cx="7904100" cy="64198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8585200" y="328017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재능교환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뷰페이지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작성자 기준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4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9887" y="357188"/>
            <a:ext cx="7803432" cy="6378314"/>
            <a:chOff x="595684" y="1261242"/>
            <a:chExt cx="6668462" cy="4352544"/>
          </a:xfrm>
        </p:grpSpPr>
        <p:sp>
          <p:nvSpPr>
            <p:cNvPr id="1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972" y="1601265"/>
              <a:ext cx="6668174" cy="40129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972" y="1261242"/>
              <a:ext cx="6668174" cy="3412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7459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0665" y="1456440"/>
              <a:ext cx="108825" cy="71535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1923131429 h 309"/>
                <a:gd name="T6" fmla="*/ 2147483646 w 415"/>
                <a:gd name="T7" fmla="*/ 1923131429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6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10355" y="1306460"/>
              <a:ext cx="71779" cy="60452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253970" y="1417086"/>
              <a:ext cx="5771397" cy="151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746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309670" y="1449891"/>
              <a:ext cx="68306" cy="84633"/>
            </a:xfrm>
            <a:custGeom>
              <a:avLst/>
              <a:gdLst>
                <a:gd name="T0" fmla="*/ 2147483646 w 260"/>
                <a:gd name="T1" fmla="*/ 85832390 h 367"/>
                <a:gd name="T2" fmla="*/ 2147483646 w 260"/>
                <a:gd name="T3" fmla="*/ 1324498148 h 367"/>
                <a:gd name="T4" fmla="*/ 2147483646 w 260"/>
                <a:gd name="T5" fmla="*/ 1324498148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1226381289 h 367"/>
                <a:gd name="T14" fmla="*/ 2147483646 w 260"/>
                <a:gd name="T15" fmla="*/ 12284468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463" name="Navigation Buttons"/>
            <p:cNvGrpSpPr>
              <a:grpSpLocks/>
            </p:cNvGrpSpPr>
            <p:nvPr/>
          </p:nvGrpSpPr>
          <p:grpSpPr bwMode="auto">
            <a:xfrm>
              <a:off x="687510" y="1437296"/>
              <a:ext cx="467719" cy="109822"/>
              <a:chOff x="687510" y="1437296"/>
              <a:chExt cx="467719" cy="109822"/>
            </a:xfrm>
          </p:grpSpPr>
          <p:sp>
            <p:nvSpPr>
              <p:cNvPr id="17464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7510" y="1453921"/>
                <a:ext cx="111141" cy="76573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036697418 h 332"/>
                  <a:gd name="T4" fmla="*/ 2147483646 w 423"/>
                  <a:gd name="T5" fmla="*/ 0 h 332"/>
                  <a:gd name="T6" fmla="*/ 272066074 w 423"/>
                  <a:gd name="T7" fmla="*/ 2036697418 h 332"/>
                  <a:gd name="T8" fmla="*/ 2147483646 w 423"/>
                  <a:gd name="T9" fmla="*/ 2036697418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465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63483" y="1453921"/>
                <a:ext cx="111141" cy="76573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036697418 h 332"/>
                  <a:gd name="T4" fmla="*/ 2147483646 w 423"/>
                  <a:gd name="T5" fmla="*/ 2147483646 h 332"/>
                  <a:gd name="T6" fmla="*/ 2147483646 w 423"/>
                  <a:gd name="T7" fmla="*/ 2036697418 h 332"/>
                  <a:gd name="T8" fmla="*/ 0 w 423"/>
                  <a:gd name="T9" fmla="*/ 2036697418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466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39457" y="1437296"/>
                <a:ext cx="115772" cy="109822"/>
              </a:xfrm>
              <a:custGeom>
                <a:avLst/>
                <a:gdLst>
                  <a:gd name="T0" fmla="*/ 2147483646 w 441"/>
                  <a:gd name="T1" fmla="*/ 87070774 h 474"/>
                  <a:gd name="T2" fmla="*/ 2147483646 w 441"/>
                  <a:gd name="T3" fmla="*/ 1791018649 h 474"/>
                  <a:gd name="T4" fmla="*/ 2147483646 w 441"/>
                  <a:gd name="T5" fmla="*/ 1791018649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741759605 w 441"/>
                  <a:gd name="T11" fmla="*/ 2014869249 h 474"/>
                  <a:gd name="T12" fmla="*/ 2147483646 w 441"/>
                  <a:gd name="T13" fmla="*/ 460208628 h 474"/>
                  <a:gd name="T14" fmla="*/ 2147483646 w 441"/>
                  <a:gd name="T15" fmla="*/ 1728802169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 bwMode="auto">
          <a:xfrm>
            <a:off x="30224" y="874496"/>
            <a:ext cx="7803095" cy="59516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0224" y="6144473"/>
            <a:ext cx="7803095" cy="59689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Line"/>
          <p:cNvCxnSpPr>
            <a:cxnSpLocks/>
          </p:cNvCxnSpPr>
          <p:nvPr/>
        </p:nvCxnSpPr>
        <p:spPr bwMode="auto">
          <a:xfrm>
            <a:off x="1803582" y="2206696"/>
            <a:ext cx="0" cy="3460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ne"/>
          <p:cNvCxnSpPr>
            <a:cxnSpLocks/>
          </p:cNvCxnSpPr>
          <p:nvPr/>
        </p:nvCxnSpPr>
        <p:spPr bwMode="auto">
          <a:xfrm>
            <a:off x="2786313" y="2206696"/>
            <a:ext cx="0" cy="3460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40"/>
          <p:cNvSpPr txBox="1">
            <a:spLocks noChangeArrowheads="1"/>
          </p:cNvSpPr>
          <p:nvPr/>
        </p:nvSpPr>
        <p:spPr bwMode="auto">
          <a:xfrm>
            <a:off x="962505" y="2251307"/>
            <a:ext cx="798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Language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TextBox 46"/>
          <p:cNvSpPr txBox="1">
            <a:spLocks noChangeArrowheads="1"/>
          </p:cNvSpPr>
          <p:nvPr/>
        </p:nvSpPr>
        <p:spPr bwMode="auto">
          <a:xfrm>
            <a:off x="1925811" y="2251307"/>
            <a:ext cx="798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Music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TextBox 47"/>
          <p:cNvSpPr txBox="1">
            <a:spLocks noChangeArrowheads="1"/>
          </p:cNvSpPr>
          <p:nvPr/>
        </p:nvSpPr>
        <p:spPr bwMode="auto">
          <a:xfrm>
            <a:off x="2816853" y="2251307"/>
            <a:ext cx="798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Art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TextBox 48"/>
          <p:cNvSpPr txBox="1">
            <a:spLocks noChangeArrowheads="1"/>
          </p:cNvSpPr>
          <p:nvPr/>
        </p:nvSpPr>
        <p:spPr bwMode="auto">
          <a:xfrm>
            <a:off x="3708028" y="2251307"/>
            <a:ext cx="798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Computer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TextBox 49"/>
          <p:cNvSpPr txBox="1">
            <a:spLocks noChangeArrowheads="1"/>
          </p:cNvSpPr>
          <p:nvPr/>
        </p:nvSpPr>
        <p:spPr bwMode="auto">
          <a:xfrm>
            <a:off x="4538175" y="2251307"/>
            <a:ext cx="798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Exercise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TextBox 50"/>
          <p:cNvSpPr txBox="1">
            <a:spLocks noChangeArrowheads="1"/>
          </p:cNvSpPr>
          <p:nvPr/>
        </p:nvSpPr>
        <p:spPr bwMode="auto">
          <a:xfrm>
            <a:off x="5428528" y="2251307"/>
            <a:ext cx="798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Study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TextBox 51"/>
          <p:cNvSpPr txBox="1">
            <a:spLocks noChangeArrowheads="1"/>
          </p:cNvSpPr>
          <p:nvPr/>
        </p:nvSpPr>
        <p:spPr bwMode="auto">
          <a:xfrm>
            <a:off x="6283568" y="2251307"/>
            <a:ext cx="798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Line"/>
          <p:cNvCxnSpPr>
            <a:cxnSpLocks/>
          </p:cNvCxnSpPr>
          <p:nvPr/>
        </p:nvCxnSpPr>
        <p:spPr bwMode="auto">
          <a:xfrm>
            <a:off x="3702362" y="2206696"/>
            <a:ext cx="0" cy="3460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 bwMode="auto">
          <a:xfrm>
            <a:off x="4535857" y="2206696"/>
            <a:ext cx="0" cy="3460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 bwMode="auto">
          <a:xfrm>
            <a:off x="5420155" y="2206696"/>
            <a:ext cx="0" cy="3460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 bwMode="auto">
          <a:xfrm>
            <a:off x="1007585" y="1710510"/>
            <a:ext cx="6123405" cy="43180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56" name="Line"/>
          <p:cNvCxnSpPr>
            <a:cxnSpLocks/>
          </p:cNvCxnSpPr>
          <p:nvPr/>
        </p:nvCxnSpPr>
        <p:spPr bwMode="auto">
          <a:xfrm>
            <a:off x="6283813" y="2206696"/>
            <a:ext cx="0" cy="3460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 bwMode="auto">
          <a:xfrm>
            <a:off x="1295547" y="2102888"/>
            <a:ext cx="798567" cy="2681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내 재능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1295547" y="2668641"/>
            <a:ext cx="5386756" cy="40139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제목</a:t>
            </a:r>
          </a:p>
        </p:txBody>
      </p:sp>
      <p:grpSp>
        <p:nvGrpSpPr>
          <p:cNvPr id="17432" name="그룹 80"/>
          <p:cNvGrpSpPr>
            <a:grpSpLocks/>
          </p:cNvGrpSpPr>
          <p:nvPr/>
        </p:nvGrpSpPr>
        <p:grpSpPr bwMode="auto">
          <a:xfrm>
            <a:off x="1295097" y="4483944"/>
            <a:ext cx="675963" cy="284619"/>
            <a:chOff x="2483768" y="2164708"/>
            <a:chExt cx="792088" cy="306024"/>
          </a:xfrm>
        </p:grpSpPr>
        <p:sp>
          <p:nvSpPr>
            <p:cNvPr id="17453" name="GPS (2)"/>
            <p:cNvSpPr>
              <a:spLocks noChangeAspect="1" noEditPoints="1"/>
            </p:cNvSpPr>
            <p:nvPr/>
          </p:nvSpPr>
          <p:spPr bwMode="auto">
            <a:xfrm>
              <a:off x="2591780" y="2227720"/>
              <a:ext cx="180000" cy="180000"/>
            </a:xfrm>
            <a:custGeom>
              <a:avLst/>
              <a:gdLst>
                <a:gd name="T0" fmla="*/ 2147483646 w 618"/>
                <a:gd name="T1" fmla="*/ 155107075 h 670"/>
                <a:gd name="T2" fmla="*/ 543613981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155107075 h 670"/>
                <a:gd name="T8" fmla="*/ 2147483646 w 618"/>
                <a:gd name="T9" fmla="*/ 1454282866 h 670"/>
                <a:gd name="T10" fmla="*/ 1062456408 w 618"/>
                <a:gd name="T11" fmla="*/ 2147483646 h 670"/>
                <a:gd name="T12" fmla="*/ 2147483646 w 618"/>
                <a:gd name="T13" fmla="*/ 1454282866 h 670"/>
                <a:gd name="T14" fmla="*/ 2147483646 w 618"/>
                <a:gd name="T15" fmla="*/ 2147483646 h 670"/>
                <a:gd name="T16" fmla="*/ 2147483646 w 618"/>
                <a:gd name="T17" fmla="*/ 2147483646 h 670"/>
                <a:gd name="T18" fmla="*/ 2147483646 w 618"/>
                <a:gd name="T19" fmla="*/ 2147483646 h 670"/>
                <a:gd name="T20" fmla="*/ 2147483646 w 618"/>
                <a:gd name="T21" fmla="*/ 2147483646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47483646 h 670"/>
                <a:gd name="T44" fmla="*/ 2147483646 w 618"/>
                <a:gd name="T45" fmla="*/ 2147483646 h 670"/>
                <a:gd name="T46" fmla="*/ 2147483646 w 618"/>
                <a:gd name="T47" fmla="*/ 2147483646 h 670"/>
                <a:gd name="T48" fmla="*/ 2147483646 w 618"/>
                <a:gd name="T49" fmla="*/ 2147483646 h 670"/>
                <a:gd name="T50" fmla="*/ 2147483646 w 618"/>
                <a:gd name="T51" fmla="*/ 2147483646 h 670"/>
                <a:gd name="T52" fmla="*/ 2147483646 w 618"/>
                <a:gd name="T53" fmla="*/ 2147483646 h 670"/>
                <a:gd name="T54" fmla="*/ 2147483646 w 618"/>
                <a:gd name="T55" fmla="*/ 1454282866 h 670"/>
                <a:gd name="T56" fmla="*/ 2147483646 w 618"/>
                <a:gd name="T57" fmla="*/ 2147483646 h 670"/>
                <a:gd name="T58" fmla="*/ 2147483646 w 618"/>
                <a:gd name="T59" fmla="*/ 2147483646 h 670"/>
                <a:gd name="T60" fmla="*/ 2147483646 w 618"/>
                <a:gd name="T61" fmla="*/ 2147483646 h 670"/>
                <a:gd name="T62" fmla="*/ 2147483646 w 618"/>
                <a:gd name="T63" fmla="*/ 2147483646 h 670"/>
                <a:gd name="T64" fmla="*/ 2147483646 w 618"/>
                <a:gd name="T65" fmla="*/ 2147483646 h 670"/>
                <a:gd name="T66" fmla="*/ 2147483646 w 618"/>
                <a:gd name="T67" fmla="*/ 2147483646 h 670"/>
                <a:gd name="T68" fmla="*/ 2147483646 w 618"/>
                <a:gd name="T69" fmla="*/ 2147483646 h 670"/>
                <a:gd name="T70" fmla="*/ 2147483646 w 618"/>
                <a:gd name="T71" fmla="*/ 2147483646 h 670"/>
                <a:gd name="T72" fmla="*/ 2147483646 w 618"/>
                <a:gd name="T73" fmla="*/ 2147483646 h 670"/>
                <a:gd name="T74" fmla="*/ 2147483646 w 618"/>
                <a:gd name="T75" fmla="*/ 2147483646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84297" y="2164281"/>
              <a:ext cx="790648" cy="30694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</p:grpSp>
      <p:sp>
        <p:nvSpPr>
          <p:cNvPr id="92" name="직사각형 91"/>
          <p:cNvSpPr/>
          <p:nvPr/>
        </p:nvSpPr>
        <p:spPr bwMode="auto">
          <a:xfrm>
            <a:off x="1295547" y="3185935"/>
            <a:ext cx="5386756" cy="118170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sp>
        <p:nvSpPr>
          <p:cNvPr id="4" name="포인트가 5개인 별 3"/>
          <p:cNvSpPr/>
          <p:nvPr/>
        </p:nvSpPr>
        <p:spPr bwMode="auto">
          <a:xfrm>
            <a:off x="6307628" y="2035414"/>
            <a:ext cx="307996" cy="335646"/>
          </a:xfrm>
          <a:prstGeom prst="star5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6260000" y="5634220"/>
            <a:ext cx="506730" cy="29039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목록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2294154" y="2246490"/>
            <a:ext cx="43024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 bwMode="auto">
          <a:xfrm>
            <a:off x="1295547" y="3070032"/>
            <a:ext cx="5397869" cy="0"/>
          </a:xfrm>
          <a:prstGeom prst="line">
            <a:avLst/>
          </a:prstGeom>
          <a:ln w="508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 bwMode="auto">
          <a:xfrm>
            <a:off x="2835528" y="2102888"/>
            <a:ext cx="872500" cy="2681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희망 재능</a:t>
            </a:r>
          </a:p>
        </p:txBody>
      </p:sp>
      <p:sp>
        <p:nvSpPr>
          <p:cNvPr id="17411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재능교환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4320400" y="4944180"/>
            <a:ext cx="922337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60000"/>
              <a:lumOff val="4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등록</a:t>
            </a:r>
            <a:endParaRPr 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058319" y="4944180"/>
            <a:ext cx="922337" cy="322659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그룹 3"/>
          <p:cNvGrpSpPr>
            <a:grpSpLocks/>
          </p:cNvGrpSpPr>
          <p:nvPr/>
        </p:nvGrpSpPr>
        <p:grpSpPr bwMode="auto">
          <a:xfrm>
            <a:off x="128588" y="366713"/>
            <a:ext cx="7632701" cy="2138362"/>
            <a:chOff x="1153749" y="854385"/>
            <a:chExt cx="8211533" cy="2300512"/>
          </a:xfrm>
        </p:grpSpPr>
        <p:grpSp>
          <p:nvGrpSpPr>
            <p:cNvPr id="8204" name="Group Box" descr="&lt;SmartSettings&gt;&lt;SmartResize enabled=&quot;True&quot; minWidth=&quot;60&quot; minHeight=&quot;22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1157164" y="854385"/>
              <a:ext cx="8208118" cy="2300512"/>
              <a:chOff x="595863" y="1184134"/>
              <a:chExt cx="1828623" cy="1703000"/>
            </a:xfrm>
          </p:grpSpPr>
          <p:sp>
            <p:nvSpPr>
              <p:cNvPr id="14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863" y="1241027"/>
                <a:ext cx="1828623" cy="164610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218" name="Label" descr="&lt;SmartSettings&gt;&lt;SmartResize anchorLeft=&quot;Absolute&quot; anchorTop=&quot;Absolute&quot; anchorRight=&quot;None&quot; anchorBottom=&quot;None&quot; /&gt;&lt;/SmartSettings&gt;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07454" y="1184134"/>
                <a:ext cx="138344" cy="1617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576" tIns="9144" rIns="36576" bIns="9144"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eaLnBrk="1" hangingPunct="1"/>
                <a:r>
                  <a:rPr lang="en-US" altLang="ko-KR" sz="120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Header</a:t>
                </a: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1208401" y="1124230"/>
              <a:ext cx="1224556" cy="503824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Logo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24181" y="1201084"/>
              <a:ext cx="4220194" cy="3467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|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	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아이디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님 환영합니다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|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로그아웃     </a:t>
              </a:r>
            </a:p>
          </p:txBody>
        </p:sp>
        <p:pic>
          <p:nvPicPr>
            <p:cNvPr id="8207" name="Picture 21" descr="C:\Users\John\Desktop\아이콘\iconmonstr-bell-2-24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2162" y="1281900"/>
              <a:ext cx="208208" cy="18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1153749" y="2171159"/>
              <a:ext cx="765305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153749" y="2780872"/>
              <a:ext cx="765305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351864" y="2258261"/>
              <a:ext cx="1441459" cy="432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재능기부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87960" y="2183115"/>
              <a:ext cx="0" cy="60117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936785" y="2183115"/>
              <a:ext cx="0" cy="60117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112574" y="2183115"/>
              <a:ext cx="0" cy="60117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3184429" y="2258261"/>
              <a:ext cx="1439751" cy="432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재능교환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19291" y="2258261"/>
              <a:ext cx="1441459" cy="432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마이페이지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21879" y="2258261"/>
              <a:ext cx="1439751" cy="4320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고객센터</a:t>
              </a:r>
            </a:p>
          </p:txBody>
        </p:sp>
      </p:grpSp>
      <p:sp>
        <p:nvSpPr>
          <p:cNvPr id="8203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1" name="TextBox 208"/>
          <p:cNvSpPr txBox="1">
            <a:spLocks noChangeArrowheads="1"/>
          </p:cNvSpPr>
          <p:nvPr/>
        </p:nvSpPr>
        <p:spPr bwMode="auto">
          <a:xfrm>
            <a:off x="8624888" y="260350"/>
            <a:ext cx="1152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Subpage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     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   고객센터</a:t>
            </a:r>
          </a:p>
        </p:txBody>
      </p:sp>
      <p:sp>
        <p:nvSpPr>
          <p:cNvPr id="20484" name="TextBox 21"/>
          <p:cNvSpPr txBox="1">
            <a:spLocks noChangeArrowheads="1"/>
          </p:cNvSpPr>
          <p:nvPr/>
        </p:nvSpPr>
        <p:spPr bwMode="auto">
          <a:xfrm>
            <a:off x="712788" y="122078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cxnSp>
        <p:nvCxnSpPr>
          <p:cNvPr id="20485" name="직선 연결선 24"/>
          <p:cNvCxnSpPr>
            <a:cxnSpLocks noChangeShapeType="1"/>
          </p:cNvCxnSpPr>
          <p:nvPr/>
        </p:nvCxnSpPr>
        <p:spPr bwMode="auto">
          <a:xfrm>
            <a:off x="460375" y="1574800"/>
            <a:ext cx="1357313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직선 연결선 26"/>
          <p:cNvCxnSpPr>
            <a:cxnSpLocks noChangeShapeType="1"/>
          </p:cNvCxnSpPr>
          <p:nvPr/>
        </p:nvCxnSpPr>
        <p:spPr bwMode="auto">
          <a:xfrm rot="5400000">
            <a:off x="235744" y="3194844"/>
            <a:ext cx="3644900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28"/>
          <p:cNvSpPr txBox="1">
            <a:spLocks noChangeArrowheads="1"/>
          </p:cNvSpPr>
          <p:nvPr/>
        </p:nvSpPr>
        <p:spPr bwMode="auto">
          <a:xfrm>
            <a:off x="473075" y="1633538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교환내역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스크랩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8" name="TextBox 22"/>
          <p:cNvSpPr txBox="1">
            <a:spLocks noChangeArrowheads="1"/>
          </p:cNvSpPr>
          <p:nvPr/>
        </p:nvSpPr>
        <p:spPr bwMode="auto">
          <a:xfrm>
            <a:off x="2157413" y="122078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회원정보</a:t>
            </a:r>
          </a:p>
        </p:txBody>
      </p:sp>
      <p:sp>
        <p:nvSpPr>
          <p:cNvPr id="20489" name="TextBox 34"/>
          <p:cNvSpPr txBox="1">
            <a:spLocks noChangeArrowheads="1"/>
          </p:cNvSpPr>
          <p:nvPr/>
        </p:nvSpPr>
        <p:spPr bwMode="auto">
          <a:xfrm>
            <a:off x="333375" y="1700213"/>
            <a:ext cx="2778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1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가입 시 입력했던 정보 출력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Tx/>
              <a:buAutoNum type="arabicPeriod"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Tx/>
              <a:buAutoNum type="arabicPeriod"/>
            </a:pP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2" name="타원 21"/>
          <p:cNvSpPr>
            <a:spLocks noChangeArrowheads="1"/>
          </p:cNvSpPr>
          <p:nvPr/>
        </p:nvSpPr>
        <p:spPr bwMode="auto">
          <a:xfrm>
            <a:off x="7004050" y="285750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4" name="TextBox 1"/>
          <p:cNvSpPr txBox="1">
            <a:spLocks noChangeArrowheads="1"/>
          </p:cNvSpPr>
          <p:nvPr/>
        </p:nvSpPr>
        <p:spPr bwMode="auto">
          <a:xfrm>
            <a:off x="439738" y="349250"/>
            <a:ext cx="96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95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2343150" y="1849438"/>
            <a:ext cx="677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dirty="0"/>
              <a:t>아이디 </a:t>
            </a:r>
            <a:r>
              <a:rPr lang="en-US" altLang="ko-KR" dirty="0"/>
              <a:t>*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3513138" y="1946275"/>
            <a:ext cx="1787525" cy="2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38"/>
          <p:cNvSpPr txBox="1">
            <a:spLocks noChangeArrowheads="1"/>
          </p:cNvSpPr>
          <p:nvPr/>
        </p:nvSpPr>
        <p:spPr bwMode="auto">
          <a:xfrm>
            <a:off x="2343150" y="2187575"/>
            <a:ext cx="80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dirty="0"/>
              <a:t>비밀번호 </a:t>
            </a:r>
            <a:r>
              <a:rPr lang="en-US" altLang="ko-KR" dirty="0"/>
              <a:t>*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513138" y="2284413"/>
            <a:ext cx="1787525" cy="2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44"/>
          <p:cNvSpPr txBox="1">
            <a:spLocks noChangeArrowheads="1"/>
          </p:cNvSpPr>
          <p:nvPr/>
        </p:nvSpPr>
        <p:spPr bwMode="auto">
          <a:xfrm>
            <a:off x="2343150" y="2525713"/>
            <a:ext cx="114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/>
              <a:t>비밀번호 확인 </a:t>
            </a:r>
            <a:r>
              <a:rPr lang="en-US" altLang="ko-KR"/>
              <a:t>* 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3513138" y="2622550"/>
            <a:ext cx="1787525" cy="2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46"/>
          <p:cNvSpPr txBox="1">
            <a:spLocks noChangeArrowheads="1"/>
          </p:cNvSpPr>
          <p:nvPr/>
        </p:nvSpPr>
        <p:spPr bwMode="auto">
          <a:xfrm>
            <a:off x="5395913" y="1927225"/>
            <a:ext cx="14525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r>
              <a:rPr lang="en-US" altLang="ko-KR" sz="800">
                <a:latin typeface="Nanum Gothic"/>
              </a:rPr>
              <a:t>(</a:t>
            </a:r>
            <a:r>
              <a:rPr lang="ko-KR" altLang="en-US" sz="800">
                <a:latin typeface="Nanum Gothic"/>
              </a:rPr>
              <a:t>영문소문자</a:t>
            </a:r>
            <a:r>
              <a:rPr lang="en-US" altLang="ko-KR" sz="800">
                <a:latin typeface="Nanum Gothic"/>
              </a:rPr>
              <a:t>/</a:t>
            </a:r>
            <a:r>
              <a:rPr lang="ko-KR" altLang="en-US" sz="800">
                <a:latin typeface="Nanum Gothic"/>
              </a:rPr>
              <a:t>숫자</a:t>
            </a:r>
            <a:r>
              <a:rPr lang="en-US" altLang="ko-KR" sz="800">
                <a:latin typeface="Nanum Gothic"/>
              </a:rPr>
              <a:t>, 4~16</a:t>
            </a:r>
            <a:r>
              <a:rPr lang="ko-KR" altLang="en-US" sz="800">
                <a:latin typeface="Nanum Gothic"/>
              </a:rPr>
              <a:t>자</a:t>
            </a:r>
            <a:r>
              <a:rPr lang="en-US" altLang="ko-KR" sz="800">
                <a:latin typeface="Nanum Gothic"/>
              </a:rPr>
              <a:t>)</a:t>
            </a:r>
            <a:endParaRPr lang="ko-KR" altLang="en-US" sz="800"/>
          </a:p>
        </p:txBody>
      </p:sp>
      <p:sp>
        <p:nvSpPr>
          <p:cNvPr id="27" name="TextBox 49"/>
          <p:cNvSpPr txBox="1">
            <a:spLocks noChangeArrowheads="1"/>
          </p:cNvSpPr>
          <p:nvPr/>
        </p:nvSpPr>
        <p:spPr bwMode="auto">
          <a:xfrm>
            <a:off x="2343150" y="2863850"/>
            <a:ext cx="592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/>
              <a:t>이름 </a:t>
            </a:r>
            <a:r>
              <a:rPr lang="en-US" altLang="ko-KR"/>
              <a:t>* 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3513138" y="2960688"/>
            <a:ext cx="1787525" cy="2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57"/>
          <p:cNvSpPr txBox="1">
            <a:spLocks noChangeArrowheads="1"/>
          </p:cNvSpPr>
          <p:nvPr/>
        </p:nvSpPr>
        <p:spPr bwMode="auto">
          <a:xfrm>
            <a:off x="2343150" y="3259138"/>
            <a:ext cx="6350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/>
              <a:t>이메일</a:t>
            </a:r>
            <a:r>
              <a:rPr lang="en-US" altLang="ko-KR"/>
              <a:t>*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513138" y="3354388"/>
            <a:ext cx="1787525" cy="2492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3600450" y="4111625"/>
            <a:ext cx="427038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654550" y="4111625"/>
            <a:ext cx="428625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4127500" y="4111625"/>
            <a:ext cx="427038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탈퇴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Subpage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   고객센터</a:t>
            </a:r>
          </a:p>
        </p:txBody>
      </p:sp>
      <p:sp>
        <p:nvSpPr>
          <p:cNvPr id="22532" name="TextBox 21"/>
          <p:cNvSpPr txBox="1">
            <a:spLocks noChangeArrowheads="1"/>
          </p:cNvSpPr>
          <p:nvPr/>
        </p:nvSpPr>
        <p:spPr bwMode="auto">
          <a:xfrm>
            <a:off x="712788" y="122078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cxnSp>
        <p:nvCxnSpPr>
          <p:cNvPr id="22533" name="직선 연결선 24"/>
          <p:cNvCxnSpPr>
            <a:cxnSpLocks noChangeShapeType="1"/>
          </p:cNvCxnSpPr>
          <p:nvPr/>
        </p:nvCxnSpPr>
        <p:spPr bwMode="auto">
          <a:xfrm>
            <a:off x="460375" y="1574800"/>
            <a:ext cx="1357313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직선 연결선 26"/>
          <p:cNvCxnSpPr>
            <a:cxnSpLocks noChangeShapeType="1"/>
          </p:cNvCxnSpPr>
          <p:nvPr/>
        </p:nvCxnSpPr>
        <p:spPr bwMode="auto">
          <a:xfrm rot="5400000">
            <a:off x="235744" y="3194844"/>
            <a:ext cx="3644900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28"/>
          <p:cNvSpPr txBox="1">
            <a:spLocks noChangeArrowheads="1"/>
          </p:cNvSpPr>
          <p:nvPr/>
        </p:nvSpPr>
        <p:spPr bwMode="auto">
          <a:xfrm>
            <a:off x="473075" y="1633538"/>
            <a:ext cx="123142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기부내역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기부한내역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기부받은내역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교환내역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스크랩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6" name="TextBox 22"/>
          <p:cNvSpPr txBox="1">
            <a:spLocks noChangeArrowheads="1"/>
          </p:cNvSpPr>
          <p:nvPr/>
        </p:nvSpPr>
        <p:spPr bwMode="auto">
          <a:xfrm>
            <a:off x="2157413" y="1220788"/>
            <a:ext cx="10086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기부한 내역</a:t>
            </a:r>
          </a:p>
        </p:txBody>
      </p:sp>
      <p:sp>
        <p:nvSpPr>
          <p:cNvPr id="22537" name="TextBox 34"/>
          <p:cNvSpPr txBox="1">
            <a:spLocks noChangeArrowheads="1"/>
          </p:cNvSpPr>
          <p:nvPr/>
        </p:nvSpPr>
        <p:spPr bwMode="auto">
          <a:xfrm>
            <a:off x="465138" y="2122488"/>
            <a:ext cx="277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8" name="직사각형 45"/>
          <p:cNvSpPr>
            <a:spLocks noChangeArrowheads="1"/>
          </p:cNvSpPr>
          <p:nvPr/>
        </p:nvSpPr>
        <p:spPr bwMode="auto">
          <a:xfrm>
            <a:off x="2157413" y="1804988"/>
            <a:ext cx="4786312" cy="3656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prstDash val="dashDot"/>
            <a:round/>
            <a:headEnd/>
            <a:tailEnd/>
          </a:ln>
        </p:spPr>
        <p:txBody>
          <a:bodyPr wrap="none"/>
          <a:lstStyle/>
          <a:p>
            <a:pPr eaLnBrk="1" hangingPunct="1">
              <a:lnSpc>
                <a:spcPct val="150000"/>
              </a:lnSpc>
            </a:pP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현재 보유중인 </a:t>
            </a:r>
            <a:r>
              <a:rPr kumimoji="0" lang="ko-KR" altLang="en-US" sz="800" dirty="0" err="1">
                <a:latin typeface="맑은 고딕" pitchFamily="50" charset="-127"/>
                <a:ea typeface="맑은 고딕" pitchFamily="50" charset="-127"/>
              </a:rPr>
              <a:t>기부권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_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기부 한 횟수 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_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회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9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텝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기능 사용해서 구현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활성화 된 페이지를 제외한 나머지 페이지 회색처리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0" name="타원 21"/>
          <p:cNvSpPr>
            <a:spLocks noChangeArrowheads="1"/>
          </p:cNvSpPr>
          <p:nvPr/>
        </p:nvSpPr>
        <p:spPr bwMode="auto">
          <a:xfrm>
            <a:off x="7004050" y="285750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1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2" name="TextBox 1"/>
          <p:cNvSpPr txBox="1">
            <a:spLocks noChangeArrowheads="1"/>
          </p:cNvSpPr>
          <p:nvPr/>
        </p:nvSpPr>
        <p:spPr bwMode="auto">
          <a:xfrm>
            <a:off x="439738" y="349250"/>
            <a:ext cx="96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43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49" name="직선 연결선 34"/>
          <p:cNvCxnSpPr>
            <a:cxnSpLocks noChangeShapeType="1"/>
          </p:cNvCxnSpPr>
          <p:nvPr/>
        </p:nvCxnSpPr>
        <p:spPr bwMode="auto">
          <a:xfrm>
            <a:off x="2424113" y="2711450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24113" y="2701925"/>
            <a:ext cx="4133850" cy="2519363"/>
            <a:chOff x="2424113" y="2701925"/>
            <a:chExt cx="4133850" cy="2519363"/>
          </a:xfrm>
        </p:grpSpPr>
        <p:sp>
          <p:nvSpPr>
            <p:cNvPr id="274" name="직사각형 5"/>
            <p:cNvSpPr>
              <a:spLocks noChangeArrowheads="1"/>
            </p:cNvSpPr>
            <p:nvPr/>
          </p:nvSpPr>
          <p:spPr bwMode="auto">
            <a:xfrm>
              <a:off x="2424113" y="2701925"/>
              <a:ext cx="4133850" cy="2519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275" name="직선 연결선 34"/>
            <p:cNvCxnSpPr>
              <a:cxnSpLocks noChangeShapeType="1"/>
            </p:cNvCxnSpPr>
            <p:nvPr/>
          </p:nvCxnSpPr>
          <p:spPr bwMode="auto">
            <a:xfrm>
              <a:off x="2424113" y="2701925"/>
              <a:ext cx="862012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" name="그룹 132"/>
            <p:cNvGrpSpPr>
              <a:grpSpLocks/>
            </p:cNvGrpSpPr>
            <p:nvPr/>
          </p:nvGrpSpPr>
          <p:grpSpPr bwMode="auto">
            <a:xfrm>
              <a:off x="2505075" y="2814638"/>
              <a:ext cx="1223963" cy="561975"/>
              <a:chOff x="1236663" y="2690813"/>
              <a:chExt cx="1450975" cy="665162"/>
            </a:xfrm>
          </p:grpSpPr>
          <p:sp>
            <p:nvSpPr>
              <p:cNvPr id="277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2008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" name="Modal Dialog Overlay"/>
              <p:cNvSpPr>
                <a:spLocks/>
              </p:cNvSpPr>
              <p:nvPr/>
            </p:nvSpPr>
            <p:spPr bwMode="auto">
              <a:xfrm>
                <a:off x="1236663" y="2703965"/>
                <a:ext cx="1450975" cy="652010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 bwMode="auto">
              <a:xfrm>
                <a:off x="1317587" y="2784762"/>
                <a:ext cx="361332" cy="826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280" name="직사각형 279"/>
              <p:cNvSpPr/>
              <p:nvPr/>
            </p:nvSpPr>
            <p:spPr bwMode="auto">
              <a:xfrm>
                <a:off x="1317587" y="2965145"/>
                <a:ext cx="1285363" cy="12213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281" name="직사각형 280"/>
              <p:cNvSpPr/>
              <p:nvPr/>
            </p:nvSpPr>
            <p:spPr bwMode="auto">
              <a:xfrm>
                <a:off x="2315014" y="2765973"/>
                <a:ext cx="284172" cy="10146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3" name="직사각형 282"/>
              <p:cNvSpPr/>
              <p:nvPr/>
            </p:nvSpPr>
            <p:spPr bwMode="auto">
              <a:xfrm>
                <a:off x="1338288" y="3138012"/>
                <a:ext cx="340631" cy="901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284" name="직사각형 283"/>
              <p:cNvSpPr/>
              <p:nvPr/>
            </p:nvSpPr>
            <p:spPr bwMode="auto">
              <a:xfrm>
                <a:off x="2141876" y="3147407"/>
                <a:ext cx="451665" cy="807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그룹 160"/>
            <p:cNvGrpSpPr>
              <a:grpSpLocks/>
            </p:cNvGrpSpPr>
            <p:nvPr/>
          </p:nvGrpSpPr>
          <p:grpSpPr bwMode="auto">
            <a:xfrm>
              <a:off x="3860800" y="2814638"/>
              <a:ext cx="1223963" cy="561975"/>
              <a:chOff x="1236663" y="2690813"/>
              <a:chExt cx="1450975" cy="665162"/>
            </a:xfrm>
          </p:grpSpPr>
          <p:sp>
            <p:nvSpPr>
              <p:cNvPr id="286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2008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7" name="Modal Dialog Overlay"/>
              <p:cNvSpPr>
                <a:spLocks/>
              </p:cNvSpPr>
              <p:nvPr/>
            </p:nvSpPr>
            <p:spPr bwMode="auto">
              <a:xfrm>
                <a:off x="1236663" y="2703965"/>
                <a:ext cx="1450975" cy="652010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 bwMode="auto">
              <a:xfrm>
                <a:off x="1317587" y="2784762"/>
                <a:ext cx="361332" cy="826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289" name="직사각형 288"/>
              <p:cNvSpPr/>
              <p:nvPr/>
            </p:nvSpPr>
            <p:spPr bwMode="auto">
              <a:xfrm>
                <a:off x="1317587" y="2965145"/>
                <a:ext cx="1285363" cy="12213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290" name="직사각형 289"/>
              <p:cNvSpPr/>
              <p:nvPr/>
            </p:nvSpPr>
            <p:spPr bwMode="auto">
              <a:xfrm>
                <a:off x="2315014" y="2765973"/>
                <a:ext cx="284172" cy="10146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직사각형 291"/>
              <p:cNvSpPr/>
              <p:nvPr/>
            </p:nvSpPr>
            <p:spPr bwMode="auto">
              <a:xfrm>
                <a:off x="1338288" y="3138012"/>
                <a:ext cx="340631" cy="901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293" name="직사각형 292"/>
              <p:cNvSpPr/>
              <p:nvPr/>
            </p:nvSpPr>
            <p:spPr bwMode="auto">
              <a:xfrm>
                <a:off x="2141876" y="3147407"/>
                <a:ext cx="451665" cy="807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그룹 169"/>
            <p:cNvGrpSpPr>
              <a:grpSpLocks/>
            </p:cNvGrpSpPr>
            <p:nvPr/>
          </p:nvGrpSpPr>
          <p:grpSpPr bwMode="auto">
            <a:xfrm>
              <a:off x="5218113" y="2814638"/>
              <a:ext cx="1222375" cy="561975"/>
              <a:chOff x="1236663" y="2690813"/>
              <a:chExt cx="1450975" cy="665162"/>
            </a:xfrm>
          </p:grpSpPr>
          <p:sp>
            <p:nvSpPr>
              <p:cNvPr id="295" name="Modal Dialog Overlay"/>
              <p:cNvSpPr>
                <a:spLocks/>
              </p:cNvSpPr>
              <p:nvPr/>
            </p:nvSpPr>
            <p:spPr bwMode="auto">
              <a:xfrm>
                <a:off x="1238547" y="2690813"/>
                <a:ext cx="1449091" cy="652008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6" name="Modal Dialog Overlay"/>
              <p:cNvSpPr>
                <a:spLocks/>
              </p:cNvSpPr>
              <p:nvPr/>
            </p:nvSpPr>
            <p:spPr bwMode="auto">
              <a:xfrm>
                <a:off x="1236663" y="2703965"/>
                <a:ext cx="1450975" cy="652010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 bwMode="auto">
              <a:xfrm>
                <a:off x="1317691" y="2784762"/>
                <a:ext cx="361802" cy="826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298" name="직사각형 297"/>
              <p:cNvSpPr/>
              <p:nvPr/>
            </p:nvSpPr>
            <p:spPr bwMode="auto">
              <a:xfrm>
                <a:off x="1317691" y="2965145"/>
                <a:ext cx="1285149" cy="12213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299" name="직사각형 298"/>
              <p:cNvSpPr/>
              <p:nvPr/>
            </p:nvSpPr>
            <p:spPr bwMode="auto">
              <a:xfrm>
                <a:off x="2314530" y="2765973"/>
                <a:ext cx="284541" cy="10146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 bwMode="auto">
              <a:xfrm>
                <a:off x="1338420" y="3138012"/>
                <a:ext cx="341073" cy="901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302" name="직사각형 301"/>
              <p:cNvSpPr/>
              <p:nvPr/>
            </p:nvSpPr>
            <p:spPr bwMode="auto">
              <a:xfrm>
                <a:off x="2141167" y="3147407"/>
                <a:ext cx="452252" cy="807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그룹 178"/>
            <p:cNvGrpSpPr>
              <a:grpSpLocks/>
            </p:cNvGrpSpPr>
            <p:nvPr/>
          </p:nvGrpSpPr>
          <p:grpSpPr bwMode="auto">
            <a:xfrm>
              <a:off x="2505075" y="3556000"/>
              <a:ext cx="1223963" cy="560388"/>
              <a:chOff x="1236663" y="2690813"/>
              <a:chExt cx="1450975" cy="665162"/>
            </a:xfrm>
          </p:grpSpPr>
          <p:sp>
            <p:nvSpPr>
              <p:cNvPr id="304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5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 bwMode="auto">
              <a:xfrm>
                <a:off x="1317587" y="2785028"/>
                <a:ext cx="36133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307" name="직사각형 306"/>
              <p:cNvSpPr/>
              <p:nvPr/>
            </p:nvSpPr>
            <p:spPr bwMode="auto">
              <a:xfrm>
                <a:off x="1317587" y="2965922"/>
                <a:ext cx="1285363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08" name="직사각형 307"/>
              <p:cNvSpPr/>
              <p:nvPr/>
            </p:nvSpPr>
            <p:spPr bwMode="auto">
              <a:xfrm>
                <a:off x="2315014" y="2766185"/>
                <a:ext cx="284172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 bwMode="auto">
              <a:xfrm>
                <a:off x="1338288" y="3139279"/>
                <a:ext cx="340631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311" name="직사각형 310"/>
              <p:cNvSpPr/>
              <p:nvPr/>
            </p:nvSpPr>
            <p:spPr bwMode="auto">
              <a:xfrm>
                <a:off x="2141876" y="3148701"/>
                <a:ext cx="451665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2" name="그룹 187"/>
            <p:cNvGrpSpPr>
              <a:grpSpLocks/>
            </p:cNvGrpSpPr>
            <p:nvPr/>
          </p:nvGrpSpPr>
          <p:grpSpPr bwMode="auto">
            <a:xfrm>
              <a:off x="3860800" y="3556000"/>
              <a:ext cx="1223963" cy="560388"/>
              <a:chOff x="1236663" y="2690813"/>
              <a:chExt cx="1450975" cy="665162"/>
            </a:xfrm>
          </p:grpSpPr>
          <p:sp>
            <p:nvSpPr>
              <p:cNvPr id="313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4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5" name="직사각형 314"/>
              <p:cNvSpPr/>
              <p:nvPr/>
            </p:nvSpPr>
            <p:spPr bwMode="auto">
              <a:xfrm>
                <a:off x="1317587" y="2785028"/>
                <a:ext cx="36133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316" name="직사각형 315"/>
              <p:cNvSpPr/>
              <p:nvPr/>
            </p:nvSpPr>
            <p:spPr bwMode="auto">
              <a:xfrm>
                <a:off x="1317587" y="2965922"/>
                <a:ext cx="1285363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17" name="직사각형 316"/>
              <p:cNvSpPr/>
              <p:nvPr/>
            </p:nvSpPr>
            <p:spPr bwMode="auto">
              <a:xfrm>
                <a:off x="2315014" y="2766185"/>
                <a:ext cx="284172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" name="직사각형 318"/>
              <p:cNvSpPr/>
              <p:nvPr/>
            </p:nvSpPr>
            <p:spPr bwMode="auto">
              <a:xfrm>
                <a:off x="1338288" y="3139279"/>
                <a:ext cx="340631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320" name="직사각형 319"/>
              <p:cNvSpPr/>
              <p:nvPr/>
            </p:nvSpPr>
            <p:spPr bwMode="auto">
              <a:xfrm>
                <a:off x="2141876" y="3148701"/>
                <a:ext cx="451665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1" name="그룹 196"/>
            <p:cNvGrpSpPr>
              <a:grpSpLocks/>
            </p:cNvGrpSpPr>
            <p:nvPr/>
          </p:nvGrpSpPr>
          <p:grpSpPr bwMode="auto">
            <a:xfrm>
              <a:off x="5218113" y="3556000"/>
              <a:ext cx="1222375" cy="560388"/>
              <a:chOff x="1236663" y="2690813"/>
              <a:chExt cx="1450975" cy="665162"/>
            </a:xfrm>
          </p:grpSpPr>
          <p:sp>
            <p:nvSpPr>
              <p:cNvPr id="322" name="Modal Dialog Overlay"/>
              <p:cNvSpPr>
                <a:spLocks/>
              </p:cNvSpPr>
              <p:nvPr/>
            </p:nvSpPr>
            <p:spPr bwMode="auto">
              <a:xfrm>
                <a:off x="1238547" y="2690813"/>
                <a:ext cx="1449091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3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4" name="직사각형 323"/>
              <p:cNvSpPr/>
              <p:nvPr/>
            </p:nvSpPr>
            <p:spPr bwMode="auto">
              <a:xfrm>
                <a:off x="1317691" y="2785028"/>
                <a:ext cx="36180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325" name="직사각형 324"/>
              <p:cNvSpPr/>
              <p:nvPr/>
            </p:nvSpPr>
            <p:spPr bwMode="auto">
              <a:xfrm>
                <a:off x="1317691" y="2965922"/>
                <a:ext cx="1285149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26" name="직사각형 325"/>
              <p:cNvSpPr/>
              <p:nvPr/>
            </p:nvSpPr>
            <p:spPr bwMode="auto">
              <a:xfrm>
                <a:off x="2314530" y="2766185"/>
                <a:ext cx="284541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 bwMode="auto">
              <a:xfrm>
                <a:off x="1338420" y="3139279"/>
                <a:ext cx="341073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329" name="직사각형 328"/>
              <p:cNvSpPr/>
              <p:nvPr/>
            </p:nvSpPr>
            <p:spPr bwMode="auto">
              <a:xfrm>
                <a:off x="2141167" y="3148701"/>
                <a:ext cx="452252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0" name="그룹 205"/>
            <p:cNvGrpSpPr>
              <a:grpSpLocks/>
            </p:cNvGrpSpPr>
            <p:nvPr/>
          </p:nvGrpSpPr>
          <p:grpSpPr bwMode="auto">
            <a:xfrm>
              <a:off x="2505075" y="4283075"/>
              <a:ext cx="1223963" cy="560388"/>
              <a:chOff x="1236663" y="2690813"/>
              <a:chExt cx="1450975" cy="665162"/>
            </a:xfrm>
          </p:grpSpPr>
          <p:sp>
            <p:nvSpPr>
              <p:cNvPr id="331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2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3" name="직사각형 332"/>
              <p:cNvSpPr/>
              <p:nvPr/>
            </p:nvSpPr>
            <p:spPr bwMode="auto">
              <a:xfrm>
                <a:off x="1317587" y="2785028"/>
                <a:ext cx="36133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334" name="직사각형 333"/>
              <p:cNvSpPr/>
              <p:nvPr/>
            </p:nvSpPr>
            <p:spPr bwMode="auto">
              <a:xfrm>
                <a:off x="1317587" y="2965922"/>
                <a:ext cx="1285363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5" name="직사각형 334"/>
              <p:cNvSpPr/>
              <p:nvPr/>
            </p:nvSpPr>
            <p:spPr bwMode="auto">
              <a:xfrm>
                <a:off x="2315014" y="2766185"/>
                <a:ext cx="284172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 bwMode="auto">
              <a:xfrm>
                <a:off x="1338288" y="3139279"/>
                <a:ext cx="340631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338" name="직사각형 337"/>
              <p:cNvSpPr/>
              <p:nvPr/>
            </p:nvSpPr>
            <p:spPr bwMode="auto">
              <a:xfrm>
                <a:off x="2141876" y="3148701"/>
                <a:ext cx="451665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9" name="그룹 214"/>
            <p:cNvGrpSpPr>
              <a:grpSpLocks/>
            </p:cNvGrpSpPr>
            <p:nvPr/>
          </p:nvGrpSpPr>
          <p:grpSpPr bwMode="auto">
            <a:xfrm>
              <a:off x="3860800" y="4283075"/>
              <a:ext cx="1223963" cy="560388"/>
              <a:chOff x="1236663" y="2690813"/>
              <a:chExt cx="1450975" cy="665162"/>
            </a:xfrm>
          </p:grpSpPr>
          <p:sp>
            <p:nvSpPr>
              <p:cNvPr id="340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1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 bwMode="auto">
              <a:xfrm>
                <a:off x="1317587" y="2785028"/>
                <a:ext cx="36133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343" name="직사각형 342"/>
              <p:cNvSpPr/>
              <p:nvPr/>
            </p:nvSpPr>
            <p:spPr bwMode="auto">
              <a:xfrm>
                <a:off x="1317587" y="2965922"/>
                <a:ext cx="1285363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4" name="직사각형 343"/>
              <p:cNvSpPr/>
              <p:nvPr/>
            </p:nvSpPr>
            <p:spPr bwMode="auto">
              <a:xfrm>
                <a:off x="2315014" y="2766185"/>
                <a:ext cx="284172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 bwMode="auto">
              <a:xfrm>
                <a:off x="1338288" y="3139279"/>
                <a:ext cx="340631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347" name="직사각형 346"/>
              <p:cNvSpPr/>
              <p:nvPr/>
            </p:nvSpPr>
            <p:spPr bwMode="auto">
              <a:xfrm>
                <a:off x="2141876" y="3148701"/>
                <a:ext cx="451665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" name="그룹 223"/>
            <p:cNvGrpSpPr>
              <a:grpSpLocks/>
            </p:cNvGrpSpPr>
            <p:nvPr/>
          </p:nvGrpSpPr>
          <p:grpSpPr bwMode="auto">
            <a:xfrm>
              <a:off x="5218113" y="4283075"/>
              <a:ext cx="1222375" cy="560388"/>
              <a:chOff x="1236663" y="2690813"/>
              <a:chExt cx="1450975" cy="665162"/>
            </a:xfrm>
          </p:grpSpPr>
          <p:sp>
            <p:nvSpPr>
              <p:cNvPr id="349" name="Modal Dialog Overlay"/>
              <p:cNvSpPr>
                <a:spLocks/>
              </p:cNvSpPr>
              <p:nvPr/>
            </p:nvSpPr>
            <p:spPr bwMode="auto">
              <a:xfrm>
                <a:off x="1238547" y="2690813"/>
                <a:ext cx="1449091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0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 bwMode="auto">
              <a:xfrm>
                <a:off x="1317691" y="2785028"/>
                <a:ext cx="36180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기부 재능</a:t>
                </a:r>
              </a:p>
            </p:txBody>
          </p:sp>
          <p:sp>
            <p:nvSpPr>
              <p:cNvPr id="352" name="직사각형 351"/>
              <p:cNvSpPr/>
              <p:nvPr/>
            </p:nvSpPr>
            <p:spPr bwMode="auto">
              <a:xfrm>
                <a:off x="1317691" y="2965922"/>
                <a:ext cx="1285149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3" name="직사각형 352"/>
              <p:cNvSpPr/>
              <p:nvPr/>
            </p:nvSpPr>
            <p:spPr bwMode="auto">
              <a:xfrm>
                <a:off x="2314530" y="2766185"/>
                <a:ext cx="284541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 bwMode="auto">
              <a:xfrm>
                <a:off x="1338420" y="3139279"/>
                <a:ext cx="341073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</a:rPr>
                  <a:t>노원구</a:t>
                </a:r>
              </a:p>
            </p:txBody>
          </p:sp>
          <p:sp>
            <p:nvSpPr>
              <p:cNvPr id="356" name="직사각형 355"/>
              <p:cNvSpPr/>
              <p:nvPr/>
            </p:nvSpPr>
            <p:spPr bwMode="auto">
              <a:xfrm>
                <a:off x="2141167" y="3148701"/>
                <a:ext cx="452252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Subpage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     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   고객센터</a:t>
            </a:r>
          </a:p>
        </p:txBody>
      </p:sp>
      <p:sp>
        <p:nvSpPr>
          <p:cNvPr id="24580" name="TextBox 21"/>
          <p:cNvSpPr txBox="1">
            <a:spLocks noChangeArrowheads="1"/>
          </p:cNvSpPr>
          <p:nvPr/>
        </p:nvSpPr>
        <p:spPr bwMode="auto">
          <a:xfrm>
            <a:off x="712788" y="122078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cxnSp>
        <p:nvCxnSpPr>
          <p:cNvPr id="24581" name="직선 연결선 24"/>
          <p:cNvCxnSpPr>
            <a:cxnSpLocks noChangeShapeType="1"/>
          </p:cNvCxnSpPr>
          <p:nvPr/>
        </p:nvCxnSpPr>
        <p:spPr bwMode="auto">
          <a:xfrm>
            <a:off x="460375" y="1574800"/>
            <a:ext cx="1357313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직선 연결선 26"/>
          <p:cNvCxnSpPr>
            <a:cxnSpLocks noChangeShapeType="1"/>
          </p:cNvCxnSpPr>
          <p:nvPr/>
        </p:nvCxnSpPr>
        <p:spPr bwMode="auto">
          <a:xfrm rot="5400000">
            <a:off x="235744" y="3194844"/>
            <a:ext cx="3644900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28"/>
          <p:cNvSpPr txBox="1">
            <a:spLocks noChangeArrowheads="1"/>
          </p:cNvSpPr>
          <p:nvPr/>
        </p:nvSpPr>
        <p:spPr bwMode="auto">
          <a:xfrm>
            <a:off x="473075" y="1633538"/>
            <a:ext cx="123142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기부내역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기부한내역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기부받은내역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교환내역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스크랩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4" name="TextBox 22"/>
          <p:cNvSpPr txBox="1">
            <a:spLocks noChangeArrowheads="1"/>
          </p:cNvSpPr>
          <p:nvPr/>
        </p:nvSpPr>
        <p:spPr bwMode="auto">
          <a:xfrm>
            <a:off x="2157413" y="1220788"/>
            <a:ext cx="1370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기부한 받은 내역</a:t>
            </a:r>
          </a:p>
        </p:txBody>
      </p:sp>
      <p:sp>
        <p:nvSpPr>
          <p:cNvPr id="24585" name="TextBox 34"/>
          <p:cNvSpPr txBox="1">
            <a:spLocks noChangeArrowheads="1"/>
          </p:cNvSpPr>
          <p:nvPr/>
        </p:nvSpPr>
        <p:spPr bwMode="auto">
          <a:xfrm>
            <a:off x="465138" y="2365375"/>
            <a:ext cx="277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6" name="직사각형 45"/>
          <p:cNvSpPr>
            <a:spLocks noChangeArrowheads="1"/>
          </p:cNvSpPr>
          <p:nvPr/>
        </p:nvSpPr>
        <p:spPr bwMode="auto">
          <a:xfrm>
            <a:off x="2157413" y="1804988"/>
            <a:ext cx="4786312" cy="3656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prstDash val="dashDot"/>
            <a:round/>
            <a:headEnd/>
            <a:tailEnd/>
          </a:ln>
        </p:spPr>
        <p:txBody>
          <a:bodyPr wrap="none"/>
          <a:lstStyle/>
          <a:p>
            <a:pPr eaLnBrk="1" hangingPunct="1">
              <a:lnSpc>
                <a:spcPct val="150000"/>
              </a:lnSpc>
            </a:pP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현재 보유중인 </a:t>
            </a:r>
            <a:r>
              <a:rPr kumimoji="0" lang="ko-KR" altLang="en-US" sz="800" dirty="0" err="1">
                <a:latin typeface="맑은 고딕" pitchFamily="50" charset="-127"/>
                <a:ea typeface="맑은 고딕" pitchFamily="50" charset="-127"/>
              </a:rPr>
              <a:t>기부권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_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개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기부 받은 횟수 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_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회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8" name="타원 21"/>
          <p:cNvSpPr>
            <a:spLocks noChangeArrowheads="1"/>
          </p:cNvSpPr>
          <p:nvPr/>
        </p:nvSpPr>
        <p:spPr bwMode="auto">
          <a:xfrm>
            <a:off x="7004050" y="285750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9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90" name="TextBox 1"/>
          <p:cNvSpPr txBox="1">
            <a:spLocks noChangeArrowheads="1"/>
          </p:cNvSpPr>
          <p:nvPr/>
        </p:nvSpPr>
        <p:spPr bwMode="auto">
          <a:xfrm>
            <a:off x="439738" y="349250"/>
            <a:ext cx="96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591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97" name="직선 연결선 34"/>
          <p:cNvCxnSpPr>
            <a:cxnSpLocks noChangeShapeType="1"/>
          </p:cNvCxnSpPr>
          <p:nvPr/>
        </p:nvCxnSpPr>
        <p:spPr bwMode="auto">
          <a:xfrm>
            <a:off x="3282950" y="2711450"/>
            <a:ext cx="7302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텝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기능 사용해서 구현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활성화 된 페이지를 제외한 나머지 페이지 회색처리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24113" y="2701925"/>
            <a:ext cx="4133850" cy="2519363"/>
            <a:chOff x="2424113" y="2701925"/>
            <a:chExt cx="4133850" cy="2519363"/>
          </a:xfrm>
        </p:grpSpPr>
        <p:sp>
          <p:nvSpPr>
            <p:cNvPr id="109" name="직사각형 5"/>
            <p:cNvSpPr>
              <a:spLocks noChangeArrowheads="1"/>
            </p:cNvSpPr>
            <p:nvPr/>
          </p:nvSpPr>
          <p:spPr bwMode="auto">
            <a:xfrm>
              <a:off x="2424113" y="2701925"/>
              <a:ext cx="4133850" cy="2519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0" name="직선 연결선 34"/>
            <p:cNvCxnSpPr>
              <a:cxnSpLocks noChangeShapeType="1"/>
            </p:cNvCxnSpPr>
            <p:nvPr/>
          </p:nvCxnSpPr>
          <p:spPr bwMode="auto">
            <a:xfrm>
              <a:off x="2424113" y="2701925"/>
              <a:ext cx="862012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1" name="그룹 132"/>
            <p:cNvGrpSpPr>
              <a:grpSpLocks/>
            </p:cNvGrpSpPr>
            <p:nvPr/>
          </p:nvGrpSpPr>
          <p:grpSpPr bwMode="auto">
            <a:xfrm>
              <a:off x="2505075" y="2814638"/>
              <a:ext cx="1223963" cy="561975"/>
              <a:chOff x="1236663" y="2690813"/>
              <a:chExt cx="1450975" cy="665162"/>
            </a:xfrm>
          </p:grpSpPr>
          <p:sp>
            <p:nvSpPr>
              <p:cNvPr id="112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2008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Modal Dialog Overlay"/>
              <p:cNvSpPr>
                <a:spLocks/>
              </p:cNvSpPr>
              <p:nvPr/>
            </p:nvSpPr>
            <p:spPr bwMode="auto">
              <a:xfrm>
                <a:off x="1236663" y="2703965"/>
                <a:ext cx="1450975" cy="652010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 bwMode="auto">
              <a:xfrm>
                <a:off x="1317587" y="2784762"/>
                <a:ext cx="361332" cy="826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15" name="직사각형 114"/>
              <p:cNvSpPr/>
              <p:nvPr/>
            </p:nvSpPr>
            <p:spPr bwMode="auto">
              <a:xfrm>
                <a:off x="1317587" y="2965145"/>
                <a:ext cx="1285363" cy="12213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16" name="직사각형 115"/>
              <p:cNvSpPr/>
              <p:nvPr/>
            </p:nvSpPr>
            <p:spPr bwMode="auto">
              <a:xfrm>
                <a:off x="2315014" y="2765973"/>
                <a:ext cx="284172" cy="10146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7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 bwMode="auto">
              <a:xfrm>
                <a:off x="1338288" y="3138012"/>
                <a:ext cx="340631" cy="901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19" name="직사각형 118"/>
              <p:cNvSpPr/>
              <p:nvPr/>
            </p:nvSpPr>
            <p:spPr bwMode="auto">
              <a:xfrm>
                <a:off x="2141876" y="3147407"/>
                <a:ext cx="451665" cy="807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0" name="그룹 160"/>
            <p:cNvGrpSpPr>
              <a:grpSpLocks/>
            </p:cNvGrpSpPr>
            <p:nvPr/>
          </p:nvGrpSpPr>
          <p:grpSpPr bwMode="auto">
            <a:xfrm>
              <a:off x="3860800" y="2814638"/>
              <a:ext cx="1223963" cy="561975"/>
              <a:chOff x="1236663" y="2690813"/>
              <a:chExt cx="1450975" cy="665162"/>
            </a:xfrm>
          </p:grpSpPr>
          <p:sp>
            <p:nvSpPr>
              <p:cNvPr id="121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2008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Modal Dialog Overlay"/>
              <p:cNvSpPr>
                <a:spLocks/>
              </p:cNvSpPr>
              <p:nvPr/>
            </p:nvSpPr>
            <p:spPr bwMode="auto">
              <a:xfrm>
                <a:off x="1236663" y="2703965"/>
                <a:ext cx="1450975" cy="652010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1317587" y="2784762"/>
                <a:ext cx="361332" cy="826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24" name="직사각형 123"/>
              <p:cNvSpPr/>
              <p:nvPr/>
            </p:nvSpPr>
            <p:spPr bwMode="auto">
              <a:xfrm>
                <a:off x="1317587" y="2965145"/>
                <a:ext cx="1285363" cy="12213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25" name="직사각형 124"/>
              <p:cNvSpPr/>
              <p:nvPr/>
            </p:nvSpPr>
            <p:spPr bwMode="auto">
              <a:xfrm>
                <a:off x="2315014" y="2765973"/>
                <a:ext cx="284172" cy="10146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6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 bwMode="auto">
              <a:xfrm>
                <a:off x="1338288" y="3138012"/>
                <a:ext cx="340631" cy="901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>
                <a:off x="2141876" y="3147407"/>
                <a:ext cx="451665" cy="807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9" name="그룹 169"/>
            <p:cNvGrpSpPr>
              <a:grpSpLocks/>
            </p:cNvGrpSpPr>
            <p:nvPr/>
          </p:nvGrpSpPr>
          <p:grpSpPr bwMode="auto">
            <a:xfrm>
              <a:off x="5218113" y="2814638"/>
              <a:ext cx="1222375" cy="561975"/>
              <a:chOff x="1236663" y="2690813"/>
              <a:chExt cx="1450975" cy="665162"/>
            </a:xfrm>
          </p:grpSpPr>
          <p:sp>
            <p:nvSpPr>
              <p:cNvPr id="130" name="Modal Dialog Overlay"/>
              <p:cNvSpPr>
                <a:spLocks/>
              </p:cNvSpPr>
              <p:nvPr/>
            </p:nvSpPr>
            <p:spPr bwMode="auto">
              <a:xfrm>
                <a:off x="1238547" y="2690813"/>
                <a:ext cx="1449091" cy="652008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Modal Dialog Overlay"/>
              <p:cNvSpPr>
                <a:spLocks/>
              </p:cNvSpPr>
              <p:nvPr/>
            </p:nvSpPr>
            <p:spPr bwMode="auto">
              <a:xfrm>
                <a:off x="1236663" y="2703965"/>
                <a:ext cx="1450975" cy="652010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1317691" y="2784762"/>
                <a:ext cx="361802" cy="826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1317691" y="2965145"/>
                <a:ext cx="1285149" cy="12213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 bwMode="auto">
              <a:xfrm>
                <a:off x="2314530" y="2765973"/>
                <a:ext cx="284541" cy="10146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5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 bwMode="auto">
              <a:xfrm>
                <a:off x="1338420" y="3138012"/>
                <a:ext cx="341073" cy="901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37" name="직사각형 136"/>
              <p:cNvSpPr/>
              <p:nvPr/>
            </p:nvSpPr>
            <p:spPr bwMode="auto">
              <a:xfrm>
                <a:off x="2141167" y="3147407"/>
                <a:ext cx="452252" cy="8079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8" name="그룹 178"/>
            <p:cNvGrpSpPr>
              <a:grpSpLocks/>
            </p:cNvGrpSpPr>
            <p:nvPr/>
          </p:nvGrpSpPr>
          <p:grpSpPr bwMode="auto">
            <a:xfrm>
              <a:off x="2505075" y="3556000"/>
              <a:ext cx="1223963" cy="560388"/>
              <a:chOff x="1236663" y="2690813"/>
              <a:chExt cx="1450975" cy="665162"/>
            </a:xfrm>
          </p:grpSpPr>
          <p:sp>
            <p:nvSpPr>
              <p:cNvPr id="139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 bwMode="auto">
              <a:xfrm>
                <a:off x="1317587" y="2785028"/>
                <a:ext cx="36133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42" name="직사각형 141"/>
              <p:cNvSpPr/>
              <p:nvPr/>
            </p:nvSpPr>
            <p:spPr bwMode="auto">
              <a:xfrm>
                <a:off x="1317587" y="2965922"/>
                <a:ext cx="1285363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43" name="직사각형 142"/>
              <p:cNvSpPr/>
              <p:nvPr/>
            </p:nvSpPr>
            <p:spPr bwMode="auto">
              <a:xfrm>
                <a:off x="2315014" y="2766185"/>
                <a:ext cx="284172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 bwMode="auto">
              <a:xfrm>
                <a:off x="1338288" y="3139279"/>
                <a:ext cx="340631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46" name="직사각형 145"/>
              <p:cNvSpPr/>
              <p:nvPr/>
            </p:nvSpPr>
            <p:spPr bwMode="auto">
              <a:xfrm>
                <a:off x="2141876" y="3148701"/>
                <a:ext cx="451665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7" name="그룹 187"/>
            <p:cNvGrpSpPr>
              <a:grpSpLocks/>
            </p:cNvGrpSpPr>
            <p:nvPr/>
          </p:nvGrpSpPr>
          <p:grpSpPr bwMode="auto">
            <a:xfrm>
              <a:off x="3860800" y="3556000"/>
              <a:ext cx="1223963" cy="560388"/>
              <a:chOff x="1236663" y="2690813"/>
              <a:chExt cx="1450975" cy="665162"/>
            </a:xfrm>
          </p:grpSpPr>
          <p:sp>
            <p:nvSpPr>
              <p:cNvPr id="148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1317587" y="2785028"/>
                <a:ext cx="36133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1317587" y="2965922"/>
                <a:ext cx="1285363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2315014" y="2766185"/>
                <a:ext cx="284172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3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 bwMode="auto">
              <a:xfrm>
                <a:off x="1338288" y="3139279"/>
                <a:ext cx="340631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55" name="직사각형 154"/>
              <p:cNvSpPr/>
              <p:nvPr/>
            </p:nvSpPr>
            <p:spPr bwMode="auto">
              <a:xfrm>
                <a:off x="2141876" y="3148701"/>
                <a:ext cx="451665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6" name="그룹 196"/>
            <p:cNvGrpSpPr>
              <a:grpSpLocks/>
            </p:cNvGrpSpPr>
            <p:nvPr/>
          </p:nvGrpSpPr>
          <p:grpSpPr bwMode="auto">
            <a:xfrm>
              <a:off x="5218113" y="3556000"/>
              <a:ext cx="1222375" cy="560388"/>
              <a:chOff x="1236663" y="2690813"/>
              <a:chExt cx="1450975" cy="665162"/>
            </a:xfrm>
          </p:grpSpPr>
          <p:sp>
            <p:nvSpPr>
              <p:cNvPr id="157" name="Modal Dialog Overlay"/>
              <p:cNvSpPr>
                <a:spLocks/>
              </p:cNvSpPr>
              <p:nvPr/>
            </p:nvSpPr>
            <p:spPr bwMode="auto">
              <a:xfrm>
                <a:off x="1238547" y="2690813"/>
                <a:ext cx="1449091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 bwMode="auto">
              <a:xfrm>
                <a:off x="1317691" y="2785028"/>
                <a:ext cx="36180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60" name="직사각형 159"/>
              <p:cNvSpPr/>
              <p:nvPr/>
            </p:nvSpPr>
            <p:spPr bwMode="auto">
              <a:xfrm>
                <a:off x="1317691" y="2965922"/>
                <a:ext cx="1285149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61" name="직사각형 160"/>
              <p:cNvSpPr/>
              <p:nvPr/>
            </p:nvSpPr>
            <p:spPr bwMode="auto">
              <a:xfrm>
                <a:off x="2314530" y="2766185"/>
                <a:ext cx="284541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2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 bwMode="auto">
              <a:xfrm>
                <a:off x="1338420" y="3139279"/>
                <a:ext cx="341073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64" name="직사각형 163"/>
              <p:cNvSpPr/>
              <p:nvPr/>
            </p:nvSpPr>
            <p:spPr bwMode="auto">
              <a:xfrm>
                <a:off x="2141167" y="3148701"/>
                <a:ext cx="452252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5" name="그룹 205"/>
            <p:cNvGrpSpPr>
              <a:grpSpLocks/>
            </p:cNvGrpSpPr>
            <p:nvPr/>
          </p:nvGrpSpPr>
          <p:grpSpPr bwMode="auto">
            <a:xfrm>
              <a:off x="2505075" y="4283075"/>
              <a:ext cx="1223963" cy="560388"/>
              <a:chOff x="1236663" y="2690813"/>
              <a:chExt cx="1450975" cy="665162"/>
            </a:xfrm>
          </p:grpSpPr>
          <p:sp>
            <p:nvSpPr>
              <p:cNvPr id="166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>
                <a:off x="1317587" y="2785028"/>
                <a:ext cx="36133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69" name="직사각형 168"/>
              <p:cNvSpPr/>
              <p:nvPr/>
            </p:nvSpPr>
            <p:spPr bwMode="auto">
              <a:xfrm>
                <a:off x="1317587" y="2965922"/>
                <a:ext cx="1285363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70" name="직사각형 169"/>
              <p:cNvSpPr/>
              <p:nvPr/>
            </p:nvSpPr>
            <p:spPr bwMode="auto">
              <a:xfrm>
                <a:off x="2315014" y="2766185"/>
                <a:ext cx="284172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1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1338288" y="3139279"/>
                <a:ext cx="340631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73" name="직사각형 172"/>
              <p:cNvSpPr/>
              <p:nvPr/>
            </p:nvSpPr>
            <p:spPr bwMode="auto">
              <a:xfrm>
                <a:off x="2141876" y="3148701"/>
                <a:ext cx="451665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74" name="그룹 214"/>
            <p:cNvGrpSpPr>
              <a:grpSpLocks/>
            </p:cNvGrpSpPr>
            <p:nvPr/>
          </p:nvGrpSpPr>
          <p:grpSpPr bwMode="auto">
            <a:xfrm>
              <a:off x="3860800" y="4283075"/>
              <a:ext cx="1223963" cy="560388"/>
              <a:chOff x="1236663" y="2690813"/>
              <a:chExt cx="1450975" cy="665162"/>
            </a:xfrm>
          </p:grpSpPr>
          <p:sp>
            <p:nvSpPr>
              <p:cNvPr id="175" name="Modal Dialog Overlay"/>
              <p:cNvSpPr>
                <a:spLocks/>
              </p:cNvSpPr>
              <p:nvPr/>
            </p:nvSpPr>
            <p:spPr bwMode="auto">
              <a:xfrm>
                <a:off x="1238546" y="2690813"/>
                <a:ext cx="1449092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 bwMode="auto">
              <a:xfrm>
                <a:off x="1317587" y="2785028"/>
                <a:ext cx="36133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78" name="직사각형 177"/>
              <p:cNvSpPr/>
              <p:nvPr/>
            </p:nvSpPr>
            <p:spPr bwMode="auto">
              <a:xfrm>
                <a:off x="1317587" y="2965922"/>
                <a:ext cx="1285363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79" name="직사각형 178"/>
              <p:cNvSpPr/>
              <p:nvPr/>
            </p:nvSpPr>
            <p:spPr bwMode="auto">
              <a:xfrm>
                <a:off x="2315014" y="2766185"/>
                <a:ext cx="284172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0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 bwMode="auto">
              <a:xfrm>
                <a:off x="1338288" y="3139279"/>
                <a:ext cx="340631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82" name="직사각형 181"/>
              <p:cNvSpPr/>
              <p:nvPr/>
            </p:nvSpPr>
            <p:spPr bwMode="auto">
              <a:xfrm>
                <a:off x="2141876" y="3148701"/>
                <a:ext cx="451665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3" name="그룹 223"/>
            <p:cNvGrpSpPr>
              <a:grpSpLocks/>
            </p:cNvGrpSpPr>
            <p:nvPr/>
          </p:nvGrpSpPr>
          <p:grpSpPr bwMode="auto">
            <a:xfrm>
              <a:off x="5218113" y="4283075"/>
              <a:ext cx="1222375" cy="560388"/>
              <a:chOff x="1236663" y="2690813"/>
              <a:chExt cx="1450975" cy="665162"/>
            </a:xfrm>
          </p:grpSpPr>
          <p:sp>
            <p:nvSpPr>
              <p:cNvPr id="184" name="Modal Dialog Overlay"/>
              <p:cNvSpPr>
                <a:spLocks/>
              </p:cNvSpPr>
              <p:nvPr/>
            </p:nvSpPr>
            <p:spPr bwMode="auto">
              <a:xfrm>
                <a:off x="1238547" y="2690813"/>
                <a:ext cx="1449091" cy="651971"/>
              </a:xfrm>
              <a:prstGeom prst="rect">
                <a:avLst/>
              </a:prstGeom>
              <a:solidFill>
                <a:srgbClr val="808080">
                  <a:alpha val="60000"/>
                </a:srgbClr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Modal Dialog Overlay"/>
              <p:cNvSpPr>
                <a:spLocks/>
              </p:cNvSpPr>
              <p:nvPr/>
            </p:nvSpPr>
            <p:spPr bwMode="auto">
              <a:xfrm>
                <a:off x="1236663" y="2704004"/>
                <a:ext cx="1450975" cy="6519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 bwMode="auto">
              <a:xfrm>
                <a:off x="1317691" y="2785028"/>
                <a:ext cx="361802" cy="829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기부 재능</a:t>
                </a:r>
              </a:p>
            </p:txBody>
          </p:sp>
          <p:sp>
            <p:nvSpPr>
              <p:cNvPr id="187" name="직사각형 186"/>
              <p:cNvSpPr/>
              <p:nvPr/>
            </p:nvSpPr>
            <p:spPr bwMode="auto">
              <a:xfrm>
                <a:off x="1317691" y="2965922"/>
                <a:ext cx="1285149" cy="12248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제목</a:t>
                </a:r>
              </a:p>
            </p:txBody>
          </p:sp>
          <p:sp>
            <p:nvSpPr>
              <p:cNvPr id="188" name="직사각형 187"/>
              <p:cNvSpPr/>
              <p:nvPr/>
            </p:nvSpPr>
            <p:spPr bwMode="auto">
              <a:xfrm>
                <a:off x="2314530" y="2766185"/>
                <a:ext cx="284541" cy="10175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3/5</a:t>
                </a:r>
                <a:endParaRPr lang="ko-KR" altLang="en-US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9" name="GPS (2)"/>
              <p:cNvSpPr>
                <a:spLocks noChangeAspect="1" noEditPoints="1"/>
              </p:cNvSpPr>
              <p:nvPr/>
            </p:nvSpPr>
            <p:spPr bwMode="auto">
              <a:xfrm>
                <a:off x="1369168" y="3158933"/>
                <a:ext cx="50980" cy="50979"/>
              </a:xfrm>
              <a:custGeom>
                <a:avLst/>
                <a:gdLst>
                  <a:gd name="T0" fmla="*/ 2078435709 w 618"/>
                  <a:gd name="T1" fmla="*/ 43928909 h 670"/>
                  <a:gd name="T2" fmla="*/ 153963560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43928909 h 670"/>
                  <a:gd name="T8" fmla="*/ 2071443943 w 618"/>
                  <a:gd name="T9" fmla="*/ 411877146 h 670"/>
                  <a:gd name="T10" fmla="*/ 300911265 w 618"/>
                  <a:gd name="T11" fmla="*/ 2147483646 h 670"/>
                  <a:gd name="T12" fmla="*/ 2147483646 w 618"/>
                  <a:gd name="T13" fmla="*/ 411877146 h 670"/>
                  <a:gd name="T14" fmla="*/ 2147483646 w 618"/>
                  <a:gd name="T15" fmla="*/ 950083221 h 670"/>
                  <a:gd name="T16" fmla="*/ 2147483646 w 618"/>
                  <a:gd name="T17" fmla="*/ 1004989278 h 670"/>
                  <a:gd name="T18" fmla="*/ 2147483646 w 618"/>
                  <a:gd name="T19" fmla="*/ 1828764036 h 670"/>
                  <a:gd name="T20" fmla="*/ 2147483646 w 618"/>
                  <a:gd name="T21" fmla="*/ 1900145974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25309869 h 670"/>
                  <a:gd name="T44" fmla="*/ 2147483646 w 618"/>
                  <a:gd name="T45" fmla="*/ 1977026719 h 670"/>
                  <a:gd name="T46" fmla="*/ 2147483646 w 618"/>
                  <a:gd name="T47" fmla="*/ 1609078482 h 670"/>
                  <a:gd name="T48" fmla="*/ 2147483646 w 618"/>
                  <a:gd name="T49" fmla="*/ 1246629053 h 670"/>
                  <a:gd name="T50" fmla="*/ 2147483646 w 618"/>
                  <a:gd name="T51" fmla="*/ 1098345903 h 670"/>
                  <a:gd name="T52" fmla="*/ 2147483646 w 618"/>
                  <a:gd name="T53" fmla="*/ 730397666 h 670"/>
                  <a:gd name="T54" fmla="*/ 2147483646 w 618"/>
                  <a:gd name="T55" fmla="*/ 411877146 h 670"/>
                  <a:gd name="T56" fmla="*/ 2147483646 w 618"/>
                  <a:gd name="T57" fmla="*/ 1389413395 h 670"/>
                  <a:gd name="T58" fmla="*/ 2147483646 w 618"/>
                  <a:gd name="T59" fmla="*/ 1389413395 h 670"/>
                  <a:gd name="T60" fmla="*/ 2147483646 w 618"/>
                  <a:gd name="T61" fmla="*/ 1537696545 h 670"/>
                  <a:gd name="T62" fmla="*/ 2147483646 w 618"/>
                  <a:gd name="T63" fmla="*/ 1685979695 h 670"/>
                  <a:gd name="T64" fmla="*/ 2147483646 w 618"/>
                  <a:gd name="T65" fmla="*/ 1537696545 h 670"/>
                  <a:gd name="T66" fmla="*/ 2147483646 w 618"/>
                  <a:gd name="T67" fmla="*/ 1828764036 h 670"/>
                  <a:gd name="T68" fmla="*/ 2147483646 w 618"/>
                  <a:gd name="T69" fmla="*/ 1828764036 h 670"/>
                  <a:gd name="T70" fmla="*/ 2147483646 w 618"/>
                  <a:gd name="T71" fmla="*/ 1977026719 h 670"/>
                  <a:gd name="T72" fmla="*/ 2147483646 w 618"/>
                  <a:gd name="T73" fmla="*/ 2125309869 h 670"/>
                  <a:gd name="T74" fmla="*/ 2147483646 w 618"/>
                  <a:gd name="T75" fmla="*/ 1977026719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 bwMode="auto">
              <a:xfrm>
                <a:off x="1338420" y="3139279"/>
                <a:ext cx="341073" cy="885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 bwMode="auto">
              <a:xfrm>
                <a:off x="2141167" y="3148701"/>
                <a:ext cx="452252" cy="7914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2019. 01. 01</a:t>
                </a:r>
                <a:endPara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Subpage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     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   고객센터</a:t>
            </a:r>
          </a:p>
        </p:txBody>
      </p:sp>
      <p:sp>
        <p:nvSpPr>
          <p:cNvPr id="26628" name="TextBox 21"/>
          <p:cNvSpPr txBox="1">
            <a:spLocks noChangeArrowheads="1"/>
          </p:cNvSpPr>
          <p:nvPr/>
        </p:nvSpPr>
        <p:spPr bwMode="auto">
          <a:xfrm>
            <a:off x="712788" y="122078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cxnSp>
        <p:nvCxnSpPr>
          <p:cNvPr id="26629" name="직선 연결선 24"/>
          <p:cNvCxnSpPr>
            <a:cxnSpLocks noChangeShapeType="1"/>
          </p:cNvCxnSpPr>
          <p:nvPr/>
        </p:nvCxnSpPr>
        <p:spPr bwMode="auto">
          <a:xfrm>
            <a:off x="460375" y="1574800"/>
            <a:ext cx="1357313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직선 연결선 26"/>
          <p:cNvCxnSpPr>
            <a:cxnSpLocks noChangeShapeType="1"/>
          </p:cNvCxnSpPr>
          <p:nvPr/>
        </p:nvCxnSpPr>
        <p:spPr bwMode="auto">
          <a:xfrm rot="5400000">
            <a:off x="235744" y="3194844"/>
            <a:ext cx="3644900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TextBox 28"/>
          <p:cNvSpPr txBox="1">
            <a:spLocks noChangeArrowheads="1"/>
          </p:cNvSpPr>
          <p:nvPr/>
        </p:nvSpPr>
        <p:spPr bwMode="auto">
          <a:xfrm>
            <a:off x="473075" y="1633538"/>
            <a:ext cx="12509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기부한내역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기부받은내역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교환내역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내가 쓴 글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신청 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스크랩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2" name="TextBox 22"/>
          <p:cNvSpPr txBox="1">
            <a:spLocks noChangeArrowheads="1"/>
          </p:cNvSpPr>
          <p:nvPr/>
        </p:nvSpPr>
        <p:spPr bwMode="auto">
          <a:xfrm>
            <a:off x="2157413" y="1220788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교환내역</a:t>
            </a:r>
          </a:p>
        </p:txBody>
      </p:sp>
      <p:sp>
        <p:nvSpPr>
          <p:cNvPr id="26633" name="TextBox 34"/>
          <p:cNvSpPr txBox="1">
            <a:spLocks noChangeArrowheads="1"/>
          </p:cNvSpPr>
          <p:nvPr/>
        </p:nvSpPr>
        <p:spPr bwMode="auto">
          <a:xfrm>
            <a:off x="301625" y="2816225"/>
            <a:ext cx="2778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4" name="직사각형 45"/>
          <p:cNvSpPr>
            <a:spLocks noChangeArrowheads="1"/>
          </p:cNvSpPr>
          <p:nvPr/>
        </p:nvSpPr>
        <p:spPr bwMode="auto">
          <a:xfrm>
            <a:off x="2157413" y="1804988"/>
            <a:ext cx="4786312" cy="3656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prstDash val="dashDot"/>
            <a:round/>
            <a:headEnd/>
            <a:tailEnd/>
          </a:ln>
        </p:spPr>
        <p:txBody>
          <a:bodyPr wrap="none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0"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kumimoji="0"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35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텝 기능 사용해서 구현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회색은 비활성화</a:t>
            </a: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Tx/>
              <a:buAutoNum type="arabicPeriod"/>
            </a:pP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6" name="타원 21"/>
          <p:cNvSpPr>
            <a:spLocks noChangeArrowheads="1"/>
          </p:cNvSpPr>
          <p:nvPr/>
        </p:nvSpPr>
        <p:spPr bwMode="auto">
          <a:xfrm>
            <a:off x="7004050" y="285750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7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8" name="TextBox 1"/>
          <p:cNvSpPr txBox="1">
            <a:spLocks noChangeArrowheads="1"/>
          </p:cNvSpPr>
          <p:nvPr/>
        </p:nvSpPr>
        <p:spPr bwMode="auto">
          <a:xfrm>
            <a:off x="439738" y="349250"/>
            <a:ext cx="96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639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3159125" y="2216150"/>
            <a:ext cx="858838" cy="4953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신청 내역</a:t>
            </a:r>
          </a:p>
        </p:txBody>
      </p:sp>
      <p:sp>
        <p:nvSpPr>
          <p:cNvPr id="26643" name="직사각형 47"/>
          <p:cNvSpPr>
            <a:spLocks noChangeArrowheads="1"/>
          </p:cNvSpPr>
          <p:nvPr/>
        </p:nvSpPr>
        <p:spPr bwMode="auto">
          <a:xfrm>
            <a:off x="2425700" y="2216150"/>
            <a:ext cx="719138" cy="4953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내가 쓴 글</a:t>
            </a:r>
          </a:p>
        </p:txBody>
      </p:sp>
      <p:sp>
        <p:nvSpPr>
          <p:cNvPr id="26644" name="직사각형 5"/>
          <p:cNvSpPr>
            <a:spLocks noChangeArrowheads="1"/>
          </p:cNvSpPr>
          <p:nvPr/>
        </p:nvSpPr>
        <p:spPr bwMode="auto">
          <a:xfrm>
            <a:off x="2424113" y="2711450"/>
            <a:ext cx="4133850" cy="2519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645" name="직선 연결선 34"/>
          <p:cNvCxnSpPr>
            <a:cxnSpLocks noChangeShapeType="1"/>
          </p:cNvCxnSpPr>
          <p:nvPr/>
        </p:nvCxnSpPr>
        <p:spPr bwMode="auto">
          <a:xfrm>
            <a:off x="2424113" y="2711450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46" name="그룹 102"/>
          <p:cNvGrpSpPr>
            <a:grpSpLocks/>
          </p:cNvGrpSpPr>
          <p:nvPr/>
        </p:nvGrpSpPr>
        <p:grpSpPr bwMode="auto">
          <a:xfrm>
            <a:off x="2525713" y="2800350"/>
            <a:ext cx="1266825" cy="571500"/>
            <a:chOff x="1235074" y="2682875"/>
            <a:chExt cx="1443040" cy="649290"/>
          </a:xfrm>
        </p:grpSpPr>
        <p:sp>
          <p:nvSpPr>
            <p:cNvPr id="104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7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1318257" y="2764037"/>
              <a:ext cx="262206" cy="811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1318257" y="2942591"/>
              <a:ext cx="1274866" cy="1226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74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74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2493377" y="2162706"/>
                <a:ext cx="995576" cy="35234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09" name="직사각형 108"/>
            <p:cNvSpPr/>
            <p:nvPr/>
          </p:nvSpPr>
          <p:spPr bwMode="auto">
            <a:xfrm>
              <a:off x="2113918" y="3126557"/>
              <a:ext cx="470163" cy="7214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1784804" y="2764037"/>
              <a:ext cx="262206" cy="811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11" name="직선 화살표 연결선 110"/>
            <p:cNvCxnSpPr/>
            <p:nvPr/>
          </p:nvCxnSpPr>
          <p:spPr bwMode="auto">
            <a:xfrm>
              <a:off x="1620246" y="2803716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47" name="그룹 113"/>
          <p:cNvGrpSpPr>
            <a:grpSpLocks/>
          </p:cNvGrpSpPr>
          <p:nvPr/>
        </p:nvGrpSpPr>
        <p:grpSpPr bwMode="auto">
          <a:xfrm>
            <a:off x="3887788" y="2789238"/>
            <a:ext cx="1266825" cy="571500"/>
            <a:chOff x="1235074" y="2682875"/>
            <a:chExt cx="1443040" cy="649290"/>
          </a:xfrm>
        </p:grpSpPr>
        <p:sp>
          <p:nvSpPr>
            <p:cNvPr id="115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6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6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1318257" y="2764036"/>
              <a:ext cx="262206" cy="811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1318257" y="2942591"/>
              <a:ext cx="1274866" cy="1226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73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73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493377" y="2162702"/>
                <a:ext cx="995576" cy="35235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20" name="직사각형 119"/>
            <p:cNvSpPr/>
            <p:nvPr/>
          </p:nvSpPr>
          <p:spPr bwMode="auto">
            <a:xfrm>
              <a:off x="2113918" y="3126557"/>
              <a:ext cx="470163" cy="7214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784804" y="2764036"/>
              <a:ext cx="262206" cy="811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22" name="직선 화살표 연결선 121"/>
            <p:cNvCxnSpPr/>
            <p:nvPr/>
          </p:nvCxnSpPr>
          <p:spPr bwMode="auto">
            <a:xfrm>
              <a:off x="1620246" y="2803715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48" name="그룹 124"/>
          <p:cNvGrpSpPr>
            <a:grpSpLocks/>
          </p:cNvGrpSpPr>
          <p:nvPr/>
        </p:nvGrpSpPr>
        <p:grpSpPr bwMode="auto">
          <a:xfrm>
            <a:off x="5232400" y="2798763"/>
            <a:ext cx="1266825" cy="569912"/>
            <a:chOff x="1235074" y="2682875"/>
            <a:chExt cx="1443040" cy="649290"/>
          </a:xfrm>
        </p:grpSpPr>
        <p:sp>
          <p:nvSpPr>
            <p:cNvPr id="126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7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72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72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31" name="직사각형 130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42" name="직선 화살표 연결선 141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49" name="직선 연결선 34"/>
          <p:cNvCxnSpPr>
            <a:cxnSpLocks noChangeShapeType="1"/>
          </p:cNvCxnSpPr>
          <p:nvPr/>
        </p:nvCxnSpPr>
        <p:spPr bwMode="auto">
          <a:xfrm>
            <a:off x="2433638" y="3513138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50" name="그룹 145"/>
          <p:cNvGrpSpPr>
            <a:grpSpLocks/>
          </p:cNvGrpSpPr>
          <p:nvPr/>
        </p:nvGrpSpPr>
        <p:grpSpPr bwMode="auto">
          <a:xfrm>
            <a:off x="2535238" y="3598863"/>
            <a:ext cx="1266825" cy="569912"/>
            <a:chOff x="1235074" y="2682875"/>
            <a:chExt cx="1443040" cy="649290"/>
          </a:xfrm>
        </p:grpSpPr>
        <p:sp>
          <p:nvSpPr>
            <p:cNvPr id="14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8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1318257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1318257" y="2943315"/>
              <a:ext cx="127486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71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71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2493377" y="2167003"/>
                <a:ext cx="995576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52" name="직사각형 151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1784804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54" name="직선 화살표 연결선 153"/>
            <p:cNvCxnSpPr/>
            <p:nvPr/>
          </p:nvCxnSpPr>
          <p:spPr bwMode="auto">
            <a:xfrm>
              <a:off x="1620246" y="2804051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51" name="그룹 156"/>
          <p:cNvGrpSpPr>
            <a:grpSpLocks/>
          </p:cNvGrpSpPr>
          <p:nvPr/>
        </p:nvGrpSpPr>
        <p:grpSpPr bwMode="auto">
          <a:xfrm>
            <a:off x="3895725" y="3587750"/>
            <a:ext cx="1268413" cy="569913"/>
            <a:chOff x="1235074" y="2682875"/>
            <a:chExt cx="1443040" cy="649290"/>
          </a:xfrm>
        </p:grpSpPr>
        <p:sp>
          <p:nvSpPr>
            <p:cNvPr id="158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3" cy="647481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9" name="Modal Dialog Overlay"/>
            <p:cNvSpPr>
              <a:spLocks/>
            </p:cNvSpPr>
            <p:nvPr/>
          </p:nvSpPr>
          <p:spPr bwMode="auto">
            <a:xfrm>
              <a:off x="1236881" y="2682875"/>
              <a:ext cx="1441233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1318153" y="2764263"/>
              <a:ext cx="263684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233" name="직사각형 232"/>
            <p:cNvSpPr/>
            <p:nvPr/>
          </p:nvSpPr>
          <p:spPr bwMode="auto">
            <a:xfrm>
              <a:off x="1318153" y="2943314"/>
              <a:ext cx="127507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70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70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2492913" y="2167003"/>
                <a:ext cx="1000748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35" name="직사각형 234"/>
            <p:cNvSpPr/>
            <p:nvPr/>
          </p:nvSpPr>
          <p:spPr bwMode="auto">
            <a:xfrm>
              <a:off x="2114624" y="3125984"/>
              <a:ext cx="469575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6" name="직사각형 235"/>
            <p:cNvSpPr/>
            <p:nvPr/>
          </p:nvSpPr>
          <p:spPr bwMode="auto">
            <a:xfrm>
              <a:off x="1784115" y="2764263"/>
              <a:ext cx="261879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37" name="직선 화살표 연결선 236"/>
            <p:cNvCxnSpPr/>
            <p:nvPr/>
          </p:nvCxnSpPr>
          <p:spPr bwMode="auto">
            <a:xfrm>
              <a:off x="1621570" y="2804052"/>
              <a:ext cx="142679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52" name="그룹 239"/>
          <p:cNvGrpSpPr>
            <a:grpSpLocks/>
          </p:cNvGrpSpPr>
          <p:nvPr/>
        </p:nvGrpSpPr>
        <p:grpSpPr bwMode="auto">
          <a:xfrm>
            <a:off x="5241925" y="3595688"/>
            <a:ext cx="1266825" cy="569912"/>
            <a:chOff x="1235074" y="2682875"/>
            <a:chExt cx="1443040" cy="649290"/>
          </a:xfrm>
        </p:grpSpPr>
        <p:sp>
          <p:nvSpPr>
            <p:cNvPr id="241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2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244" name="직사각형 243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69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69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46" name="직사각형 245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7" name="직사각형 246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48" name="직선 화살표 연결선 247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53" name="직선 연결선 34"/>
          <p:cNvCxnSpPr>
            <a:cxnSpLocks noChangeShapeType="1"/>
          </p:cNvCxnSpPr>
          <p:nvPr/>
        </p:nvCxnSpPr>
        <p:spPr bwMode="auto">
          <a:xfrm>
            <a:off x="2424113" y="4311650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54" name="그룹 251"/>
          <p:cNvGrpSpPr>
            <a:grpSpLocks/>
          </p:cNvGrpSpPr>
          <p:nvPr/>
        </p:nvGrpSpPr>
        <p:grpSpPr bwMode="auto">
          <a:xfrm>
            <a:off x="2525713" y="4398963"/>
            <a:ext cx="1266825" cy="569912"/>
            <a:chOff x="1235074" y="2682875"/>
            <a:chExt cx="1443040" cy="649290"/>
          </a:xfrm>
        </p:grpSpPr>
        <p:sp>
          <p:nvSpPr>
            <p:cNvPr id="253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4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5" name="직사각형 254"/>
            <p:cNvSpPr/>
            <p:nvPr/>
          </p:nvSpPr>
          <p:spPr bwMode="auto">
            <a:xfrm>
              <a:off x="1318257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256" name="직사각형 255"/>
            <p:cNvSpPr/>
            <p:nvPr/>
          </p:nvSpPr>
          <p:spPr bwMode="auto">
            <a:xfrm>
              <a:off x="1318257" y="2943315"/>
              <a:ext cx="127486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68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68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2493377" y="2167003"/>
                <a:ext cx="995576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58" name="직사각형 257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직사각형 258"/>
            <p:cNvSpPr/>
            <p:nvPr/>
          </p:nvSpPr>
          <p:spPr bwMode="auto">
            <a:xfrm>
              <a:off x="1784804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60" name="직선 화살표 연결선 259"/>
            <p:cNvCxnSpPr/>
            <p:nvPr/>
          </p:nvCxnSpPr>
          <p:spPr bwMode="auto">
            <a:xfrm>
              <a:off x="1620246" y="2804051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55" name="그룹 262"/>
          <p:cNvGrpSpPr>
            <a:grpSpLocks/>
          </p:cNvGrpSpPr>
          <p:nvPr/>
        </p:nvGrpSpPr>
        <p:grpSpPr bwMode="auto">
          <a:xfrm>
            <a:off x="3887788" y="4387850"/>
            <a:ext cx="1266825" cy="569913"/>
            <a:chOff x="1235074" y="2682875"/>
            <a:chExt cx="1443040" cy="649290"/>
          </a:xfrm>
        </p:grpSpPr>
        <p:sp>
          <p:nvSpPr>
            <p:cNvPr id="264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1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5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6" name="직사각형 265"/>
            <p:cNvSpPr/>
            <p:nvPr/>
          </p:nvSpPr>
          <p:spPr bwMode="auto">
            <a:xfrm>
              <a:off x="1318257" y="2764263"/>
              <a:ext cx="262206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267" name="직사각형 266"/>
            <p:cNvSpPr/>
            <p:nvPr/>
          </p:nvSpPr>
          <p:spPr bwMode="auto">
            <a:xfrm>
              <a:off x="1318257" y="2943314"/>
              <a:ext cx="127486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67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67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2493377" y="2167003"/>
                <a:ext cx="995576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69" name="직사각형 268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0" name="직사각형 269"/>
            <p:cNvSpPr/>
            <p:nvPr/>
          </p:nvSpPr>
          <p:spPr bwMode="auto">
            <a:xfrm>
              <a:off x="1784804" y="2764263"/>
              <a:ext cx="262206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71" name="직선 화살표 연결선 270"/>
            <p:cNvCxnSpPr/>
            <p:nvPr/>
          </p:nvCxnSpPr>
          <p:spPr bwMode="auto">
            <a:xfrm>
              <a:off x="1620246" y="2804052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56" name="그룹 273"/>
          <p:cNvGrpSpPr>
            <a:grpSpLocks/>
          </p:cNvGrpSpPr>
          <p:nvPr/>
        </p:nvGrpSpPr>
        <p:grpSpPr bwMode="auto">
          <a:xfrm>
            <a:off x="5232400" y="4395788"/>
            <a:ext cx="1266825" cy="569912"/>
            <a:chOff x="1235074" y="2682875"/>
            <a:chExt cx="1443040" cy="649290"/>
          </a:xfrm>
        </p:grpSpPr>
        <p:sp>
          <p:nvSpPr>
            <p:cNvPr id="275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7" name="직사각형 276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278" name="직사각형 277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6661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6665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80" name="직사각형 279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1" name="직사각형 280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82" name="직선 화살표 연결선 281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Subpage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     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   고객센터</a:t>
            </a:r>
          </a:p>
        </p:txBody>
      </p:sp>
      <p:sp>
        <p:nvSpPr>
          <p:cNvPr id="28676" name="TextBox 21"/>
          <p:cNvSpPr txBox="1">
            <a:spLocks noChangeArrowheads="1"/>
          </p:cNvSpPr>
          <p:nvPr/>
        </p:nvSpPr>
        <p:spPr bwMode="auto">
          <a:xfrm>
            <a:off x="712788" y="122078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cxnSp>
        <p:nvCxnSpPr>
          <p:cNvPr id="28677" name="직선 연결선 24"/>
          <p:cNvCxnSpPr>
            <a:cxnSpLocks noChangeShapeType="1"/>
          </p:cNvCxnSpPr>
          <p:nvPr/>
        </p:nvCxnSpPr>
        <p:spPr bwMode="auto">
          <a:xfrm>
            <a:off x="460375" y="1574800"/>
            <a:ext cx="1357313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직선 연결선 26"/>
          <p:cNvCxnSpPr>
            <a:cxnSpLocks noChangeShapeType="1"/>
          </p:cNvCxnSpPr>
          <p:nvPr/>
        </p:nvCxnSpPr>
        <p:spPr bwMode="auto">
          <a:xfrm rot="5400000">
            <a:off x="235744" y="3194844"/>
            <a:ext cx="3644900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TextBox 28"/>
          <p:cNvSpPr txBox="1">
            <a:spLocks noChangeArrowheads="1"/>
          </p:cNvSpPr>
          <p:nvPr/>
        </p:nvSpPr>
        <p:spPr bwMode="auto">
          <a:xfrm>
            <a:off x="473075" y="1633538"/>
            <a:ext cx="12509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기부한내역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기부받은내역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교환내역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내가 쓴 글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신청 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스크랩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0" name="TextBox 22"/>
          <p:cNvSpPr txBox="1">
            <a:spLocks noChangeArrowheads="1"/>
          </p:cNvSpPr>
          <p:nvPr/>
        </p:nvSpPr>
        <p:spPr bwMode="auto">
          <a:xfrm>
            <a:off x="2157413" y="1220788"/>
            <a:ext cx="1370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기부한 받은 내역</a:t>
            </a:r>
          </a:p>
        </p:txBody>
      </p:sp>
      <p:sp>
        <p:nvSpPr>
          <p:cNvPr id="28681" name="TextBox 34"/>
          <p:cNvSpPr txBox="1">
            <a:spLocks noChangeArrowheads="1"/>
          </p:cNvSpPr>
          <p:nvPr/>
        </p:nvSpPr>
        <p:spPr bwMode="auto">
          <a:xfrm>
            <a:off x="295275" y="3027363"/>
            <a:ext cx="2778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2" name="직사각형 45"/>
          <p:cNvSpPr>
            <a:spLocks noChangeArrowheads="1"/>
          </p:cNvSpPr>
          <p:nvPr/>
        </p:nvSpPr>
        <p:spPr bwMode="auto">
          <a:xfrm>
            <a:off x="2157413" y="1804988"/>
            <a:ext cx="4786312" cy="3656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prstDash val="dashDot"/>
            <a:round/>
            <a:headEnd/>
            <a:tailEnd/>
          </a:ln>
        </p:spPr>
        <p:txBody>
          <a:bodyPr wrap="none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0"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kumimoji="0"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83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텝 기능 사용해서 구현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회색은 비활성화</a:t>
            </a: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Tx/>
              <a:buAutoNum type="arabicPeriod"/>
            </a:pP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4" name="타원 21"/>
          <p:cNvSpPr>
            <a:spLocks noChangeArrowheads="1"/>
          </p:cNvSpPr>
          <p:nvPr/>
        </p:nvSpPr>
        <p:spPr bwMode="auto">
          <a:xfrm>
            <a:off x="7004050" y="285750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5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6" name="TextBox 1"/>
          <p:cNvSpPr txBox="1">
            <a:spLocks noChangeArrowheads="1"/>
          </p:cNvSpPr>
          <p:nvPr/>
        </p:nvSpPr>
        <p:spPr bwMode="auto">
          <a:xfrm>
            <a:off x="439738" y="349250"/>
            <a:ext cx="96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687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0" name="직사각형 5"/>
          <p:cNvSpPr>
            <a:spLocks noChangeArrowheads="1"/>
          </p:cNvSpPr>
          <p:nvPr/>
        </p:nvSpPr>
        <p:spPr bwMode="auto">
          <a:xfrm>
            <a:off x="2424113" y="2711450"/>
            <a:ext cx="4133850" cy="2519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693" name="직선 연결선 34"/>
          <p:cNvCxnSpPr>
            <a:cxnSpLocks noChangeShapeType="1"/>
          </p:cNvCxnSpPr>
          <p:nvPr/>
        </p:nvCxnSpPr>
        <p:spPr bwMode="auto">
          <a:xfrm>
            <a:off x="3282950" y="2711450"/>
            <a:ext cx="7302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직선 연결선 34"/>
          <p:cNvCxnSpPr>
            <a:cxnSpLocks noChangeShapeType="1"/>
          </p:cNvCxnSpPr>
          <p:nvPr/>
        </p:nvCxnSpPr>
        <p:spPr bwMode="auto">
          <a:xfrm>
            <a:off x="2424113" y="2714625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95" name="그룹 24"/>
          <p:cNvGrpSpPr>
            <a:grpSpLocks/>
          </p:cNvGrpSpPr>
          <p:nvPr/>
        </p:nvGrpSpPr>
        <p:grpSpPr bwMode="auto">
          <a:xfrm>
            <a:off x="2525713" y="2800350"/>
            <a:ext cx="1266825" cy="571500"/>
            <a:chOff x="1235074" y="2682875"/>
            <a:chExt cx="1443040" cy="649290"/>
          </a:xfrm>
        </p:grpSpPr>
        <p:sp>
          <p:nvSpPr>
            <p:cNvPr id="11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7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1318257" y="2764037"/>
              <a:ext cx="262206" cy="811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318257" y="2942591"/>
              <a:ext cx="1274866" cy="1226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9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9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493377" y="2162706"/>
                <a:ext cx="995576" cy="35234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22" name="직사각형 121"/>
            <p:cNvSpPr/>
            <p:nvPr/>
          </p:nvSpPr>
          <p:spPr bwMode="auto">
            <a:xfrm>
              <a:off x="2113918" y="3126557"/>
              <a:ext cx="470163" cy="7214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1784804" y="2764037"/>
              <a:ext cx="262206" cy="811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24" name="직선 화살표 연결선 123"/>
            <p:cNvCxnSpPr/>
            <p:nvPr/>
          </p:nvCxnSpPr>
          <p:spPr bwMode="auto">
            <a:xfrm>
              <a:off x="1620246" y="2803716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96" name="그룹 25"/>
          <p:cNvGrpSpPr>
            <a:grpSpLocks/>
          </p:cNvGrpSpPr>
          <p:nvPr/>
        </p:nvGrpSpPr>
        <p:grpSpPr bwMode="auto">
          <a:xfrm>
            <a:off x="3887788" y="2789238"/>
            <a:ext cx="1266825" cy="571500"/>
            <a:chOff x="1235074" y="2682875"/>
            <a:chExt cx="1443040" cy="649290"/>
          </a:xfrm>
        </p:grpSpPr>
        <p:sp>
          <p:nvSpPr>
            <p:cNvPr id="10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6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8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1318257" y="2764036"/>
              <a:ext cx="262206" cy="811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1318257" y="2942591"/>
              <a:ext cx="1274866" cy="1226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8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8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2493377" y="2162702"/>
                <a:ext cx="995576" cy="35235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12" name="직사각형 111"/>
            <p:cNvSpPr/>
            <p:nvPr/>
          </p:nvSpPr>
          <p:spPr bwMode="auto">
            <a:xfrm>
              <a:off x="2113918" y="3126557"/>
              <a:ext cx="470163" cy="7214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1784804" y="2764036"/>
              <a:ext cx="262206" cy="811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14" name="직선 화살표 연결선 113"/>
            <p:cNvCxnSpPr/>
            <p:nvPr/>
          </p:nvCxnSpPr>
          <p:spPr bwMode="auto">
            <a:xfrm>
              <a:off x="1620246" y="2803715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97" name="그룹 26"/>
          <p:cNvGrpSpPr>
            <a:grpSpLocks/>
          </p:cNvGrpSpPr>
          <p:nvPr/>
        </p:nvGrpSpPr>
        <p:grpSpPr bwMode="auto">
          <a:xfrm>
            <a:off x="5232400" y="2798763"/>
            <a:ext cx="1266825" cy="569912"/>
            <a:chOff x="1235074" y="2682875"/>
            <a:chExt cx="1443040" cy="649290"/>
          </a:xfrm>
        </p:grpSpPr>
        <p:sp>
          <p:nvSpPr>
            <p:cNvPr id="9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7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7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02" name="직사각형 101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04" name="직선 화살표 연결선 103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698" name="직선 연결선 34"/>
          <p:cNvCxnSpPr>
            <a:cxnSpLocks noChangeShapeType="1"/>
          </p:cNvCxnSpPr>
          <p:nvPr/>
        </p:nvCxnSpPr>
        <p:spPr bwMode="auto">
          <a:xfrm>
            <a:off x="2433638" y="3513138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99" name="그룹 28"/>
          <p:cNvGrpSpPr>
            <a:grpSpLocks/>
          </p:cNvGrpSpPr>
          <p:nvPr/>
        </p:nvGrpSpPr>
        <p:grpSpPr bwMode="auto">
          <a:xfrm>
            <a:off x="2535238" y="3598863"/>
            <a:ext cx="1266825" cy="569912"/>
            <a:chOff x="1235074" y="2682875"/>
            <a:chExt cx="1443040" cy="649290"/>
          </a:xfrm>
        </p:grpSpPr>
        <p:sp>
          <p:nvSpPr>
            <p:cNvPr id="8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318257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1318257" y="2943315"/>
              <a:ext cx="127486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6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6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493377" y="2167003"/>
                <a:ext cx="995576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92" name="직사각형 91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784804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94" name="직선 화살표 연결선 93"/>
            <p:cNvCxnSpPr/>
            <p:nvPr/>
          </p:nvCxnSpPr>
          <p:spPr bwMode="auto">
            <a:xfrm>
              <a:off x="1620246" y="2804051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0" name="그룹 29"/>
          <p:cNvGrpSpPr>
            <a:grpSpLocks/>
          </p:cNvGrpSpPr>
          <p:nvPr/>
        </p:nvGrpSpPr>
        <p:grpSpPr bwMode="auto">
          <a:xfrm>
            <a:off x="3895725" y="3587750"/>
            <a:ext cx="1268413" cy="569913"/>
            <a:chOff x="1235074" y="2682875"/>
            <a:chExt cx="1443040" cy="649290"/>
          </a:xfrm>
        </p:grpSpPr>
        <p:sp>
          <p:nvSpPr>
            <p:cNvPr id="7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3" cy="647481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Modal Dialog Overlay"/>
            <p:cNvSpPr>
              <a:spLocks/>
            </p:cNvSpPr>
            <p:nvPr/>
          </p:nvSpPr>
          <p:spPr bwMode="auto">
            <a:xfrm>
              <a:off x="1236881" y="2682875"/>
              <a:ext cx="1441233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318153" y="2764263"/>
              <a:ext cx="263684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318153" y="2943314"/>
              <a:ext cx="127507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5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5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492913" y="2167003"/>
                <a:ext cx="1000748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82" name="직사각형 81"/>
            <p:cNvSpPr/>
            <p:nvPr/>
          </p:nvSpPr>
          <p:spPr bwMode="auto">
            <a:xfrm>
              <a:off x="2114624" y="3125984"/>
              <a:ext cx="469575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784115" y="2764263"/>
              <a:ext cx="261879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84" name="직선 화살표 연결선 83"/>
            <p:cNvCxnSpPr/>
            <p:nvPr/>
          </p:nvCxnSpPr>
          <p:spPr bwMode="auto">
            <a:xfrm>
              <a:off x="1621570" y="2804052"/>
              <a:ext cx="142679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1" name="그룹 30"/>
          <p:cNvGrpSpPr>
            <a:grpSpLocks/>
          </p:cNvGrpSpPr>
          <p:nvPr/>
        </p:nvGrpSpPr>
        <p:grpSpPr bwMode="auto">
          <a:xfrm>
            <a:off x="5241925" y="3595688"/>
            <a:ext cx="1266825" cy="569912"/>
            <a:chOff x="1235074" y="2682875"/>
            <a:chExt cx="1443040" cy="649290"/>
          </a:xfrm>
        </p:grpSpPr>
        <p:sp>
          <p:nvSpPr>
            <p:cNvPr id="6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4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4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72" name="직사각형 71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74" name="직선 화살표 연결선 73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02" name="직선 연결선 34"/>
          <p:cNvCxnSpPr>
            <a:cxnSpLocks noChangeShapeType="1"/>
          </p:cNvCxnSpPr>
          <p:nvPr/>
        </p:nvCxnSpPr>
        <p:spPr bwMode="auto">
          <a:xfrm>
            <a:off x="2424113" y="4311650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703" name="그룹 33"/>
          <p:cNvGrpSpPr>
            <a:grpSpLocks/>
          </p:cNvGrpSpPr>
          <p:nvPr/>
        </p:nvGrpSpPr>
        <p:grpSpPr bwMode="auto">
          <a:xfrm>
            <a:off x="2525713" y="4398963"/>
            <a:ext cx="1266825" cy="569912"/>
            <a:chOff x="1235074" y="2682875"/>
            <a:chExt cx="1443040" cy="649290"/>
          </a:xfrm>
        </p:grpSpPr>
        <p:sp>
          <p:nvSpPr>
            <p:cNvPr id="5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1318257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1318257" y="2943315"/>
              <a:ext cx="127486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3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3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493377" y="2167003"/>
                <a:ext cx="995576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62" name="직사각형 61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784804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64" name="직선 화살표 연결선 63"/>
            <p:cNvCxnSpPr/>
            <p:nvPr/>
          </p:nvCxnSpPr>
          <p:spPr bwMode="auto">
            <a:xfrm>
              <a:off x="1620246" y="2804051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4" name="그룹 34"/>
          <p:cNvGrpSpPr>
            <a:grpSpLocks/>
          </p:cNvGrpSpPr>
          <p:nvPr/>
        </p:nvGrpSpPr>
        <p:grpSpPr bwMode="auto">
          <a:xfrm>
            <a:off x="3887788" y="4387850"/>
            <a:ext cx="1266825" cy="569913"/>
            <a:chOff x="1235074" y="2682875"/>
            <a:chExt cx="1443040" cy="649290"/>
          </a:xfrm>
        </p:grpSpPr>
        <p:sp>
          <p:nvSpPr>
            <p:cNvPr id="4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1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318257" y="2764263"/>
              <a:ext cx="262206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318257" y="2943314"/>
              <a:ext cx="127486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2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2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493377" y="2167003"/>
                <a:ext cx="995576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52" name="직사각형 51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784804" y="2764263"/>
              <a:ext cx="262206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54" name="직선 화살표 연결선 53"/>
            <p:cNvCxnSpPr/>
            <p:nvPr/>
          </p:nvCxnSpPr>
          <p:spPr bwMode="auto">
            <a:xfrm>
              <a:off x="1620246" y="2804052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5" name="그룹 35"/>
          <p:cNvGrpSpPr>
            <a:grpSpLocks/>
          </p:cNvGrpSpPr>
          <p:nvPr/>
        </p:nvGrpSpPr>
        <p:grpSpPr bwMode="auto">
          <a:xfrm>
            <a:off x="5232400" y="4395788"/>
            <a:ext cx="1266825" cy="569912"/>
            <a:chOff x="1235074" y="2682875"/>
            <a:chExt cx="1443040" cy="649290"/>
          </a:xfrm>
        </p:grpSpPr>
        <p:sp>
          <p:nvSpPr>
            <p:cNvPr id="3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28710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28714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42" name="직사각형 41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6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Subpage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     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   고객센터</a:t>
            </a:r>
          </a:p>
        </p:txBody>
      </p:sp>
      <p:sp>
        <p:nvSpPr>
          <p:cNvPr id="30724" name="TextBox 21"/>
          <p:cNvSpPr txBox="1">
            <a:spLocks noChangeArrowheads="1"/>
          </p:cNvSpPr>
          <p:nvPr/>
        </p:nvSpPr>
        <p:spPr bwMode="auto">
          <a:xfrm>
            <a:off x="712788" y="122078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cxnSp>
        <p:nvCxnSpPr>
          <p:cNvPr id="30725" name="직선 연결선 24"/>
          <p:cNvCxnSpPr>
            <a:cxnSpLocks noChangeShapeType="1"/>
          </p:cNvCxnSpPr>
          <p:nvPr/>
        </p:nvCxnSpPr>
        <p:spPr bwMode="auto">
          <a:xfrm>
            <a:off x="460375" y="1574800"/>
            <a:ext cx="1357313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직선 연결선 26"/>
          <p:cNvCxnSpPr>
            <a:cxnSpLocks noChangeShapeType="1"/>
          </p:cNvCxnSpPr>
          <p:nvPr/>
        </p:nvCxnSpPr>
        <p:spPr bwMode="auto">
          <a:xfrm rot="5400000">
            <a:off x="235744" y="3194844"/>
            <a:ext cx="3644900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7" name="TextBox 28"/>
          <p:cNvSpPr txBox="1">
            <a:spLocks noChangeArrowheads="1"/>
          </p:cNvSpPr>
          <p:nvPr/>
        </p:nvSpPr>
        <p:spPr bwMode="auto">
          <a:xfrm>
            <a:off x="473075" y="1633538"/>
            <a:ext cx="6969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교환내역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스크랩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교환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8" name="TextBox 22"/>
          <p:cNvSpPr txBox="1">
            <a:spLocks noChangeArrowheads="1"/>
          </p:cNvSpPr>
          <p:nvPr/>
        </p:nvSpPr>
        <p:spPr bwMode="auto">
          <a:xfrm>
            <a:off x="2157413" y="1220788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스크랩</a:t>
            </a:r>
          </a:p>
        </p:txBody>
      </p:sp>
      <p:sp>
        <p:nvSpPr>
          <p:cNvPr id="30729" name="TextBox 34"/>
          <p:cNvSpPr txBox="1">
            <a:spLocks noChangeArrowheads="1"/>
          </p:cNvSpPr>
          <p:nvPr/>
        </p:nvSpPr>
        <p:spPr bwMode="auto">
          <a:xfrm>
            <a:off x="320675" y="2589213"/>
            <a:ext cx="277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30" name="직사각형 45"/>
          <p:cNvSpPr>
            <a:spLocks noChangeArrowheads="1"/>
          </p:cNvSpPr>
          <p:nvPr/>
        </p:nvSpPr>
        <p:spPr bwMode="auto">
          <a:xfrm>
            <a:off x="2546350" y="1633538"/>
            <a:ext cx="3910013" cy="3467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prstDash val="dashDot"/>
            <a:round/>
            <a:headEnd/>
            <a:tailEnd/>
          </a:ln>
        </p:spPr>
        <p:txBody>
          <a:bodyPr wrap="none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31" name="타원 21"/>
          <p:cNvSpPr>
            <a:spLocks noChangeArrowheads="1"/>
          </p:cNvSpPr>
          <p:nvPr/>
        </p:nvSpPr>
        <p:spPr bwMode="auto">
          <a:xfrm>
            <a:off x="7004050" y="285750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32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33" name="TextBox 1"/>
          <p:cNvSpPr txBox="1">
            <a:spLocks noChangeArrowheads="1"/>
          </p:cNvSpPr>
          <p:nvPr/>
        </p:nvSpPr>
        <p:spPr bwMode="auto">
          <a:xfrm>
            <a:off x="439738" y="349250"/>
            <a:ext cx="96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34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7" name="직사각형 45"/>
          <p:cNvSpPr>
            <a:spLocks noChangeArrowheads="1"/>
          </p:cNvSpPr>
          <p:nvPr/>
        </p:nvSpPr>
        <p:spPr bwMode="auto">
          <a:xfrm>
            <a:off x="2157413" y="1582738"/>
            <a:ext cx="4786312" cy="3657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prstDash val="dashDot"/>
            <a:round/>
            <a:headEnd/>
            <a:tailEnd/>
          </a:ln>
        </p:spPr>
        <p:txBody>
          <a:bodyPr wrap="none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0"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kumimoji="0"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38" name="직사각형 21"/>
          <p:cNvSpPr>
            <a:spLocks noChangeArrowheads="1"/>
          </p:cNvSpPr>
          <p:nvPr/>
        </p:nvSpPr>
        <p:spPr bwMode="auto">
          <a:xfrm>
            <a:off x="2424113" y="2430463"/>
            <a:ext cx="4133850" cy="2520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741" name="직선 연결선 25"/>
          <p:cNvCxnSpPr>
            <a:cxnSpLocks noChangeShapeType="1"/>
          </p:cNvCxnSpPr>
          <p:nvPr/>
        </p:nvCxnSpPr>
        <p:spPr bwMode="auto">
          <a:xfrm>
            <a:off x="2424113" y="2711450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직선 연결선 34"/>
          <p:cNvCxnSpPr>
            <a:cxnSpLocks noChangeShapeType="1"/>
          </p:cNvCxnSpPr>
          <p:nvPr/>
        </p:nvCxnSpPr>
        <p:spPr bwMode="auto">
          <a:xfrm>
            <a:off x="2444750" y="2554288"/>
            <a:ext cx="862013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43" name="그룹 24"/>
          <p:cNvGrpSpPr>
            <a:grpSpLocks/>
          </p:cNvGrpSpPr>
          <p:nvPr/>
        </p:nvGrpSpPr>
        <p:grpSpPr bwMode="auto">
          <a:xfrm>
            <a:off x="2525713" y="2668588"/>
            <a:ext cx="1223962" cy="560387"/>
            <a:chOff x="1236663" y="2690813"/>
            <a:chExt cx="1450975" cy="665162"/>
          </a:xfrm>
        </p:grpSpPr>
        <p:sp>
          <p:nvSpPr>
            <p:cNvPr id="26" name="Modal Dialog Overlay"/>
            <p:cNvSpPr>
              <a:spLocks/>
            </p:cNvSpPr>
            <p:nvPr/>
          </p:nvSpPr>
          <p:spPr bwMode="auto">
            <a:xfrm>
              <a:off x="1238544" y="2690813"/>
              <a:ext cx="1449094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1317586" y="2785029"/>
              <a:ext cx="36133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1317586" y="2965923"/>
              <a:ext cx="1285365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315014" y="2766186"/>
              <a:ext cx="284174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21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338288" y="3139280"/>
              <a:ext cx="340631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141875" y="3148701"/>
              <a:ext cx="451666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744" name="그룹 33"/>
          <p:cNvGrpSpPr>
            <a:grpSpLocks/>
          </p:cNvGrpSpPr>
          <p:nvPr/>
        </p:nvGrpSpPr>
        <p:grpSpPr bwMode="auto">
          <a:xfrm>
            <a:off x="3881438" y="2668588"/>
            <a:ext cx="1223962" cy="560387"/>
            <a:chOff x="1236663" y="2690813"/>
            <a:chExt cx="1450975" cy="665162"/>
          </a:xfrm>
        </p:grpSpPr>
        <p:sp>
          <p:nvSpPr>
            <p:cNvPr id="35" name="Modal Dialog Overlay"/>
            <p:cNvSpPr>
              <a:spLocks/>
            </p:cNvSpPr>
            <p:nvPr/>
          </p:nvSpPr>
          <p:spPr bwMode="auto">
            <a:xfrm>
              <a:off x="1238544" y="2690813"/>
              <a:ext cx="1449094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317586" y="2785029"/>
              <a:ext cx="36133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1317586" y="2965923"/>
              <a:ext cx="1285365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2315014" y="2766186"/>
              <a:ext cx="284174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13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338288" y="3139280"/>
              <a:ext cx="340631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141875" y="3148701"/>
              <a:ext cx="451666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745" name="그룹 42"/>
          <p:cNvGrpSpPr>
            <a:grpSpLocks/>
          </p:cNvGrpSpPr>
          <p:nvPr/>
        </p:nvGrpSpPr>
        <p:grpSpPr bwMode="auto">
          <a:xfrm>
            <a:off x="5238750" y="2668588"/>
            <a:ext cx="1222375" cy="560387"/>
            <a:chOff x="1236663" y="2690813"/>
            <a:chExt cx="1450975" cy="665162"/>
          </a:xfrm>
        </p:grpSpPr>
        <p:sp>
          <p:nvSpPr>
            <p:cNvPr id="44" name="Modal Dialog Overlay"/>
            <p:cNvSpPr>
              <a:spLocks/>
            </p:cNvSpPr>
            <p:nvPr/>
          </p:nvSpPr>
          <p:spPr bwMode="auto">
            <a:xfrm>
              <a:off x="1238548" y="2690813"/>
              <a:ext cx="1449090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1317692" y="2785029"/>
              <a:ext cx="36180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317692" y="2965923"/>
              <a:ext cx="1285149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2314530" y="2766186"/>
              <a:ext cx="284542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05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338420" y="3139280"/>
              <a:ext cx="341074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2141167" y="3148701"/>
              <a:ext cx="452252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746" name="그룹 51"/>
          <p:cNvGrpSpPr>
            <a:grpSpLocks/>
          </p:cNvGrpSpPr>
          <p:nvPr/>
        </p:nvGrpSpPr>
        <p:grpSpPr bwMode="auto">
          <a:xfrm>
            <a:off x="2525713" y="3408363"/>
            <a:ext cx="1223962" cy="560387"/>
            <a:chOff x="1236663" y="2690813"/>
            <a:chExt cx="1450975" cy="665162"/>
          </a:xfrm>
        </p:grpSpPr>
        <p:sp>
          <p:nvSpPr>
            <p:cNvPr id="53" name="Modal Dialog Overlay"/>
            <p:cNvSpPr>
              <a:spLocks/>
            </p:cNvSpPr>
            <p:nvPr/>
          </p:nvSpPr>
          <p:spPr bwMode="auto">
            <a:xfrm>
              <a:off x="1238544" y="2690813"/>
              <a:ext cx="1449094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1317586" y="2785029"/>
              <a:ext cx="36133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1317586" y="2965923"/>
              <a:ext cx="1285365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2315014" y="2766186"/>
              <a:ext cx="284174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797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1338288" y="3139280"/>
              <a:ext cx="340631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2141875" y="3148701"/>
              <a:ext cx="451666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747" name="그룹 60"/>
          <p:cNvGrpSpPr>
            <a:grpSpLocks/>
          </p:cNvGrpSpPr>
          <p:nvPr/>
        </p:nvGrpSpPr>
        <p:grpSpPr bwMode="auto">
          <a:xfrm>
            <a:off x="3881438" y="3408363"/>
            <a:ext cx="1223962" cy="560387"/>
            <a:chOff x="1236663" y="2690813"/>
            <a:chExt cx="1450975" cy="665162"/>
          </a:xfrm>
        </p:grpSpPr>
        <p:sp>
          <p:nvSpPr>
            <p:cNvPr id="62" name="Modal Dialog Overlay"/>
            <p:cNvSpPr>
              <a:spLocks/>
            </p:cNvSpPr>
            <p:nvPr/>
          </p:nvSpPr>
          <p:spPr bwMode="auto">
            <a:xfrm>
              <a:off x="1238544" y="2690813"/>
              <a:ext cx="1449094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1317586" y="2785029"/>
              <a:ext cx="36133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317586" y="2965923"/>
              <a:ext cx="1285365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2315014" y="2766186"/>
              <a:ext cx="284174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789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1338288" y="3139280"/>
              <a:ext cx="340631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141875" y="3148701"/>
              <a:ext cx="451666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748" name="그룹 69"/>
          <p:cNvGrpSpPr>
            <a:grpSpLocks/>
          </p:cNvGrpSpPr>
          <p:nvPr/>
        </p:nvGrpSpPr>
        <p:grpSpPr bwMode="auto">
          <a:xfrm>
            <a:off x="5238750" y="3408363"/>
            <a:ext cx="1222375" cy="560387"/>
            <a:chOff x="1236663" y="2690813"/>
            <a:chExt cx="1450975" cy="665162"/>
          </a:xfrm>
        </p:grpSpPr>
        <p:sp>
          <p:nvSpPr>
            <p:cNvPr id="71" name="Modal Dialog Overlay"/>
            <p:cNvSpPr>
              <a:spLocks/>
            </p:cNvSpPr>
            <p:nvPr/>
          </p:nvSpPr>
          <p:spPr bwMode="auto">
            <a:xfrm>
              <a:off x="1238548" y="2690813"/>
              <a:ext cx="1449090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317692" y="2785029"/>
              <a:ext cx="36180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1317692" y="2965923"/>
              <a:ext cx="1285149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2314530" y="2766186"/>
              <a:ext cx="284542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781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338420" y="3139280"/>
              <a:ext cx="341074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2141167" y="3148701"/>
              <a:ext cx="452252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749" name="그룹 78"/>
          <p:cNvGrpSpPr>
            <a:grpSpLocks/>
          </p:cNvGrpSpPr>
          <p:nvPr/>
        </p:nvGrpSpPr>
        <p:grpSpPr bwMode="auto">
          <a:xfrm>
            <a:off x="2525713" y="4135438"/>
            <a:ext cx="1223962" cy="560387"/>
            <a:chOff x="1236663" y="2690813"/>
            <a:chExt cx="1450975" cy="665162"/>
          </a:xfrm>
        </p:grpSpPr>
        <p:sp>
          <p:nvSpPr>
            <p:cNvPr id="80" name="Modal Dialog Overlay"/>
            <p:cNvSpPr>
              <a:spLocks/>
            </p:cNvSpPr>
            <p:nvPr/>
          </p:nvSpPr>
          <p:spPr bwMode="auto">
            <a:xfrm>
              <a:off x="1238544" y="2690813"/>
              <a:ext cx="1449094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317586" y="2785029"/>
              <a:ext cx="36133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317586" y="2965923"/>
              <a:ext cx="1285365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315014" y="2766186"/>
              <a:ext cx="284174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773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338288" y="3139280"/>
              <a:ext cx="340631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2141875" y="3148701"/>
              <a:ext cx="451666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750" name="그룹 87"/>
          <p:cNvGrpSpPr>
            <a:grpSpLocks/>
          </p:cNvGrpSpPr>
          <p:nvPr/>
        </p:nvGrpSpPr>
        <p:grpSpPr bwMode="auto">
          <a:xfrm>
            <a:off x="3881438" y="4135438"/>
            <a:ext cx="1223962" cy="560387"/>
            <a:chOff x="1236663" y="2690813"/>
            <a:chExt cx="1450975" cy="665162"/>
          </a:xfrm>
        </p:grpSpPr>
        <p:sp>
          <p:nvSpPr>
            <p:cNvPr id="89" name="Modal Dialog Overlay"/>
            <p:cNvSpPr>
              <a:spLocks/>
            </p:cNvSpPr>
            <p:nvPr/>
          </p:nvSpPr>
          <p:spPr bwMode="auto">
            <a:xfrm>
              <a:off x="1238544" y="2690813"/>
              <a:ext cx="1449094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1317586" y="2785029"/>
              <a:ext cx="36133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317586" y="2965923"/>
              <a:ext cx="1285365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2315014" y="2766186"/>
              <a:ext cx="284174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765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1338288" y="3139280"/>
              <a:ext cx="340631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2141875" y="3148701"/>
              <a:ext cx="451666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751" name="그룹 96"/>
          <p:cNvGrpSpPr>
            <a:grpSpLocks/>
          </p:cNvGrpSpPr>
          <p:nvPr/>
        </p:nvGrpSpPr>
        <p:grpSpPr bwMode="auto">
          <a:xfrm>
            <a:off x="5238750" y="4135438"/>
            <a:ext cx="1222375" cy="560387"/>
            <a:chOff x="1236663" y="2690813"/>
            <a:chExt cx="1450975" cy="665162"/>
          </a:xfrm>
        </p:grpSpPr>
        <p:sp>
          <p:nvSpPr>
            <p:cNvPr id="98" name="Modal Dialog Overlay"/>
            <p:cNvSpPr>
              <a:spLocks/>
            </p:cNvSpPr>
            <p:nvPr/>
          </p:nvSpPr>
          <p:spPr bwMode="auto">
            <a:xfrm>
              <a:off x="1238548" y="2690813"/>
              <a:ext cx="1449090" cy="65197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Modal Dialog Overlay"/>
            <p:cNvSpPr>
              <a:spLocks/>
            </p:cNvSpPr>
            <p:nvPr/>
          </p:nvSpPr>
          <p:spPr bwMode="auto">
            <a:xfrm>
              <a:off x="1236663" y="2704003"/>
              <a:ext cx="1450975" cy="651972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317692" y="2785029"/>
              <a:ext cx="361802" cy="82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기부 재능</a:t>
              </a: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317692" y="2965923"/>
              <a:ext cx="1285149" cy="122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2314530" y="2766186"/>
              <a:ext cx="284542" cy="10175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3/5</a:t>
              </a:r>
              <a:endParaRPr lang="ko-KR" altLang="en-US" sz="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757" name="GPS (2)"/>
            <p:cNvSpPr>
              <a:spLocks noChangeAspect="1" noEditPoints="1"/>
            </p:cNvSpPr>
            <p:nvPr/>
          </p:nvSpPr>
          <p:spPr bwMode="auto">
            <a:xfrm>
              <a:off x="1369168" y="3158933"/>
              <a:ext cx="50980" cy="50979"/>
            </a:xfrm>
            <a:custGeom>
              <a:avLst/>
              <a:gdLst>
                <a:gd name="T0" fmla="*/ 2078435709 w 618"/>
                <a:gd name="T1" fmla="*/ 43928909 h 670"/>
                <a:gd name="T2" fmla="*/ 153963560 w 618"/>
                <a:gd name="T3" fmla="*/ 2147483646 h 670"/>
                <a:gd name="T4" fmla="*/ 2147483646 w 618"/>
                <a:gd name="T5" fmla="*/ 2147483646 h 670"/>
                <a:gd name="T6" fmla="*/ 2147483646 w 618"/>
                <a:gd name="T7" fmla="*/ 43928909 h 670"/>
                <a:gd name="T8" fmla="*/ 2071443943 w 618"/>
                <a:gd name="T9" fmla="*/ 411877146 h 670"/>
                <a:gd name="T10" fmla="*/ 300911265 w 618"/>
                <a:gd name="T11" fmla="*/ 2147483646 h 670"/>
                <a:gd name="T12" fmla="*/ 2147483646 w 618"/>
                <a:gd name="T13" fmla="*/ 411877146 h 670"/>
                <a:gd name="T14" fmla="*/ 2147483646 w 618"/>
                <a:gd name="T15" fmla="*/ 950083221 h 670"/>
                <a:gd name="T16" fmla="*/ 2147483646 w 618"/>
                <a:gd name="T17" fmla="*/ 1004989278 h 670"/>
                <a:gd name="T18" fmla="*/ 2147483646 w 618"/>
                <a:gd name="T19" fmla="*/ 1828764036 h 670"/>
                <a:gd name="T20" fmla="*/ 2147483646 w 618"/>
                <a:gd name="T21" fmla="*/ 1900145974 h 670"/>
                <a:gd name="T22" fmla="*/ 2147483646 w 618"/>
                <a:gd name="T23" fmla="*/ 2147483646 h 670"/>
                <a:gd name="T24" fmla="*/ 2147483646 w 618"/>
                <a:gd name="T25" fmla="*/ 2147483646 h 670"/>
                <a:gd name="T26" fmla="*/ 2147483646 w 618"/>
                <a:gd name="T27" fmla="*/ 2147483646 h 670"/>
                <a:gd name="T28" fmla="*/ 2147483646 w 618"/>
                <a:gd name="T29" fmla="*/ 2147483646 h 670"/>
                <a:gd name="T30" fmla="*/ 2147483646 w 618"/>
                <a:gd name="T31" fmla="*/ 2147483646 h 670"/>
                <a:gd name="T32" fmla="*/ 2147483646 w 618"/>
                <a:gd name="T33" fmla="*/ 2147483646 h 670"/>
                <a:gd name="T34" fmla="*/ 2147483646 w 618"/>
                <a:gd name="T35" fmla="*/ 2147483646 h 670"/>
                <a:gd name="T36" fmla="*/ 2147483646 w 618"/>
                <a:gd name="T37" fmla="*/ 2147483646 h 670"/>
                <a:gd name="T38" fmla="*/ 2147483646 w 618"/>
                <a:gd name="T39" fmla="*/ 2147483646 h 670"/>
                <a:gd name="T40" fmla="*/ 2147483646 w 618"/>
                <a:gd name="T41" fmla="*/ 2147483646 h 670"/>
                <a:gd name="T42" fmla="*/ 2147483646 w 618"/>
                <a:gd name="T43" fmla="*/ 2125309869 h 670"/>
                <a:gd name="T44" fmla="*/ 2147483646 w 618"/>
                <a:gd name="T45" fmla="*/ 1977026719 h 670"/>
                <a:gd name="T46" fmla="*/ 2147483646 w 618"/>
                <a:gd name="T47" fmla="*/ 1609078482 h 670"/>
                <a:gd name="T48" fmla="*/ 2147483646 w 618"/>
                <a:gd name="T49" fmla="*/ 1246629053 h 670"/>
                <a:gd name="T50" fmla="*/ 2147483646 w 618"/>
                <a:gd name="T51" fmla="*/ 1098345903 h 670"/>
                <a:gd name="T52" fmla="*/ 2147483646 w 618"/>
                <a:gd name="T53" fmla="*/ 730397666 h 670"/>
                <a:gd name="T54" fmla="*/ 2147483646 w 618"/>
                <a:gd name="T55" fmla="*/ 411877146 h 670"/>
                <a:gd name="T56" fmla="*/ 2147483646 w 618"/>
                <a:gd name="T57" fmla="*/ 1389413395 h 670"/>
                <a:gd name="T58" fmla="*/ 2147483646 w 618"/>
                <a:gd name="T59" fmla="*/ 1389413395 h 670"/>
                <a:gd name="T60" fmla="*/ 2147483646 w 618"/>
                <a:gd name="T61" fmla="*/ 1537696545 h 670"/>
                <a:gd name="T62" fmla="*/ 2147483646 w 618"/>
                <a:gd name="T63" fmla="*/ 1685979695 h 670"/>
                <a:gd name="T64" fmla="*/ 2147483646 w 618"/>
                <a:gd name="T65" fmla="*/ 1537696545 h 670"/>
                <a:gd name="T66" fmla="*/ 2147483646 w 618"/>
                <a:gd name="T67" fmla="*/ 1828764036 h 670"/>
                <a:gd name="T68" fmla="*/ 2147483646 w 618"/>
                <a:gd name="T69" fmla="*/ 1828764036 h 670"/>
                <a:gd name="T70" fmla="*/ 2147483646 w 618"/>
                <a:gd name="T71" fmla="*/ 1977026719 h 670"/>
                <a:gd name="T72" fmla="*/ 2147483646 w 618"/>
                <a:gd name="T73" fmla="*/ 2125309869 h 670"/>
                <a:gd name="T74" fmla="*/ 2147483646 w 618"/>
                <a:gd name="T75" fmla="*/ 1977026719 h 670"/>
                <a:gd name="T76" fmla="*/ 2147483646 w 618"/>
                <a:gd name="T77" fmla="*/ 2147483646 h 670"/>
                <a:gd name="T78" fmla="*/ 2147483646 w 618"/>
                <a:gd name="T79" fmla="*/ 2147483646 h 670"/>
                <a:gd name="T80" fmla="*/ 2147483646 w 618"/>
                <a:gd name="T81" fmla="*/ 2147483646 h 670"/>
                <a:gd name="T82" fmla="*/ 2147483646 w 618"/>
                <a:gd name="T83" fmla="*/ 2147483646 h 670"/>
                <a:gd name="T84" fmla="*/ 2147483646 w 618"/>
                <a:gd name="T85" fmla="*/ 2147483646 h 670"/>
                <a:gd name="T86" fmla="*/ 2147483646 w 618"/>
                <a:gd name="T87" fmla="*/ 2147483646 h 670"/>
                <a:gd name="T88" fmla="*/ 2147483646 w 618"/>
                <a:gd name="T89" fmla="*/ 2147483646 h 670"/>
                <a:gd name="T90" fmla="*/ 2147483646 w 618"/>
                <a:gd name="T91" fmla="*/ 2147483646 h 670"/>
                <a:gd name="T92" fmla="*/ 2147483646 w 618"/>
                <a:gd name="T93" fmla="*/ 2147483646 h 670"/>
                <a:gd name="T94" fmla="*/ 2147483646 w 618"/>
                <a:gd name="T95" fmla="*/ 2147483646 h 670"/>
                <a:gd name="T96" fmla="*/ 2147483646 w 618"/>
                <a:gd name="T97" fmla="*/ 2147483646 h 670"/>
                <a:gd name="T98" fmla="*/ 2147483646 w 618"/>
                <a:gd name="T99" fmla="*/ 2147483646 h 670"/>
                <a:gd name="T100" fmla="*/ 2147483646 w 618"/>
                <a:gd name="T101" fmla="*/ 2147483646 h 670"/>
                <a:gd name="T102" fmla="*/ 2147483646 w 618"/>
                <a:gd name="T103" fmla="*/ 2147483646 h 670"/>
                <a:gd name="T104" fmla="*/ 2147483646 w 618"/>
                <a:gd name="T105" fmla="*/ 2147483646 h 670"/>
                <a:gd name="T106" fmla="*/ 2147483646 w 618"/>
                <a:gd name="T107" fmla="*/ 2147483646 h 670"/>
                <a:gd name="T108" fmla="*/ 2147483646 w 618"/>
                <a:gd name="T109" fmla="*/ 2147483646 h 670"/>
                <a:gd name="T110" fmla="*/ 2147483646 w 618"/>
                <a:gd name="T111" fmla="*/ 2147483646 h 670"/>
                <a:gd name="T112" fmla="*/ 2147483646 w 618"/>
                <a:gd name="T113" fmla="*/ 2147483646 h 670"/>
                <a:gd name="T114" fmla="*/ 2147483646 w 618"/>
                <a:gd name="T115" fmla="*/ 2147483646 h 670"/>
                <a:gd name="T116" fmla="*/ 2147483646 w 618"/>
                <a:gd name="T117" fmla="*/ 2147483646 h 670"/>
                <a:gd name="T118" fmla="*/ 2147483646 w 618"/>
                <a:gd name="T119" fmla="*/ 2147483646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1338420" y="3139280"/>
              <a:ext cx="341074" cy="885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2141167" y="3148701"/>
              <a:ext cx="452252" cy="7914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6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스크랩한 재능기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리스트 불러오기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9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Subpage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     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   고객센터</a:t>
            </a:r>
          </a:p>
        </p:txBody>
      </p:sp>
      <p:sp>
        <p:nvSpPr>
          <p:cNvPr id="32772" name="TextBox 21"/>
          <p:cNvSpPr txBox="1">
            <a:spLocks noChangeArrowheads="1"/>
          </p:cNvSpPr>
          <p:nvPr/>
        </p:nvSpPr>
        <p:spPr bwMode="auto">
          <a:xfrm>
            <a:off x="712788" y="122078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cxnSp>
        <p:nvCxnSpPr>
          <p:cNvPr id="32773" name="직선 연결선 24"/>
          <p:cNvCxnSpPr>
            <a:cxnSpLocks noChangeShapeType="1"/>
          </p:cNvCxnSpPr>
          <p:nvPr/>
        </p:nvCxnSpPr>
        <p:spPr bwMode="auto">
          <a:xfrm>
            <a:off x="460375" y="1574800"/>
            <a:ext cx="1357313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4" name="직선 연결선 26"/>
          <p:cNvCxnSpPr>
            <a:cxnSpLocks noChangeShapeType="1"/>
          </p:cNvCxnSpPr>
          <p:nvPr/>
        </p:nvCxnSpPr>
        <p:spPr bwMode="auto">
          <a:xfrm rot="5400000">
            <a:off x="235744" y="3194844"/>
            <a:ext cx="3644900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5" name="TextBox 28"/>
          <p:cNvSpPr txBox="1">
            <a:spLocks noChangeArrowheads="1"/>
          </p:cNvSpPr>
          <p:nvPr/>
        </p:nvSpPr>
        <p:spPr bwMode="auto">
          <a:xfrm>
            <a:off x="473075" y="1633538"/>
            <a:ext cx="6969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교환내역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스크랩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기부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교환</a:t>
            </a:r>
          </a:p>
        </p:txBody>
      </p:sp>
      <p:sp>
        <p:nvSpPr>
          <p:cNvPr id="32776" name="TextBox 22"/>
          <p:cNvSpPr txBox="1">
            <a:spLocks noChangeArrowheads="1"/>
          </p:cNvSpPr>
          <p:nvPr/>
        </p:nvSpPr>
        <p:spPr bwMode="auto">
          <a:xfrm>
            <a:off x="2157413" y="1220788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스크랩</a:t>
            </a:r>
          </a:p>
        </p:txBody>
      </p:sp>
      <p:sp>
        <p:nvSpPr>
          <p:cNvPr id="32777" name="TextBox 34"/>
          <p:cNvSpPr txBox="1">
            <a:spLocks noChangeArrowheads="1"/>
          </p:cNvSpPr>
          <p:nvPr/>
        </p:nvSpPr>
        <p:spPr bwMode="auto">
          <a:xfrm>
            <a:off x="333375" y="2822575"/>
            <a:ext cx="2778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8" name="직사각형 45"/>
          <p:cNvSpPr>
            <a:spLocks noChangeArrowheads="1"/>
          </p:cNvSpPr>
          <p:nvPr/>
        </p:nvSpPr>
        <p:spPr bwMode="auto">
          <a:xfrm>
            <a:off x="2546350" y="1633538"/>
            <a:ext cx="3910013" cy="3467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prstDash val="dashDot"/>
            <a:round/>
            <a:headEnd/>
            <a:tailEnd/>
          </a:ln>
        </p:spPr>
        <p:txBody>
          <a:bodyPr wrap="none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9" name="타원 21"/>
          <p:cNvSpPr>
            <a:spLocks noChangeArrowheads="1"/>
          </p:cNvSpPr>
          <p:nvPr/>
        </p:nvSpPr>
        <p:spPr bwMode="auto">
          <a:xfrm>
            <a:off x="7004050" y="285750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81" name="TextBox 1"/>
          <p:cNvSpPr txBox="1">
            <a:spLocks noChangeArrowheads="1"/>
          </p:cNvSpPr>
          <p:nvPr/>
        </p:nvSpPr>
        <p:spPr bwMode="auto">
          <a:xfrm>
            <a:off x="439738" y="349250"/>
            <a:ext cx="96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782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5" name="직사각형 45"/>
          <p:cNvSpPr>
            <a:spLocks noChangeArrowheads="1"/>
          </p:cNvSpPr>
          <p:nvPr/>
        </p:nvSpPr>
        <p:spPr bwMode="auto">
          <a:xfrm>
            <a:off x="2157413" y="1582738"/>
            <a:ext cx="4786312" cy="3657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prstDash val="dashDot"/>
            <a:round/>
            <a:headEnd/>
            <a:tailEnd/>
          </a:ln>
        </p:spPr>
        <p:txBody>
          <a:bodyPr wrap="none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0"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kumimoji="0"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786" name="직선 연결선 25"/>
          <p:cNvCxnSpPr>
            <a:cxnSpLocks noChangeShapeType="1"/>
          </p:cNvCxnSpPr>
          <p:nvPr/>
        </p:nvCxnSpPr>
        <p:spPr bwMode="auto">
          <a:xfrm>
            <a:off x="2424113" y="2711450"/>
            <a:ext cx="862012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직사각형 26"/>
          <p:cNvSpPr>
            <a:spLocks noChangeArrowheads="1"/>
          </p:cNvSpPr>
          <p:nvPr/>
        </p:nvSpPr>
        <p:spPr bwMode="auto">
          <a:xfrm>
            <a:off x="2424113" y="2389188"/>
            <a:ext cx="4133850" cy="2520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424113" y="1893888"/>
            <a:ext cx="858837" cy="4953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기부</a:t>
            </a:r>
          </a:p>
        </p:txBody>
      </p:sp>
      <p:sp>
        <p:nvSpPr>
          <p:cNvPr id="32789" name="직사각형 28"/>
          <p:cNvSpPr>
            <a:spLocks noChangeArrowheads="1"/>
          </p:cNvSpPr>
          <p:nvPr/>
        </p:nvSpPr>
        <p:spPr bwMode="auto">
          <a:xfrm>
            <a:off x="3282950" y="1893888"/>
            <a:ext cx="719138" cy="4953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교환</a:t>
            </a:r>
          </a:p>
        </p:txBody>
      </p:sp>
      <p:cxnSp>
        <p:nvCxnSpPr>
          <p:cNvPr id="32790" name="직선 연결선 29"/>
          <p:cNvCxnSpPr>
            <a:cxnSpLocks noChangeShapeType="1"/>
          </p:cNvCxnSpPr>
          <p:nvPr/>
        </p:nvCxnSpPr>
        <p:spPr bwMode="auto">
          <a:xfrm>
            <a:off x="3282950" y="2389188"/>
            <a:ext cx="73025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1" name="그룹 125"/>
          <p:cNvGrpSpPr>
            <a:grpSpLocks/>
          </p:cNvGrpSpPr>
          <p:nvPr/>
        </p:nvGrpSpPr>
        <p:grpSpPr bwMode="auto">
          <a:xfrm>
            <a:off x="2524125" y="2560638"/>
            <a:ext cx="1266825" cy="569912"/>
            <a:chOff x="1235074" y="2682875"/>
            <a:chExt cx="1443040" cy="649290"/>
          </a:xfrm>
        </p:grpSpPr>
        <p:sp>
          <p:nvSpPr>
            <p:cNvPr id="12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8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8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9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32" name="직사각형 131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34" name="직선 화살표 연결선 133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92" name="그룹 136"/>
          <p:cNvGrpSpPr>
            <a:grpSpLocks/>
          </p:cNvGrpSpPr>
          <p:nvPr/>
        </p:nvGrpSpPr>
        <p:grpSpPr bwMode="auto">
          <a:xfrm>
            <a:off x="3884613" y="2549525"/>
            <a:ext cx="1268412" cy="569913"/>
            <a:chOff x="1235074" y="2682875"/>
            <a:chExt cx="1443040" cy="649290"/>
          </a:xfrm>
        </p:grpSpPr>
        <p:sp>
          <p:nvSpPr>
            <p:cNvPr id="138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5" cy="647481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9" name="Modal Dialog Overlay"/>
            <p:cNvSpPr>
              <a:spLocks/>
            </p:cNvSpPr>
            <p:nvPr/>
          </p:nvSpPr>
          <p:spPr bwMode="auto">
            <a:xfrm>
              <a:off x="1236879" y="2682875"/>
              <a:ext cx="1441235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318153" y="2764263"/>
              <a:ext cx="263685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318153" y="2943314"/>
              <a:ext cx="127507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7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8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492913" y="2167003"/>
                <a:ext cx="1000748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43" name="직사각형 142"/>
            <p:cNvSpPr/>
            <p:nvPr/>
          </p:nvSpPr>
          <p:spPr bwMode="auto">
            <a:xfrm>
              <a:off x="2114624" y="3125984"/>
              <a:ext cx="469575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1784116" y="2764263"/>
              <a:ext cx="261878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45" name="직선 화살표 연결선 144"/>
            <p:cNvCxnSpPr/>
            <p:nvPr/>
          </p:nvCxnSpPr>
          <p:spPr bwMode="auto">
            <a:xfrm>
              <a:off x="1621570" y="2804052"/>
              <a:ext cx="14267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93" name="그룹 147"/>
          <p:cNvGrpSpPr>
            <a:grpSpLocks/>
          </p:cNvGrpSpPr>
          <p:nvPr/>
        </p:nvGrpSpPr>
        <p:grpSpPr bwMode="auto">
          <a:xfrm>
            <a:off x="5230813" y="2557463"/>
            <a:ext cx="1266825" cy="569912"/>
            <a:chOff x="1235074" y="2682875"/>
            <a:chExt cx="1443040" cy="649290"/>
          </a:xfrm>
        </p:grpSpPr>
        <p:sp>
          <p:nvSpPr>
            <p:cNvPr id="149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0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1318257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1318257" y="2943315"/>
              <a:ext cx="127486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6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7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2493377" y="2167003"/>
                <a:ext cx="995576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54" name="직사각형 153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 bwMode="auto">
            <a:xfrm>
              <a:off x="1784804" y="2764262"/>
              <a:ext cx="262206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56" name="직선 화살표 연결선 155"/>
            <p:cNvCxnSpPr/>
            <p:nvPr/>
          </p:nvCxnSpPr>
          <p:spPr bwMode="auto">
            <a:xfrm>
              <a:off x="1620246" y="2804051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794" name="직선 연결선 34"/>
          <p:cNvCxnSpPr>
            <a:cxnSpLocks noChangeShapeType="1"/>
          </p:cNvCxnSpPr>
          <p:nvPr/>
        </p:nvCxnSpPr>
        <p:spPr bwMode="auto">
          <a:xfrm>
            <a:off x="2432050" y="3271838"/>
            <a:ext cx="862013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5" name="그룹 159"/>
          <p:cNvGrpSpPr>
            <a:grpSpLocks/>
          </p:cNvGrpSpPr>
          <p:nvPr/>
        </p:nvGrpSpPr>
        <p:grpSpPr bwMode="auto">
          <a:xfrm>
            <a:off x="2533650" y="3357563"/>
            <a:ext cx="1266825" cy="569912"/>
            <a:chOff x="1235074" y="2682875"/>
            <a:chExt cx="1443040" cy="649290"/>
          </a:xfrm>
        </p:grpSpPr>
        <p:sp>
          <p:nvSpPr>
            <p:cNvPr id="161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2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5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6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66" name="직사각형 165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68" name="직선 화살표 연결선 167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96" name="그룹 170"/>
          <p:cNvGrpSpPr>
            <a:grpSpLocks/>
          </p:cNvGrpSpPr>
          <p:nvPr/>
        </p:nvGrpSpPr>
        <p:grpSpPr bwMode="auto">
          <a:xfrm>
            <a:off x="3894138" y="3346450"/>
            <a:ext cx="1268412" cy="569913"/>
            <a:chOff x="1235074" y="2682875"/>
            <a:chExt cx="1443040" cy="649290"/>
          </a:xfrm>
        </p:grpSpPr>
        <p:sp>
          <p:nvSpPr>
            <p:cNvPr id="172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5" cy="647481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3" name="Modal Dialog Overlay"/>
            <p:cNvSpPr>
              <a:spLocks/>
            </p:cNvSpPr>
            <p:nvPr/>
          </p:nvSpPr>
          <p:spPr bwMode="auto">
            <a:xfrm>
              <a:off x="1236879" y="2682875"/>
              <a:ext cx="1441235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1318153" y="2764263"/>
              <a:ext cx="263685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1318153" y="2943314"/>
              <a:ext cx="127507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4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5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2492913" y="2167003"/>
                <a:ext cx="1000748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77" name="직사각형 176"/>
            <p:cNvSpPr/>
            <p:nvPr/>
          </p:nvSpPr>
          <p:spPr bwMode="auto">
            <a:xfrm>
              <a:off x="2114624" y="3125984"/>
              <a:ext cx="469575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1784116" y="2764263"/>
              <a:ext cx="261878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79" name="직선 화살표 연결선 178"/>
            <p:cNvCxnSpPr/>
            <p:nvPr/>
          </p:nvCxnSpPr>
          <p:spPr bwMode="auto">
            <a:xfrm>
              <a:off x="1621570" y="2804052"/>
              <a:ext cx="14267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97" name="그룹 181"/>
          <p:cNvGrpSpPr>
            <a:grpSpLocks/>
          </p:cNvGrpSpPr>
          <p:nvPr/>
        </p:nvGrpSpPr>
        <p:grpSpPr bwMode="auto">
          <a:xfrm>
            <a:off x="5240338" y="3355975"/>
            <a:ext cx="1266825" cy="569913"/>
            <a:chOff x="1235074" y="2682875"/>
            <a:chExt cx="1443040" cy="649290"/>
          </a:xfrm>
        </p:grpSpPr>
        <p:sp>
          <p:nvSpPr>
            <p:cNvPr id="183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1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4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1318257" y="2764263"/>
              <a:ext cx="262206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1318257" y="2943314"/>
              <a:ext cx="1274866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3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4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2493377" y="2167003"/>
                <a:ext cx="995576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188" name="직사각형 187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1784804" y="2764263"/>
              <a:ext cx="262206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190" name="직선 화살표 연결선 189"/>
            <p:cNvCxnSpPr/>
            <p:nvPr/>
          </p:nvCxnSpPr>
          <p:spPr bwMode="auto">
            <a:xfrm>
              <a:off x="1620246" y="2804052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798" name="직선 연결선 34"/>
          <p:cNvCxnSpPr>
            <a:cxnSpLocks noChangeShapeType="1"/>
          </p:cNvCxnSpPr>
          <p:nvPr/>
        </p:nvCxnSpPr>
        <p:spPr bwMode="auto">
          <a:xfrm>
            <a:off x="2422525" y="4071938"/>
            <a:ext cx="862013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9" name="그룹 193"/>
          <p:cNvGrpSpPr>
            <a:grpSpLocks/>
          </p:cNvGrpSpPr>
          <p:nvPr/>
        </p:nvGrpSpPr>
        <p:grpSpPr bwMode="auto">
          <a:xfrm>
            <a:off x="2524125" y="4157663"/>
            <a:ext cx="1266825" cy="569912"/>
            <a:chOff x="1235074" y="2682875"/>
            <a:chExt cx="1443040" cy="649290"/>
          </a:xfrm>
        </p:grpSpPr>
        <p:sp>
          <p:nvSpPr>
            <p:cNvPr id="195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2" cy="647482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6" name="Modal Dialog Overlay"/>
            <p:cNvSpPr>
              <a:spLocks/>
            </p:cNvSpPr>
            <p:nvPr/>
          </p:nvSpPr>
          <p:spPr bwMode="auto">
            <a:xfrm>
              <a:off x="1236883" y="2682875"/>
              <a:ext cx="1441231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1318257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1318257" y="2943315"/>
              <a:ext cx="127486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2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3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2493377" y="2167003"/>
                <a:ext cx="995580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00" name="직사각형 199"/>
            <p:cNvSpPr/>
            <p:nvPr/>
          </p:nvSpPr>
          <p:spPr bwMode="auto">
            <a:xfrm>
              <a:off x="2113918" y="3125984"/>
              <a:ext cx="470163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1784804" y="2764262"/>
              <a:ext cx="262207" cy="81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02" name="직선 화살표 연결선 201"/>
            <p:cNvCxnSpPr/>
            <p:nvPr/>
          </p:nvCxnSpPr>
          <p:spPr bwMode="auto">
            <a:xfrm>
              <a:off x="1620247" y="2804051"/>
              <a:ext cx="142857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00" name="그룹 204"/>
          <p:cNvGrpSpPr>
            <a:grpSpLocks/>
          </p:cNvGrpSpPr>
          <p:nvPr/>
        </p:nvGrpSpPr>
        <p:grpSpPr bwMode="auto">
          <a:xfrm>
            <a:off x="3884613" y="4146550"/>
            <a:ext cx="1268412" cy="569913"/>
            <a:chOff x="1235074" y="2682875"/>
            <a:chExt cx="1443040" cy="649290"/>
          </a:xfrm>
        </p:grpSpPr>
        <p:sp>
          <p:nvSpPr>
            <p:cNvPr id="206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5" cy="647481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7" name="Modal Dialog Overlay"/>
            <p:cNvSpPr>
              <a:spLocks/>
            </p:cNvSpPr>
            <p:nvPr/>
          </p:nvSpPr>
          <p:spPr bwMode="auto">
            <a:xfrm>
              <a:off x="1236879" y="2682875"/>
              <a:ext cx="1441235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 bwMode="auto">
            <a:xfrm>
              <a:off x="1318153" y="2764263"/>
              <a:ext cx="263685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1318153" y="2943314"/>
              <a:ext cx="1275077" cy="1229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1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2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2492913" y="2167003"/>
                <a:ext cx="1000748" cy="34690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11" name="직사각형 210"/>
            <p:cNvSpPr/>
            <p:nvPr/>
          </p:nvSpPr>
          <p:spPr bwMode="auto">
            <a:xfrm>
              <a:off x="2114624" y="3125984"/>
              <a:ext cx="469575" cy="723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직사각형 211"/>
            <p:cNvSpPr/>
            <p:nvPr/>
          </p:nvSpPr>
          <p:spPr bwMode="auto">
            <a:xfrm>
              <a:off x="1784116" y="2764263"/>
              <a:ext cx="261878" cy="813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13" name="직선 화살표 연결선 212"/>
            <p:cNvCxnSpPr/>
            <p:nvPr/>
          </p:nvCxnSpPr>
          <p:spPr bwMode="auto">
            <a:xfrm>
              <a:off x="1621570" y="2804052"/>
              <a:ext cx="14267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01" name="그룹 215"/>
          <p:cNvGrpSpPr>
            <a:grpSpLocks/>
          </p:cNvGrpSpPr>
          <p:nvPr/>
        </p:nvGrpSpPr>
        <p:grpSpPr bwMode="auto">
          <a:xfrm>
            <a:off x="5230813" y="4154488"/>
            <a:ext cx="1266825" cy="571500"/>
            <a:chOff x="1235074" y="2682875"/>
            <a:chExt cx="1443040" cy="649290"/>
          </a:xfrm>
        </p:grpSpPr>
        <p:sp>
          <p:nvSpPr>
            <p:cNvPr id="217" name="Modal Dialog Overlay"/>
            <p:cNvSpPr>
              <a:spLocks/>
            </p:cNvSpPr>
            <p:nvPr/>
          </p:nvSpPr>
          <p:spPr bwMode="auto">
            <a:xfrm>
              <a:off x="1235074" y="2682875"/>
              <a:ext cx="1441231" cy="647486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8" name="Modal Dialog Overlay"/>
            <p:cNvSpPr>
              <a:spLocks/>
            </p:cNvSpPr>
            <p:nvPr/>
          </p:nvSpPr>
          <p:spPr bwMode="auto">
            <a:xfrm>
              <a:off x="1236882" y="2682875"/>
              <a:ext cx="1441232" cy="64929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9" name="직사각형 218"/>
            <p:cNvSpPr/>
            <p:nvPr/>
          </p:nvSpPr>
          <p:spPr bwMode="auto">
            <a:xfrm>
              <a:off x="1318257" y="2764036"/>
              <a:ext cx="262206" cy="811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내 재능</a:t>
              </a:r>
            </a:p>
          </p:txBody>
        </p:sp>
        <p:sp>
          <p:nvSpPr>
            <p:cNvPr id="220" name="직사각형 219"/>
            <p:cNvSpPr/>
            <p:nvPr/>
          </p:nvSpPr>
          <p:spPr bwMode="auto">
            <a:xfrm>
              <a:off x="1318257" y="2942591"/>
              <a:ext cx="1274866" cy="12264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제목</a:t>
              </a:r>
            </a:p>
          </p:txBody>
        </p:sp>
        <p:grpSp>
          <p:nvGrpSpPr>
            <p:cNvPr id="32806" name="그룹 62"/>
            <p:cNvGrpSpPr>
              <a:grpSpLocks/>
            </p:cNvGrpSpPr>
            <p:nvPr/>
          </p:nvGrpSpPr>
          <p:grpSpPr bwMode="auto">
            <a:xfrm>
              <a:off x="1337251" y="3118103"/>
              <a:ext cx="283818" cy="98577"/>
              <a:chOff x="2483768" y="2164708"/>
              <a:chExt cx="1008111" cy="350148"/>
            </a:xfrm>
          </p:grpSpPr>
          <p:sp>
            <p:nvSpPr>
              <p:cNvPr id="32810" name="GPS (2)"/>
              <p:cNvSpPr>
                <a:spLocks noChangeAspect="1" noEditPoints="1"/>
              </p:cNvSpPr>
              <p:nvPr/>
            </p:nvSpPr>
            <p:spPr bwMode="auto">
              <a:xfrm>
                <a:off x="2591780" y="2227720"/>
                <a:ext cx="180000" cy="180000"/>
              </a:xfrm>
              <a:custGeom>
                <a:avLst/>
                <a:gdLst>
                  <a:gd name="T0" fmla="*/ 2147483646 w 618"/>
                  <a:gd name="T1" fmla="*/ 155107075 h 670"/>
                  <a:gd name="T2" fmla="*/ 543613981 w 618"/>
                  <a:gd name="T3" fmla="*/ 2147483646 h 670"/>
                  <a:gd name="T4" fmla="*/ 2147483646 w 618"/>
                  <a:gd name="T5" fmla="*/ 2147483646 h 670"/>
                  <a:gd name="T6" fmla="*/ 2147483646 w 618"/>
                  <a:gd name="T7" fmla="*/ 155107075 h 670"/>
                  <a:gd name="T8" fmla="*/ 2147483646 w 618"/>
                  <a:gd name="T9" fmla="*/ 1454282866 h 670"/>
                  <a:gd name="T10" fmla="*/ 1062456408 w 618"/>
                  <a:gd name="T11" fmla="*/ 2147483646 h 670"/>
                  <a:gd name="T12" fmla="*/ 2147483646 w 618"/>
                  <a:gd name="T13" fmla="*/ 1454282866 h 670"/>
                  <a:gd name="T14" fmla="*/ 2147483646 w 618"/>
                  <a:gd name="T15" fmla="*/ 2147483646 h 670"/>
                  <a:gd name="T16" fmla="*/ 2147483646 w 618"/>
                  <a:gd name="T17" fmla="*/ 2147483646 h 670"/>
                  <a:gd name="T18" fmla="*/ 2147483646 w 618"/>
                  <a:gd name="T19" fmla="*/ 2147483646 h 670"/>
                  <a:gd name="T20" fmla="*/ 2147483646 w 618"/>
                  <a:gd name="T21" fmla="*/ 2147483646 h 670"/>
                  <a:gd name="T22" fmla="*/ 2147483646 w 618"/>
                  <a:gd name="T23" fmla="*/ 2147483646 h 670"/>
                  <a:gd name="T24" fmla="*/ 2147483646 w 618"/>
                  <a:gd name="T25" fmla="*/ 2147483646 h 670"/>
                  <a:gd name="T26" fmla="*/ 2147483646 w 618"/>
                  <a:gd name="T27" fmla="*/ 2147483646 h 670"/>
                  <a:gd name="T28" fmla="*/ 2147483646 w 618"/>
                  <a:gd name="T29" fmla="*/ 2147483646 h 670"/>
                  <a:gd name="T30" fmla="*/ 2147483646 w 618"/>
                  <a:gd name="T31" fmla="*/ 2147483646 h 670"/>
                  <a:gd name="T32" fmla="*/ 2147483646 w 618"/>
                  <a:gd name="T33" fmla="*/ 2147483646 h 670"/>
                  <a:gd name="T34" fmla="*/ 2147483646 w 618"/>
                  <a:gd name="T35" fmla="*/ 2147483646 h 670"/>
                  <a:gd name="T36" fmla="*/ 2147483646 w 618"/>
                  <a:gd name="T37" fmla="*/ 2147483646 h 670"/>
                  <a:gd name="T38" fmla="*/ 2147483646 w 618"/>
                  <a:gd name="T39" fmla="*/ 2147483646 h 670"/>
                  <a:gd name="T40" fmla="*/ 2147483646 w 618"/>
                  <a:gd name="T41" fmla="*/ 2147483646 h 670"/>
                  <a:gd name="T42" fmla="*/ 2147483646 w 618"/>
                  <a:gd name="T43" fmla="*/ 2147483646 h 670"/>
                  <a:gd name="T44" fmla="*/ 2147483646 w 618"/>
                  <a:gd name="T45" fmla="*/ 2147483646 h 670"/>
                  <a:gd name="T46" fmla="*/ 2147483646 w 618"/>
                  <a:gd name="T47" fmla="*/ 2147483646 h 670"/>
                  <a:gd name="T48" fmla="*/ 2147483646 w 618"/>
                  <a:gd name="T49" fmla="*/ 2147483646 h 670"/>
                  <a:gd name="T50" fmla="*/ 2147483646 w 618"/>
                  <a:gd name="T51" fmla="*/ 2147483646 h 670"/>
                  <a:gd name="T52" fmla="*/ 2147483646 w 618"/>
                  <a:gd name="T53" fmla="*/ 2147483646 h 670"/>
                  <a:gd name="T54" fmla="*/ 2147483646 w 618"/>
                  <a:gd name="T55" fmla="*/ 1454282866 h 670"/>
                  <a:gd name="T56" fmla="*/ 2147483646 w 618"/>
                  <a:gd name="T57" fmla="*/ 2147483646 h 670"/>
                  <a:gd name="T58" fmla="*/ 2147483646 w 618"/>
                  <a:gd name="T59" fmla="*/ 2147483646 h 670"/>
                  <a:gd name="T60" fmla="*/ 2147483646 w 618"/>
                  <a:gd name="T61" fmla="*/ 2147483646 h 670"/>
                  <a:gd name="T62" fmla="*/ 2147483646 w 618"/>
                  <a:gd name="T63" fmla="*/ 2147483646 h 670"/>
                  <a:gd name="T64" fmla="*/ 2147483646 w 618"/>
                  <a:gd name="T65" fmla="*/ 2147483646 h 670"/>
                  <a:gd name="T66" fmla="*/ 2147483646 w 618"/>
                  <a:gd name="T67" fmla="*/ 2147483646 h 670"/>
                  <a:gd name="T68" fmla="*/ 2147483646 w 618"/>
                  <a:gd name="T69" fmla="*/ 2147483646 h 670"/>
                  <a:gd name="T70" fmla="*/ 2147483646 w 618"/>
                  <a:gd name="T71" fmla="*/ 2147483646 h 670"/>
                  <a:gd name="T72" fmla="*/ 2147483646 w 618"/>
                  <a:gd name="T73" fmla="*/ 2147483646 h 670"/>
                  <a:gd name="T74" fmla="*/ 2147483646 w 618"/>
                  <a:gd name="T75" fmla="*/ 2147483646 h 670"/>
                  <a:gd name="T76" fmla="*/ 2147483646 w 618"/>
                  <a:gd name="T77" fmla="*/ 2147483646 h 670"/>
                  <a:gd name="T78" fmla="*/ 2147483646 w 618"/>
                  <a:gd name="T79" fmla="*/ 2147483646 h 670"/>
                  <a:gd name="T80" fmla="*/ 2147483646 w 618"/>
                  <a:gd name="T81" fmla="*/ 2147483646 h 670"/>
                  <a:gd name="T82" fmla="*/ 2147483646 w 618"/>
                  <a:gd name="T83" fmla="*/ 2147483646 h 670"/>
                  <a:gd name="T84" fmla="*/ 2147483646 w 618"/>
                  <a:gd name="T85" fmla="*/ 2147483646 h 670"/>
                  <a:gd name="T86" fmla="*/ 2147483646 w 618"/>
                  <a:gd name="T87" fmla="*/ 2147483646 h 670"/>
                  <a:gd name="T88" fmla="*/ 2147483646 w 618"/>
                  <a:gd name="T89" fmla="*/ 2147483646 h 670"/>
                  <a:gd name="T90" fmla="*/ 2147483646 w 618"/>
                  <a:gd name="T91" fmla="*/ 2147483646 h 670"/>
                  <a:gd name="T92" fmla="*/ 2147483646 w 618"/>
                  <a:gd name="T93" fmla="*/ 2147483646 h 670"/>
                  <a:gd name="T94" fmla="*/ 2147483646 w 618"/>
                  <a:gd name="T95" fmla="*/ 2147483646 h 670"/>
                  <a:gd name="T96" fmla="*/ 2147483646 w 618"/>
                  <a:gd name="T97" fmla="*/ 2147483646 h 670"/>
                  <a:gd name="T98" fmla="*/ 2147483646 w 618"/>
                  <a:gd name="T99" fmla="*/ 2147483646 h 670"/>
                  <a:gd name="T100" fmla="*/ 2147483646 w 618"/>
                  <a:gd name="T101" fmla="*/ 2147483646 h 670"/>
                  <a:gd name="T102" fmla="*/ 2147483646 w 618"/>
                  <a:gd name="T103" fmla="*/ 2147483646 h 670"/>
                  <a:gd name="T104" fmla="*/ 2147483646 w 618"/>
                  <a:gd name="T105" fmla="*/ 2147483646 h 670"/>
                  <a:gd name="T106" fmla="*/ 2147483646 w 618"/>
                  <a:gd name="T107" fmla="*/ 2147483646 h 670"/>
                  <a:gd name="T108" fmla="*/ 2147483646 w 618"/>
                  <a:gd name="T109" fmla="*/ 2147483646 h 670"/>
                  <a:gd name="T110" fmla="*/ 2147483646 w 618"/>
                  <a:gd name="T111" fmla="*/ 2147483646 h 670"/>
                  <a:gd name="T112" fmla="*/ 2147483646 w 618"/>
                  <a:gd name="T113" fmla="*/ 2147483646 h 670"/>
                  <a:gd name="T114" fmla="*/ 2147483646 w 618"/>
                  <a:gd name="T115" fmla="*/ 2147483646 h 670"/>
                  <a:gd name="T116" fmla="*/ 2147483646 w 618"/>
                  <a:gd name="T117" fmla="*/ 2147483646 h 670"/>
                  <a:gd name="T118" fmla="*/ 2147483646 w 618"/>
                  <a:gd name="T119" fmla="*/ 2147483646 h 6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18" h="670">
                    <a:moveTo>
                      <a:pt x="309" y="0"/>
                    </a:moveTo>
                    <a:cubicBezTo>
                      <a:pt x="304" y="0"/>
                      <a:pt x="299" y="3"/>
                      <a:pt x="297" y="8"/>
                    </a:cubicBezTo>
                    <a:cubicBezTo>
                      <a:pt x="199" y="221"/>
                      <a:pt x="102" y="435"/>
                      <a:pt x="5" y="648"/>
                    </a:cubicBezTo>
                    <a:cubicBezTo>
                      <a:pt x="0" y="659"/>
                      <a:pt x="11" y="670"/>
                      <a:pt x="22" y="666"/>
                    </a:cubicBezTo>
                    <a:lnTo>
                      <a:pt x="309" y="556"/>
                    </a:lnTo>
                    <a:lnTo>
                      <a:pt x="596" y="666"/>
                    </a:lnTo>
                    <a:cubicBezTo>
                      <a:pt x="607" y="670"/>
                      <a:pt x="618" y="659"/>
                      <a:pt x="613" y="648"/>
                    </a:cubicBezTo>
                    <a:lnTo>
                      <a:pt x="321" y="8"/>
                    </a:lnTo>
                    <a:cubicBezTo>
                      <a:pt x="318" y="2"/>
                      <a:pt x="313" y="2"/>
                      <a:pt x="309" y="0"/>
                    </a:cubicBezTo>
                    <a:close/>
                    <a:moveTo>
                      <a:pt x="296" y="75"/>
                    </a:moveTo>
                    <a:lnTo>
                      <a:pt x="296" y="532"/>
                    </a:lnTo>
                    <a:lnTo>
                      <a:pt x="43" y="629"/>
                    </a:lnTo>
                    <a:lnTo>
                      <a:pt x="296" y="75"/>
                    </a:lnTo>
                    <a:close/>
                    <a:moveTo>
                      <a:pt x="322" y="75"/>
                    </a:moveTo>
                    <a:lnTo>
                      <a:pt x="361" y="160"/>
                    </a:lnTo>
                    <a:cubicBezTo>
                      <a:pt x="354" y="161"/>
                      <a:pt x="349" y="166"/>
                      <a:pt x="349" y="173"/>
                    </a:cubicBezTo>
                    <a:cubicBezTo>
                      <a:pt x="349" y="181"/>
                      <a:pt x="355" y="187"/>
                      <a:pt x="362" y="187"/>
                    </a:cubicBezTo>
                    <a:cubicBezTo>
                      <a:pt x="366" y="187"/>
                      <a:pt x="369" y="185"/>
                      <a:pt x="372" y="183"/>
                    </a:cubicBezTo>
                    <a:lnTo>
                      <a:pt x="435" y="322"/>
                    </a:lnTo>
                    <a:cubicBezTo>
                      <a:pt x="431" y="325"/>
                      <a:pt x="429" y="329"/>
                      <a:pt x="429" y="333"/>
                    </a:cubicBezTo>
                    <a:cubicBezTo>
                      <a:pt x="429" y="341"/>
                      <a:pt x="435" y="347"/>
                      <a:pt x="442" y="347"/>
                    </a:cubicBezTo>
                    <a:cubicBezTo>
                      <a:pt x="444" y="347"/>
                      <a:pt x="445" y="347"/>
                      <a:pt x="446" y="346"/>
                    </a:cubicBezTo>
                    <a:lnTo>
                      <a:pt x="490" y="443"/>
                    </a:lnTo>
                    <a:cubicBezTo>
                      <a:pt x="488" y="441"/>
                      <a:pt x="485" y="440"/>
                      <a:pt x="482" y="440"/>
                    </a:cubicBezTo>
                    <a:cubicBezTo>
                      <a:pt x="475" y="440"/>
                      <a:pt x="469" y="446"/>
                      <a:pt x="469" y="453"/>
                    </a:cubicBezTo>
                    <a:cubicBezTo>
                      <a:pt x="469" y="461"/>
                      <a:pt x="475" y="467"/>
                      <a:pt x="482" y="467"/>
                    </a:cubicBezTo>
                    <a:cubicBezTo>
                      <a:pt x="489" y="467"/>
                      <a:pt x="495" y="461"/>
                      <a:pt x="496" y="455"/>
                    </a:cubicBezTo>
                    <a:lnTo>
                      <a:pt x="510" y="487"/>
                    </a:lnTo>
                    <a:cubicBezTo>
                      <a:pt x="509" y="489"/>
                      <a:pt x="509" y="491"/>
                      <a:pt x="509" y="493"/>
                    </a:cubicBezTo>
                    <a:cubicBezTo>
                      <a:pt x="509" y="500"/>
                      <a:pt x="513" y="505"/>
                      <a:pt x="519" y="506"/>
                    </a:cubicBezTo>
                    <a:lnTo>
                      <a:pt x="562" y="600"/>
                    </a:lnTo>
                    <a:cubicBezTo>
                      <a:pt x="555" y="600"/>
                      <a:pt x="549" y="606"/>
                      <a:pt x="549" y="613"/>
                    </a:cubicBezTo>
                    <a:cubicBezTo>
                      <a:pt x="549" y="616"/>
                      <a:pt x="550" y="618"/>
                      <a:pt x="551" y="620"/>
                    </a:cubicBezTo>
                    <a:lnTo>
                      <a:pt x="452" y="582"/>
                    </a:lnTo>
                    <a:cubicBezTo>
                      <a:pt x="454" y="580"/>
                      <a:pt x="456" y="577"/>
                      <a:pt x="456" y="573"/>
                    </a:cubicBezTo>
                    <a:cubicBezTo>
                      <a:pt x="456" y="566"/>
                      <a:pt x="450" y="560"/>
                      <a:pt x="442" y="560"/>
                    </a:cubicBezTo>
                    <a:cubicBezTo>
                      <a:pt x="435" y="560"/>
                      <a:pt x="429" y="566"/>
                      <a:pt x="429" y="573"/>
                    </a:cubicBezTo>
                    <a:lnTo>
                      <a:pt x="335" y="537"/>
                    </a:lnTo>
                    <a:cubicBezTo>
                      <a:pt x="335" y="536"/>
                      <a:pt x="336" y="535"/>
                      <a:pt x="336" y="533"/>
                    </a:cubicBezTo>
                    <a:cubicBezTo>
                      <a:pt x="336" y="526"/>
                      <a:pt x="330" y="520"/>
                      <a:pt x="322" y="520"/>
                    </a:cubicBezTo>
                    <a:lnTo>
                      <a:pt x="322" y="467"/>
                    </a:lnTo>
                    <a:cubicBezTo>
                      <a:pt x="330" y="467"/>
                      <a:pt x="336" y="461"/>
                      <a:pt x="336" y="453"/>
                    </a:cubicBezTo>
                    <a:cubicBezTo>
                      <a:pt x="336" y="446"/>
                      <a:pt x="330" y="440"/>
                      <a:pt x="322" y="440"/>
                    </a:cubicBezTo>
                    <a:lnTo>
                      <a:pt x="322" y="387"/>
                    </a:lnTo>
                    <a:cubicBezTo>
                      <a:pt x="330" y="387"/>
                      <a:pt x="336" y="381"/>
                      <a:pt x="336" y="373"/>
                    </a:cubicBezTo>
                    <a:cubicBezTo>
                      <a:pt x="336" y="366"/>
                      <a:pt x="330" y="360"/>
                      <a:pt x="322" y="360"/>
                    </a:cubicBezTo>
                    <a:lnTo>
                      <a:pt x="322" y="307"/>
                    </a:lnTo>
                    <a:cubicBezTo>
                      <a:pt x="330" y="307"/>
                      <a:pt x="336" y="301"/>
                      <a:pt x="336" y="293"/>
                    </a:cubicBezTo>
                    <a:cubicBezTo>
                      <a:pt x="336" y="286"/>
                      <a:pt x="330" y="280"/>
                      <a:pt x="322" y="280"/>
                    </a:cubicBezTo>
                    <a:lnTo>
                      <a:pt x="322" y="227"/>
                    </a:lnTo>
                    <a:cubicBezTo>
                      <a:pt x="330" y="227"/>
                      <a:pt x="336" y="221"/>
                      <a:pt x="336" y="213"/>
                    </a:cubicBezTo>
                    <a:cubicBezTo>
                      <a:pt x="336" y="206"/>
                      <a:pt x="330" y="200"/>
                      <a:pt x="322" y="200"/>
                    </a:cubicBezTo>
                    <a:lnTo>
                      <a:pt x="322" y="147"/>
                    </a:lnTo>
                    <a:cubicBezTo>
                      <a:pt x="330" y="147"/>
                      <a:pt x="336" y="141"/>
                      <a:pt x="336" y="133"/>
                    </a:cubicBezTo>
                    <a:cubicBezTo>
                      <a:pt x="336" y="126"/>
                      <a:pt x="330" y="120"/>
                      <a:pt x="322" y="120"/>
                    </a:cubicBezTo>
                    <a:lnTo>
                      <a:pt x="322" y="75"/>
                    </a:lnTo>
                    <a:close/>
                    <a:moveTo>
                      <a:pt x="362" y="240"/>
                    </a:moveTo>
                    <a:cubicBezTo>
                      <a:pt x="355" y="240"/>
                      <a:pt x="349" y="246"/>
                      <a:pt x="349" y="253"/>
                    </a:cubicBezTo>
                    <a:cubicBezTo>
                      <a:pt x="349" y="261"/>
                      <a:pt x="355" y="267"/>
                      <a:pt x="362" y="267"/>
                    </a:cubicBezTo>
                    <a:cubicBezTo>
                      <a:pt x="370" y="267"/>
                      <a:pt x="376" y="261"/>
                      <a:pt x="376" y="253"/>
                    </a:cubicBezTo>
                    <a:cubicBezTo>
                      <a:pt x="376" y="246"/>
                      <a:pt x="370" y="240"/>
                      <a:pt x="362" y="240"/>
                    </a:cubicBezTo>
                    <a:close/>
                    <a:moveTo>
                      <a:pt x="402" y="280"/>
                    </a:moveTo>
                    <a:cubicBezTo>
                      <a:pt x="395" y="280"/>
                      <a:pt x="389" y="286"/>
                      <a:pt x="389" y="293"/>
                    </a:cubicBezTo>
                    <a:cubicBezTo>
                      <a:pt x="389" y="301"/>
                      <a:pt x="395" y="307"/>
                      <a:pt x="402" y="307"/>
                    </a:cubicBezTo>
                    <a:cubicBezTo>
                      <a:pt x="410" y="307"/>
                      <a:pt x="416" y="301"/>
                      <a:pt x="416" y="293"/>
                    </a:cubicBezTo>
                    <a:cubicBezTo>
                      <a:pt x="416" y="286"/>
                      <a:pt x="410" y="280"/>
                      <a:pt x="402" y="280"/>
                    </a:cubicBezTo>
                    <a:close/>
                    <a:moveTo>
                      <a:pt x="362" y="320"/>
                    </a:moveTo>
                    <a:cubicBezTo>
                      <a:pt x="355" y="320"/>
                      <a:pt x="349" y="326"/>
                      <a:pt x="349" y="333"/>
                    </a:cubicBezTo>
                    <a:cubicBezTo>
                      <a:pt x="349" y="341"/>
                      <a:pt x="355" y="347"/>
                      <a:pt x="362" y="347"/>
                    </a:cubicBezTo>
                    <a:cubicBezTo>
                      <a:pt x="370" y="347"/>
                      <a:pt x="376" y="341"/>
                      <a:pt x="376" y="333"/>
                    </a:cubicBezTo>
                    <a:cubicBezTo>
                      <a:pt x="376" y="326"/>
                      <a:pt x="370" y="320"/>
                      <a:pt x="362" y="320"/>
                    </a:cubicBezTo>
                    <a:close/>
                    <a:moveTo>
                      <a:pt x="402" y="360"/>
                    </a:moveTo>
                    <a:cubicBezTo>
                      <a:pt x="395" y="360"/>
                      <a:pt x="389" y="366"/>
                      <a:pt x="389" y="373"/>
                    </a:cubicBezTo>
                    <a:cubicBezTo>
                      <a:pt x="389" y="381"/>
                      <a:pt x="395" y="387"/>
                      <a:pt x="402" y="387"/>
                    </a:cubicBezTo>
                    <a:cubicBezTo>
                      <a:pt x="410" y="387"/>
                      <a:pt x="416" y="381"/>
                      <a:pt x="416" y="373"/>
                    </a:cubicBezTo>
                    <a:cubicBezTo>
                      <a:pt x="416" y="366"/>
                      <a:pt x="410" y="360"/>
                      <a:pt x="402" y="360"/>
                    </a:cubicBezTo>
                    <a:close/>
                    <a:moveTo>
                      <a:pt x="362" y="400"/>
                    </a:moveTo>
                    <a:cubicBezTo>
                      <a:pt x="355" y="400"/>
                      <a:pt x="349" y="406"/>
                      <a:pt x="349" y="413"/>
                    </a:cubicBezTo>
                    <a:cubicBezTo>
                      <a:pt x="349" y="421"/>
                      <a:pt x="355" y="427"/>
                      <a:pt x="362" y="427"/>
                    </a:cubicBezTo>
                    <a:cubicBezTo>
                      <a:pt x="370" y="427"/>
                      <a:pt x="376" y="421"/>
                      <a:pt x="376" y="413"/>
                    </a:cubicBezTo>
                    <a:cubicBezTo>
                      <a:pt x="376" y="406"/>
                      <a:pt x="370" y="400"/>
                      <a:pt x="362" y="400"/>
                    </a:cubicBezTo>
                    <a:close/>
                    <a:moveTo>
                      <a:pt x="442" y="400"/>
                    </a:moveTo>
                    <a:cubicBezTo>
                      <a:pt x="435" y="400"/>
                      <a:pt x="429" y="406"/>
                      <a:pt x="429" y="413"/>
                    </a:cubicBezTo>
                    <a:cubicBezTo>
                      <a:pt x="429" y="421"/>
                      <a:pt x="435" y="427"/>
                      <a:pt x="442" y="427"/>
                    </a:cubicBezTo>
                    <a:cubicBezTo>
                      <a:pt x="450" y="427"/>
                      <a:pt x="456" y="421"/>
                      <a:pt x="456" y="413"/>
                    </a:cubicBezTo>
                    <a:cubicBezTo>
                      <a:pt x="456" y="406"/>
                      <a:pt x="450" y="400"/>
                      <a:pt x="442" y="400"/>
                    </a:cubicBezTo>
                    <a:close/>
                    <a:moveTo>
                      <a:pt x="402" y="440"/>
                    </a:moveTo>
                    <a:cubicBezTo>
                      <a:pt x="395" y="440"/>
                      <a:pt x="389" y="446"/>
                      <a:pt x="389" y="453"/>
                    </a:cubicBezTo>
                    <a:cubicBezTo>
                      <a:pt x="389" y="461"/>
                      <a:pt x="395" y="467"/>
                      <a:pt x="402" y="467"/>
                    </a:cubicBezTo>
                    <a:cubicBezTo>
                      <a:pt x="410" y="467"/>
                      <a:pt x="416" y="461"/>
                      <a:pt x="416" y="453"/>
                    </a:cubicBezTo>
                    <a:cubicBezTo>
                      <a:pt x="416" y="446"/>
                      <a:pt x="410" y="440"/>
                      <a:pt x="402" y="440"/>
                    </a:cubicBezTo>
                    <a:close/>
                    <a:moveTo>
                      <a:pt x="362" y="480"/>
                    </a:moveTo>
                    <a:cubicBezTo>
                      <a:pt x="355" y="480"/>
                      <a:pt x="349" y="486"/>
                      <a:pt x="349" y="493"/>
                    </a:cubicBezTo>
                    <a:cubicBezTo>
                      <a:pt x="349" y="501"/>
                      <a:pt x="355" y="507"/>
                      <a:pt x="362" y="507"/>
                    </a:cubicBezTo>
                    <a:cubicBezTo>
                      <a:pt x="370" y="507"/>
                      <a:pt x="376" y="501"/>
                      <a:pt x="376" y="493"/>
                    </a:cubicBezTo>
                    <a:cubicBezTo>
                      <a:pt x="376" y="486"/>
                      <a:pt x="370" y="480"/>
                      <a:pt x="362" y="480"/>
                    </a:cubicBezTo>
                    <a:close/>
                    <a:moveTo>
                      <a:pt x="442" y="480"/>
                    </a:moveTo>
                    <a:cubicBezTo>
                      <a:pt x="435" y="480"/>
                      <a:pt x="429" y="486"/>
                      <a:pt x="429" y="493"/>
                    </a:cubicBezTo>
                    <a:cubicBezTo>
                      <a:pt x="429" y="501"/>
                      <a:pt x="435" y="507"/>
                      <a:pt x="442" y="507"/>
                    </a:cubicBezTo>
                    <a:cubicBezTo>
                      <a:pt x="450" y="507"/>
                      <a:pt x="456" y="501"/>
                      <a:pt x="456" y="493"/>
                    </a:cubicBezTo>
                    <a:cubicBezTo>
                      <a:pt x="456" y="486"/>
                      <a:pt x="450" y="480"/>
                      <a:pt x="442" y="480"/>
                    </a:cubicBezTo>
                    <a:close/>
                    <a:moveTo>
                      <a:pt x="402" y="520"/>
                    </a:moveTo>
                    <a:cubicBezTo>
                      <a:pt x="395" y="520"/>
                      <a:pt x="389" y="526"/>
                      <a:pt x="389" y="533"/>
                    </a:cubicBezTo>
                    <a:cubicBezTo>
                      <a:pt x="389" y="541"/>
                      <a:pt x="395" y="547"/>
                      <a:pt x="402" y="547"/>
                    </a:cubicBezTo>
                    <a:cubicBezTo>
                      <a:pt x="410" y="547"/>
                      <a:pt x="416" y="541"/>
                      <a:pt x="416" y="533"/>
                    </a:cubicBezTo>
                    <a:cubicBezTo>
                      <a:pt x="416" y="526"/>
                      <a:pt x="410" y="520"/>
                      <a:pt x="402" y="520"/>
                    </a:cubicBezTo>
                    <a:close/>
                    <a:moveTo>
                      <a:pt x="482" y="520"/>
                    </a:moveTo>
                    <a:cubicBezTo>
                      <a:pt x="475" y="520"/>
                      <a:pt x="469" y="526"/>
                      <a:pt x="469" y="533"/>
                    </a:cubicBezTo>
                    <a:cubicBezTo>
                      <a:pt x="469" y="541"/>
                      <a:pt x="475" y="547"/>
                      <a:pt x="482" y="547"/>
                    </a:cubicBezTo>
                    <a:cubicBezTo>
                      <a:pt x="490" y="547"/>
                      <a:pt x="496" y="541"/>
                      <a:pt x="496" y="533"/>
                    </a:cubicBezTo>
                    <a:cubicBezTo>
                      <a:pt x="496" y="526"/>
                      <a:pt x="490" y="520"/>
                      <a:pt x="482" y="520"/>
                    </a:cubicBezTo>
                    <a:close/>
                    <a:moveTo>
                      <a:pt x="522" y="560"/>
                    </a:moveTo>
                    <a:cubicBezTo>
                      <a:pt x="515" y="560"/>
                      <a:pt x="509" y="566"/>
                      <a:pt x="509" y="573"/>
                    </a:cubicBezTo>
                    <a:cubicBezTo>
                      <a:pt x="509" y="581"/>
                      <a:pt x="515" y="587"/>
                      <a:pt x="522" y="587"/>
                    </a:cubicBezTo>
                    <a:cubicBezTo>
                      <a:pt x="530" y="587"/>
                      <a:pt x="536" y="581"/>
                      <a:pt x="536" y="573"/>
                    </a:cubicBezTo>
                    <a:cubicBezTo>
                      <a:pt x="536" y="566"/>
                      <a:pt x="530" y="560"/>
                      <a:pt x="522" y="560"/>
                    </a:cubicBezTo>
                    <a:close/>
                    <a:moveTo>
                      <a:pt x="572" y="622"/>
                    </a:moveTo>
                    <a:lnTo>
                      <a:pt x="575" y="629"/>
                    </a:lnTo>
                    <a:lnTo>
                      <a:pt x="567" y="626"/>
                    </a:lnTo>
                    <a:cubicBezTo>
                      <a:pt x="569" y="625"/>
                      <a:pt x="571" y="624"/>
                      <a:pt x="572" y="622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2493377" y="2162702"/>
                <a:ext cx="995576" cy="35235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ko-KR" altLang="en-US" sz="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노원구</a:t>
                </a:r>
              </a:p>
            </p:txBody>
          </p:sp>
        </p:grpSp>
        <p:sp>
          <p:nvSpPr>
            <p:cNvPr id="222" name="직사각형 221"/>
            <p:cNvSpPr/>
            <p:nvPr/>
          </p:nvSpPr>
          <p:spPr bwMode="auto">
            <a:xfrm>
              <a:off x="2113918" y="3126557"/>
              <a:ext cx="470163" cy="7214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2019. 01. 01</a:t>
              </a:r>
              <a:endParaRPr lang="ko-KR" altLang="en-US" sz="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3" name="직사각형 222"/>
            <p:cNvSpPr/>
            <p:nvPr/>
          </p:nvSpPr>
          <p:spPr bwMode="auto">
            <a:xfrm>
              <a:off x="1784804" y="2764036"/>
              <a:ext cx="262206" cy="811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희망 재능</a:t>
              </a:r>
            </a:p>
          </p:txBody>
        </p:sp>
        <p:cxnSp>
          <p:nvCxnSpPr>
            <p:cNvPr id="224" name="직선 화살표 연결선 223"/>
            <p:cNvCxnSpPr/>
            <p:nvPr/>
          </p:nvCxnSpPr>
          <p:spPr bwMode="auto">
            <a:xfrm>
              <a:off x="1620246" y="2803715"/>
              <a:ext cx="14285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스크랩한 재능교환 리스트 출력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Tx/>
              <a:buAutoNum type="arabicPeriod"/>
            </a:pP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2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8588" y="115888"/>
            <a:ext cx="7704137" cy="6626225"/>
            <a:chOff x="595684" y="1261242"/>
            <a:chExt cx="6668462" cy="4352545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12657"/>
              <a:ext cx="6668462" cy="40011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3524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819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8262" y="1463313"/>
              <a:ext cx="129152" cy="74054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2147483646 h 309"/>
                <a:gd name="T6" fmla="*/ 2147483646 w 415"/>
                <a:gd name="T7" fmla="*/ 2147483646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2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1628" y="1308052"/>
              <a:ext cx="85186" cy="62581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377541" y="1421829"/>
              <a:ext cx="5603542" cy="1564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82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43032" y="1456534"/>
              <a:ext cx="81064" cy="87613"/>
            </a:xfrm>
            <a:custGeom>
              <a:avLst/>
              <a:gdLst>
                <a:gd name="T0" fmla="*/ 2147483646 w 260"/>
                <a:gd name="T1" fmla="*/ 2147483646 h 367"/>
                <a:gd name="T2" fmla="*/ 2147483646 w 260"/>
                <a:gd name="T3" fmla="*/ 2147483646 h 367"/>
                <a:gd name="T4" fmla="*/ 2147483646 w 260"/>
                <a:gd name="T5" fmla="*/ 2147483646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2147483646 h 367"/>
                <a:gd name="T14" fmla="*/ 2147483646 w 260"/>
                <a:gd name="T15" fmla="*/ 2147483646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823" name="Navigation Buttons"/>
            <p:cNvGrpSpPr>
              <a:grpSpLocks/>
            </p:cNvGrpSpPr>
            <p:nvPr/>
          </p:nvGrpSpPr>
          <p:grpSpPr bwMode="auto">
            <a:xfrm>
              <a:off x="704660" y="1443495"/>
              <a:ext cx="555082" cy="113689"/>
              <a:chOff x="704660" y="1443495"/>
              <a:chExt cx="555082" cy="113689"/>
            </a:xfrm>
          </p:grpSpPr>
          <p:sp>
            <p:nvSpPr>
              <p:cNvPr id="32824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4660" y="1460705"/>
                <a:ext cx="131900" cy="79269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147483646 h 332"/>
                  <a:gd name="T4" fmla="*/ 2147483646 w 423"/>
                  <a:gd name="T5" fmla="*/ 0 h 332"/>
                  <a:gd name="T6" fmla="*/ 2147483646 w 423"/>
                  <a:gd name="T7" fmla="*/ 2147483646 h 332"/>
                  <a:gd name="T8" fmla="*/ 2147483646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25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13502" y="1460706"/>
                <a:ext cx="131900" cy="79269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147483646 h 332"/>
                  <a:gd name="T4" fmla="*/ 2147483646 w 423"/>
                  <a:gd name="T5" fmla="*/ 2147483646 h 332"/>
                  <a:gd name="T6" fmla="*/ 2147483646 w 423"/>
                  <a:gd name="T7" fmla="*/ 2147483646 h 332"/>
                  <a:gd name="T8" fmla="*/ 0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26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22346" y="1443495"/>
                <a:ext cx="137396" cy="113689"/>
              </a:xfrm>
              <a:custGeom>
                <a:avLst/>
                <a:gdLst>
                  <a:gd name="T0" fmla="*/ 2147483646 w 441"/>
                  <a:gd name="T1" fmla="*/ 2147483646 h 474"/>
                  <a:gd name="T2" fmla="*/ 2147483646 w 441"/>
                  <a:gd name="T3" fmla="*/ 2147483646 h 474"/>
                  <a:gd name="T4" fmla="*/ 2147483646 w 441"/>
                  <a:gd name="T5" fmla="*/ 2147483646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2147483646 w 441"/>
                  <a:gd name="T11" fmla="*/ 2147483646 h 474"/>
                  <a:gd name="T12" fmla="*/ 2147483646 w 441"/>
                  <a:gd name="T13" fmla="*/ 2147483646 h 474"/>
                  <a:gd name="T14" fmla="*/ 2147483646 w 441"/>
                  <a:gd name="T15" fmla="*/ 2147483646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Modal Dialog Overlay"/>
          <p:cNvSpPr>
            <a:spLocks/>
          </p:cNvSpPr>
          <p:nvPr/>
        </p:nvSpPr>
        <p:spPr bwMode="auto">
          <a:xfrm>
            <a:off x="128588" y="654050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2772" name="TextBox 61"/>
          <p:cNvSpPr txBox="1">
            <a:spLocks noChangeArrowheads="1"/>
          </p:cNvSpPr>
          <p:nvPr/>
        </p:nvSpPr>
        <p:spPr bwMode="auto">
          <a:xfrm>
            <a:off x="3548063" y="76517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3" name="TextBox 40"/>
          <p:cNvSpPr txBox="1">
            <a:spLocks noChangeArrowheads="1"/>
          </p:cNvSpPr>
          <p:nvPr/>
        </p:nvSpPr>
        <p:spPr bwMode="auto">
          <a:xfrm>
            <a:off x="8624888" y="260350"/>
            <a:ext cx="1152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(Q&amp;A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문의 목록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4" name="TextBox 41"/>
          <p:cNvSpPr txBox="1">
            <a:spLocks noChangeArrowheads="1"/>
          </p:cNvSpPr>
          <p:nvPr/>
        </p:nvSpPr>
        <p:spPr bwMode="auto">
          <a:xfrm>
            <a:off x="7905750" y="1022350"/>
            <a:ext cx="18716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buFontTx/>
              <a:buAutoNum type="arabicPeriod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유저 아이디를 보여줌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문의 내역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문의 하기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자주 묻는 질문으로 메뉴를 나눠 클릭 시 해당 메뉴로 이동함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최근 작성 글이 가장 위로 오도록 하여 제목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해당 문의의 처리상태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문의 등록일 을 보여줌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5" name="TextBox 1"/>
          <p:cNvSpPr txBox="1">
            <a:spLocks noChangeArrowheads="1"/>
          </p:cNvSpPr>
          <p:nvPr/>
        </p:nvSpPr>
        <p:spPr bwMode="auto">
          <a:xfrm>
            <a:off x="273050" y="1341438"/>
            <a:ext cx="1511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님 안녕하세요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Modal Dialog Overlay"/>
          <p:cNvSpPr>
            <a:spLocks/>
          </p:cNvSpPr>
          <p:nvPr/>
        </p:nvSpPr>
        <p:spPr bwMode="auto">
          <a:xfrm>
            <a:off x="133350" y="1589088"/>
            <a:ext cx="1511300" cy="34290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내역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Modal Dialog Overlay"/>
          <p:cNvSpPr>
            <a:spLocks/>
          </p:cNvSpPr>
          <p:nvPr/>
        </p:nvSpPr>
        <p:spPr bwMode="auto">
          <a:xfrm>
            <a:off x="1644650" y="1589088"/>
            <a:ext cx="151130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하기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60" name="Line"/>
          <p:cNvCxnSpPr>
            <a:cxnSpLocks/>
          </p:cNvCxnSpPr>
          <p:nvPr/>
        </p:nvCxnSpPr>
        <p:spPr bwMode="auto">
          <a:xfrm>
            <a:off x="254000" y="2276475"/>
            <a:ext cx="749141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>
            <a:cxnSpLocks/>
          </p:cNvCxnSpPr>
          <p:nvPr/>
        </p:nvCxnSpPr>
        <p:spPr bwMode="auto">
          <a:xfrm>
            <a:off x="254000" y="2636838"/>
            <a:ext cx="749141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0" name="TextBox 8"/>
          <p:cNvSpPr txBox="1">
            <a:spLocks noChangeArrowheads="1"/>
          </p:cNvSpPr>
          <p:nvPr/>
        </p:nvSpPr>
        <p:spPr bwMode="auto">
          <a:xfrm>
            <a:off x="2617788" y="2319338"/>
            <a:ext cx="542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제목</a:t>
            </a:r>
          </a:p>
        </p:txBody>
      </p:sp>
      <p:sp>
        <p:nvSpPr>
          <p:cNvPr id="32781" name="TextBox 62"/>
          <p:cNvSpPr txBox="1">
            <a:spLocks noChangeArrowheads="1"/>
          </p:cNvSpPr>
          <p:nvPr/>
        </p:nvSpPr>
        <p:spPr bwMode="auto">
          <a:xfrm>
            <a:off x="5745163" y="2319338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처리상태</a:t>
            </a:r>
          </a:p>
        </p:txBody>
      </p:sp>
      <p:sp>
        <p:nvSpPr>
          <p:cNvPr id="32782" name="TextBox 63"/>
          <p:cNvSpPr txBox="1">
            <a:spLocks noChangeArrowheads="1"/>
          </p:cNvSpPr>
          <p:nvPr/>
        </p:nvSpPr>
        <p:spPr bwMode="auto">
          <a:xfrm>
            <a:off x="6789738" y="2319338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등록일</a:t>
            </a:r>
          </a:p>
        </p:txBody>
      </p:sp>
      <p:grpSp>
        <p:nvGrpSpPr>
          <p:cNvPr id="32783" name="그룹 37"/>
          <p:cNvGrpSpPr>
            <a:grpSpLocks/>
          </p:cNvGrpSpPr>
          <p:nvPr/>
        </p:nvGrpSpPr>
        <p:grpSpPr bwMode="auto">
          <a:xfrm>
            <a:off x="254000" y="2684463"/>
            <a:ext cx="7491413" cy="228600"/>
            <a:chOff x="254377" y="2685110"/>
            <a:chExt cx="7490285" cy="227990"/>
          </a:xfrm>
        </p:grpSpPr>
        <p:cxnSp>
          <p:nvCxnSpPr>
            <p:cNvPr id="65" name="Line"/>
            <p:cNvCxnSpPr>
              <a:cxnSpLocks/>
            </p:cNvCxnSpPr>
            <p:nvPr/>
          </p:nvCxnSpPr>
          <p:spPr bwMode="auto">
            <a:xfrm>
              <a:off x="254377" y="2913100"/>
              <a:ext cx="533002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Line"/>
            <p:cNvCxnSpPr>
              <a:cxnSpLocks/>
            </p:cNvCxnSpPr>
            <p:nvPr/>
          </p:nvCxnSpPr>
          <p:spPr bwMode="auto">
            <a:xfrm flipV="1">
              <a:off x="5628843" y="2913100"/>
              <a:ext cx="909501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>
              <a:cxnSpLocks/>
            </p:cNvCxnSpPr>
            <p:nvPr/>
          </p:nvCxnSpPr>
          <p:spPr bwMode="auto">
            <a:xfrm>
              <a:off x="6584374" y="2913100"/>
              <a:ext cx="1160288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Line"/>
            <p:cNvCxnSpPr>
              <a:cxnSpLocks/>
            </p:cNvCxnSpPr>
            <p:nvPr/>
          </p:nvCxnSpPr>
          <p:spPr bwMode="auto">
            <a:xfrm>
              <a:off x="5611383" y="2685110"/>
              <a:ext cx="0" cy="19315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Line"/>
            <p:cNvCxnSpPr>
              <a:cxnSpLocks/>
            </p:cNvCxnSpPr>
            <p:nvPr/>
          </p:nvCxnSpPr>
          <p:spPr bwMode="auto">
            <a:xfrm>
              <a:off x="6560565" y="2685110"/>
              <a:ext cx="0" cy="19315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84" name="그룹 98"/>
          <p:cNvGrpSpPr>
            <a:grpSpLocks/>
          </p:cNvGrpSpPr>
          <p:nvPr/>
        </p:nvGrpSpPr>
        <p:grpSpPr bwMode="auto">
          <a:xfrm>
            <a:off x="254000" y="2930525"/>
            <a:ext cx="7491413" cy="228600"/>
            <a:chOff x="254377" y="2685110"/>
            <a:chExt cx="7490285" cy="227990"/>
          </a:xfrm>
        </p:grpSpPr>
        <p:cxnSp>
          <p:nvCxnSpPr>
            <p:cNvPr id="100" name="Line"/>
            <p:cNvCxnSpPr>
              <a:cxnSpLocks/>
            </p:cNvCxnSpPr>
            <p:nvPr/>
          </p:nvCxnSpPr>
          <p:spPr bwMode="auto">
            <a:xfrm>
              <a:off x="254377" y="2913100"/>
              <a:ext cx="533002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Line"/>
            <p:cNvCxnSpPr>
              <a:cxnSpLocks/>
            </p:cNvCxnSpPr>
            <p:nvPr/>
          </p:nvCxnSpPr>
          <p:spPr bwMode="auto">
            <a:xfrm flipV="1">
              <a:off x="5628843" y="2913100"/>
              <a:ext cx="909501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/>
            <p:cNvCxnSpPr>
              <a:cxnSpLocks/>
            </p:cNvCxnSpPr>
            <p:nvPr/>
          </p:nvCxnSpPr>
          <p:spPr bwMode="auto">
            <a:xfrm>
              <a:off x="6584374" y="2913100"/>
              <a:ext cx="1160288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Line"/>
            <p:cNvCxnSpPr>
              <a:cxnSpLocks/>
            </p:cNvCxnSpPr>
            <p:nvPr/>
          </p:nvCxnSpPr>
          <p:spPr bwMode="auto">
            <a:xfrm>
              <a:off x="5611383" y="2685110"/>
              <a:ext cx="0" cy="19315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Line"/>
            <p:cNvCxnSpPr>
              <a:cxnSpLocks/>
            </p:cNvCxnSpPr>
            <p:nvPr/>
          </p:nvCxnSpPr>
          <p:spPr bwMode="auto">
            <a:xfrm>
              <a:off x="6560565" y="2685110"/>
              <a:ext cx="0" cy="19315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85" name="그룹 104"/>
          <p:cNvGrpSpPr>
            <a:grpSpLocks/>
          </p:cNvGrpSpPr>
          <p:nvPr/>
        </p:nvGrpSpPr>
        <p:grpSpPr bwMode="auto">
          <a:xfrm>
            <a:off x="254000" y="3200400"/>
            <a:ext cx="7491413" cy="228600"/>
            <a:chOff x="254377" y="2685110"/>
            <a:chExt cx="7490285" cy="227990"/>
          </a:xfrm>
        </p:grpSpPr>
        <p:cxnSp>
          <p:nvCxnSpPr>
            <p:cNvPr id="106" name="Line"/>
            <p:cNvCxnSpPr>
              <a:cxnSpLocks/>
            </p:cNvCxnSpPr>
            <p:nvPr/>
          </p:nvCxnSpPr>
          <p:spPr bwMode="auto">
            <a:xfrm>
              <a:off x="254377" y="2913100"/>
              <a:ext cx="533002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Line"/>
            <p:cNvCxnSpPr>
              <a:cxnSpLocks/>
            </p:cNvCxnSpPr>
            <p:nvPr/>
          </p:nvCxnSpPr>
          <p:spPr bwMode="auto">
            <a:xfrm flipV="1">
              <a:off x="5628843" y="2913100"/>
              <a:ext cx="909501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Line"/>
            <p:cNvCxnSpPr>
              <a:cxnSpLocks/>
            </p:cNvCxnSpPr>
            <p:nvPr/>
          </p:nvCxnSpPr>
          <p:spPr bwMode="auto">
            <a:xfrm>
              <a:off x="6584374" y="2913100"/>
              <a:ext cx="1160288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Line"/>
            <p:cNvCxnSpPr>
              <a:cxnSpLocks/>
            </p:cNvCxnSpPr>
            <p:nvPr/>
          </p:nvCxnSpPr>
          <p:spPr bwMode="auto">
            <a:xfrm>
              <a:off x="5611383" y="2685110"/>
              <a:ext cx="0" cy="19315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Line"/>
            <p:cNvCxnSpPr>
              <a:cxnSpLocks/>
            </p:cNvCxnSpPr>
            <p:nvPr/>
          </p:nvCxnSpPr>
          <p:spPr bwMode="auto">
            <a:xfrm>
              <a:off x="6560565" y="2685110"/>
              <a:ext cx="0" cy="19315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86" name="TextBox 38"/>
          <p:cNvSpPr txBox="1">
            <a:spLocks noChangeArrowheads="1"/>
          </p:cNvSpPr>
          <p:nvPr/>
        </p:nvSpPr>
        <p:spPr bwMode="auto">
          <a:xfrm>
            <a:off x="304800" y="2655888"/>
            <a:ext cx="52244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저번에 문의 드렸는데요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87" name="TextBox 131"/>
          <p:cNvSpPr txBox="1">
            <a:spLocks noChangeArrowheads="1"/>
          </p:cNvSpPr>
          <p:nvPr/>
        </p:nvSpPr>
        <p:spPr bwMode="auto">
          <a:xfrm>
            <a:off x="5619750" y="2652713"/>
            <a:ext cx="941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처리중</a:t>
            </a:r>
          </a:p>
        </p:txBody>
      </p:sp>
      <p:sp>
        <p:nvSpPr>
          <p:cNvPr id="32788" name="TextBox 132"/>
          <p:cNvSpPr txBox="1">
            <a:spLocks noChangeArrowheads="1"/>
          </p:cNvSpPr>
          <p:nvPr/>
        </p:nvSpPr>
        <p:spPr bwMode="auto">
          <a:xfrm>
            <a:off x="6584950" y="2655888"/>
            <a:ext cx="11366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2019.02.25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89" name="TextBox 133"/>
          <p:cNvSpPr txBox="1">
            <a:spLocks noChangeArrowheads="1"/>
          </p:cNvSpPr>
          <p:nvPr/>
        </p:nvSpPr>
        <p:spPr bwMode="auto">
          <a:xfrm>
            <a:off x="304800" y="2919413"/>
            <a:ext cx="52244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문의 드립니다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90" name="TextBox 134"/>
          <p:cNvSpPr txBox="1">
            <a:spLocks noChangeArrowheads="1"/>
          </p:cNvSpPr>
          <p:nvPr/>
        </p:nvSpPr>
        <p:spPr bwMode="auto">
          <a:xfrm>
            <a:off x="5619750" y="2917825"/>
            <a:ext cx="941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처리완료</a:t>
            </a:r>
          </a:p>
        </p:txBody>
      </p:sp>
      <p:sp>
        <p:nvSpPr>
          <p:cNvPr id="32791" name="TextBox 135"/>
          <p:cNvSpPr txBox="1">
            <a:spLocks noChangeArrowheads="1"/>
          </p:cNvSpPr>
          <p:nvPr/>
        </p:nvSpPr>
        <p:spPr bwMode="auto">
          <a:xfrm>
            <a:off x="6584950" y="2919413"/>
            <a:ext cx="11350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2019.02.01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92" name="TextBox 136"/>
          <p:cNvSpPr txBox="1">
            <a:spLocks noChangeArrowheads="1"/>
          </p:cNvSpPr>
          <p:nvPr/>
        </p:nvSpPr>
        <p:spPr bwMode="auto">
          <a:xfrm>
            <a:off x="300038" y="3176588"/>
            <a:ext cx="52244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제 아이디가 이상해요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93" name="TextBox 137"/>
          <p:cNvSpPr txBox="1">
            <a:spLocks noChangeArrowheads="1"/>
          </p:cNvSpPr>
          <p:nvPr/>
        </p:nvSpPr>
        <p:spPr bwMode="auto">
          <a:xfrm>
            <a:off x="5616575" y="3173413"/>
            <a:ext cx="939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처리완료</a:t>
            </a:r>
          </a:p>
        </p:txBody>
      </p:sp>
      <p:sp>
        <p:nvSpPr>
          <p:cNvPr id="32794" name="TextBox 138"/>
          <p:cNvSpPr txBox="1">
            <a:spLocks noChangeArrowheads="1"/>
          </p:cNvSpPr>
          <p:nvPr/>
        </p:nvSpPr>
        <p:spPr bwMode="auto">
          <a:xfrm>
            <a:off x="6580188" y="3176588"/>
            <a:ext cx="11366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2019.01.18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Modal Dialog Overlay"/>
          <p:cNvSpPr>
            <a:spLocks/>
          </p:cNvSpPr>
          <p:nvPr/>
        </p:nvSpPr>
        <p:spPr bwMode="auto">
          <a:xfrm>
            <a:off x="128588" y="6054725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2796" name="TextBox 141"/>
          <p:cNvSpPr txBox="1">
            <a:spLocks noChangeArrowheads="1"/>
          </p:cNvSpPr>
          <p:nvPr/>
        </p:nvSpPr>
        <p:spPr bwMode="auto">
          <a:xfrm>
            <a:off x="3548063" y="620712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Modal Dialog Overlay"/>
          <p:cNvSpPr>
            <a:spLocks/>
          </p:cNvSpPr>
          <p:nvPr/>
        </p:nvSpPr>
        <p:spPr bwMode="auto">
          <a:xfrm>
            <a:off x="4664075" y="1587500"/>
            <a:ext cx="316865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Modal Dialog Overlay"/>
          <p:cNvSpPr>
            <a:spLocks/>
          </p:cNvSpPr>
          <p:nvPr/>
        </p:nvSpPr>
        <p:spPr bwMode="auto">
          <a:xfrm>
            <a:off x="3152775" y="1589088"/>
            <a:ext cx="151130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묻는 질문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2799" name="직사각형 55"/>
          <p:cNvSpPr>
            <a:spLocks noChangeArrowheads="1"/>
          </p:cNvSpPr>
          <p:nvPr/>
        </p:nvSpPr>
        <p:spPr bwMode="auto">
          <a:xfrm>
            <a:off x="57150" y="1233488"/>
            <a:ext cx="376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00" name="직사각형 56"/>
          <p:cNvSpPr>
            <a:spLocks noChangeArrowheads="1"/>
          </p:cNvSpPr>
          <p:nvPr/>
        </p:nvSpPr>
        <p:spPr bwMode="auto">
          <a:xfrm>
            <a:off x="255588" y="1522413"/>
            <a:ext cx="3762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01" name="직사각형 57"/>
          <p:cNvSpPr>
            <a:spLocks noChangeArrowheads="1"/>
          </p:cNvSpPr>
          <p:nvPr/>
        </p:nvSpPr>
        <p:spPr bwMode="auto">
          <a:xfrm>
            <a:off x="111125" y="2601913"/>
            <a:ext cx="377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8588" y="115888"/>
            <a:ext cx="7704137" cy="6626225"/>
            <a:chOff x="595684" y="1261242"/>
            <a:chExt cx="6668462" cy="4352545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12657"/>
              <a:ext cx="6668462" cy="40011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3524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819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8262" y="1463313"/>
              <a:ext cx="129152" cy="74054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2147483646 h 309"/>
                <a:gd name="T6" fmla="*/ 2147483646 w 415"/>
                <a:gd name="T7" fmla="*/ 2147483646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82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1628" y="1308052"/>
              <a:ext cx="85186" cy="62581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377541" y="1421829"/>
              <a:ext cx="5603542" cy="1564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82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43032" y="1456534"/>
              <a:ext cx="81064" cy="87613"/>
            </a:xfrm>
            <a:custGeom>
              <a:avLst/>
              <a:gdLst>
                <a:gd name="T0" fmla="*/ 2147483646 w 260"/>
                <a:gd name="T1" fmla="*/ 2147483646 h 367"/>
                <a:gd name="T2" fmla="*/ 2147483646 w 260"/>
                <a:gd name="T3" fmla="*/ 2147483646 h 367"/>
                <a:gd name="T4" fmla="*/ 2147483646 w 260"/>
                <a:gd name="T5" fmla="*/ 2147483646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2147483646 h 367"/>
                <a:gd name="T14" fmla="*/ 2147483646 w 260"/>
                <a:gd name="T15" fmla="*/ 2147483646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2823" name="Navigation Buttons"/>
            <p:cNvGrpSpPr>
              <a:grpSpLocks/>
            </p:cNvGrpSpPr>
            <p:nvPr/>
          </p:nvGrpSpPr>
          <p:grpSpPr bwMode="auto">
            <a:xfrm>
              <a:off x="704660" y="1443495"/>
              <a:ext cx="555082" cy="113689"/>
              <a:chOff x="704660" y="1443495"/>
              <a:chExt cx="555082" cy="113689"/>
            </a:xfrm>
          </p:grpSpPr>
          <p:sp>
            <p:nvSpPr>
              <p:cNvPr id="32824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4660" y="1460705"/>
                <a:ext cx="131900" cy="79269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147483646 h 332"/>
                  <a:gd name="T4" fmla="*/ 2147483646 w 423"/>
                  <a:gd name="T5" fmla="*/ 0 h 332"/>
                  <a:gd name="T6" fmla="*/ 2147483646 w 423"/>
                  <a:gd name="T7" fmla="*/ 2147483646 h 332"/>
                  <a:gd name="T8" fmla="*/ 2147483646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25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13502" y="1460706"/>
                <a:ext cx="131900" cy="79269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147483646 h 332"/>
                  <a:gd name="T4" fmla="*/ 2147483646 w 423"/>
                  <a:gd name="T5" fmla="*/ 2147483646 h 332"/>
                  <a:gd name="T6" fmla="*/ 2147483646 w 423"/>
                  <a:gd name="T7" fmla="*/ 2147483646 h 332"/>
                  <a:gd name="T8" fmla="*/ 0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26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22346" y="1443495"/>
                <a:ext cx="137396" cy="113689"/>
              </a:xfrm>
              <a:custGeom>
                <a:avLst/>
                <a:gdLst>
                  <a:gd name="T0" fmla="*/ 2147483646 w 441"/>
                  <a:gd name="T1" fmla="*/ 2147483646 h 474"/>
                  <a:gd name="T2" fmla="*/ 2147483646 w 441"/>
                  <a:gd name="T3" fmla="*/ 2147483646 h 474"/>
                  <a:gd name="T4" fmla="*/ 2147483646 w 441"/>
                  <a:gd name="T5" fmla="*/ 2147483646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2147483646 w 441"/>
                  <a:gd name="T11" fmla="*/ 2147483646 h 474"/>
                  <a:gd name="T12" fmla="*/ 2147483646 w 441"/>
                  <a:gd name="T13" fmla="*/ 2147483646 h 474"/>
                  <a:gd name="T14" fmla="*/ 2147483646 w 441"/>
                  <a:gd name="T15" fmla="*/ 2147483646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Modal Dialog Overlay"/>
          <p:cNvSpPr>
            <a:spLocks/>
          </p:cNvSpPr>
          <p:nvPr/>
        </p:nvSpPr>
        <p:spPr bwMode="auto">
          <a:xfrm>
            <a:off x="128588" y="654050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2772" name="TextBox 61"/>
          <p:cNvSpPr txBox="1">
            <a:spLocks noChangeArrowheads="1"/>
          </p:cNvSpPr>
          <p:nvPr/>
        </p:nvSpPr>
        <p:spPr bwMode="auto">
          <a:xfrm>
            <a:off x="3548063" y="76517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3" name="TextBox 40"/>
          <p:cNvSpPr txBox="1">
            <a:spLocks noChangeArrowheads="1"/>
          </p:cNvSpPr>
          <p:nvPr/>
        </p:nvSpPr>
        <p:spPr bwMode="auto">
          <a:xfrm>
            <a:off x="8624888" y="260350"/>
            <a:ext cx="1152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(Q&amp;A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글 상세페이지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4" name="TextBox 41"/>
          <p:cNvSpPr txBox="1">
            <a:spLocks noChangeArrowheads="1"/>
          </p:cNvSpPr>
          <p:nvPr/>
        </p:nvSpPr>
        <p:spPr bwMode="auto">
          <a:xfrm>
            <a:off x="7905750" y="1022350"/>
            <a:ext cx="1871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buFontTx/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문의 글의 제목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문의 글 작성일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문의 글 내용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 시 문의 내역 목록으로 이동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 시 문의 글 삭제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5" name="TextBox 1"/>
          <p:cNvSpPr txBox="1">
            <a:spLocks noChangeArrowheads="1"/>
          </p:cNvSpPr>
          <p:nvPr/>
        </p:nvSpPr>
        <p:spPr bwMode="auto">
          <a:xfrm>
            <a:off x="273050" y="1341438"/>
            <a:ext cx="1511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님 안녕하세요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Modal Dialog Overlay"/>
          <p:cNvSpPr>
            <a:spLocks/>
          </p:cNvSpPr>
          <p:nvPr/>
        </p:nvSpPr>
        <p:spPr bwMode="auto">
          <a:xfrm>
            <a:off x="133350" y="1589088"/>
            <a:ext cx="1511300" cy="34290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내역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Modal Dialog Overlay"/>
          <p:cNvSpPr>
            <a:spLocks/>
          </p:cNvSpPr>
          <p:nvPr/>
        </p:nvSpPr>
        <p:spPr bwMode="auto">
          <a:xfrm>
            <a:off x="1644650" y="1589088"/>
            <a:ext cx="151130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하기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60" name="Line"/>
          <p:cNvCxnSpPr>
            <a:cxnSpLocks/>
          </p:cNvCxnSpPr>
          <p:nvPr/>
        </p:nvCxnSpPr>
        <p:spPr bwMode="auto">
          <a:xfrm>
            <a:off x="254000" y="2276475"/>
            <a:ext cx="749141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>
            <a:cxnSpLocks/>
          </p:cNvCxnSpPr>
          <p:nvPr/>
        </p:nvCxnSpPr>
        <p:spPr bwMode="auto">
          <a:xfrm>
            <a:off x="254000" y="2636838"/>
            <a:ext cx="749141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0" name="TextBox 8"/>
          <p:cNvSpPr txBox="1">
            <a:spLocks noChangeArrowheads="1"/>
          </p:cNvSpPr>
          <p:nvPr/>
        </p:nvSpPr>
        <p:spPr bwMode="auto">
          <a:xfrm>
            <a:off x="344488" y="2326005"/>
            <a:ext cx="50501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저번에 문의 드렸는데요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Line"/>
          <p:cNvCxnSpPr>
            <a:cxnSpLocks/>
          </p:cNvCxnSpPr>
          <p:nvPr/>
        </p:nvCxnSpPr>
        <p:spPr bwMode="auto">
          <a:xfrm>
            <a:off x="254000" y="4581128"/>
            <a:ext cx="749183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132"/>
          <p:cNvSpPr txBox="1">
            <a:spLocks noChangeArrowheads="1"/>
          </p:cNvSpPr>
          <p:nvPr/>
        </p:nvSpPr>
        <p:spPr bwMode="auto">
          <a:xfrm>
            <a:off x="6609184" y="2347913"/>
            <a:ext cx="11366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2019.02.25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Modal Dialog Overlay"/>
          <p:cNvSpPr>
            <a:spLocks/>
          </p:cNvSpPr>
          <p:nvPr/>
        </p:nvSpPr>
        <p:spPr bwMode="auto">
          <a:xfrm>
            <a:off x="128588" y="6054725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2796" name="TextBox 141"/>
          <p:cNvSpPr txBox="1">
            <a:spLocks noChangeArrowheads="1"/>
          </p:cNvSpPr>
          <p:nvPr/>
        </p:nvSpPr>
        <p:spPr bwMode="auto">
          <a:xfrm>
            <a:off x="3548063" y="620712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Modal Dialog Overlay"/>
          <p:cNvSpPr>
            <a:spLocks/>
          </p:cNvSpPr>
          <p:nvPr/>
        </p:nvSpPr>
        <p:spPr bwMode="auto">
          <a:xfrm>
            <a:off x="4664075" y="1587500"/>
            <a:ext cx="316865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Modal Dialog Overlay"/>
          <p:cNvSpPr>
            <a:spLocks/>
          </p:cNvSpPr>
          <p:nvPr/>
        </p:nvSpPr>
        <p:spPr bwMode="auto">
          <a:xfrm>
            <a:off x="3152775" y="1589088"/>
            <a:ext cx="151130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묻는 질문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2799" name="직사각형 55"/>
          <p:cNvSpPr>
            <a:spLocks noChangeArrowheads="1"/>
          </p:cNvSpPr>
          <p:nvPr/>
        </p:nvSpPr>
        <p:spPr bwMode="auto">
          <a:xfrm>
            <a:off x="156369" y="2185988"/>
            <a:ext cx="376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00" name="직사각형 56"/>
          <p:cNvSpPr>
            <a:spLocks noChangeArrowheads="1"/>
          </p:cNvSpPr>
          <p:nvPr/>
        </p:nvSpPr>
        <p:spPr bwMode="auto">
          <a:xfrm>
            <a:off x="6536219" y="2187576"/>
            <a:ext cx="3762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344488" y="2719953"/>
            <a:ext cx="732498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답변 받은 대로 해봤는데 해결이 되지 않아요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다른 방법을 알려주시던가 직접 해결해주세요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1"/>
          <p:cNvSpPr>
            <a:spLocks noChangeArrowheads="1"/>
          </p:cNvSpPr>
          <p:nvPr/>
        </p:nvSpPr>
        <p:spPr bwMode="auto">
          <a:xfrm>
            <a:off x="157039" y="2636912"/>
            <a:ext cx="3762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3656856" y="477152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232920" y="477152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직사각형 2"/>
          <p:cNvSpPr>
            <a:spLocks noChangeArrowheads="1"/>
          </p:cNvSpPr>
          <p:nvPr/>
        </p:nvSpPr>
        <p:spPr bwMode="auto">
          <a:xfrm>
            <a:off x="3342531" y="4570264"/>
            <a:ext cx="376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3"/>
          <p:cNvSpPr>
            <a:spLocks noChangeArrowheads="1"/>
          </p:cNvSpPr>
          <p:nvPr/>
        </p:nvSpPr>
        <p:spPr bwMode="auto">
          <a:xfrm>
            <a:off x="4000699" y="4571603"/>
            <a:ext cx="3762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⑤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1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8588" y="115888"/>
            <a:ext cx="7704137" cy="6624637"/>
            <a:chOff x="595684" y="1261242"/>
            <a:chExt cx="6668462" cy="4352545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12741"/>
              <a:ext cx="6668462" cy="400104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2" cy="3525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826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8262" y="1463313"/>
              <a:ext cx="129152" cy="74054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2147483646 h 309"/>
                <a:gd name="T6" fmla="*/ 2147483646 w 415"/>
                <a:gd name="T7" fmla="*/ 2147483646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27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1628" y="1308052"/>
              <a:ext cx="85186" cy="62581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377541" y="1421868"/>
              <a:ext cx="5603542" cy="1564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829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43032" y="1456534"/>
              <a:ext cx="81064" cy="87613"/>
            </a:xfrm>
            <a:custGeom>
              <a:avLst/>
              <a:gdLst>
                <a:gd name="T0" fmla="*/ 2147483646 w 260"/>
                <a:gd name="T1" fmla="*/ 2147483646 h 367"/>
                <a:gd name="T2" fmla="*/ 2147483646 w 260"/>
                <a:gd name="T3" fmla="*/ 2147483646 h 367"/>
                <a:gd name="T4" fmla="*/ 2147483646 w 260"/>
                <a:gd name="T5" fmla="*/ 2147483646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2147483646 h 367"/>
                <a:gd name="T14" fmla="*/ 2147483646 w 260"/>
                <a:gd name="T15" fmla="*/ 2147483646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830" name="Navigation Buttons"/>
            <p:cNvGrpSpPr>
              <a:grpSpLocks/>
            </p:cNvGrpSpPr>
            <p:nvPr/>
          </p:nvGrpSpPr>
          <p:grpSpPr bwMode="auto">
            <a:xfrm>
              <a:off x="704660" y="1443495"/>
              <a:ext cx="555082" cy="113689"/>
              <a:chOff x="704660" y="1443495"/>
              <a:chExt cx="555082" cy="113689"/>
            </a:xfrm>
          </p:grpSpPr>
          <p:sp>
            <p:nvSpPr>
              <p:cNvPr id="33831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4660" y="1460705"/>
                <a:ext cx="131900" cy="79269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147483646 h 332"/>
                  <a:gd name="T4" fmla="*/ 2147483646 w 423"/>
                  <a:gd name="T5" fmla="*/ 0 h 332"/>
                  <a:gd name="T6" fmla="*/ 2147483646 w 423"/>
                  <a:gd name="T7" fmla="*/ 2147483646 h 332"/>
                  <a:gd name="T8" fmla="*/ 2147483646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32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13502" y="1460706"/>
                <a:ext cx="131900" cy="79269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147483646 h 332"/>
                  <a:gd name="T4" fmla="*/ 2147483646 w 423"/>
                  <a:gd name="T5" fmla="*/ 2147483646 h 332"/>
                  <a:gd name="T6" fmla="*/ 2147483646 w 423"/>
                  <a:gd name="T7" fmla="*/ 2147483646 h 332"/>
                  <a:gd name="T8" fmla="*/ 0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33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22346" y="1443495"/>
                <a:ext cx="137396" cy="113689"/>
              </a:xfrm>
              <a:custGeom>
                <a:avLst/>
                <a:gdLst>
                  <a:gd name="T0" fmla="*/ 2147483646 w 441"/>
                  <a:gd name="T1" fmla="*/ 2147483646 h 474"/>
                  <a:gd name="T2" fmla="*/ 2147483646 w 441"/>
                  <a:gd name="T3" fmla="*/ 2147483646 h 474"/>
                  <a:gd name="T4" fmla="*/ 2147483646 w 441"/>
                  <a:gd name="T5" fmla="*/ 2147483646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2147483646 w 441"/>
                  <a:gd name="T11" fmla="*/ 2147483646 h 474"/>
                  <a:gd name="T12" fmla="*/ 2147483646 w 441"/>
                  <a:gd name="T13" fmla="*/ 2147483646 h 474"/>
                  <a:gd name="T14" fmla="*/ 2147483646 w 441"/>
                  <a:gd name="T15" fmla="*/ 2147483646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Modal Dialog Overlay"/>
          <p:cNvSpPr>
            <a:spLocks/>
          </p:cNvSpPr>
          <p:nvPr/>
        </p:nvSpPr>
        <p:spPr bwMode="auto">
          <a:xfrm>
            <a:off x="128588" y="654050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3796" name="TextBox 61"/>
          <p:cNvSpPr txBox="1">
            <a:spLocks noChangeArrowheads="1"/>
          </p:cNvSpPr>
          <p:nvPr/>
        </p:nvSpPr>
        <p:spPr bwMode="auto">
          <a:xfrm>
            <a:off x="3548063" y="76517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7" name="TextBox 40"/>
          <p:cNvSpPr txBox="1">
            <a:spLocks noChangeArrowheads="1"/>
          </p:cNvSpPr>
          <p:nvPr/>
        </p:nvSpPr>
        <p:spPr bwMode="auto">
          <a:xfrm>
            <a:off x="8624888" y="260350"/>
            <a:ext cx="1152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(Q&amp;A)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8" name="TextBox 41"/>
          <p:cNvSpPr txBox="1">
            <a:spLocks noChangeArrowheads="1"/>
          </p:cNvSpPr>
          <p:nvPr/>
        </p:nvSpPr>
        <p:spPr bwMode="auto">
          <a:xfrm>
            <a:off x="7905750" y="1022350"/>
            <a:ext cx="18716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buFontTx/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아이디는 비활성화하여 확인만 할 수 있도록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문의 내용에 도움을 줄 수 있도록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스크린샷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파일을 첨부할 수 있음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 시 문의 접수가 되고 문의 내역 페이지로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내용이 삭제되어 다시 작성할 수 있거나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작성이 취소되어 문의 내역 페이지로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9" name="TextBox 1"/>
          <p:cNvSpPr txBox="1">
            <a:spLocks noChangeArrowheads="1"/>
          </p:cNvSpPr>
          <p:nvPr/>
        </p:nvSpPr>
        <p:spPr bwMode="auto">
          <a:xfrm>
            <a:off x="273050" y="1341438"/>
            <a:ext cx="1511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님 안녕하세요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Modal Dialog Overlay"/>
          <p:cNvSpPr>
            <a:spLocks/>
          </p:cNvSpPr>
          <p:nvPr/>
        </p:nvSpPr>
        <p:spPr bwMode="auto">
          <a:xfrm>
            <a:off x="133350" y="1587500"/>
            <a:ext cx="151130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내역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Modal Dialog Overlay"/>
          <p:cNvSpPr>
            <a:spLocks/>
          </p:cNvSpPr>
          <p:nvPr/>
        </p:nvSpPr>
        <p:spPr bwMode="auto">
          <a:xfrm>
            <a:off x="1644650" y="1587500"/>
            <a:ext cx="1511300" cy="342900"/>
          </a:xfrm>
          <a:prstGeom prst="rect">
            <a:avLst/>
          </a:prstGeom>
          <a:solidFill>
            <a:schemeClr val="bg2"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하기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Modal Dialog Overlay"/>
          <p:cNvSpPr>
            <a:spLocks/>
          </p:cNvSpPr>
          <p:nvPr/>
        </p:nvSpPr>
        <p:spPr bwMode="auto">
          <a:xfrm>
            <a:off x="4664075" y="1587500"/>
            <a:ext cx="316865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60" name="Line"/>
          <p:cNvCxnSpPr>
            <a:cxnSpLocks/>
          </p:cNvCxnSpPr>
          <p:nvPr/>
        </p:nvCxnSpPr>
        <p:spPr bwMode="auto">
          <a:xfrm>
            <a:off x="254000" y="2276475"/>
            <a:ext cx="749141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>
            <a:cxnSpLocks/>
          </p:cNvCxnSpPr>
          <p:nvPr/>
        </p:nvCxnSpPr>
        <p:spPr bwMode="auto">
          <a:xfrm>
            <a:off x="254000" y="5373688"/>
            <a:ext cx="749141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odal Dialog Overlay"/>
          <p:cNvSpPr>
            <a:spLocks/>
          </p:cNvSpPr>
          <p:nvPr/>
        </p:nvSpPr>
        <p:spPr bwMode="auto">
          <a:xfrm>
            <a:off x="128588" y="6054725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3806" name="TextBox 141"/>
          <p:cNvSpPr txBox="1">
            <a:spLocks noChangeArrowheads="1"/>
          </p:cNvSpPr>
          <p:nvPr/>
        </p:nvSpPr>
        <p:spPr bwMode="auto">
          <a:xfrm>
            <a:off x="3548063" y="620712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Line"/>
          <p:cNvCxnSpPr>
            <a:cxnSpLocks/>
          </p:cNvCxnSpPr>
          <p:nvPr/>
        </p:nvCxnSpPr>
        <p:spPr bwMode="auto">
          <a:xfrm flipH="1" flipV="1">
            <a:off x="1108075" y="2276475"/>
            <a:ext cx="4763" cy="3097213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odal Dialog Overlay"/>
          <p:cNvSpPr>
            <a:spLocks/>
          </p:cNvSpPr>
          <p:nvPr/>
        </p:nvSpPr>
        <p:spPr bwMode="auto">
          <a:xfrm>
            <a:off x="254000" y="2279650"/>
            <a:ext cx="854075" cy="28575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아이디</a:t>
            </a:r>
            <a:endParaRPr lang="en-US" sz="10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Modal Dialog Overlay"/>
          <p:cNvSpPr>
            <a:spLocks/>
          </p:cNvSpPr>
          <p:nvPr/>
        </p:nvSpPr>
        <p:spPr bwMode="auto">
          <a:xfrm>
            <a:off x="252413" y="2573338"/>
            <a:ext cx="854075" cy="284162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제목</a:t>
            </a:r>
            <a:endParaRPr lang="en-US" sz="10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Modal Dialog Overlay"/>
          <p:cNvSpPr>
            <a:spLocks/>
          </p:cNvSpPr>
          <p:nvPr/>
        </p:nvSpPr>
        <p:spPr bwMode="auto">
          <a:xfrm>
            <a:off x="252413" y="2870200"/>
            <a:ext cx="854075" cy="2212975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내용</a:t>
            </a:r>
            <a:endParaRPr lang="en-US" sz="10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Modal Dialog Overlay"/>
          <p:cNvSpPr>
            <a:spLocks/>
          </p:cNvSpPr>
          <p:nvPr/>
        </p:nvSpPr>
        <p:spPr bwMode="auto">
          <a:xfrm>
            <a:off x="252413" y="5087938"/>
            <a:ext cx="854075" cy="28575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첨부파일</a:t>
            </a:r>
            <a:endParaRPr lang="en-US" sz="10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76" name="Line"/>
          <p:cNvCxnSpPr>
            <a:cxnSpLocks/>
          </p:cNvCxnSpPr>
          <p:nvPr/>
        </p:nvCxnSpPr>
        <p:spPr bwMode="auto">
          <a:xfrm flipH="1">
            <a:off x="1112838" y="2565400"/>
            <a:ext cx="6613525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Line"/>
          <p:cNvCxnSpPr>
            <a:cxnSpLocks/>
          </p:cNvCxnSpPr>
          <p:nvPr/>
        </p:nvCxnSpPr>
        <p:spPr bwMode="auto">
          <a:xfrm flipH="1">
            <a:off x="1112838" y="2862263"/>
            <a:ext cx="6613525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Line"/>
          <p:cNvCxnSpPr>
            <a:cxnSpLocks/>
          </p:cNvCxnSpPr>
          <p:nvPr/>
        </p:nvCxnSpPr>
        <p:spPr bwMode="auto">
          <a:xfrm flipH="1">
            <a:off x="1112838" y="5086350"/>
            <a:ext cx="6613525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utton"/>
          <p:cNvSpPr/>
          <p:nvPr/>
        </p:nvSpPr>
        <p:spPr>
          <a:xfrm>
            <a:off x="3241675" y="5516868"/>
            <a:ext cx="786285" cy="310539"/>
          </a:xfrm>
          <a:prstGeom prst="roundRect">
            <a:avLst>
              <a:gd name="adj" fmla="val 1118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5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접수</a:t>
            </a:r>
            <a:endParaRPr lang="en-US" sz="105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Button"/>
          <p:cNvSpPr/>
          <p:nvPr/>
        </p:nvSpPr>
        <p:spPr>
          <a:xfrm>
            <a:off x="4106863" y="5516868"/>
            <a:ext cx="786285" cy="310539"/>
          </a:xfrm>
          <a:prstGeom prst="roundRect">
            <a:avLst>
              <a:gd name="adj" fmla="val 11182"/>
            </a:avLst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05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 삭제</a:t>
            </a:r>
            <a:endParaRPr lang="en-US" sz="105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Button"/>
          <p:cNvSpPr/>
          <p:nvPr/>
        </p:nvSpPr>
        <p:spPr>
          <a:xfrm>
            <a:off x="5573713" y="5116513"/>
            <a:ext cx="603250" cy="2333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bIns="54864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 err="1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파일찾기</a:t>
            </a:r>
            <a:endParaRPr lang="en-US" sz="7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87" name="Line"/>
          <p:cNvCxnSpPr>
            <a:cxnSpLocks/>
          </p:cNvCxnSpPr>
          <p:nvPr/>
        </p:nvCxnSpPr>
        <p:spPr bwMode="auto">
          <a:xfrm flipH="1">
            <a:off x="1217613" y="5310188"/>
            <a:ext cx="4246562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odal Dialog Overlay"/>
          <p:cNvSpPr>
            <a:spLocks/>
          </p:cNvSpPr>
          <p:nvPr/>
        </p:nvSpPr>
        <p:spPr bwMode="auto">
          <a:xfrm>
            <a:off x="3152775" y="1589088"/>
            <a:ext cx="151130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묻는 질문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3820" name="직사각형 38"/>
          <p:cNvSpPr>
            <a:spLocks noChangeArrowheads="1"/>
          </p:cNvSpPr>
          <p:nvPr/>
        </p:nvSpPr>
        <p:spPr bwMode="auto">
          <a:xfrm>
            <a:off x="184150" y="2241550"/>
            <a:ext cx="376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21" name="직사각형 39"/>
          <p:cNvSpPr>
            <a:spLocks noChangeArrowheads="1"/>
          </p:cNvSpPr>
          <p:nvPr/>
        </p:nvSpPr>
        <p:spPr bwMode="auto">
          <a:xfrm>
            <a:off x="153988" y="5049838"/>
            <a:ext cx="377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22" name="직사각형 40"/>
          <p:cNvSpPr>
            <a:spLocks noChangeArrowheads="1"/>
          </p:cNvSpPr>
          <p:nvPr/>
        </p:nvSpPr>
        <p:spPr bwMode="auto">
          <a:xfrm>
            <a:off x="3063875" y="5300663"/>
            <a:ext cx="376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23" name="직사각형 41"/>
          <p:cNvSpPr>
            <a:spLocks noChangeArrowheads="1"/>
          </p:cNvSpPr>
          <p:nvPr/>
        </p:nvSpPr>
        <p:spPr bwMode="auto">
          <a:xfrm>
            <a:off x="3927475" y="5300663"/>
            <a:ext cx="377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43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044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45" name="직선 화살표 연결선 3"/>
          <p:cNvCxnSpPr>
            <a:cxnSpLocks noChangeShapeType="1"/>
            <a:stCxn id="44042" idx="3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6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47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48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386408" y="2124064"/>
            <a:ext cx="1800225" cy="2219325"/>
            <a:chOff x="3144838" y="1736725"/>
            <a:chExt cx="1800225" cy="2219325"/>
          </a:xfrm>
        </p:grpSpPr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3144838" y="3028950"/>
              <a:ext cx="1789112" cy="242888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</a:t>
              </a:r>
              <a:endParaRPr 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144838" y="2257425"/>
              <a:ext cx="1789112" cy="2873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아이디</a:t>
              </a: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144838" y="2643188"/>
              <a:ext cx="1789112" cy="2873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비밀번호</a:t>
              </a:r>
            </a:p>
          </p:txBody>
        </p:sp>
        <p:grpSp>
          <p:nvGrpSpPr>
            <p:cNvPr id="440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170238" y="3409888"/>
              <a:ext cx="1071239" cy="196977"/>
              <a:chOff x="554563" y="2634349"/>
              <a:chExt cx="1070686" cy="125643"/>
            </a:xfrm>
          </p:grpSpPr>
          <p:sp>
            <p:nvSpPr>
              <p:cNvPr id="41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54563" y="2656666"/>
                <a:ext cx="131694" cy="8404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051" name="Label" descr="&lt;SmartSettings&gt;&lt;SmartResize anchorLeft=&quot;Absolute&quot; anchorTop=&quot;Absolute&quot; anchorRight=&quot;Absolute&quot; anchorBottom=&quot;Absolute&quot; /&gt;&lt;/SmartSettings&gt;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86118" y="2634349"/>
                <a:ext cx="939131" cy="125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152" tIns="36576" rIns="73152" bIns="36576" anchor="ctr"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eaLnBrk="1" hangingPunct="1"/>
                <a:r>
                  <a:rPr lang="ko-KR" altLang="en-US" sz="80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로그인 상태 유지</a:t>
                </a:r>
                <a:endParaRPr lang="en-US" sz="80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</p:txBody>
          </p:sp>
          <p:sp>
            <p:nvSpPr>
              <p:cNvPr id="44052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76252" y="2669878"/>
                <a:ext cx="88178" cy="57087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4039" name="TextBox 5"/>
            <p:cNvSpPr txBox="1">
              <a:spLocks noChangeArrowheads="1"/>
            </p:cNvSpPr>
            <p:nvPr/>
          </p:nvSpPr>
          <p:spPr bwMode="auto">
            <a:xfrm>
              <a:off x="3157538" y="3756025"/>
              <a:ext cx="17875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r>
                <a:rPr lang="ko-KR" altLang="en-US" sz="700">
                  <a:latin typeface="맑은 고딕" pitchFamily="50" charset="-127"/>
                  <a:ea typeface="맑은 고딕" pitchFamily="50" charset="-127"/>
                </a:rPr>
                <a:t>아이디 찾기 </a:t>
              </a:r>
              <a:r>
                <a:rPr lang="en-US" altLang="ko-KR" sz="70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700">
                  <a:latin typeface="맑은 고딕" pitchFamily="50" charset="-127"/>
                  <a:ea typeface="맑은 고딕" pitchFamily="50" charset="-127"/>
                </a:rPr>
                <a:t>비밀번호 찾기 </a:t>
              </a:r>
              <a:r>
                <a:rPr lang="en-US" altLang="ko-KR" sz="700"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700">
                  <a:latin typeface="맑은 고딕" pitchFamily="50" charset="-127"/>
                  <a:ea typeface="맑은 고딕" pitchFamily="50" charset="-127"/>
                </a:rPr>
                <a:t>회원가입</a:t>
              </a:r>
            </a:p>
          </p:txBody>
        </p:sp>
        <p:cxnSp>
          <p:nvCxnSpPr>
            <p:cNvPr id="49" name="Line"/>
            <p:cNvCxnSpPr>
              <a:cxnSpLocks/>
            </p:cNvCxnSpPr>
            <p:nvPr/>
          </p:nvCxnSpPr>
          <p:spPr bwMode="auto">
            <a:xfrm>
              <a:off x="3154363" y="3697288"/>
              <a:ext cx="175736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1" name="TextBox 22"/>
            <p:cNvSpPr txBox="1">
              <a:spLocks noChangeArrowheads="1"/>
            </p:cNvSpPr>
            <p:nvPr/>
          </p:nvSpPr>
          <p:spPr bwMode="auto">
            <a:xfrm>
              <a:off x="3540125" y="1736725"/>
              <a:ext cx="7553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eaLnBrk="1" latinLnBrk="1" hangingPunct="1"/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로 그 인</a:t>
              </a:r>
            </a:p>
          </p:txBody>
        </p:sp>
        <p:cxnSp>
          <p:nvCxnSpPr>
            <p:cNvPr id="72" name="Line"/>
            <p:cNvCxnSpPr>
              <a:cxnSpLocks/>
            </p:cNvCxnSpPr>
            <p:nvPr/>
          </p:nvCxnSpPr>
          <p:spPr bwMode="auto">
            <a:xfrm>
              <a:off x="3619500" y="2022475"/>
              <a:ext cx="598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8588" y="111125"/>
            <a:ext cx="7704137" cy="6626225"/>
            <a:chOff x="595684" y="1261242"/>
            <a:chExt cx="6668462" cy="4352545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4" y="1612658"/>
              <a:ext cx="6668462" cy="40011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95684" y="1261242"/>
              <a:ext cx="6668462" cy="3524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869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058262" y="1463313"/>
              <a:ext cx="129152" cy="74054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2147483646 h 309"/>
                <a:gd name="T6" fmla="*/ 2147483646 w 415"/>
                <a:gd name="T7" fmla="*/ 2147483646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7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7081628" y="1308052"/>
              <a:ext cx="85186" cy="62581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377541" y="1421829"/>
              <a:ext cx="5603542" cy="1564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872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443032" y="1456534"/>
              <a:ext cx="81064" cy="87613"/>
            </a:xfrm>
            <a:custGeom>
              <a:avLst/>
              <a:gdLst>
                <a:gd name="T0" fmla="*/ 2147483646 w 260"/>
                <a:gd name="T1" fmla="*/ 2147483646 h 367"/>
                <a:gd name="T2" fmla="*/ 2147483646 w 260"/>
                <a:gd name="T3" fmla="*/ 2147483646 h 367"/>
                <a:gd name="T4" fmla="*/ 2147483646 w 260"/>
                <a:gd name="T5" fmla="*/ 2147483646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2147483646 h 367"/>
                <a:gd name="T14" fmla="*/ 2147483646 w 260"/>
                <a:gd name="T15" fmla="*/ 2147483646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4873" name="Navigation Buttons"/>
            <p:cNvGrpSpPr>
              <a:grpSpLocks/>
            </p:cNvGrpSpPr>
            <p:nvPr/>
          </p:nvGrpSpPr>
          <p:grpSpPr bwMode="auto">
            <a:xfrm>
              <a:off x="704660" y="1443495"/>
              <a:ext cx="555082" cy="113689"/>
              <a:chOff x="704660" y="1443495"/>
              <a:chExt cx="555082" cy="113689"/>
            </a:xfrm>
          </p:grpSpPr>
          <p:sp>
            <p:nvSpPr>
              <p:cNvPr id="34874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04660" y="1460705"/>
                <a:ext cx="131900" cy="79269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147483646 h 332"/>
                  <a:gd name="T4" fmla="*/ 2147483646 w 423"/>
                  <a:gd name="T5" fmla="*/ 0 h 332"/>
                  <a:gd name="T6" fmla="*/ 2147483646 w 423"/>
                  <a:gd name="T7" fmla="*/ 2147483646 h 332"/>
                  <a:gd name="T8" fmla="*/ 2147483646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875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3502" y="1460706"/>
                <a:ext cx="131900" cy="79269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147483646 h 332"/>
                  <a:gd name="T4" fmla="*/ 2147483646 w 423"/>
                  <a:gd name="T5" fmla="*/ 2147483646 h 332"/>
                  <a:gd name="T6" fmla="*/ 2147483646 w 423"/>
                  <a:gd name="T7" fmla="*/ 2147483646 h 332"/>
                  <a:gd name="T8" fmla="*/ 0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876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122346" y="1443495"/>
                <a:ext cx="137396" cy="113689"/>
              </a:xfrm>
              <a:custGeom>
                <a:avLst/>
                <a:gdLst>
                  <a:gd name="T0" fmla="*/ 2147483646 w 441"/>
                  <a:gd name="T1" fmla="*/ 2147483646 h 474"/>
                  <a:gd name="T2" fmla="*/ 2147483646 w 441"/>
                  <a:gd name="T3" fmla="*/ 2147483646 h 474"/>
                  <a:gd name="T4" fmla="*/ 2147483646 w 441"/>
                  <a:gd name="T5" fmla="*/ 2147483646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2147483646 w 441"/>
                  <a:gd name="T11" fmla="*/ 2147483646 h 474"/>
                  <a:gd name="T12" fmla="*/ 2147483646 w 441"/>
                  <a:gd name="T13" fmla="*/ 2147483646 h 474"/>
                  <a:gd name="T14" fmla="*/ 2147483646 w 441"/>
                  <a:gd name="T15" fmla="*/ 2147483646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Modal Dialog Overlay"/>
          <p:cNvSpPr>
            <a:spLocks/>
          </p:cNvSpPr>
          <p:nvPr/>
        </p:nvSpPr>
        <p:spPr bwMode="auto">
          <a:xfrm>
            <a:off x="128588" y="654050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820" name="TextBox 61"/>
          <p:cNvSpPr txBox="1">
            <a:spLocks noChangeArrowheads="1"/>
          </p:cNvSpPr>
          <p:nvPr/>
        </p:nvSpPr>
        <p:spPr bwMode="auto">
          <a:xfrm>
            <a:off x="3548063" y="76517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1" name="TextBox 40"/>
          <p:cNvSpPr txBox="1">
            <a:spLocks noChangeArrowheads="1"/>
          </p:cNvSpPr>
          <p:nvPr/>
        </p:nvSpPr>
        <p:spPr bwMode="auto">
          <a:xfrm>
            <a:off x="8624888" y="260350"/>
            <a:ext cx="1152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(FAQ)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2" name="TextBox 41"/>
          <p:cNvSpPr txBox="1">
            <a:spLocks noChangeArrowheads="1"/>
          </p:cNvSpPr>
          <p:nvPr/>
        </p:nvSpPr>
        <p:spPr bwMode="auto">
          <a:xfrm>
            <a:off x="7905750" y="1022350"/>
            <a:ext cx="18716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buFontTx/>
              <a:buAutoNum type="arabicPeriod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FAQ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목록이 많아졌을 경우를 대비해 검색기능 활성화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질문 제목을 클릭 시 내용이 펼쳐져 보이고 다시 클릭 하면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접어지도록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3" name="TextBox 1"/>
          <p:cNvSpPr txBox="1">
            <a:spLocks noChangeArrowheads="1"/>
          </p:cNvSpPr>
          <p:nvPr/>
        </p:nvSpPr>
        <p:spPr bwMode="auto">
          <a:xfrm>
            <a:off x="273050" y="1341438"/>
            <a:ext cx="1511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님 안녕하세요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Modal Dialog Overlay"/>
          <p:cNvSpPr>
            <a:spLocks/>
          </p:cNvSpPr>
          <p:nvPr/>
        </p:nvSpPr>
        <p:spPr bwMode="auto">
          <a:xfrm>
            <a:off x="1644650" y="1589088"/>
            <a:ext cx="151130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하기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61" name="Line"/>
          <p:cNvCxnSpPr>
            <a:cxnSpLocks/>
          </p:cNvCxnSpPr>
          <p:nvPr/>
        </p:nvCxnSpPr>
        <p:spPr bwMode="auto">
          <a:xfrm>
            <a:off x="254000" y="2636838"/>
            <a:ext cx="749141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ne"/>
          <p:cNvCxnSpPr>
            <a:cxnSpLocks/>
          </p:cNvCxnSpPr>
          <p:nvPr/>
        </p:nvCxnSpPr>
        <p:spPr bwMode="auto">
          <a:xfrm>
            <a:off x="254000" y="2909888"/>
            <a:ext cx="74898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7" name="TextBox 38"/>
          <p:cNvSpPr txBox="1">
            <a:spLocks noChangeArrowheads="1"/>
          </p:cNvSpPr>
          <p:nvPr/>
        </p:nvSpPr>
        <p:spPr bwMode="auto">
          <a:xfrm>
            <a:off x="304800" y="2662238"/>
            <a:ext cx="52244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재능기부를 받기 전에 작성자 분께 궁금한 것이 있어요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8" name="TextBox 133"/>
          <p:cNvSpPr txBox="1">
            <a:spLocks noChangeArrowheads="1"/>
          </p:cNvSpPr>
          <p:nvPr/>
        </p:nvSpPr>
        <p:spPr bwMode="auto">
          <a:xfrm>
            <a:off x="304800" y="2936875"/>
            <a:ext cx="52244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재능기부 글을 작성했는데 이제 어떻게 해야 하나요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9" name="TextBox 136"/>
          <p:cNvSpPr txBox="1">
            <a:spLocks noChangeArrowheads="1"/>
          </p:cNvSpPr>
          <p:nvPr/>
        </p:nvSpPr>
        <p:spPr bwMode="auto">
          <a:xfrm>
            <a:off x="300038" y="3211513"/>
            <a:ext cx="52244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배우고 싶은 건 많은데 가르쳐줄게 없으면 어떻게 하나요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Modal Dialog Overlay"/>
          <p:cNvSpPr>
            <a:spLocks/>
          </p:cNvSpPr>
          <p:nvPr/>
        </p:nvSpPr>
        <p:spPr bwMode="auto">
          <a:xfrm>
            <a:off x="128588" y="6054725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831" name="TextBox 141"/>
          <p:cNvSpPr txBox="1">
            <a:spLocks noChangeArrowheads="1"/>
          </p:cNvSpPr>
          <p:nvPr/>
        </p:nvSpPr>
        <p:spPr bwMode="auto">
          <a:xfrm>
            <a:off x="3548063" y="620712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footer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Modal Dialog Overlay"/>
          <p:cNvSpPr>
            <a:spLocks/>
          </p:cNvSpPr>
          <p:nvPr/>
        </p:nvSpPr>
        <p:spPr bwMode="auto">
          <a:xfrm>
            <a:off x="4664075" y="1587500"/>
            <a:ext cx="316865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Modal Dialog Overlay"/>
          <p:cNvSpPr>
            <a:spLocks/>
          </p:cNvSpPr>
          <p:nvPr/>
        </p:nvSpPr>
        <p:spPr bwMode="auto">
          <a:xfrm>
            <a:off x="3152775" y="1589088"/>
            <a:ext cx="1511300" cy="342900"/>
          </a:xfrm>
          <a:prstGeom prst="rect">
            <a:avLst/>
          </a:prstGeom>
          <a:solidFill>
            <a:schemeClr val="bg2"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묻는 질문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34834" name="그룹 78"/>
          <p:cNvGrpSpPr>
            <a:grpSpLocks/>
          </p:cNvGrpSpPr>
          <p:nvPr/>
        </p:nvGrpSpPr>
        <p:grpSpPr bwMode="auto">
          <a:xfrm>
            <a:off x="2360613" y="2205038"/>
            <a:ext cx="3419475" cy="300037"/>
            <a:chOff x="2936896" y="1472387"/>
            <a:chExt cx="3419833" cy="300429"/>
          </a:xfrm>
        </p:grpSpPr>
        <p:cxnSp>
          <p:nvCxnSpPr>
            <p:cNvPr id="80" name="Line"/>
            <p:cNvCxnSpPr>
              <a:cxnSpLocks/>
            </p:cNvCxnSpPr>
            <p:nvPr/>
          </p:nvCxnSpPr>
          <p:spPr bwMode="auto">
            <a:xfrm>
              <a:off x="2936896" y="1772816"/>
              <a:ext cx="341983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"/>
            <p:cNvSpPr/>
            <p:nvPr/>
          </p:nvSpPr>
          <p:spPr>
            <a:xfrm rot="824716">
              <a:off x="6066186" y="1496230"/>
              <a:ext cx="133364" cy="135114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82" name="Line"/>
            <p:cNvCxnSpPr>
              <a:cxnSpLocks/>
            </p:cNvCxnSpPr>
            <p:nvPr/>
          </p:nvCxnSpPr>
          <p:spPr bwMode="auto">
            <a:xfrm rot="824716">
              <a:off x="6172560" y="1618628"/>
              <a:ext cx="73033" cy="5086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36896" y="1472387"/>
              <a:ext cx="2592658" cy="276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입력하세요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Modal Dialog Overlay"/>
          <p:cNvSpPr>
            <a:spLocks/>
          </p:cNvSpPr>
          <p:nvPr/>
        </p:nvSpPr>
        <p:spPr bwMode="auto">
          <a:xfrm>
            <a:off x="133350" y="1587500"/>
            <a:ext cx="1511300" cy="342900"/>
          </a:xfrm>
          <a:prstGeom prst="rect">
            <a:avLst/>
          </a:prstGeom>
          <a:solidFill>
            <a:schemeClr val="bg2">
              <a:lumMod val="40000"/>
              <a:lumOff val="60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 내역</a:t>
            </a:r>
            <a:endParaRPr lang="en-US" sz="12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68" name="Line"/>
          <p:cNvCxnSpPr>
            <a:cxnSpLocks/>
          </p:cNvCxnSpPr>
          <p:nvPr/>
        </p:nvCxnSpPr>
        <p:spPr bwMode="auto">
          <a:xfrm>
            <a:off x="254000" y="3184525"/>
            <a:ext cx="74898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Line"/>
          <p:cNvCxnSpPr>
            <a:cxnSpLocks/>
          </p:cNvCxnSpPr>
          <p:nvPr/>
        </p:nvCxnSpPr>
        <p:spPr bwMode="auto">
          <a:xfrm>
            <a:off x="254000" y="3457575"/>
            <a:ext cx="74898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Line"/>
          <p:cNvCxnSpPr>
            <a:cxnSpLocks/>
          </p:cNvCxnSpPr>
          <p:nvPr/>
        </p:nvCxnSpPr>
        <p:spPr bwMode="auto">
          <a:xfrm>
            <a:off x="254000" y="3730625"/>
            <a:ext cx="74898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Line"/>
          <p:cNvCxnSpPr>
            <a:cxnSpLocks/>
          </p:cNvCxnSpPr>
          <p:nvPr/>
        </p:nvCxnSpPr>
        <p:spPr bwMode="auto">
          <a:xfrm>
            <a:off x="254000" y="4005263"/>
            <a:ext cx="74898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0" name="TextBox 136"/>
          <p:cNvSpPr txBox="1">
            <a:spLocks noChangeArrowheads="1"/>
          </p:cNvSpPr>
          <p:nvPr/>
        </p:nvSpPr>
        <p:spPr bwMode="auto">
          <a:xfrm>
            <a:off x="300038" y="3487738"/>
            <a:ext cx="52244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연락을 주고 받은 끝에 재능교환을 시작하기로 했습니다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이제 어떻게 해야 하나요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41" name="TextBox 136"/>
          <p:cNvSpPr txBox="1">
            <a:spLocks noChangeArrowheads="1"/>
          </p:cNvSpPr>
          <p:nvPr/>
        </p:nvSpPr>
        <p:spPr bwMode="auto">
          <a:xfrm>
            <a:off x="300038" y="3759200"/>
            <a:ext cx="5224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쪽지를 보내도 답장이 잘 오지 않습니다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842" name="그룹 6"/>
          <p:cNvGrpSpPr>
            <a:grpSpLocks/>
          </p:cNvGrpSpPr>
          <p:nvPr/>
        </p:nvGrpSpPr>
        <p:grpSpPr bwMode="auto">
          <a:xfrm>
            <a:off x="7600950" y="2732088"/>
            <a:ext cx="88900" cy="71437"/>
            <a:chOff x="7600938" y="3861048"/>
            <a:chExt cx="88366" cy="72008"/>
          </a:xfrm>
        </p:grpSpPr>
        <p:sp>
          <p:nvSpPr>
            <p:cNvPr id="34861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7600938" y="3891796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62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7600938" y="3861048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843" name="그룹 84"/>
          <p:cNvGrpSpPr>
            <a:grpSpLocks/>
          </p:cNvGrpSpPr>
          <p:nvPr/>
        </p:nvGrpSpPr>
        <p:grpSpPr bwMode="auto">
          <a:xfrm>
            <a:off x="7600950" y="3008313"/>
            <a:ext cx="88900" cy="71437"/>
            <a:chOff x="7600938" y="3861048"/>
            <a:chExt cx="88366" cy="72008"/>
          </a:xfrm>
        </p:grpSpPr>
        <p:sp>
          <p:nvSpPr>
            <p:cNvPr id="34859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7600938" y="3891796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60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7600938" y="3861048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844" name="그룹 87"/>
          <p:cNvGrpSpPr>
            <a:grpSpLocks/>
          </p:cNvGrpSpPr>
          <p:nvPr/>
        </p:nvGrpSpPr>
        <p:grpSpPr bwMode="auto">
          <a:xfrm>
            <a:off x="7600950" y="3282950"/>
            <a:ext cx="88900" cy="73025"/>
            <a:chOff x="7600938" y="3861048"/>
            <a:chExt cx="88366" cy="72008"/>
          </a:xfrm>
        </p:grpSpPr>
        <p:sp>
          <p:nvSpPr>
            <p:cNvPr id="34857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7600938" y="3891796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58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7600938" y="3861048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845" name="그룹 90"/>
          <p:cNvGrpSpPr>
            <a:grpSpLocks/>
          </p:cNvGrpSpPr>
          <p:nvPr/>
        </p:nvGrpSpPr>
        <p:grpSpPr bwMode="auto">
          <a:xfrm>
            <a:off x="7600950" y="3559175"/>
            <a:ext cx="88900" cy="71438"/>
            <a:chOff x="7600938" y="3861048"/>
            <a:chExt cx="88366" cy="72008"/>
          </a:xfrm>
        </p:grpSpPr>
        <p:sp>
          <p:nvSpPr>
            <p:cNvPr id="34855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7600938" y="3891796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56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7600938" y="3861048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846" name="그룹 93"/>
          <p:cNvGrpSpPr>
            <a:grpSpLocks/>
          </p:cNvGrpSpPr>
          <p:nvPr/>
        </p:nvGrpSpPr>
        <p:grpSpPr bwMode="auto">
          <a:xfrm rot="10800000">
            <a:off x="7600950" y="3835400"/>
            <a:ext cx="88900" cy="71438"/>
            <a:chOff x="7600938" y="3861048"/>
            <a:chExt cx="88366" cy="72008"/>
          </a:xfrm>
        </p:grpSpPr>
        <p:sp>
          <p:nvSpPr>
            <p:cNvPr id="34853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7600938" y="3891796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854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7600938" y="3861048"/>
              <a:ext cx="88366" cy="41260"/>
            </a:xfrm>
            <a:custGeom>
              <a:avLst/>
              <a:gdLst>
                <a:gd name="T0" fmla="*/ 0 w 197"/>
                <a:gd name="T1" fmla="*/ 0 h 115"/>
                <a:gd name="T2" fmla="*/ 2147483646 w 197"/>
                <a:gd name="T3" fmla="*/ 2147483646 h 115"/>
                <a:gd name="T4" fmla="*/ 2147483646 w 197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847" name="TextBox 136"/>
          <p:cNvSpPr txBox="1">
            <a:spLocks noChangeArrowheads="1"/>
          </p:cNvSpPr>
          <p:nvPr/>
        </p:nvSpPr>
        <p:spPr bwMode="auto">
          <a:xfrm>
            <a:off x="298450" y="4076700"/>
            <a:ext cx="60229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쪽지를 보내도 답변이 오지 않으신다면 프로필을 좀더 자세하게 채워주시는 것이 좋습니다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9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9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특히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주간의 커리큘럼을 상세하게 써주신다면 좀더 연락이 올 확률이 높아집니다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Line"/>
          <p:cNvCxnSpPr>
            <a:cxnSpLocks/>
          </p:cNvCxnSpPr>
          <p:nvPr/>
        </p:nvCxnSpPr>
        <p:spPr bwMode="auto">
          <a:xfrm>
            <a:off x="254000" y="4652963"/>
            <a:ext cx="7489825" cy="0"/>
          </a:xfrm>
          <a:prstGeom prst="line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36"/>
          <p:cNvSpPr txBox="1">
            <a:spLocks noChangeArrowheads="1"/>
          </p:cNvSpPr>
          <p:nvPr/>
        </p:nvSpPr>
        <p:spPr bwMode="auto">
          <a:xfrm>
            <a:off x="4953000" y="5851525"/>
            <a:ext cx="28797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>
              <a:defRPr/>
            </a:pPr>
            <a:r>
              <a:rPr lang="ko-KR" altLang="en-US" sz="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해결이 되지 않으셨다면 문의 해주시면 답변을 드리겠습니다</a:t>
            </a:r>
            <a:r>
              <a:rPr lang="en-US" altLang="ko-KR" sz="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 smtClean="0">
              <a:solidFill>
                <a:schemeClr val="bg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50" name="Info"/>
          <p:cNvSpPr>
            <a:spLocks noChangeAspect="1" noEditPoints="1"/>
          </p:cNvSpPr>
          <p:nvPr/>
        </p:nvSpPr>
        <p:spPr bwMode="auto">
          <a:xfrm>
            <a:off x="4935538" y="5870575"/>
            <a:ext cx="161925" cy="161925"/>
          </a:xfrm>
          <a:custGeom>
            <a:avLst/>
            <a:gdLst>
              <a:gd name="T0" fmla="*/ 2147483646 w 666"/>
              <a:gd name="T1" fmla="*/ 0 h 667"/>
              <a:gd name="T2" fmla="*/ 0 w 666"/>
              <a:gd name="T3" fmla="*/ 2147483646 h 667"/>
              <a:gd name="T4" fmla="*/ 2147483646 w 666"/>
              <a:gd name="T5" fmla="*/ 2147483646 h 667"/>
              <a:gd name="T6" fmla="*/ 2147483646 w 666"/>
              <a:gd name="T7" fmla="*/ 2147483646 h 667"/>
              <a:gd name="T8" fmla="*/ 2147483646 w 666"/>
              <a:gd name="T9" fmla="*/ 0 h 667"/>
              <a:gd name="T10" fmla="*/ 2147483646 w 666"/>
              <a:gd name="T11" fmla="*/ 2147483646 h 667"/>
              <a:gd name="T12" fmla="*/ 2147483646 w 666"/>
              <a:gd name="T13" fmla="*/ 2147483646 h 667"/>
              <a:gd name="T14" fmla="*/ 2147483646 w 666"/>
              <a:gd name="T15" fmla="*/ 2147483646 h 667"/>
              <a:gd name="T16" fmla="*/ 2147483646 w 666"/>
              <a:gd name="T17" fmla="*/ 2147483646 h 667"/>
              <a:gd name="T18" fmla="*/ 2147483646 w 666"/>
              <a:gd name="T19" fmla="*/ 2147483646 h 667"/>
              <a:gd name="T20" fmla="*/ 2147483646 w 666"/>
              <a:gd name="T21" fmla="*/ 2147483646 h 667"/>
              <a:gd name="T22" fmla="*/ 2147483646 w 666"/>
              <a:gd name="T23" fmla="*/ 2147483646 h 667"/>
              <a:gd name="T24" fmla="*/ 2147483646 w 666"/>
              <a:gd name="T25" fmla="*/ 2147483646 h 667"/>
              <a:gd name="T26" fmla="*/ 2147483646 w 666"/>
              <a:gd name="T27" fmla="*/ 2147483646 h 667"/>
              <a:gd name="T28" fmla="*/ 2147483646 w 666"/>
              <a:gd name="T29" fmla="*/ 2147483646 h 667"/>
              <a:gd name="T30" fmla="*/ 2147483646 w 666"/>
              <a:gd name="T31" fmla="*/ 2147483646 h 667"/>
              <a:gd name="T32" fmla="*/ 2147483646 w 666"/>
              <a:gd name="T33" fmla="*/ 2147483646 h 667"/>
              <a:gd name="T34" fmla="*/ 2147483646 w 666"/>
              <a:gd name="T35" fmla="*/ 2147483646 h 667"/>
              <a:gd name="T36" fmla="*/ 2147483646 w 666"/>
              <a:gd name="T37" fmla="*/ 2147483646 h 667"/>
              <a:gd name="T38" fmla="*/ 2147483646 w 666"/>
              <a:gd name="T39" fmla="*/ 2147483646 h 667"/>
              <a:gd name="T40" fmla="*/ 2147483646 w 666"/>
              <a:gd name="T41" fmla="*/ 2147483646 h 667"/>
              <a:gd name="T42" fmla="*/ 2147483646 w 666"/>
              <a:gd name="T43" fmla="*/ 2147483646 h 667"/>
              <a:gd name="T44" fmla="*/ 2147483646 w 666"/>
              <a:gd name="T45" fmla="*/ 2147483646 h 667"/>
              <a:gd name="T46" fmla="*/ 2147483646 w 666"/>
              <a:gd name="T47" fmla="*/ 2147483646 h 667"/>
              <a:gd name="T48" fmla="*/ 2147483646 w 666"/>
              <a:gd name="T49" fmla="*/ 2147483646 h 667"/>
              <a:gd name="T50" fmla="*/ 2147483646 w 666"/>
              <a:gd name="T51" fmla="*/ 2147483646 h 667"/>
              <a:gd name="T52" fmla="*/ 2147483646 w 666"/>
              <a:gd name="T53" fmla="*/ 2147483646 h 667"/>
              <a:gd name="T54" fmla="*/ 2147483646 w 666"/>
              <a:gd name="T55" fmla="*/ 2147483646 h 66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51" name="직사각형 59"/>
          <p:cNvSpPr>
            <a:spLocks noChangeArrowheads="1"/>
          </p:cNvSpPr>
          <p:nvPr/>
        </p:nvSpPr>
        <p:spPr bwMode="auto">
          <a:xfrm>
            <a:off x="1984375" y="2205038"/>
            <a:ext cx="376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52" name="직사각형 62"/>
          <p:cNvSpPr>
            <a:spLocks noChangeArrowheads="1"/>
          </p:cNvSpPr>
          <p:nvPr/>
        </p:nvSpPr>
        <p:spPr bwMode="auto">
          <a:xfrm>
            <a:off x="57150" y="3716338"/>
            <a:ext cx="376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받은 메시지 목록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3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읽지 않은 새 쪽지가 있을 경우 숫자 표시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글제목 클릭 시 뷰페이지로 이동 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쪽지 공통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전체 선택 기능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쪽지 공통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읽은 메시지 회색처리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쪽지 공통 기능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buFontTx/>
              <a:buAutoNum type="arabicPeriod"/>
            </a:pP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4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5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846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50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39582"/>
              </p:ext>
            </p:extLst>
          </p:nvPr>
        </p:nvGraphicFramePr>
        <p:xfrm>
          <a:off x="2144713" y="1947863"/>
          <a:ext cx="5616574" cy="14811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2976"/>
                <a:gridCol w="452976"/>
                <a:gridCol w="2694408"/>
                <a:gridCol w="936100"/>
                <a:gridCol w="1080114"/>
              </a:tblGrid>
              <a:tr h="370284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보낸사람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보낸날짜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284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게시물 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보낸사람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2019-01-20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14:20</a:t>
                      </a:r>
                    </a:p>
                  </a:txBody>
                  <a:tcPr marL="90000" marR="90000" marT="45700" marB="4570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84"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교환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게시물 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5700" marB="4570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284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게시물 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5700" marB="4570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879" name="TextBox 21"/>
          <p:cNvSpPr txBox="1">
            <a:spLocks noChangeArrowheads="1"/>
          </p:cNvSpPr>
          <p:nvPr/>
        </p:nvSpPr>
        <p:spPr bwMode="auto">
          <a:xfrm>
            <a:off x="336550" y="1239838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쪽지</a:t>
            </a:r>
          </a:p>
        </p:txBody>
      </p:sp>
      <p:cxnSp>
        <p:nvCxnSpPr>
          <p:cNvPr id="35880" name="직선 연결선 24"/>
          <p:cNvCxnSpPr>
            <a:cxnSpLocks noChangeShapeType="1"/>
          </p:cNvCxnSpPr>
          <p:nvPr/>
        </p:nvCxnSpPr>
        <p:spPr bwMode="auto">
          <a:xfrm>
            <a:off x="382588" y="1597025"/>
            <a:ext cx="1357312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1" name="직선 연결선 26"/>
          <p:cNvCxnSpPr>
            <a:cxnSpLocks noChangeShapeType="1"/>
          </p:cNvCxnSpPr>
          <p:nvPr/>
        </p:nvCxnSpPr>
        <p:spPr bwMode="auto">
          <a:xfrm rot="5400000">
            <a:off x="157957" y="3217069"/>
            <a:ext cx="3644900" cy="1587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2" name="TextBox 28"/>
          <p:cNvSpPr txBox="1">
            <a:spLocks noChangeArrowheads="1"/>
          </p:cNvSpPr>
          <p:nvPr/>
        </p:nvSpPr>
        <p:spPr bwMode="auto">
          <a:xfrm>
            <a:off x="395288" y="1655763"/>
            <a:ext cx="869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받은 쪽지함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보낸 쪽지함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83" name="TextBox 22"/>
          <p:cNvSpPr txBox="1">
            <a:spLocks noChangeArrowheads="1"/>
          </p:cNvSpPr>
          <p:nvPr/>
        </p:nvSpPr>
        <p:spPr bwMode="auto">
          <a:xfrm>
            <a:off x="2000250" y="1282700"/>
            <a:ext cx="10086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받은 쪽지함</a:t>
            </a:r>
          </a:p>
        </p:txBody>
      </p:sp>
      <p:pic>
        <p:nvPicPr>
          <p:cNvPr id="35884" name="그림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641475"/>
            <a:ext cx="3365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85" name="직사각형 54"/>
          <p:cNvSpPr>
            <a:spLocks noChangeArrowheads="1"/>
          </p:cNvSpPr>
          <p:nvPr/>
        </p:nvSpPr>
        <p:spPr bwMode="auto">
          <a:xfrm>
            <a:off x="6729413" y="260350"/>
            <a:ext cx="473075" cy="4730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886" name="그룹 3"/>
          <p:cNvGrpSpPr>
            <a:grpSpLocks/>
          </p:cNvGrpSpPr>
          <p:nvPr/>
        </p:nvGrpSpPr>
        <p:grpSpPr bwMode="auto">
          <a:xfrm>
            <a:off x="2289175" y="2089150"/>
            <a:ext cx="131763" cy="1195388"/>
            <a:chOff x="2289382" y="2089071"/>
            <a:chExt cx="131556" cy="1195913"/>
          </a:xfrm>
        </p:grpSpPr>
        <p:grpSp>
          <p:nvGrpSpPr>
            <p:cNvPr id="3589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2289382" y="2443857"/>
              <a:ext cx="131556" cy="131556"/>
              <a:chOff x="554563" y="2632644"/>
              <a:chExt cx="131556" cy="131556"/>
            </a:xfrm>
          </p:grpSpPr>
          <p:sp>
            <p:nvSpPr>
              <p:cNvPr id="53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027"/>
                <a:ext cx="131556" cy="1318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903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89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289382" y="2798643"/>
              <a:ext cx="131556" cy="131556"/>
              <a:chOff x="554563" y="2632644"/>
              <a:chExt cx="131556" cy="131556"/>
            </a:xfrm>
          </p:grpSpPr>
          <p:sp>
            <p:nvSpPr>
              <p:cNvPr id="57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996"/>
                <a:ext cx="131556" cy="1318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901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8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2289382" y="3153428"/>
              <a:ext cx="131556" cy="131556"/>
              <a:chOff x="554563" y="2632644"/>
              <a:chExt cx="131556" cy="131556"/>
            </a:xfrm>
          </p:grpSpPr>
          <p:sp>
            <p:nvSpPr>
              <p:cNvPr id="60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379"/>
                <a:ext cx="131556" cy="131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899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89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2289382" y="2089071"/>
              <a:ext cx="131556" cy="131556"/>
              <a:chOff x="554563" y="2632644"/>
              <a:chExt cx="131556" cy="131556"/>
            </a:xfrm>
          </p:grpSpPr>
          <p:sp>
            <p:nvSpPr>
              <p:cNvPr id="63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89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5887" name="타원 2"/>
          <p:cNvSpPr>
            <a:spLocks noChangeArrowheads="1"/>
          </p:cNvSpPr>
          <p:nvPr/>
        </p:nvSpPr>
        <p:spPr bwMode="auto">
          <a:xfrm>
            <a:off x="6554788" y="60325"/>
            <a:ext cx="258762" cy="2587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88" name="타원 34"/>
          <p:cNvSpPr>
            <a:spLocks noChangeArrowheads="1"/>
          </p:cNvSpPr>
          <p:nvPr/>
        </p:nvSpPr>
        <p:spPr bwMode="auto">
          <a:xfrm>
            <a:off x="3729038" y="2379663"/>
            <a:ext cx="258762" cy="2587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89" name="타원 35"/>
          <p:cNvSpPr>
            <a:spLocks noChangeArrowheads="1"/>
          </p:cNvSpPr>
          <p:nvPr/>
        </p:nvSpPr>
        <p:spPr bwMode="auto">
          <a:xfrm>
            <a:off x="1951038" y="1976438"/>
            <a:ext cx="260350" cy="2587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890" name="그림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3644900"/>
            <a:ext cx="1514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91" name="타원 37"/>
          <p:cNvSpPr>
            <a:spLocks noChangeArrowheads="1"/>
          </p:cNvSpPr>
          <p:nvPr/>
        </p:nvSpPr>
        <p:spPr bwMode="auto">
          <a:xfrm>
            <a:off x="3729038" y="2798763"/>
            <a:ext cx="258762" cy="2587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보낸 메시지 목록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91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893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97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70138"/>
              </p:ext>
            </p:extLst>
          </p:nvPr>
        </p:nvGraphicFramePr>
        <p:xfrm>
          <a:off x="2144714" y="1947863"/>
          <a:ext cx="5616597" cy="14811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2977"/>
                <a:gridCol w="452977"/>
                <a:gridCol w="2901588"/>
                <a:gridCol w="1035267"/>
                <a:gridCol w="773788"/>
              </a:tblGrid>
              <a:tr h="370284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받는사람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보낸날짜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284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게시물 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84"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교환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게시물 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284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게시물 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26" name="TextBox 21"/>
          <p:cNvSpPr txBox="1">
            <a:spLocks noChangeArrowheads="1"/>
          </p:cNvSpPr>
          <p:nvPr/>
        </p:nvSpPr>
        <p:spPr bwMode="auto">
          <a:xfrm>
            <a:off x="336550" y="1239838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쪽지</a:t>
            </a:r>
          </a:p>
        </p:txBody>
      </p:sp>
      <p:cxnSp>
        <p:nvCxnSpPr>
          <p:cNvPr id="37927" name="직선 연결선 24"/>
          <p:cNvCxnSpPr>
            <a:cxnSpLocks noChangeShapeType="1"/>
          </p:cNvCxnSpPr>
          <p:nvPr/>
        </p:nvCxnSpPr>
        <p:spPr bwMode="auto">
          <a:xfrm>
            <a:off x="382588" y="1597025"/>
            <a:ext cx="1357312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직선 연결선 26"/>
          <p:cNvCxnSpPr>
            <a:cxnSpLocks noChangeShapeType="1"/>
          </p:cNvCxnSpPr>
          <p:nvPr/>
        </p:nvCxnSpPr>
        <p:spPr bwMode="auto">
          <a:xfrm rot="5400000">
            <a:off x="157957" y="3217069"/>
            <a:ext cx="3644900" cy="1587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9" name="TextBox 28"/>
          <p:cNvSpPr txBox="1">
            <a:spLocks noChangeArrowheads="1"/>
          </p:cNvSpPr>
          <p:nvPr/>
        </p:nvSpPr>
        <p:spPr bwMode="auto">
          <a:xfrm>
            <a:off x="395288" y="1655763"/>
            <a:ext cx="869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받은 쪽지함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보낸 쪽지함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930" name="TextBox 22"/>
          <p:cNvSpPr txBox="1">
            <a:spLocks noChangeArrowheads="1"/>
          </p:cNvSpPr>
          <p:nvPr/>
        </p:nvSpPr>
        <p:spPr bwMode="auto">
          <a:xfrm>
            <a:off x="2000250" y="1282700"/>
            <a:ext cx="10086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보낸 쪽지함</a:t>
            </a:r>
          </a:p>
        </p:txBody>
      </p:sp>
      <p:pic>
        <p:nvPicPr>
          <p:cNvPr id="37931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641475"/>
            <a:ext cx="3365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32" name="직사각형 6"/>
          <p:cNvSpPr>
            <a:spLocks noChangeArrowheads="1"/>
          </p:cNvSpPr>
          <p:nvPr/>
        </p:nvSpPr>
        <p:spPr bwMode="auto">
          <a:xfrm>
            <a:off x="6729413" y="260350"/>
            <a:ext cx="473075" cy="4730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933" name="그룹 24"/>
          <p:cNvGrpSpPr>
            <a:grpSpLocks/>
          </p:cNvGrpSpPr>
          <p:nvPr/>
        </p:nvGrpSpPr>
        <p:grpSpPr bwMode="auto">
          <a:xfrm>
            <a:off x="2289175" y="2089150"/>
            <a:ext cx="131763" cy="1195388"/>
            <a:chOff x="2289382" y="2089071"/>
            <a:chExt cx="131556" cy="1195913"/>
          </a:xfrm>
        </p:grpSpPr>
        <p:grpSp>
          <p:nvGrpSpPr>
            <p:cNvPr id="379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2289382" y="2443857"/>
              <a:ext cx="131556" cy="131556"/>
              <a:chOff x="554563" y="2632644"/>
              <a:chExt cx="131556" cy="131556"/>
            </a:xfrm>
          </p:grpSpPr>
          <p:sp>
            <p:nvSpPr>
              <p:cNvPr id="39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027"/>
                <a:ext cx="131556" cy="1318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794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9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289382" y="2798643"/>
              <a:ext cx="131556" cy="131556"/>
              <a:chOff x="554563" y="2632644"/>
              <a:chExt cx="131556" cy="131556"/>
            </a:xfrm>
          </p:grpSpPr>
          <p:sp>
            <p:nvSpPr>
              <p:cNvPr id="37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996"/>
                <a:ext cx="131556" cy="1318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794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93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2289382" y="3153428"/>
              <a:ext cx="131556" cy="131556"/>
              <a:chOff x="554563" y="2632644"/>
              <a:chExt cx="131556" cy="131556"/>
            </a:xfrm>
          </p:grpSpPr>
          <p:sp>
            <p:nvSpPr>
              <p:cNvPr id="35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379"/>
                <a:ext cx="131556" cy="131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7942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79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2289382" y="2089071"/>
              <a:ext cx="131556" cy="131556"/>
              <a:chOff x="554563" y="2632644"/>
              <a:chExt cx="131556" cy="131556"/>
            </a:xfrm>
          </p:grpSpPr>
          <p:sp>
            <p:nvSpPr>
              <p:cNvPr id="33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8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794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147483646 w 275"/>
                  <a:gd name="T1" fmla="*/ 0 h 275"/>
                  <a:gd name="T2" fmla="*/ 0 w 275"/>
                  <a:gd name="T3" fmla="*/ 2147483646 h 275"/>
                  <a:gd name="T4" fmla="*/ 0 w 275"/>
                  <a:gd name="T5" fmla="*/ 0 h 275"/>
                  <a:gd name="T6" fmla="*/ 2147483646 w 275"/>
                  <a:gd name="T7" fmla="*/ 214748364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793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3644900"/>
            <a:ext cx="1514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메시지 함 읽기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39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941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45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39946" name="TextBox 21"/>
          <p:cNvSpPr txBox="1">
            <a:spLocks noChangeArrowheads="1"/>
          </p:cNvSpPr>
          <p:nvPr/>
        </p:nvSpPr>
        <p:spPr bwMode="auto">
          <a:xfrm>
            <a:off x="336550" y="1239838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쪽지</a:t>
            </a:r>
          </a:p>
        </p:txBody>
      </p:sp>
      <p:cxnSp>
        <p:nvCxnSpPr>
          <p:cNvPr id="39947" name="직선 연결선 24"/>
          <p:cNvCxnSpPr>
            <a:cxnSpLocks noChangeShapeType="1"/>
          </p:cNvCxnSpPr>
          <p:nvPr/>
        </p:nvCxnSpPr>
        <p:spPr bwMode="auto">
          <a:xfrm>
            <a:off x="382588" y="1597025"/>
            <a:ext cx="1357312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직선 연결선 26"/>
          <p:cNvCxnSpPr>
            <a:cxnSpLocks noChangeShapeType="1"/>
          </p:cNvCxnSpPr>
          <p:nvPr/>
        </p:nvCxnSpPr>
        <p:spPr bwMode="auto">
          <a:xfrm>
            <a:off x="1981200" y="1395413"/>
            <a:ext cx="0" cy="4697412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TextBox 28"/>
          <p:cNvSpPr txBox="1">
            <a:spLocks noChangeArrowheads="1"/>
          </p:cNvSpPr>
          <p:nvPr/>
        </p:nvSpPr>
        <p:spPr bwMode="auto">
          <a:xfrm>
            <a:off x="395288" y="1655763"/>
            <a:ext cx="869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받은 쪽지함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보낸 쪽지함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50" name="TextBox 22"/>
          <p:cNvSpPr txBox="1">
            <a:spLocks noChangeArrowheads="1"/>
          </p:cNvSpPr>
          <p:nvPr/>
        </p:nvSpPr>
        <p:spPr bwMode="auto">
          <a:xfrm>
            <a:off x="2000250" y="128270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쪽지읽기</a:t>
            </a:r>
          </a:p>
        </p:txBody>
      </p:sp>
      <p:sp>
        <p:nvSpPr>
          <p:cNvPr id="39951" name="직사각형 6"/>
          <p:cNvSpPr>
            <a:spLocks noChangeArrowheads="1"/>
          </p:cNvSpPr>
          <p:nvPr/>
        </p:nvSpPr>
        <p:spPr bwMode="auto">
          <a:xfrm>
            <a:off x="6729413" y="260350"/>
            <a:ext cx="473075" cy="4730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52" name="TextBox 5"/>
          <p:cNvSpPr txBox="1">
            <a:spLocks noChangeArrowheads="1"/>
          </p:cNvSpPr>
          <p:nvPr/>
        </p:nvSpPr>
        <p:spPr bwMode="auto">
          <a:xfrm>
            <a:off x="2033588" y="2351088"/>
            <a:ext cx="7873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보낸 사람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받은 시간 </a:t>
            </a:r>
          </a:p>
        </p:txBody>
      </p:sp>
      <p:sp>
        <p:nvSpPr>
          <p:cNvPr id="39953" name="TextBox 7"/>
          <p:cNvSpPr txBox="1">
            <a:spLocks noChangeArrowheads="1"/>
          </p:cNvSpPr>
          <p:nvPr/>
        </p:nvSpPr>
        <p:spPr bwMode="auto">
          <a:xfrm>
            <a:off x="2751138" y="2351088"/>
            <a:ext cx="12554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김ㅇㅇ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2019-01-18 16:14 </a:t>
            </a:r>
          </a:p>
        </p:txBody>
      </p:sp>
      <p:cxnSp>
        <p:nvCxnSpPr>
          <p:cNvPr id="38" name="Line"/>
          <p:cNvCxnSpPr>
            <a:cxnSpLocks/>
          </p:cNvCxnSpPr>
          <p:nvPr/>
        </p:nvCxnSpPr>
        <p:spPr bwMode="auto">
          <a:xfrm>
            <a:off x="2109788" y="2359025"/>
            <a:ext cx="529113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ne"/>
          <p:cNvCxnSpPr>
            <a:cxnSpLocks/>
          </p:cNvCxnSpPr>
          <p:nvPr/>
        </p:nvCxnSpPr>
        <p:spPr bwMode="auto">
          <a:xfrm>
            <a:off x="2125663" y="2895600"/>
            <a:ext cx="529113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6" name="TextBox 40"/>
          <p:cNvSpPr txBox="1">
            <a:spLocks noChangeArrowheads="1"/>
          </p:cNvSpPr>
          <p:nvPr/>
        </p:nvSpPr>
        <p:spPr bwMode="auto">
          <a:xfrm>
            <a:off x="2808288" y="1941513"/>
            <a:ext cx="45212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게시물 제목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Button"/>
          <p:cNvSpPr>
            <a:spLocks/>
          </p:cNvSpPr>
          <p:nvPr/>
        </p:nvSpPr>
        <p:spPr bwMode="auto">
          <a:xfrm>
            <a:off x="2125663" y="1990725"/>
            <a:ext cx="569912" cy="24288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기부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958" name="TextBox 42"/>
          <p:cNvSpPr txBox="1">
            <a:spLocks noChangeArrowheads="1"/>
          </p:cNvSpPr>
          <p:nvPr/>
        </p:nvSpPr>
        <p:spPr bwMode="auto">
          <a:xfrm>
            <a:off x="2133600" y="2971800"/>
            <a:ext cx="5411788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본문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Line"/>
          <p:cNvCxnSpPr>
            <a:cxnSpLocks/>
          </p:cNvCxnSpPr>
          <p:nvPr/>
        </p:nvCxnSpPr>
        <p:spPr bwMode="auto">
          <a:xfrm>
            <a:off x="2125663" y="5086350"/>
            <a:ext cx="529113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/>
          <p:cNvSpPr>
            <a:spLocks/>
          </p:cNvSpPr>
          <p:nvPr/>
        </p:nvSpPr>
        <p:spPr bwMode="auto">
          <a:xfrm>
            <a:off x="3846513" y="5221288"/>
            <a:ext cx="427037" cy="24288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답장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39961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641475"/>
            <a:ext cx="3365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2" name="타원 30"/>
          <p:cNvSpPr>
            <a:spLocks noChangeArrowheads="1"/>
          </p:cNvSpPr>
          <p:nvPr/>
        </p:nvSpPr>
        <p:spPr bwMode="auto">
          <a:xfrm>
            <a:off x="1882775" y="1982788"/>
            <a:ext cx="260350" cy="2587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963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작성자 아이디가 있던 게시물의 타입과 제목을 가져옴</a:t>
            </a: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메시지 보내기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987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각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메인 메뉴를 대표할 수 있는 이미지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본문의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내용에서 핵심이 되는 내용을 발췌해서 인용구로 표시</a:t>
            </a:r>
          </a:p>
          <a:p>
            <a:pPr eaLnBrk="1" latinLnBrk="1" hangingPunct="1">
              <a:buFontTx/>
              <a:buAutoNum type="arabicPeriod"/>
            </a:pP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988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989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990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994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41995" name="TextBox 21"/>
          <p:cNvSpPr txBox="1">
            <a:spLocks noChangeArrowheads="1"/>
          </p:cNvSpPr>
          <p:nvPr/>
        </p:nvSpPr>
        <p:spPr bwMode="auto">
          <a:xfrm>
            <a:off x="336550" y="1239838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쪽지</a:t>
            </a:r>
          </a:p>
        </p:txBody>
      </p:sp>
      <p:cxnSp>
        <p:nvCxnSpPr>
          <p:cNvPr id="41996" name="직선 연결선 24"/>
          <p:cNvCxnSpPr>
            <a:cxnSpLocks noChangeShapeType="1"/>
          </p:cNvCxnSpPr>
          <p:nvPr/>
        </p:nvCxnSpPr>
        <p:spPr bwMode="auto">
          <a:xfrm>
            <a:off x="382588" y="1597025"/>
            <a:ext cx="1357312" cy="1588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직선 연결선 26"/>
          <p:cNvCxnSpPr>
            <a:cxnSpLocks noChangeShapeType="1"/>
          </p:cNvCxnSpPr>
          <p:nvPr/>
        </p:nvCxnSpPr>
        <p:spPr bwMode="auto">
          <a:xfrm>
            <a:off x="1981200" y="1395413"/>
            <a:ext cx="0" cy="4697412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8" name="TextBox 28"/>
          <p:cNvSpPr txBox="1">
            <a:spLocks noChangeArrowheads="1"/>
          </p:cNvSpPr>
          <p:nvPr/>
        </p:nvSpPr>
        <p:spPr bwMode="auto">
          <a:xfrm>
            <a:off x="395288" y="1655763"/>
            <a:ext cx="869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받은 쪽지함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보낸 쪽지함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999" name="TextBox 22"/>
          <p:cNvSpPr txBox="1">
            <a:spLocks noChangeArrowheads="1"/>
          </p:cNvSpPr>
          <p:nvPr/>
        </p:nvSpPr>
        <p:spPr bwMode="auto">
          <a:xfrm>
            <a:off x="2000250" y="1282700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쪽지쓰기</a:t>
            </a:r>
          </a:p>
        </p:txBody>
      </p:sp>
      <p:sp>
        <p:nvSpPr>
          <p:cNvPr id="42000" name="직사각형 6"/>
          <p:cNvSpPr>
            <a:spLocks noChangeArrowheads="1"/>
          </p:cNvSpPr>
          <p:nvPr/>
        </p:nvSpPr>
        <p:spPr bwMode="auto">
          <a:xfrm>
            <a:off x="6729413" y="260350"/>
            <a:ext cx="473075" cy="4730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001" name="TextBox 5"/>
          <p:cNvSpPr txBox="1">
            <a:spLocks noChangeArrowheads="1"/>
          </p:cNvSpPr>
          <p:nvPr/>
        </p:nvSpPr>
        <p:spPr bwMode="auto">
          <a:xfrm>
            <a:off x="2033588" y="2362200"/>
            <a:ext cx="7425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받는 사람</a:t>
            </a:r>
            <a:endParaRPr lang="en-US" altLang="ko-KR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002" name="TextBox 7"/>
          <p:cNvSpPr txBox="1">
            <a:spLocks noChangeArrowheads="1"/>
          </p:cNvSpPr>
          <p:nvPr/>
        </p:nvSpPr>
        <p:spPr bwMode="auto">
          <a:xfrm>
            <a:off x="2751138" y="2362200"/>
            <a:ext cx="569912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김ㅇㅇ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Line"/>
          <p:cNvCxnSpPr>
            <a:cxnSpLocks/>
          </p:cNvCxnSpPr>
          <p:nvPr/>
        </p:nvCxnSpPr>
        <p:spPr bwMode="auto">
          <a:xfrm>
            <a:off x="2109788" y="2370138"/>
            <a:ext cx="529113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ne"/>
          <p:cNvCxnSpPr>
            <a:cxnSpLocks/>
          </p:cNvCxnSpPr>
          <p:nvPr/>
        </p:nvCxnSpPr>
        <p:spPr bwMode="auto">
          <a:xfrm>
            <a:off x="2125663" y="2720975"/>
            <a:ext cx="529113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5" name="TextBox 40"/>
          <p:cNvSpPr txBox="1">
            <a:spLocks noChangeArrowheads="1"/>
          </p:cNvSpPr>
          <p:nvPr/>
        </p:nvSpPr>
        <p:spPr bwMode="auto">
          <a:xfrm>
            <a:off x="2808288" y="1933575"/>
            <a:ext cx="4521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게시물 제목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Button"/>
          <p:cNvSpPr>
            <a:spLocks/>
          </p:cNvSpPr>
          <p:nvPr/>
        </p:nvSpPr>
        <p:spPr bwMode="auto">
          <a:xfrm>
            <a:off x="2125663" y="1984375"/>
            <a:ext cx="569912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기부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2007" name="TextBox 42"/>
          <p:cNvSpPr txBox="1">
            <a:spLocks noChangeArrowheads="1"/>
          </p:cNvSpPr>
          <p:nvPr/>
        </p:nvSpPr>
        <p:spPr bwMode="auto">
          <a:xfrm>
            <a:off x="2133600" y="2792413"/>
            <a:ext cx="54117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본문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Line"/>
          <p:cNvCxnSpPr>
            <a:cxnSpLocks/>
          </p:cNvCxnSpPr>
          <p:nvPr/>
        </p:nvCxnSpPr>
        <p:spPr bwMode="auto">
          <a:xfrm>
            <a:off x="2125663" y="4879975"/>
            <a:ext cx="529113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9" name="TextBox 27"/>
          <p:cNvSpPr txBox="1">
            <a:spLocks noChangeArrowheads="1"/>
          </p:cNvSpPr>
          <p:nvPr/>
        </p:nvSpPr>
        <p:spPr bwMode="auto">
          <a:xfrm>
            <a:off x="6681788" y="4905375"/>
            <a:ext cx="820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0 / 1000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4354513" y="5010150"/>
            <a:ext cx="541337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보내기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30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아이디찾기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3384550" y="3432175"/>
            <a:ext cx="1787525" cy="242888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3384550" y="2636838"/>
            <a:ext cx="1787525" cy="2873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384550" y="3022600"/>
            <a:ext cx="1787525" cy="288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086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087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088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092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grpSp>
        <p:nvGrpSpPr>
          <p:cNvPr id="46093" name="그룹 4"/>
          <p:cNvGrpSpPr>
            <a:grpSpLocks/>
          </p:cNvGrpSpPr>
          <p:nvPr/>
        </p:nvGrpSpPr>
        <p:grpSpPr bwMode="auto">
          <a:xfrm>
            <a:off x="3482976" y="2097088"/>
            <a:ext cx="1008609" cy="285750"/>
            <a:chOff x="3539634" y="1737255"/>
            <a:chExt cx="1007342" cy="285453"/>
          </a:xfrm>
        </p:grpSpPr>
        <p:sp>
          <p:nvSpPr>
            <p:cNvPr id="46095" name="TextBox 22"/>
            <p:cNvSpPr txBox="1">
              <a:spLocks noChangeArrowheads="1"/>
            </p:cNvSpPr>
            <p:nvPr/>
          </p:nvSpPr>
          <p:spPr bwMode="auto">
            <a:xfrm>
              <a:off x="3539634" y="1737255"/>
              <a:ext cx="1007342" cy="27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eaLnBrk="1" latinLnBrk="1" hangingPunct="1"/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아이디 찾기</a:t>
              </a:r>
            </a:p>
          </p:txBody>
        </p:sp>
        <p:cxnSp>
          <p:nvCxnSpPr>
            <p:cNvPr id="72" name="Line"/>
            <p:cNvCxnSpPr>
              <a:cxnSpLocks/>
            </p:cNvCxnSpPr>
            <p:nvPr/>
          </p:nvCxnSpPr>
          <p:spPr bwMode="auto">
            <a:xfrm>
              <a:off x="3539634" y="2022708"/>
              <a:ext cx="9877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94" name="TextBox 23"/>
          <p:cNvSpPr txBox="1">
            <a:spLocks noChangeArrowheads="1"/>
          </p:cNvSpPr>
          <p:nvPr/>
        </p:nvSpPr>
        <p:spPr bwMode="auto">
          <a:xfrm>
            <a:off x="2752725" y="2593975"/>
            <a:ext cx="568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cxnSp>
        <p:nvCxnSpPr>
          <p:cNvPr id="17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3384550" y="3714750"/>
            <a:ext cx="1787525" cy="242888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3384550" y="2636838"/>
            <a:ext cx="1787525" cy="2873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384550" y="3022600"/>
            <a:ext cx="1787525" cy="288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134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135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136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140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grpSp>
        <p:nvGrpSpPr>
          <p:cNvPr id="48141" name="그룹 4"/>
          <p:cNvGrpSpPr>
            <a:grpSpLocks/>
          </p:cNvGrpSpPr>
          <p:nvPr/>
        </p:nvGrpSpPr>
        <p:grpSpPr bwMode="auto">
          <a:xfrm>
            <a:off x="3482974" y="2097088"/>
            <a:ext cx="1162498" cy="285750"/>
            <a:chOff x="3539634" y="1737255"/>
            <a:chExt cx="1161099" cy="285453"/>
          </a:xfrm>
        </p:grpSpPr>
        <p:sp>
          <p:nvSpPr>
            <p:cNvPr id="48144" name="TextBox 22"/>
            <p:cNvSpPr txBox="1">
              <a:spLocks noChangeArrowheads="1"/>
            </p:cNvSpPr>
            <p:nvPr/>
          </p:nvSpPr>
          <p:spPr bwMode="auto">
            <a:xfrm>
              <a:off x="3539634" y="1737255"/>
              <a:ext cx="1161099" cy="27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eaLnBrk="1" latinLnBrk="1" hangingPunct="1"/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비밀번호 찾기</a:t>
              </a:r>
            </a:p>
          </p:txBody>
        </p:sp>
        <p:cxnSp>
          <p:nvCxnSpPr>
            <p:cNvPr id="72" name="Line"/>
            <p:cNvCxnSpPr>
              <a:cxnSpLocks/>
            </p:cNvCxnSpPr>
            <p:nvPr/>
          </p:nvCxnSpPr>
          <p:spPr bwMode="auto">
            <a:xfrm flipV="1">
              <a:off x="3539634" y="2014778"/>
              <a:ext cx="1138453" cy="7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42" name="TextBox 23"/>
          <p:cNvSpPr txBox="1">
            <a:spLocks noChangeArrowheads="1"/>
          </p:cNvSpPr>
          <p:nvPr/>
        </p:nvSpPr>
        <p:spPr bwMode="auto">
          <a:xfrm>
            <a:off x="2752725" y="2593975"/>
            <a:ext cx="5683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아이디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3384550" y="3357563"/>
            <a:ext cx="1787525" cy="2873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179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180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181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185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grpSp>
        <p:nvGrpSpPr>
          <p:cNvPr id="50186" name="그룹 4"/>
          <p:cNvGrpSpPr>
            <a:grpSpLocks/>
          </p:cNvGrpSpPr>
          <p:nvPr/>
        </p:nvGrpSpPr>
        <p:grpSpPr bwMode="auto">
          <a:xfrm>
            <a:off x="3559176" y="1412875"/>
            <a:ext cx="854721" cy="285750"/>
            <a:chOff x="3539634" y="1737255"/>
            <a:chExt cx="855207" cy="285453"/>
          </a:xfrm>
        </p:grpSpPr>
        <p:sp>
          <p:nvSpPr>
            <p:cNvPr id="50207" name="TextBox 22"/>
            <p:cNvSpPr txBox="1">
              <a:spLocks noChangeArrowheads="1"/>
            </p:cNvSpPr>
            <p:nvPr/>
          </p:nvSpPr>
          <p:spPr bwMode="auto">
            <a:xfrm>
              <a:off x="3539634" y="1737255"/>
              <a:ext cx="855207" cy="27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eaLnBrk="1" latinLnBrk="1" hangingPunct="1"/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이용 약관</a:t>
              </a:r>
            </a:p>
          </p:txBody>
        </p:sp>
        <p:cxnSp>
          <p:nvCxnSpPr>
            <p:cNvPr id="72" name="Line"/>
            <p:cNvCxnSpPr>
              <a:cxnSpLocks/>
            </p:cNvCxnSpPr>
            <p:nvPr/>
          </p:nvCxnSpPr>
          <p:spPr bwMode="auto">
            <a:xfrm>
              <a:off x="3539634" y="2022708"/>
              <a:ext cx="749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87" name="TextBox 24"/>
          <p:cNvSpPr txBox="1">
            <a:spLocks noChangeArrowheads="1"/>
          </p:cNvSpPr>
          <p:nvPr/>
        </p:nvSpPr>
        <p:spPr bwMode="auto">
          <a:xfrm>
            <a:off x="2505075" y="1916113"/>
            <a:ext cx="40639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이용약관 및 개인정보수집 및 이용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쇼핑정보 수신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에 모두 동의합니다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18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373313" y="2058988"/>
            <a:ext cx="131762" cy="130175"/>
            <a:chOff x="554563" y="2632644"/>
            <a:chExt cx="131556" cy="131556"/>
          </a:xfrm>
        </p:grpSpPr>
        <p:sp>
          <p:nvSpPr>
            <p:cNvPr id="30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206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147483646 w 275"/>
                <a:gd name="T1" fmla="*/ 0 h 275"/>
                <a:gd name="T2" fmla="*/ 0 w 275"/>
                <a:gd name="T3" fmla="*/ 2147483646 h 275"/>
                <a:gd name="T4" fmla="*/ 0 w 275"/>
                <a:gd name="T5" fmla="*/ 0 h 275"/>
                <a:gd name="T6" fmla="*/ 2147483646 w 275"/>
                <a:gd name="T7" fmla="*/ 2147483646 h 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189" name="그룹 10"/>
          <p:cNvGrpSpPr>
            <a:grpSpLocks/>
          </p:cNvGrpSpPr>
          <p:nvPr/>
        </p:nvGrpSpPr>
        <p:grpSpPr bwMode="auto">
          <a:xfrm>
            <a:off x="2317750" y="2314575"/>
            <a:ext cx="3770313" cy="2814638"/>
            <a:chOff x="2317193" y="2314398"/>
            <a:chExt cx="3770946" cy="2815052"/>
          </a:xfrm>
        </p:grpSpPr>
        <p:grpSp>
          <p:nvGrpSpPr>
            <p:cNvPr id="50193" name="그룹 8"/>
            <p:cNvGrpSpPr>
              <a:grpSpLocks/>
            </p:cNvGrpSpPr>
            <p:nvPr/>
          </p:nvGrpSpPr>
          <p:grpSpPr bwMode="auto">
            <a:xfrm>
              <a:off x="2317193" y="2314398"/>
              <a:ext cx="3770946" cy="2748276"/>
              <a:chOff x="2554931" y="2750555"/>
              <a:chExt cx="3770946" cy="2748276"/>
            </a:xfrm>
          </p:grpSpPr>
          <p:sp>
            <p:nvSpPr>
              <p:cNvPr id="3" name="직사각형 2"/>
              <p:cNvSpPr/>
              <p:nvPr/>
            </p:nvSpPr>
            <p:spPr bwMode="auto">
              <a:xfrm>
                <a:off x="2616854" y="3142726"/>
                <a:ext cx="3709023" cy="65097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약관 내용</a:t>
                </a:r>
              </a:p>
            </p:txBody>
          </p:sp>
          <p:sp>
            <p:nvSpPr>
              <p:cNvPr id="50200" name="TextBox 23"/>
              <p:cNvSpPr txBox="1">
                <a:spLocks noChangeArrowheads="1"/>
              </p:cNvSpPr>
              <p:nvPr/>
            </p:nvSpPr>
            <p:spPr bwMode="auto">
              <a:xfrm>
                <a:off x="2554931" y="2750555"/>
                <a:ext cx="110479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이용약관 동의 </a:t>
                </a:r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*</a:t>
                </a:r>
              </a:p>
            </p:txBody>
          </p:sp>
          <p:grpSp>
            <p:nvGrpSpPr>
              <p:cNvPr id="5020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  <p:cNvGrpSpPr>
                <a:grpSpLocks/>
              </p:cNvGrpSpPr>
              <p:nvPr>
                <p:custDataLst>
                  <p:tags r:id="rId5"/>
                </p:custDataLst>
              </p:nvPr>
            </p:nvGrpSpPr>
            <p:grpSpPr bwMode="auto">
              <a:xfrm>
                <a:off x="5586179" y="3932357"/>
                <a:ext cx="739698" cy="1566474"/>
                <a:chOff x="576252" y="1176726"/>
                <a:chExt cx="739698" cy="1566474"/>
              </a:xfrm>
            </p:grpSpPr>
            <p:sp>
              <p:nvSpPr>
                <p:cNvPr id="21" name="Box" descr="&lt;SmartSettings&gt;&lt;SmartResize anchorLeft=&quot;Absolute&quot; anchorTop=&quot;None&quot; anchorRight=&quot;Non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90370" y="1215892"/>
                  <a:ext cx="131784" cy="13178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900" dirty="0" smtClean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203" name="Label" descr="&lt;SmartSettings&gt;&lt;SmartResize anchorLeft=&quot;Absolute&quot; anchorTop=&quot;Absolute&quot; anchorRight=&quot;Absolute&quot; anchorBottom=&quot;Absolute&quot; /&gt;&lt;/SmartSettings&gt;"/>
                <p:cNvSpPr txBox="1">
                  <a:spLocks noChangeArrowhead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821969" y="1176726"/>
                  <a:ext cx="493981" cy="212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3152" tIns="36576" rIns="73152" bIns="36576" anchor="ctr">
                  <a:spAutoFit/>
                </a:bodyPr>
                <a:lstStyle>
                  <a:lvl1pPr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1pPr>
                  <a:lvl2pPr marL="742950" indent="-285750"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2pPr>
                  <a:lvl3pPr marL="1143000" indent="-228600"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3pPr>
                  <a:lvl4pPr marL="1600200" indent="-228600"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4pPr>
                  <a:lvl5pPr marL="2057400" indent="-228600"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Gulim" pitchFamily="50" charset="-127"/>
                      <a:ea typeface="Gulim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900">
                      <a:solidFill>
                        <a:srgbClr val="5F5F5F"/>
                      </a:solidFill>
                      <a:latin typeface="맑은 고딕" pitchFamily="50" charset="-127"/>
                      <a:ea typeface="맑은 고딕" pitchFamily="50" charset="-127"/>
                      <a:cs typeface="Segoe UI" pitchFamily="34" charset="0"/>
                    </a:rPr>
                    <a:t>동의함</a:t>
                  </a:r>
                  <a:endParaRPr lang="en-US" sz="90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endParaRPr>
                </a:p>
              </p:txBody>
            </p:sp>
            <p:sp>
              <p:nvSpPr>
                <p:cNvPr id="50204" name="Check" descr="&lt;Tags&gt;&lt;SMARTRESIZEANCHORS&gt;None,None,Absolute,None&lt;/SMARTRESIZEANCHORS&gt;&lt;/Tags&gt;" hidden="1"/>
                <p:cNvSpPr>
                  <a:spLocks noEditPoints="1"/>
                </p:cNvSpPr>
                <p:nvPr/>
              </p:nvSpPr>
              <p:spPr bwMode="auto">
                <a:xfrm>
                  <a:off x="576252" y="2653644"/>
                  <a:ext cx="88178" cy="89556"/>
                </a:xfrm>
                <a:custGeom>
                  <a:avLst/>
                  <a:gdLst>
                    <a:gd name="T0" fmla="*/ 2147483646 w 275"/>
                    <a:gd name="T1" fmla="*/ 0 h 275"/>
                    <a:gd name="T2" fmla="*/ 0 w 275"/>
                    <a:gd name="T3" fmla="*/ 2147483646 h 275"/>
                    <a:gd name="T4" fmla="*/ 0 w 275"/>
                    <a:gd name="T5" fmla="*/ 0 h 275"/>
                    <a:gd name="T6" fmla="*/ 2147483646 w 275"/>
                    <a:gd name="T7" fmla="*/ 2147483646 h 2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75" h="275">
                      <a:moveTo>
                        <a:pt x="275" y="0"/>
                      </a:moveTo>
                      <a:lnTo>
                        <a:pt x="0" y="275"/>
                      </a:lnTo>
                      <a:moveTo>
                        <a:pt x="0" y="0"/>
                      </a:moveTo>
                      <a:lnTo>
                        <a:pt x="275" y="275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5" name="직사각형 34"/>
            <p:cNvSpPr/>
            <p:nvPr/>
          </p:nvSpPr>
          <p:spPr bwMode="auto">
            <a:xfrm>
              <a:off x="2379116" y="4100599"/>
              <a:ext cx="3709023" cy="6366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약관 내용</a:t>
              </a:r>
            </a:p>
          </p:txBody>
        </p:sp>
        <p:sp>
          <p:nvSpPr>
            <p:cNvPr id="50195" name="TextBox 35"/>
            <p:cNvSpPr txBox="1">
              <a:spLocks noChangeArrowheads="1"/>
            </p:cNvSpPr>
            <p:nvPr/>
          </p:nvSpPr>
          <p:spPr bwMode="auto">
            <a:xfrm>
              <a:off x="2317193" y="3708566"/>
              <a:ext cx="18325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개인정보수집 및 이용 동의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*</a:t>
              </a:r>
            </a:p>
          </p:txBody>
        </p:sp>
        <p:grpSp>
          <p:nvGrpSpPr>
            <p:cNvPr id="50196" name="그룹 9"/>
            <p:cNvGrpSpPr>
              <a:grpSpLocks/>
            </p:cNvGrpSpPr>
            <p:nvPr/>
          </p:nvGrpSpPr>
          <p:grpSpPr bwMode="auto">
            <a:xfrm>
              <a:off x="5446247" y="4917083"/>
              <a:ext cx="625537" cy="212367"/>
              <a:chOff x="5446247" y="4917083"/>
              <a:chExt cx="625537" cy="212367"/>
            </a:xfrm>
          </p:grpSpPr>
          <p:sp>
            <p:nvSpPr>
              <p:cNvPr id="3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446681" y="4956387"/>
                <a:ext cx="131784" cy="13336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0198" name="Label" descr="&lt;SmartSettings&gt;&lt;SmartResize anchorLeft=&quot;Absolute&quot; anchorTop=&quot;Absolute&quot; anchorRight=&quot;Absolute&quot; anchorBottom=&quot;Absolute&quot; /&gt;&lt;/SmartSettings&gt;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577803" y="4917083"/>
                <a:ext cx="493981" cy="212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152" tIns="36576" rIns="73152" bIns="36576" anchor="ctr">
                <a:spAutoFit/>
              </a:bodyPr>
              <a:lstStyle>
                <a:lvl1pPr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eaLnBrk="1" hangingPunct="1"/>
                <a:r>
                  <a:rPr lang="ko-KR" altLang="en-US" sz="90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동의함</a:t>
                </a:r>
                <a:endParaRPr lang="en-US" sz="90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</p:txBody>
          </p:sp>
        </p:grpSp>
      </p:grpSp>
      <p:sp>
        <p:nvSpPr>
          <p:cNvPr id="50190" name="Check" descr="&lt;Tags&gt;&lt;SMARTRESIZEANCHORS&gt;None,None,Absolute,None&lt;/SMARTRESIZEANCHORS&gt;&lt;/Tags&gt;" hidden="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348288" y="6367463"/>
            <a:ext cx="88900" cy="88900"/>
          </a:xfrm>
          <a:custGeom>
            <a:avLst/>
            <a:gdLst>
              <a:gd name="T0" fmla="*/ 2147483646 w 275"/>
              <a:gd name="T1" fmla="*/ 0 h 275"/>
              <a:gd name="T2" fmla="*/ 0 w 275"/>
              <a:gd name="T3" fmla="*/ 2147483646 h 275"/>
              <a:gd name="T4" fmla="*/ 0 w 275"/>
              <a:gd name="T5" fmla="*/ 0 h 275"/>
              <a:gd name="T6" fmla="*/ 2147483646 w 275"/>
              <a:gd name="T7" fmla="*/ 2147483646 h 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4219575" y="5475288"/>
            <a:ext cx="427038" cy="24288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3505200" y="5475288"/>
            <a:ext cx="428625" cy="24288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33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 txBox="1">
            <a:spLocks noChangeArrowheads="1"/>
          </p:cNvSpPr>
          <p:nvPr/>
        </p:nvSpPr>
        <p:spPr bwMode="auto">
          <a:xfrm>
            <a:off x="8585200" y="260350"/>
            <a:ext cx="1254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27" name="TextBox 11"/>
          <p:cNvSpPr txBox="1">
            <a:spLocks noChangeArrowheads="1"/>
          </p:cNvSpPr>
          <p:nvPr/>
        </p:nvSpPr>
        <p:spPr bwMode="auto">
          <a:xfrm>
            <a:off x="2887663" y="377825"/>
            <a:ext cx="139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l  l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425450" y="293688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229" name="Picture 21" descr="C:\Users\John\Desktop\아이콘\iconmonstr-bell-2-2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381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TextBox 4"/>
          <p:cNvSpPr txBox="1">
            <a:spLocks noChangeArrowheads="1"/>
          </p:cNvSpPr>
          <p:nvPr/>
        </p:nvSpPr>
        <p:spPr bwMode="auto">
          <a:xfrm>
            <a:off x="6965950" y="260350"/>
            <a:ext cx="290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33" name="Rectangle 4"/>
          <p:cNvSpPr>
            <a:spLocks noChangeArrowheads="1"/>
          </p:cNvSpPr>
          <p:nvPr/>
        </p:nvSpPr>
        <p:spPr bwMode="auto">
          <a:xfrm>
            <a:off x="415925" y="765175"/>
            <a:ext cx="7273925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재능기부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재능교환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grpSp>
        <p:nvGrpSpPr>
          <p:cNvPr id="52234" name="그룹 4"/>
          <p:cNvGrpSpPr>
            <a:grpSpLocks/>
          </p:cNvGrpSpPr>
          <p:nvPr/>
        </p:nvGrpSpPr>
        <p:grpSpPr bwMode="auto">
          <a:xfrm>
            <a:off x="3559176" y="1412875"/>
            <a:ext cx="854721" cy="285750"/>
            <a:chOff x="3539634" y="1737255"/>
            <a:chExt cx="855207" cy="285453"/>
          </a:xfrm>
        </p:grpSpPr>
        <p:sp>
          <p:nvSpPr>
            <p:cNvPr id="52265" name="TextBox 22"/>
            <p:cNvSpPr txBox="1">
              <a:spLocks noChangeArrowheads="1"/>
            </p:cNvSpPr>
            <p:nvPr/>
          </p:nvSpPr>
          <p:spPr bwMode="auto">
            <a:xfrm>
              <a:off x="3539634" y="1737255"/>
              <a:ext cx="855207" cy="27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eaLnBrk="1" latinLnBrk="1" hangingPunct="1"/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회원 가입</a:t>
              </a:r>
            </a:p>
          </p:txBody>
        </p:sp>
        <p:cxnSp>
          <p:nvCxnSpPr>
            <p:cNvPr id="72" name="Line"/>
            <p:cNvCxnSpPr>
              <a:cxnSpLocks/>
            </p:cNvCxnSpPr>
            <p:nvPr/>
          </p:nvCxnSpPr>
          <p:spPr bwMode="auto">
            <a:xfrm>
              <a:off x="3539634" y="2022708"/>
              <a:ext cx="749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35" name="Check" descr="&lt;Tags&gt;&lt;SMARTRESIZEANCHORS&gt;None,None,Absolute,None&lt;/SMARTRESIZEANCHORS&gt;&lt;/Tags&gt;" hidden="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348288" y="6367463"/>
            <a:ext cx="88900" cy="88900"/>
          </a:xfrm>
          <a:custGeom>
            <a:avLst/>
            <a:gdLst>
              <a:gd name="T0" fmla="*/ 2147483646 w 275"/>
              <a:gd name="T1" fmla="*/ 0 h 275"/>
              <a:gd name="T2" fmla="*/ 0 w 275"/>
              <a:gd name="T3" fmla="*/ 2147483646 h 275"/>
              <a:gd name="T4" fmla="*/ 0 w 275"/>
              <a:gd name="T5" fmla="*/ 0 h 275"/>
              <a:gd name="T6" fmla="*/ 2147483646 w 275"/>
              <a:gd name="T7" fmla="*/ 2147483646 h 2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4219575" y="419303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BFBFB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3505200" y="4192588"/>
            <a:ext cx="428625" cy="24288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2238" name="TextBox 33"/>
          <p:cNvSpPr txBox="1">
            <a:spLocks noChangeArrowheads="1"/>
          </p:cNvSpPr>
          <p:nvPr/>
        </p:nvSpPr>
        <p:spPr bwMode="auto">
          <a:xfrm>
            <a:off x="2293938" y="2078038"/>
            <a:ext cx="677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*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3463925" y="2174875"/>
            <a:ext cx="1787525" cy="2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40" name="TextBox 38"/>
          <p:cNvSpPr txBox="1">
            <a:spLocks noChangeArrowheads="1"/>
          </p:cNvSpPr>
          <p:nvPr/>
        </p:nvSpPr>
        <p:spPr bwMode="auto">
          <a:xfrm>
            <a:off x="2293938" y="2416175"/>
            <a:ext cx="80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*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3463925" y="2513013"/>
            <a:ext cx="1787525" cy="2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42" name="TextBox 44"/>
          <p:cNvSpPr txBox="1">
            <a:spLocks noChangeArrowheads="1"/>
          </p:cNvSpPr>
          <p:nvPr/>
        </p:nvSpPr>
        <p:spPr bwMode="auto">
          <a:xfrm>
            <a:off x="2293938" y="2754313"/>
            <a:ext cx="114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비밀번호 확인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* 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3463925" y="2851150"/>
            <a:ext cx="1787525" cy="2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44" name="TextBox 46"/>
          <p:cNvSpPr txBox="1">
            <a:spLocks noChangeArrowheads="1"/>
          </p:cNvSpPr>
          <p:nvPr/>
        </p:nvSpPr>
        <p:spPr bwMode="auto">
          <a:xfrm>
            <a:off x="5346700" y="2155825"/>
            <a:ext cx="1452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영문소문자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4~16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45" name="TextBox 40"/>
          <p:cNvSpPr txBox="1">
            <a:spLocks noChangeArrowheads="1"/>
          </p:cNvSpPr>
          <p:nvPr/>
        </p:nvSpPr>
        <p:spPr bwMode="auto">
          <a:xfrm>
            <a:off x="7905750" y="1052513"/>
            <a:ext cx="18573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필수입력칸을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입력하지 않을 경우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ㅇㅇㅇ을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입력해주세요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메시지를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입력칸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우측에 출력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선택 클릭 시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목록 출력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회원가입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완료시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이동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46" name="TextBox 49"/>
          <p:cNvSpPr txBox="1">
            <a:spLocks noChangeArrowheads="1"/>
          </p:cNvSpPr>
          <p:nvPr/>
        </p:nvSpPr>
        <p:spPr bwMode="auto">
          <a:xfrm>
            <a:off x="2293938" y="3092450"/>
            <a:ext cx="592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* 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463925" y="3189288"/>
            <a:ext cx="1787525" cy="215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52" name="TextBox 57"/>
          <p:cNvSpPr txBox="1">
            <a:spLocks noChangeArrowheads="1"/>
          </p:cNvSpPr>
          <p:nvPr/>
        </p:nvSpPr>
        <p:spPr bwMode="auto">
          <a:xfrm>
            <a:off x="2307308" y="3494088"/>
            <a:ext cx="623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*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463925" y="3585399"/>
            <a:ext cx="1793875" cy="2174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264" name="TextBox 81"/>
          <p:cNvSpPr txBox="1">
            <a:spLocks noChangeArrowheads="1"/>
          </p:cNvSpPr>
          <p:nvPr/>
        </p:nvSpPr>
        <p:spPr bwMode="auto">
          <a:xfrm>
            <a:off x="5346700" y="2503488"/>
            <a:ext cx="3117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(영문 대소문자/숫자/특수문자 중 2가지 이상 조합, 10자~16자)</a:t>
            </a:r>
          </a:p>
        </p:txBody>
      </p:sp>
      <p:cxnSp>
        <p:nvCxnSpPr>
          <p:cNvPr id="45" name="직선 화살표 연결선 3"/>
          <p:cNvCxnSpPr>
            <a:cxnSpLocks noChangeShapeType="1"/>
          </p:cNvCxnSpPr>
          <p:nvPr/>
        </p:nvCxnSpPr>
        <p:spPr bwMode="auto">
          <a:xfrm>
            <a:off x="4278313" y="500857"/>
            <a:ext cx="530671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1"/>
          <p:cNvSpPr txBox="1">
            <a:spLocks noChangeArrowheads="1"/>
          </p:cNvSpPr>
          <p:nvPr/>
        </p:nvSpPr>
        <p:spPr bwMode="auto">
          <a:xfrm>
            <a:off x="4713627" y="377825"/>
            <a:ext cx="2230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환영합니다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8588" y="115888"/>
            <a:ext cx="7704137" cy="6626225"/>
            <a:chOff x="595684" y="1261242"/>
            <a:chExt cx="6668462" cy="4352545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4" y="1612657"/>
              <a:ext cx="6668462" cy="40011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4" y="1261242"/>
              <a:ext cx="6668462" cy="3524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192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058262" y="1463313"/>
              <a:ext cx="129152" cy="74054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2147483646 h 309"/>
                <a:gd name="T6" fmla="*/ 2147483646 w 415"/>
                <a:gd name="T7" fmla="*/ 2147483646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9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081628" y="1308052"/>
              <a:ext cx="85186" cy="62581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1377541" y="1421829"/>
              <a:ext cx="5603542" cy="1564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195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443032" y="1456534"/>
              <a:ext cx="81064" cy="87613"/>
            </a:xfrm>
            <a:custGeom>
              <a:avLst/>
              <a:gdLst>
                <a:gd name="T0" fmla="*/ 2147483646 w 260"/>
                <a:gd name="T1" fmla="*/ 2147483646 h 367"/>
                <a:gd name="T2" fmla="*/ 2147483646 w 260"/>
                <a:gd name="T3" fmla="*/ 2147483646 h 367"/>
                <a:gd name="T4" fmla="*/ 2147483646 w 260"/>
                <a:gd name="T5" fmla="*/ 2147483646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2147483646 h 367"/>
                <a:gd name="T14" fmla="*/ 2147483646 w 260"/>
                <a:gd name="T15" fmla="*/ 2147483646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196" name="Navigation Buttons"/>
            <p:cNvGrpSpPr>
              <a:grpSpLocks/>
            </p:cNvGrpSpPr>
            <p:nvPr/>
          </p:nvGrpSpPr>
          <p:grpSpPr bwMode="auto">
            <a:xfrm>
              <a:off x="704660" y="1443495"/>
              <a:ext cx="555082" cy="113689"/>
              <a:chOff x="704660" y="1443495"/>
              <a:chExt cx="555082" cy="113689"/>
            </a:xfrm>
          </p:grpSpPr>
          <p:sp>
            <p:nvSpPr>
              <p:cNvPr id="6197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04660" y="1460705"/>
                <a:ext cx="131900" cy="79269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147483646 h 332"/>
                  <a:gd name="T4" fmla="*/ 2147483646 w 423"/>
                  <a:gd name="T5" fmla="*/ 0 h 332"/>
                  <a:gd name="T6" fmla="*/ 2147483646 w 423"/>
                  <a:gd name="T7" fmla="*/ 2147483646 h 332"/>
                  <a:gd name="T8" fmla="*/ 2147483646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98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13502" y="1460706"/>
                <a:ext cx="131900" cy="79269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147483646 h 332"/>
                  <a:gd name="T4" fmla="*/ 2147483646 w 423"/>
                  <a:gd name="T5" fmla="*/ 2147483646 h 332"/>
                  <a:gd name="T6" fmla="*/ 2147483646 w 423"/>
                  <a:gd name="T7" fmla="*/ 2147483646 h 332"/>
                  <a:gd name="T8" fmla="*/ 0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99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122346" y="1443495"/>
                <a:ext cx="137396" cy="113689"/>
              </a:xfrm>
              <a:custGeom>
                <a:avLst/>
                <a:gdLst>
                  <a:gd name="T0" fmla="*/ 2147483646 w 441"/>
                  <a:gd name="T1" fmla="*/ 2147483646 h 474"/>
                  <a:gd name="T2" fmla="*/ 2147483646 w 441"/>
                  <a:gd name="T3" fmla="*/ 2147483646 h 474"/>
                  <a:gd name="T4" fmla="*/ 2147483646 w 441"/>
                  <a:gd name="T5" fmla="*/ 2147483646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2147483646 w 441"/>
                  <a:gd name="T11" fmla="*/ 2147483646 h 474"/>
                  <a:gd name="T12" fmla="*/ 2147483646 w 441"/>
                  <a:gd name="T13" fmla="*/ 2147483646 h 474"/>
                  <a:gd name="T14" fmla="*/ 2147483646 w 441"/>
                  <a:gd name="T15" fmla="*/ 2147483646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9" name="Modal Dialog Overlay"/>
          <p:cNvSpPr>
            <a:spLocks/>
          </p:cNvSpPr>
          <p:nvPr/>
        </p:nvSpPr>
        <p:spPr bwMode="auto">
          <a:xfrm>
            <a:off x="128588" y="654050"/>
            <a:ext cx="7704137" cy="687388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148" name="TextBox 61"/>
          <p:cNvSpPr txBox="1">
            <a:spLocks noChangeArrowheads="1"/>
          </p:cNvSpPr>
          <p:nvPr/>
        </p:nvSpPr>
        <p:spPr bwMode="auto">
          <a:xfrm>
            <a:off x="3548063" y="765175"/>
            <a:ext cx="126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header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49" name="그룹 136"/>
          <p:cNvGrpSpPr>
            <a:grpSpLocks/>
          </p:cNvGrpSpPr>
          <p:nvPr/>
        </p:nvGrpSpPr>
        <p:grpSpPr bwMode="auto">
          <a:xfrm>
            <a:off x="384175" y="3573463"/>
            <a:ext cx="7208838" cy="1320800"/>
            <a:chOff x="1147686" y="4844017"/>
            <a:chExt cx="5957317" cy="1321287"/>
          </a:xfrm>
        </p:grpSpPr>
        <p:grpSp>
          <p:nvGrpSpPr>
            <p:cNvPr id="6160" name="그룹 134"/>
            <p:cNvGrpSpPr>
              <a:grpSpLocks/>
            </p:cNvGrpSpPr>
            <p:nvPr/>
          </p:nvGrpSpPr>
          <p:grpSpPr bwMode="auto">
            <a:xfrm>
              <a:off x="3501918" y="4844017"/>
              <a:ext cx="1202105" cy="1321287"/>
              <a:chOff x="3105506" y="4844017"/>
              <a:chExt cx="1202104" cy="1321287"/>
            </a:xfrm>
          </p:grpSpPr>
          <p:grpSp>
            <p:nvGrpSpPr>
              <p:cNvPr id="618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>
                <a:grpSpLocks/>
              </p:cNvGrpSpPr>
              <p:nvPr>
                <p:custDataLst>
                  <p:tags r:id="rId18"/>
                </p:custDataLst>
              </p:nvPr>
            </p:nvGrpSpPr>
            <p:grpSpPr bwMode="auto">
              <a:xfrm>
                <a:off x="3105506" y="4844017"/>
                <a:ext cx="1202104" cy="1321287"/>
                <a:chOff x="595686" y="1261242"/>
                <a:chExt cx="1828800" cy="2375970"/>
              </a:xfrm>
            </p:grpSpPr>
            <p:sp>
              <p:nvSpPr>
                <p:cNvPr id="114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6630" y="1261242"/>
                  <a:ext cx="1828178" cy="42836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2860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900" dirty="0" smtClean="0">
                      <a:solidFill>
                        <a:srgbClr val="5F5F5F"/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rPr>
                    <a:t>재능교환</a:t>
                  </a: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8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2193278" y="1437891"/>
                  <a:ext cx="111097" cy="74222"/>
                </a:xfrm>
                <a:custGeom>
                  <a:avLst/>
                  <a:gdLst>
                    <a:gd name="T0" fmla="*/ 0 w 197"/>
                    <a:gd name="T1" fmla="*/ 0 h 115"/>
                    <a:gd name="T2" fmla="*/ 2147483646 w 197"/>
                    <a:gd name="T3" fmla="*/ 2147483646 h 115"/>
                    <a:gd name="T4" fmla="*/ 2147483646 w 197"/>
                    <a:gd name="T5" fmla="*/ 0 h 1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6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6630" y="1689602"/>
                  <a:ext cx="1828178" cy="194761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186" name="Bulleted List"/>
              <p:cNvSpPr txBox="1">
                <a:spLocks noChangeArrowheads="1"/>
              </p:cNvSpPr>
              <p:nvPr/>
            </p:nvSpPr>
            <p:spPr bwMode="auto">
              <a:xfrm>
                <a:off x="3199912" y="5171534"/>
                <a:ext cx="551290" cy="92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152" tIns="36576" rIns="73152" bIns="36576">
                <a:spAutoFit/>
              </a:bodyPr>
              <a:lstStyle>
                <a:lvl1pPr marL="171450" indent="-1714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예술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스포츠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언어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컴퓨터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기타</a:t>
                </a:r>
                <a:endParaRPr 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</p:txBody>
          </p:sp>
        </p:grpSp>
        <p:grpSp>
          <p:nvGrpSpPr>
            <p:cNvPr id="6161" name="그룹 129"/>
            <p:cNvGrpSpPr>
              <a:grpSpLocks/>
            </p:cNvGrpSpPr>
            <p:nvPr/>
          </p:nvGrpSpPr>
          <p:grpSpPr bwMode="auto">
            <a:xfrm>
              <a:off x="4701340" y="4844017"/>
              <a:ext cx="1202105" cy="1321287"/>
              <a:chOff x="4880992" y="4844017"/>
              <a:chExt cx="1202104" cy="1321287"/>
            </a:xfrm>
          </p:grpSpPr>
          <p:grpSp>
            <p:nvGrpSpPr>
              <p:cNvPr id="618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>
                <a:grpSpLocks/>
              </p:cNvGrpSpPr>
              <p:nvPr>
                <p:custDataLst>
                  <p:tags r:id="rId14"/>
                </p:custDataLst>
              </p:nvPr>
            </p:nvGrpSpPr>
            <p:grpSpPr bwMode="auto">
              <a:xfrm>
                <a:off x="4880992" y="4844017"/>
                <a:ext cx="1202104" cy="1321287"/>
                <a:chOff x="595686" y="1261242"/>
                <a:chExt cx="1828800" cy="2375970"/>
              </a:xfrm>
            </p:grpSpPr>
            <p:sp>
              <p:nvSpPr>
                <p:cNvPr id="119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6098" y="1261242"/>
                  <a:ext cx="1828178" cy="42836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2860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900" dirty="0" err="1" smtClean="0">
                      <a:solidFill>
                        <a:srgbClr val="5F5F5F"/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rPr>
                    <a:t>마이페이지</a:t>
                  </a: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83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193278" y="1437890"/>
                  <a:ext cx="111095" cy="74222"/>
                </a:xfrm>
                <a:custGeom>
                  <a:avLst/>
                  <a:gdLst>
                    <a:gd name="T0" fmla="*/ 0 w 197"/>
                    <a:gd name="T1" fmla="*/ 0 h 115"/>
                    <a:gd name="T2" fmla="*/ 2147483646 w 197"/>
                    <a:gd name="T3" fmla="*/ 2147483646 h 115"/>
                    <a:gd name="T4" fmla="*/ 2147483646 w 197"/>
                    <a:gd name="T5" fmla="*/ 0 h 1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1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96098" y="1689602"/>
                  <a:ext cx="1828178" cy="194761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181" name="Bulleted List"/>
              <p:cNvSpPr txBox="1">
                <a:spLocks noChangeArrowheads="1"/>
              </p:cNvSpPr>
              <p:nvPr/>
            </p:nvSpPr>
            <p:spPr bwMode="auto">
              <a:xfrm>
                <a:off x="4989840" y="5171534"/>
                <a:ext cx="837426" cy="743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152" tIns="36576" rIns="73152" bIns="36576">
                <a:spAutoFit/>
              </a:bodyPr>
              <a:lstStyle>
                <a:lvl1pPr marL="171450" indent="-1714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회원정보</a:t>
                </a:r>
                <a:endParaRPr 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재능기부내역</a:t>
                </a:r>
                <a:endParaRPr 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재능교환내역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재능판매내역</a:t>
                </a:r>
                <a:endParaRPr 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</p:txBody>
          </p:sp>
        </p:grpSp>
        <p:grpSp>
          <p:nvGrpSpPr>
            <p:cNvPr id="6162" name="그룹 130"/>
            <p:cNvGrpSpPr>
              <a:grpSpLocks/>
            </p:cNvGrpSpPr>
            <p:nvPr/>
          </p:nvGrpSpPr>
          <p:grpSpPr bwMode="auto">
            <a:xfrm>
              <a:off x="5902895" y="4844017"/>
              <a:ext cx="1202108" cy="1321287"/>
              <a:chOff x="6371128" y="4844017"/>
              <a:chExt cx="1202106" cy="1321287"/>
            </a:xfrm>
          </p:grpSpPr>
          <p:grpSp>
            <p:nvGrpSpPr>
              <p:cNvPr id="617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>
                <a:grpSpLocks/>
              </p:cNvGrpSpPr>
              <p:nvPr>
                <p:custDataLst>
                  <p:tags r:id="rId10"/>
                </p:custDataLst>
              </p:nvPr>
            </p:nvGrpSpPr>
            <p:grpSpPr bwMode="auto">
              <a:xfrm>
                <a:off x="6371128" y="4844017"/>
                <a:ext cx="1202106" cy="1321287"/>
                <a:chOff x="595684" y="1261242"/>
                <a:chExt cx="1828802" cy="2375970"/>
              </a:xfrm>
            </p:grpSpPr>
            <p:sp>
              <p:nvSpPr>
                <p:cNvPr id="124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6310" y="1261242"/>
                  <a:ext cx="1828176" cy="42836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2860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900" dirty="0" smtClean="0">
                      <a:solidFill>
                        <a:srgbClr val="5F5F5F"/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rPr>
                    <a:t>고객센터</a:t>
                  </a: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7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2193277" y="1437891"/>
                  <a:ext cx="111095" cy="74222"/>
                </a:xfrm>
                <a:custGeom>
                  <a:avLst/>
                  <a:gdLst>
                    <a:gd name="T0" fmla="*/ 0 w 197"/>
                    <a:gd name="T1" fmla="*/ 0 h 115"/>
                    <a:gd name="T2" fmla="*/ 2147483646 w 197"/>
                    <a:gd name="T3" fmla="*/ 2147483646 h 115"/>
                    <a:gd name="T4" fmla="*/ 2147483646 w 197"/>
                    <a:gd name="T5" fmla="*/ 0 h 1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6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6310" y="1689602"/>
                  <a:ext cx="1828176" cy="194761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176" name="Bulleted List"/>
              <p:cNvSpPr txBox="1">
                <a:spLocks noChangeArrowheads="1"/>
              </p:cNvSpPr>
              <p:nvPr/>
            </p:nvSpPr>
            <p:spPr bwMode="auto">
              <a:xfrm>
                <a:off x="6475614" y="5171534"/>
                <a:ext cx="479756" cy="389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152" tIns="36576" rIns="73152" bIns="36576">
                <a:spAutoFit/>
              </a:bodyPr>
              <a:lstStyle>
                <a:lvl1pPr marL="171450" indent="-1714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en-US" altLang="ko-KR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Q&amp;A</a:t>
                </a: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en-US" altLang="ko-KR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FAQ</a:t>
                </a:r>
              </a:p>
            </p:txBody>
          </p:sp>
        </p:grpSp>
        <p:grpSp>
          <p:nvGrpSpPr>
            <p:cNvPr id="6163" name="그룹 133"/>
            <p:cNvGrpSpPr>
              <a:grpSpLocks/>
            </p:cNvGrpSpPr>
            <p:nvPr/>
          </p:nvGrpSpPr>
          <p:grpSpPr bwMode="auto">
            <a:xfrm>
              <a:off x="2327758" y="4844017"/>
              <a:ext cx="1202105" cy="1321287"/>
              <a:chOff x="1931346" y="4844017"/>
              <a:chExt cx="1202104" cy="1321287"/>
            </a:xfrm>
          </p:grpSpPr>
          <p:grpSp>
            <p:nvGrpSpPr>
              <p:cNvPr id="617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>
                <a:grpSpLocks/>
              </p:cNvGrpSpPr>
              <p:nvPr>
                <p:custDataLst>
                  <p:tags r:id="rId6"/>
                </p:custDataLst>
              </p:nvPr>
            </p:nvGrpSpPr>
            <p:grpSpPr bwMode="auto">
              <a:xfrm>
                <a:off x="1931346" y="4844017"/>
                <a:ext cx="1202104" cy="1321287"/>
                <a:chOff x="595686" y="1261242"/>
                <a:chExt cx="1828800" cy="2375970"/>
              </a:xfrm>
            </p:grpSpPr>
            <p:sp>
              <p:nvSpPr>
                <p:cNvPr id="109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596650" y="1261242"/>
                  <a:ext cx="1828178" cy="42836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2860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900" dirty="0" smtClean="0">
                      <a:solidFill>
                        <a:srgbClr val="5F5F5F"/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rPr>
                    <a:t>재능기부</a:t>
                  </a: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73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2193278" y="1437891"/>
                  <a:ext cx="111097" cy="74222"/>
                </a:xfrm>
                <a:custGeom>
                  <a:avLst/>
                  <a:gdLst>
                    <a:gd name="T0" fmla="*/ 0 w 197"/>
                    <a:gd name="T1" fmla="*/ 0 h 115"/>
                    <a:gd name="T2" fmla="*/ 2147483646 w 197"/>
                    <a:gd name="T3" fmla="*/ 2147483646 h 115"/>
                    <a:gd name="T4" fmla="*/ 2147483646 w 197"/>
                    <a:gd name="T5" fmla="*/ 0 h 1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1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6650" y="1689602"/>
                  <a:ext cx="1828178" cy="194761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171" name="Bulleted List"/>
              <p:cNvSpPr txBox="1">
                <a:spLocks noChangeArrowheads="1"/>
              </p:cNvSpPr>
              <p:nvPr/>
            </p:nvSpPr>
            <p:spPr bwMode="auto">
              <a:xfrm>
                <a:off x="2014831" y="5173044"/>
                <a:ext cx="551290" cy="920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152" tIns="36576" rIns="73152" bIns="36576">
                <a:spAutoFit/>
              </a:bodyPr>
              <a:lstStyle>
                <a:lvl1pPr marL="171450" indent="-1714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예술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스포츠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언어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컴퓨터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기타</a:t>
                </a:r>
                <a:endParaRPr 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</p:txBody>
          </p:sp>
        </p:grpSp>
        <p:grpSp>
          <p:nvGrpSpPr>
            <p:cNvPr id="6164" name="그룹 131"/>
            <p:cNvGrpSpPr>
              <a:grpSpLocks/>
            </p:cNvGrpSpPr>
            <p:nvPr/>
          </p:nvGrpSpPr>
          <p:grpSpPr bwMode="auto">
            <a:xfrm>
              <a:off x="1147686" y="4844017"/>
              <a:ext cx="1202105" cy="1321287"/>
              <a:chOff x="726560" y="4844017"/>
              <a:chExt cx="1202104" cy="1321287"/>
            </a:xfrm>
          </p:grpSpPr>
          <p:grpSp>
            <p:nvGrpSpPr>
              <p:cNvPr id="616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726560" y="4844017"/>
                <a:ext cx="1202104" cy="1321287"/>
                <a:chOff x="595686" y="1261242"/>
                <a:chExt cx="1828800" cy="2375970"/>
              </a:xfrm>
            </p:grpSpPr>
            <p:sp>
              <p:nvSpPr>
                <p:cNvPr id="89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6" y="1261242"/>
                  <a:ext cx="1828178" cy="42836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2860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900" dirty="0" smtClean="0">
                      <a:solidFill>
                        <a:srgbClr val="5F5F5F"/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rPr>
                    <a:t>사이트소개</a:t>
                  </a: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68" name="Chevron" descr="&lt;SmartSettings&gt;&lt;SmartResize anchorLeft=&quot;None&quot; anchorTop=&quot;Absolute&quot; anchorRight=&quot;Absolute&quot; anchorBottom=&quot;None&quot; /&gt;&lt;/SmartSettings&gt;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2193278" y="1437890"/>
                  <a:ext cx="111095" cy="74222"/>
                </a:xfrm>
                <a:custGeom>
                  <a:avLst/>
                  <a:gdLst>
                    <a:gd name="T0" fmla="*/ 0 w 197"/>
                    <a:gd name="T1" fmla="*/ 0 h 115"/>
                    <a:gd name="T2" fmla="*/ 2147483646 w 197"/>
                    <a:gd name="T3" fmla="*/ 2147483646 h 115"/>
                    <a:gd name="T4" fmla="*/ 2147483646 w 197"/>
                    <a:gd name="T5" fmla="*/ 0 h 1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1" name="Panel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689602"/>
                  <a:ext cx="1828178" cy="194761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166" name="Bulleted List"/>
              <p:cNvSpPr txBox="1">
                <a:spLocks noChangeArrowheads="1"/>
              </p:cNvSpPr>
              <p:nvPr/>
            </p:nvSpPr>
            <p:spPr bwMode="auto">
              <a:xfrm>
                <a:off x="810977" y="5173044"/>
                <a:ext cx="785763" cy="389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152" tIns="36576" rIns="73152" bIns="36576">
                <a:spAutoFit/>
              </a:bodyPr>
              <a:lstStyle>
                <a:lvl1pPr marL="171450" indent="-1714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1pPr>
                <a:lvl2pPr marL="742950" indent="-28575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2pPr>
                <a:lvl3pPr marL="11430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3pPr>
                <a:lvl4pPr marL="16002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4pPr>
                <a:lvl5pPr marL="2057400" indent="-228600"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Gulim" pitchFamily="50" charset="-127"/>
                    <a:ea typeface="Gulim" pitchFamily="50" charset="-127"/>
                  </a:defRPr>
                </a:lvl9pPr>
              </a:lstStyle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재능기부란</a:t>
                </a:r>
                <a:r>
                  <a:rPr lang="ko-KR" altLang="ko-KR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?</a:t>
                </a:r>
              </a:p>
              <a:p>
                <a:pPr algn="just" eaLnBrk="1" hangingPunct="1">
                  <a:spcAft>
                    <a:spcPts val="300"/>
                  </a:spcAft>
                  <a:buClr>
                    <a:srgbClr val="5F5F5F"/>
                  </a:buClr>
                  <a:buFont typeface="Arial" pitchFamily="34" charset="0"/>
                  <a:buChar char="•"/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itchFamily="34" charset="0"/>
                  </a:rPr>
                  <a:t>이용방법</a:t>
                </a:r>
                <a:endParaRPr lang="ko-KR" altLang="ko-KR" sz="9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endParaRPr>
              </a:p>
            </p:txBody>
          </p:sp>
        </p:grpSp>
      </p:grpSp>
      <p:sp>
        <p:nvSpPr>
          <p:cNvPr id="139" name="Modal Dialog Overlay"/>
          <p:cNvSpPr>
            <a:spLocks/>
          </p:cNvSpPr>
          <p:nvPr/>
        </p:nvSpPr>
        <p:spPr bwMode="auto">
          <a:xfrm>
            <a:off x="128588" y="1350963"/>
            <a:ext cx="7704137" cy="222250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151" name="TextBox 171"/>
          <p:cNvSpPr txBox="1">
            <a:spLocks noChangeArrowheads="1"/>
          </p:cNvSpPr>
          <p:nvPr/>
        </p:nvSpPr>
        <p:spPr bwMode="auto">
          <a:xfrm>
            <a:off x="8624888" y="260350"/>
            <a:ext cx="1152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2" name="TextBox 175"/>
          <p:cNvSpPr txBox="1">
            <a:spLocks noChangeArrowheads="1"/>
          </p:cNvSpPr>
          <p:nvPr/>
        </p:nvSpPr>
        <p:spPr bwMode="auto">
          <a:xfrm>
            <a:off x="7905750" y="1022350"/>
            <a:ext cx="1871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원하는 재능기부나 재능교환을 검색할 수 있음</a:t>
            </a: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카테고리를 통해 메뉴를 선택할 수 있음</a:t>
            </a:r>
            <a:endParaRPr lang="en-US" altLang="ko-KR" sz="9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53" name="그룹 54"/>
          <p:cNvGrpSpPr>
            <a:grpSpLocks/>
          </p:cNvGrpSpPr>
          <p:nvPr/>
        </p:nvGrpSpPr>
        <p:grpSpPr bwMode="auto">
          <a:xfrm>
            <a:off x="2270125" y="2120900"/>
            <a:ext cx="3421063" cy="300038"/>
            <a:chOff x="2936896" y="1472387"/>
            <a:chExt cx="3419833" cy="300429"/>
          </a:xfrm>
        </p:grpSpPr>
        <p:cxnSp>
          <p:nvCxnSpPr>
            <p:cNvPr id="56" name="Line"/>
            <p:cNvCxnSpPr>
              <a:cxnSpLocks/>
            </p:cNvCxnSpPr>
            <p:nvPr/>
          </p:nvCxnSpPr>
          <p:spPr bwMode="auto">
            <a:xfrm>
              <a:off x="2936896" y="1772816"/>
              <a:ext cx="341983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"/>
            <p:cNvSpPr/>
            <p:nvPr/>
          </p:nvSpPr>
          <p:spPr>
            <a:xfrm rot="824716">
              <a:off x="6066320" y="1496231"/>
              <a:ext cx="133302" cy="135113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>
              <a:cxnSpLocks/>
            </p:cNvCxnSpPr>
            <p:nvPr/>
          </p:nvCxnSpPr>
          <p:spPr bwMode="auto">
            <a:xfrm rot="824716">
              <a:off x="6172645" y="1618627"/>
              <a:ext cx="72999" cy="5086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936896" y="1472387"/>
              <a:ext cx="2593042" cy="2765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입력하세요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54" name="직사각형 4"/>
          <p:cNvSpPr>
            <a:spLocks noChangeArrowheads="1"/>
          </p:cNvSpPr>
          <p:nvPr/>
        </p:nvSpPr>
        <p:spPr bwMode="auto">
          <a:xfrm>
            <a:off x="2000250" y="1970088"/>
            <a:ext cx="377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5" name="직사각형 7"/>
          <p:cNvSpPr>
            <a:spLocks noChangeArrowheads="1"/>
          </p:cNvSpPr>
          <p:nvPr/>
        </p:nvSpPr>
        <p:spPr bwMode="auto">
          <a:xfrm>
            <a:off x="406400" y="3509963"/>
            <a:ext cx="377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Browser" descr="&lt;SmartSettings&gt;&lt;SmartResize enabled=&quot;True&quot; minWidth=&quot;140&quot; minHeight=&quot;50&quot; /&gt;&lt;/SmartSettings&gt;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8588" y="115888"/>
            <a:ext cx="7704137" cy="6626225"/>
            <a:chOff x="595684" y="1261242"/>
            <a:chExt cx="6668462" cy="4352545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4" y="1612657"/>
              <a:ext cx="6668462" cy="40011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4" y="1261242"/>
              <a:ext cx="6668462" cy="3524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44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58262" y="1463313"/>
              <a:ext cx="129152" cy="74054"/>
            </a:xfrm>
            <a:custGeom>
              <a:avLst/>
              <a:gdLst>
                <a:gd name="T0" fmla="*/ 0 w 415"/>
                <a:gd name="T1" fmla="*/ 2147483646 h 309"/>
                <a:gd name="T2" fmla="*/ 2147483646 w 415"/>
                <a:gd name="T3" fmla="*/ 2147483646 h 309"/>
                <a:gd name="T4" fmla="*/ 0 w 415"/>
                <a:gd name="T5" fmla="*/ 2147483646 h 309"/>
                <a:gd name="T6" fmla="*/ 2147483646 w 415"/>
                <a:gd name="T7" fmla="*/ 2147483646 h 309"/>
                <a:gd name="T8" fmla="*/ 0 w 415"/>
                <a:gd name="T9" fmla="*/ 0 h 309"/>
                <a:gd name="T10" fmla="*/ 2147483646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4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81628" y="1308052"/>
              <a:ext cx="85186" cy="62581"/>
            </a:xfrm>
            <a:custGeom>
              <a:avLst/>
              <a:gdLst>
                <a:gd name="T0" fmla="*/ 2147483646 w 254"/>
                <a:gd name="T1" fmla="*/ 0 h 254"/>
                <a:gd name="T2" fmla="*/ 0 w 254"/>
                <a:gd name="T3" fmla="*/ 2147483646 h 254"/>
                <a:gd name="T4" fmla="*/ 0 w 254"/>
                <a:gd name="T5" fmla="*/ 0 h 254"/>
                <a:gd name="T6" fmla="*/ 2147483646 w 254"/>
                <a:gd name="T7" fmla="*/ 2147483646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377541" y="1421829"/>
              <a:ext cx="5603542" cy="1564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47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443032" y="1456534"/>
              <a:ext cx="81064" cy="87613"/>
            </a:xfrm>
            <a:custGeom>
              <a:avLst/>
              <a:gdLst>
                <a:gd name="T0" fmla="*/ 2147483646 w 260"/>
                <a:gd name="T1" fmla="*/ 2147483646 h 367"/>
                <a:gd name="T2" fmla="*/ 2147483646 w 260"/>
                <a:gd name="T3" fmla="*/ 2147483646 h 367"/>
                <a:gd name="T4" fmla="*/ 2147483646 w 260"/>
                <a:gd name="T5" fmla="*/ 2147483646 h 367"/>
                <a:gd name="T6" fmla="*/ 0 w 260"/>
                <a:gd name="T7" fmla="*/ 0 h 367"/>
                <a:gd name="T8" fmla="*/ 0 w 260"/>
                <a:gd name="T9" fmla="*/ 2147483646 h 367"/>
                <a:gd name="T10" fmla="*/ 2147483646 w 260"/>
                <a:gd name="T11" fmla="*/ 2147483646 h 367"/>
                <a:gd name="T12" fmla="*/ 2147483646 w 260"/>
                <a:gd name="T13" fmla="*/ 2147483646 h 367"/>
                <a:gd name="T14" fmla="*/ 2147483646 w 260"/>
                <a:gd name="T15" fmla="*/ 2147483646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248" name="Navigation Buttons"/>
            <p:cNvGrpSpPr>
              <a:grpSpLocks/>
            </p:cNvGrpSpPr>
            <p:nvPr/>
          </p:nvGrpSpPr>
          <p:grpSpPr bwMode="auto">
            <a:xfrm>
              <a:off x="704660" y="1443495"/>
              <a:ext cx="555082" cy="113689"/>
              <a:chOff x="704660" y="1443495"/>
              <a:chExt cx="555082" cy="113689"/>
            </a:xfrm>
          </p:grpSpPr>
          <p:sp>
            <p:nvSpPr>
              <p:cNvPr id="7249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04660" y="1460705"/>
                <a:ext cx="131900" cy="79269"/>
              </a:xfrm>
              <a:custGeom>
                <a:avLst/>
                <a:gdLst>
                  <a:gd name="T0" fmla="*/ 2147483646 w 423"/>
                  <a:gd name="T1" fmla="*/ 2147483646 h 332"/>
                  <a:gd name="T2" fmla="*/ 0 w 423"/>
                  <a:gd name="T3" fmla="*/ 2147483646 h 332"/>
                  <a:gd name="T4" fmla="*/ 2147483646 w 423"/>
                  <a:gd name="T5" fmla="*/ 0 h 332"/>
                  <a:gd name="T6" fmla="*/ 2147483646 w 423"/>
                  <a:gd name="T7" fmla="*/ 2147483646 h 332"/>
                  <a:gd name="T8" fmla="*/ 2147483646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50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3502" y="1460706"/>
                <a:ext cx="131900" cy="79269"/>
              </a:xfrm>
              <a:custGeom>
                <a:avLst/>
                <a:gdLst>
                  <a:gd name="T0" fmla="*/ 2147483646 w 423"/>
                  <a:gd name="T1" fmla="*/ 0 h 332"/>
                  <a:gd name="T2" fmla="*/ 2147483646 w 423"/>
                  <a:gd name="T3" fmla="*/ 2147483646 h 332"/>
                  <a:gd name="T4" fmla="*/ 2147483646 w 423"/>
                  <a:gd name="T5" fmla="*/ 2147483646 h 332"/>
                  <a:gd name="T6" fmla="*/ 2147483646 w 423"/>
                  <a:gd name="T7" fmla="*/ 2147483646 h 332"/>
                  <a:gd name="T8" fmla="*/ 0 w 423"/>
                  <a:gd name="T9" fmla="*/ 214748364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51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122346" y="1443495"/>
                <a:ext cx="137396" cy="113689"/>
              </a:xfrm>
              <a:custGeom>
                <a:avLst/>
                <a:gdLst>
                  <a:gd name="T0" fmla="*/ 2147483646 w 441"/>
                  <a:gd name="T1" fmla="*/ 2147483646 h 474"/>
                  <a:gd name="T2" fmla="*/ 2147483646 w 441"/>
                  <a:gd name="T3" fmla="*/ 2147483646 h 474"/>
                  <a:gd name="T4" fmla="*/ 2147483646 w 441"/>
                  <a:gd name="T5" fmla="*/ 2147483646 h 474"/>
                  <a:gd name="T6" fmla="*/ 2147483646 w 441"/>
                  <a:gd name="T7" fmla="*/ 2147483646 h 474"/>
                  <a:gd name="T8" fmla="*/ 2147483646 w 441"/>
                  <a:gd name="T9" fmla="*/ 2147483646 h 474"/>
                  <a:gd name="T10" fmla="*/ 2147483646 w 441"/>
                  <a:gd name="T11" fmla="*/ 2147483646 h 474"/>
                  <a:gd name="T12" fmla="*/ 2147483646 w 441"/>
                  <a:gd name="T13" fmla="*/ 2147483646 h 474"/>
                  <a:gd name="T14" fmla="*/ 2147483646 w 441"/>
                  <a:gd name="T15" fmla="*/ 2147483646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171" name="그룹 13"/>
          <p:cNvGrpSpPr>
            <a:grpSpLocks/>
          </p:cNvGrpSpPr>
          <p:nvPr/>
        </p:nvGrpSpPr>
        <p:grpSpPr bwMode="auto">
          <a:xfrm>
            <a:off x="128588" y="6054725"/>
            <a:ext cx="7704137" cy="687388"/>
            <a:chOff x="128464" y="6054310"/>
            <a:chExt cx="7704855" cy="687058"/>
          </a:xfrm>
        </p:grpSpPr>
        <p:sp>
          <p:nvSpPr>
            <p:cNvPr id="63" name="Modal Dialog Overlay"/>
            <p:cNvSpPr>
              <a:spLocks/>
            </p:cNvSpPr>
            <p:nvPr/>
          </p:nvSpPr>
          <p:spPr bwMode="auto">
            <a:xfrm>
              <a:off x="128464" y="6054310"/>
              <a:ext cx="7704855" cy="687058"/>
            </a:xfrm>
            <a:prstGeom prst="rect">
              <a:avLst/>
            </a:prstGeom>
            <a:solidFill>
              <a:srgbClr val="808080">
                <a:alpha val="60000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41" name="TextBox 63"/>
            <p:cNvSpPr txBox="1">
              <a:spLocks noChangeArrowheads="1"/>
            </p:cNvSpPr>
            <p:nvPr/>
          </p:nvSpPr>
          <p:spPr bwMode="auto">
            <a:xfrm>
              <a:off x="3548844" y="6207695"/>
              <a:ext cx="12601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r>
                <a:rPr lang="en-US" altLang="ko-KR" sz="2400">
                  <a:latin typeface="맑은 고딕" pitchFamily="50" charset="-127"/>
                  <a:ea typeface="맑은 고딕" pitchFamily="50" charset="-127"/>
                </a:rPr>
                <a:t>footer</a:t>
              </a:r>
              <a:endParaRPr lang="ko-KR" altLang="en-US" sz="2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849313" y="1141413"/>
            <a:ext cx="25241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최근 재능기부 목록</a:t>
            </a:r>
          </a:p>
        </p:txBody>
      </p:sp>
      <p:sp>
        <p:nvSpPr>
          <p:cNvPr id="7173" name="TextBox 106"/>
          <p:cNvSpPr txBox="1">
            <a:spLocks noChangeArrowheads="1"/>
          </p:cNvSpPr>
          <p:nvPr/>
        </p:nvSpPr>
        <p:spPr bwMode="auto">
          <a:xfrm>
            <a:off x="849313" y="3525838"/>
            <a:ext cx="25241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최근 재능교환 목록</a:t>
            </a:r>
          </a:p>
        </p:txBody>
      </p:sp>
      <p:sp>
        <p:nvSpPr>
          <p:cNvPr id="7174" name="TextBox 208"/>
          <p:cNvSpPr txBox="1">
            <a:spLocks noChangeArrowheads="1"/>
          </p:cNvSpPr>
          <p:nvPr/>
        </p:nvSpPr>
        <p:spPr bwMode="auto">
          <a:xfrm>
            <a:off x="8624888" y="260350"/>
            <a:ext cx="11525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TextBox 209"/>
          <p:cNvSpPr txBox="1">
            <a:spLocks noChangeArrowheads="1"/>
          </p:cNvSpPr>
          <p:nvPr/>
        </p:nvSpPr>
        <p:spPr bwMode="auto">
          <a:xfrm>
            <a:off x="7905750" y="1022350"/>
            <a:ext cx="18716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9pPr>
          </a:lstStyle>
          <a:p>
            <a:pPr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최근 작성된 재능기부 목록을 최대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개까지 보여줌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작성자가 기부할 재능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재능기부 정원과 현재 신청한 인원 수를 보여줌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재능기부 글의 제목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찜하기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기능을 통해 나중에 바로 찾아볼 수 있도록 함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재능기부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글의 간단한 내용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작성자의 거주지역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작성자의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이름이나 아이디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기부신청이 종료 될 때까지 남은 날짜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최근 작성된 재능교환 목록을 최대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개까지 보여줌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작성자가 교환 원하는 재능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2" name="직사각형 73"/>
          <p:cNvSpPr>
            <a:spLocks noChangeArrowheads="1"/>
          </p:cNvSpPr>
          <p:nvPr/>
        </p:nvSpPr>
        <p:spPr bwMode="auto">
          <a:xfrm>
            <a:off x="631825" y="981075"/>
            <a:ext cx="3778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5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30078" y="1413197"/>
            <a:ext cx="1836738" cy="1646237"/>
            <a:chOff x="920750" y="1398588"/>
            <a:chExt cx="1836738" cy="1646237"/>
          </a:xfrm>
        </p:grpSpPr>
        <p:sp>
          <p:nvSpPr>
            <p:cNvPr id="29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7"/>
              </p:custDataLst>
            </p:nvPr>
          </p:nvSpPr>
          <p:spPr bwMode="auto">
            <a:xfrm>
              <a:off x="920750" y="1398588"/>
              <a:ext cx="1828800" cy="16462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09" name="TextBox 295"/>
            <p:cNvSpPr txBox="1">
              <a:spLocks noChangeArrowheads="1"/>
            </p:cNvSpPr>
            <p:nvPr/>
          </p:nvSpPr>
          <p:spPr bwMode="auto">
            <a:xfrm>
              <a:off x="928987" y="1847820"/>
              <a:ext cx="1828501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10" name="모서리가 둥근 직사각형 296"/>
            <p:cNvSpPr>
              <a:spLocks noChangeArrowheads="1"/>
            </p:cNvSpPr>
            <p:nvPr/>
          </p:nvSpPr>
          <p:spPr bwMode="auto">
            <a:xfrm>
              <a:off x="1017456" y="1478849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700">
                  <a:latin typeface="맑은 고딕" pitchFamily="50" charset="-127"/>
                  <a:ea typeface="맑은 고딕" pitchFamily="50" charset="-127"/>
                </a:rPr>
                <a:t>재능명</a:t>
              </a:r>
            </a:p>
          </p:txBody>
        </p:sp>
        <p:sp>
          <p:nvSpPr>
            <p:cNvPr id="7211" name="모서리가 둥근 직사각형 297"/>
            <p:cNvSpPr>
              <a:spLocks noChangeArrowheads="1"/>
            </p:cNvSpPr>
            <p:nvPr/>
          </p:nvSpPr>
          <p:spPr bwMode="auto">
            <a:xfrm>
              <a:off x="2144686" y="1478995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>
                  <a:latin typeface="맑은 고딕" pitchFamily="50" charset="-127"/>
                  <a:ea typeface="맑은 고딕" pitchFamily="50" charset="-127"/>
                </a:rPr>
                <a:t>0/3</a:t>
              </a: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12" name="TextBox 298"/>
            <p:cNvSpPr txBox="1">
              <a:spLocks noChangeArrowheads="1"/>
            </p:cNvSpPr>
            <p:nvPr/>
          </p:nvSpPr>
          <p:spPr bwMode="auto">
            <a:xfrm>
              <a:off x="2216682" y="278297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700">
                  <a:latin typeface="맑은 고딕" pitchFamily="50" charset="-127"/>
                  <a:ea typeface="맑은 고딕" pitchFamily="50" charset="-127"/>
                </a:rPr>
                <a:t>D-DAY</a:t>
              </a:r>
              <a:endParaRPr lang="ko-KR" altLang="en-US" sz="7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0" name="포인트가 5개인 별 299"/>
            <p:cNvSpPr/>
            <p:nvPr/>
          </p:nvSpPr>
          <p:spPr bwMode="auto">
            <a:xfrm>
              <a:off x="2485231" y="1868639"/>
              <a:ext cx="163513" cy="160337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14" name="TextBox 300"/>
            <p:cNvSpPr txBox="1">
              <a:spLocks noChangeArrowheads="1"/>
            </p:cNvSpPr>
            <p:nvPr/>
          </p:nvSpPr>
          <p:spPr bwMode="auto">
            <a:xfrm>
              <a:off x="931204" y="2133259"/>
              <a:ext cx="1820265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내용</a:t>
              </a:r>
              <a:endParaRPr lang="en-US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15" name="TextBox 301"/>
            <p:cNvSpPr txBox="1">
              <a:spLocks noChangeArrowheads="1"/>
            </p:cNvSpPr>
            <p:nvPr/>
          </p:nvSpPr>
          <p:spPr bwMode="auto">
            <a:xfrm>
              <a:off x="1856701" y="278145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작성자</a:t>
              </a:r>
            </a:p>
          </p:txBody>
        </p:sp>
        <p:sp>
          <p:nvSpPr>
            <p:cNvPr id="7187" name="직사각형 4"/>
            <p:cNvSpPr>
              <a:spLocks noChangeArrowheads="1"/>
            </p:cNvSpPr>
            <p:nvPr/>
          </p:nvSpPr>
          <p:spPr bwMode="auto">
            <a:xfrm>
              <a:off x="1397495" y="2084016"/>
              <a:ext cx="377825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5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⑥</a:t>
              </a:r>
              <a:endParaRPr lang="ko-KR" altLang="en-US" sz="15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GPS (2)"/>
            <p:cNvSpPr>
              <a:spLocks noChangeAspect="1" noEditPoints="1"/>
            </p:cNvSpPr>
            <p:nvPr/>
          </p:nvSpPr>
          <p:spPr bwMode="auto">
            <a:xfrm>
              <a:off x="1023465" y="2837832"/>
              <a:ext cx="96616" cy="96614"/>
            </a:xfrm>
            <a:custGeom>
              <a:avLst/>
              <a:gdLst>
                <a:gd name="T0" fmla="*/ 25195631 w 618"/>
                <a:gd name="T1" fmla="*/ 577343 h 670"/>
                <a:gd name="T2" fmla="*/ 1866408 w 618"/>
                <a:gd name="T3" fmla="*/ 48069403 h 670"/>
                <a:gd name="T4" fmla="*/ 50560777 w 618"/>
                <a:gd name="T5" fmla="*/ 48069403 h 670"/>
                <a:gd name="T6" fmla="*/ 27231553 w 618"/>
                <a:gd name="T7" fmla="*/ 577343 h 670"/>
                <a:gd name="T8" fmla="*/ 25110874 w 618"/>
                <a:gd name="T9" fmla="*/ 5413164 h 670"/>
                <a:gd name="T10" fmla="*/ 3647767 w 618"/>
                <a:gd name="T11" fmla="*/ 45398955 h 670"/>
                <a:gd name="T12" fmla="*/ 27316311 w 618"/>
                <a:gd name="T13" fmla="*/ 5413164 h 670"/>
                <a:gd name="T14" fmla="*/ 29606796 w 618"/>
                <a:gd name="T15" fmla="*/ 12486627 h 670"/>
                <a:gd name="T16" fmla="*/ 31558252 w 618"/>
                <a:gd name="T17" fmla="*/ 13208239 h 670"/>
                <a:gd name="T18" fmla="*/ 36393495 w 618"/>
                <a:gd name="T19" fmla="*/ 24034836 h 670"/>
                <a:gd name="T20" fmla="*/ 37835825 w 618"/>
                <a:gd name="T21" fmla="*/ 24972985 h 670"/>
                <a:gd name="T22" fmla="*/ 40889709 w 618"/>
                <a:gd name="T23" fmla="*/ 31757642 h 670"/>
                <a:gd name="T24" fmla="*/ 40889709 w 618"/>
                <a:gd name="T25" fmla="*/ 33706478 h 670"/>
                <a:gd name="T26" fmla="*/ 43265243 w 618"/>
                <a:gd name="T27" fmla="*/ 35149970 h 670"/>
                <a:gd name="T28" fmla="*/ 44028641 w 618"/>
                <a:gd name="T29" fmla="*/ 36521194 h 670"/>
                <a:gd name="T30" fmla="*/ 46573689 w 618"/>
                <a:gd name="T31" fmla="*/ 44244269 h 670"/>
                <a:gd name="T32" fmla="*/ 38344660 w 618"/>
                <a:gd name="T33" fmla="*/ 42006627 h 670"/>
                <a:gd name="T34" fmla="*/ 37496505 w 618"/>
                <a:gd name="T35" fmla="*/ 40418866 h 670"/>
                <a:gd name="T36" fmla="*/ 28419320 w 618"/>
                <a:gd name="T37" fmla="*/ 38758836 h 670"/>
                <a:gd name="T38" fmla="*/ 27316311 w 618"/>
                <a:gd name="T39" fmla="*/ 37531612 h 670"/>
                <a:gd name="T40" fmla="*/ 28504078 w 618"/>
                <a:gd name="T41" fmla="*/ 32695791 h 670"/>
                <a:gd name="T42" fmla="*/ 27316311 w 618"/>
                <a:gd name="T43" fmla="*/ 27932239 h 670"/>
                <a:gd name="T44" fmla="*/ 27316311 w 618"/>
                <a:gd name="T45" fmla="*/ 25983403 h 670"/>
                <a:gd name="T46" fmla="*/ 28504078 w 618"/>
                <a:gd name="T47" fmla="*/ 21147582 h 670"/>
                <a:gd name="T48" fmla="*/ 27316311 w 618"/>
                <a:gd name="T49" fmla="*/ 16384030 h 670"/>
                <a:gd name="T50" fmla="*/ 27316311 w 618"/>
                <a:gd name="T51" fmla="*/ 14435194 h 670"/>
                <a:gd name="T52" fmla="*/ 28504078 w 618"/>
                <a:gd name="T53" fmla="*/ 9599373 h 670"/>
                <a:gd name="T54" fmla="*/ 27316311 w 618"/>
                <a:gd name="T55" fmla="*/ 5413164 h 670"/>
                <a:gd name="T56" fmla="*/ 29606796 w 618"/>
                <a:gd name="T57" fmla="*/ 18260597 h 670"/>
                <a:gd name="T58" fmla="*/ 31897573 w 618"/>
                <a:gd name="T59" fmla="*/ 18260597 h 670"/>
                <a:gd name="T60" fmla="*/ 34103010 w 618"/>
                <a:gd name="T61" fmla="*/ 20209433 h 670"/>
                <a:gd name="T62" fmla="*/ 34103010 w 618"/>
                <a:gd name="T63" fmla="*/ 22158269 h 670"/>
                <a:gd name="T64" fmla="*/ 34103010 w 618"/>
                <a:gd name="T65" fmla="*/ 20209433 h 670"/>
                <a:gd name="T66" fmla="*/ 29606796 w 618"/>
                <a:gd name="T67" fmla="*/ 24034836 h 670"/>
                <a:gd name="T68" fmla="*/ 31897573 w 618"/>
                <a:gd name="T69" fmla="*/ 24034836 h 670"/>
                <a:gd name="T70" fmla="*/ 34103010 w 618"/>
                <a:gd name="T71" fmla="*/ 25983403 h 670"/>
                <a:gd name="T72" fmla="*/ 34103010 w 618"/>
                <a:gd name="T73" fmla="*/ 27932239 h 670"/>
                <a:gd name="T74" fmla="*/ 34103010 w 618"/>
                <a:gd name="T75" fmla="*/ 25983403 h 670"/>
                <a:gd name="T76" fmla="*/ 29606796 w 618"/>
                <a:gd name="T77" fmla="*/ 29808806 h 670"/>
                <a:gd name="T78" fmla="*/ 31897573 w 618"/>
                <a:gd name="T79" fmla="*/ 29808806 h 670"/>
                <a:gd name="T80" fmla="*/ 37496505 w 618"/>
                <a:gd name="T81" fmla="*/ 28870657 h 670"/>
                <a:gd name="T82" fmla="*/ 37496505 w 618"/>
                <a:gd name="T83" fmla="*/ 30819224 h 670"/>
                <a:gd name="T84" fmla="*/ 37496505 w 618"/>
                <a:gd name="T85" fmla="*/ 28870657 h 670"/>
                <a:gd name="T86" fmla="*/ 33000291 w 618"/>
                <a:gd name="T87" fmla="*/ 32695791 h 670"/>
                <a:gd name="T88" fmla="*/ 35290777 w 618"/>
                <a:gd name="T89" fmla="*/ 32695791 h 670"/>
                <a:gd name="T90" fmla="*/ 30709806 w 618"/>
                <a:gd name="T91" fmla="*/ 34644627 h 670"/>
                <a:gd name="T92" fmla="*/ 30709806 w 618"/>
                <a:gd name="T93" fmla="*/ 36593463 h 670"/>
                <a:gd name="T94" fmla="*/ 30709806 w 618"/>
                <a:gd name="T95" fmla="*/ 34644627 h 670"/>
                <a:gd name="T96" fmla="*/ 36393495 w 618"/>
                <a:gd name="T97" fmla="*/ 35583045 h 670"/>
                <a:gd name="T98" fmla="*/ 38684272 w 618"/>
                <a:gd name="T99" fmla="*/ 35583045 h 670"/>
                <a:gd name="T100" fmla="*/ 34103010 w 618"/>
                <a:gd name="T101" fmla="*/ 37531612 h 670"/>
                <a:gd name="T102" fmla="*/ 34103010 w 618"/>
                <a:gd name="T103" fmla="*/ 39480448 h 670"/>
                <a:gd name="T104" fmla="*/ 34103010 w 618"/>
                <a:gd name="T105" fmla="*/ 37531612 h 670"/>
                <a:gd name="T106" fmla="*/ 39786990 w 618"/>
                <a:gd name="T107" fmla="*/ 38470030 h 670"/>
                <a:gd name="T108" fmla="*/ 42077476 w 618"/>
                <a:gd name="T109" fmla="*/ 38470030 h 670"/>
                <a:gd name="T110" fmla="*/ 44283204 w 618"/>
                <a:gd name="T111" fmla="*/ 40418866 h 670"/>
                <a:gd name="T112" fmla="*/ 44283204 w 618"/>
                <a:gd name="T113" fmla="*/ 42367433 h 670"/>
                <a:gd name="T114" fmla="*/ 44283204 w 618"/>
                <a:gd name="T115" fmla="*/ 40418866 h 670"/>
                <a:gd name="T116" fmla="*/ 48779417 w 618"/>
                <a:gd name="T117" fmla="*/ 45398955 h 670"/>
                <a:gd name="T118" fmla="*/ 48524854 w 618"/>
                <a:gd name="T119" fmla="*/ 44893612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992560" y="2799727"/>
              <a:ext cx="503758" cy="168647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88" name="직사각형 5"/>
          <p:cNvSpPr>
            <a:spLocks noChangeArrowheads="1"/>
          </p:cNvSpPr>
          <p:nvPr/>
        </p:nvSpPr>
        <p:spPr bwMode="auto">
          <a:xfrm>
            <a:off x="1046783" y="2492375"/>
            <a:ext cx="377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⑦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6" name="직사각형 3"/>
          <p:cNvSpPr>
            <a:spLocks noChangeArrowheads="1"/>
          </p:cNvSpPr>
          <p:nvPr/>
        </p:nvSpPr>
        <p:spPr bwMode="auto">
          <a:xfrm>
            <a:off x="2200499" y="1810594"/>
            <a:ext cx="3762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⑤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9" name="직사각형 6"/>
          <p:cNvSpPr>
            <a:spLocks noChangeArrowheads="1"/>
          </p:cNvSpPr>
          <p:nvPr/>
        </p:nvSpPr>
        <p:spPr bwMode="auto">
          <a:xfrm>
            <a:off x="1928664" y="2492375"/>
            <a:ext cx="377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⑧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4" name="직사각형 1"/>
          <p:cNvSpPr>
            <a:spLocks noChangeArrowheads="1"/>
          </p:cNvSpPr>
          <p:nvPr/>
        </p:nvSpPr>
        <p:spPr bwMode="auto">
          <a:xfrm>
            <a:off x="1839913" y="1341438"/>
            <a:ext cx="3762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3" name="직사각형 74"/>
          <p:cNvSpPr>
            <a:spLocks noChangeArrowheads="1"/>
          </p:cNvSpPr>
          <p:nvPr/>
        </p:nvSpPr>
        <p:spPr bwMode="auto">
          <a:xfrm>
            <a:off x="704850" y="1341438"/>
            <a:ext cx="376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5" name="직사각형 2"/>
          <p:cNvSpPr>
            <a:spLocks noChangeArrowheads="1"/>
          </p:cNvSpPr>
          <p:nvPr/>
        </p:nvSpPr>
        <p:spPr bwMode="auto">
          <a:xfrm>
            <a:off x="704850" y="1773238"/>
            <a:ext cx="376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529064" y="1390816"/>
            <a:ext cx="1836738" cy="1646237"/>
            <a:chOff x="920750" y="1398588"/>
            <a:chExt cx="1836738" cy="1646237"/>
          </a:xfrm>
        </p:grpSpPr>
        <p:sp>
          <p:nvSpPr>
            <p:cNvPr id="9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6"/>
              </p:custDataLst>
            </p:nvPr>
          </p:nvSpPr>
          <p:spPr bwMode="auto">
            <a:xfrm>
              <a:off x="920750" y="1398588"/>
              <a:ext cx="1828800" cy="16462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TextBox 295"/>
            <p:cNvSpPr txBox="1">
              <a:spLocks noChangeArrowheads="1"/>
            </p:cNvSpPr>
            <p:nvPr/>
          </p:nvSpPr>
          <p:spPr bwMode="auto">
            <a:xfrm>
              <a:off x="928987" y="1847820"/>
              <a:ext cx="1828501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모서리가 둥근 직사각형 296"/>
            <p:cNvSpPr>
              <a:spLocks noChangeArrowheads="1"/>
            </p:cNvSpPr>
            <p:nvPr/>
          </p:nvSpPr>
          <p:spPr bwMode="auto">
            <a:xfrm>
              <a:off x="1017456" y="1478849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700">
                  <a:latin typeface="맑은 고딕" pitchFamily="50" charset="-127"/>
                  <a:ea typeface="맑은 고딕" pitchFamily="50" charset="-127"/>
                </a:rPr>
                <a:t>재능명</a:t>
              </a:r>
            </a:p>
          </p:txBody>
        </p:sp>
        <p:sp>
          <p:nvSpPr>
            <p:cNvPr id="94" name="모서리가 둥근 직사각형 297"/>
            <p:cNvSpPr>
              <a:spLocks noChangeArrowheads="1"/>
            </p:cNvSpPr>
            <p:nvPr/>
          </p:nvSpPr>
          <p:spPr bwMode="auto">
            <a:xfrm>
              <a:off x="2144686" y="1478995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>
                  <a:latin typeface="맑은 고딕" pitchFamily="50" charset="-127"/>
                  <a:ea typeface="맑은 고딕" pitchFamily="50" charset="-127"/>
                </a:rPr>
                <a:t>0/3</a:t>
              </a: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298"/>
            <p:cNvSpPr txBox="1">
              <a:spLocks noChangeArrowheads="1"/>
            </p:cNvSpPr>
            <p:nvPr/>
          </p:nvSpPr>
          <p:spPr bwMode="auto">
            <a:xfrm>
              <a:off x="2216682" y="278297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700">
                  <a:latin typeface="맑은 고딕" pitchFamily="50" charset="-127"/>
                  <a:ea typeface="맑은 고딕" pitchFamily="50" charset="-127"/>
                </a:rPr>
                <a:t>D-DAY</a:t>
              </a:r>
              <a:endParaRPr lang="ko-KR" altLang="en-US" sz="7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포인트가 5개인 별 95"/>
            <p:cNvSpPr/>
            <p:nvPr/>
          </p:nvSpPr>
          <p:spPr bwMode="auto">
            <a:xfrm>
              <a:off x="2485231" y="1868639"/>
              <a:ext cx="163513" cy="160337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300"/>
            <p:cNvSpPr txBox="1">
              <a:spLocks noChangeArrowheads="1"/>
            </p:cNvSpPr>
            <p:nvPr/>
          </p:nvSpPr>
          <p:spPr bwMode="auto">
            <a:xfrm>
              <a:off x="931204" y="2133259"/>
              <a:ext cx="1820265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내용</a:t>
              </a:r>
              <a:endParaRPr lang="en-US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301"/>
            <p:cNvSpPr txBox="1">
              <a:spLocks noChangeArrowheads="1"/>
            </p:cNvSpPr>
            <p:nvPr/>
          </p:nvSpPr>
          <p:spPr bwMode="auto">
            <a:xfrm>
              <a:off x="1856701" y="278145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작성자</a:t>
              </a:r>
            </a:p>
          </p:txBody>
        </p:sp>
        <p:sp>
          <p:nvSpPr>
            <p:cNvPr id="100" name="GPS (2)"/>
            <p:cNvSpPr>
              <a:spLocks noChangeAspect="1" noEditPoints="1"/>
            </p:cNvSpPr>
            <p:nvPr/>
          </p:nvSpPr>
          <p:spPr bwMode="auto">
            <a:xfrm>
              <a:off x="1023465" y="2837832"/>
              <a:ext cx="96616" cy="96614"/>
            </a:xfrm>
            <a:custGeom>
              <a:avLst/>
              <a:gdLst>
                <a:gd name="T0" fmla="*/ 25195631 w 618"/>
                <a:gd name="T1" fmla="*/ 577343 h 670"/>
                <a:gd name="T2" fmla="*/ 1866408 w 618"/>
                <a:gd name="T3" fmla="*/ 48069403 h 670"/>
                <a:gd name="T4" fmla="*/ 50560777 w 618"/>
                <a:gd name="T5" fmla="*/ 48069403 h 670"/>
                <a:gd name="T6" fmla="*/ 27231553 w 618"/>
                <a:gd name="T7" fmla="*/ 577343 h 670"/>
                <a:gd name="T8" fmla="*/ 25110874 w 618"/>
                <a:gd name="T9" fmla="*/ 5413164 h 670"/>
                <a:gd name="T10" fmla="*/ 3647767 w 618"/>
                <a:gd name="T11" fmla="*/ 45398955 h 670"/>
                <a:gd name="T12" fmla="*/ 27316311 w 618"/>
                <a:gd name="T13" fmla="*/ 5413164 h 670"/>
                <a:gd name="T14" fmla="*/ 29606796 w 618"/>
                <a:gd name="T15" fmla="*/ 12486627 h 670"/>
                <a:gd name="T16" fmla="*/ 31558252 w 618"/>
                <a:gd name="T17" fmla="*/ 13208239 h 670"/>
                <a:gd name="T18" fmla="*/ 36393495 w 618"/>
                <a:gd name="T19" fmla="*/ 24034836 h 670"/>
                <a:gd name="T20" fmla="*/ 37835825 w 618"/>
                <a:gd name="T21" fmla="*/ 24972985 h 670"/>
                <a:gd name="T22" fmla="*/ 40889709 w 618"/>
                <a:gd name="T23" fmla="*/ 31757642 h 670"/>
                <a:gd name="T24" fmla="*/ 40889709 w 618"/>
                <a:gd name="T25" fmla="*/ 33706478 h 670"/>
                <a:gd name="T26" fmla="*/ 43265243 w 618"/>
                <a:gd name="T27" fmla="*/ 35149970 h 670"/>
                <a:gd name="T28" fmla="*/ 44028641 w 618"/>
                <a:gd name="T29" fmla="*/ 36521194 h 670"/>
                <a:gd name="T30" fmla="*/ 46573689 w 618"/>
                <a:gd name="T31" fmla="*/ 44244269 h 670"/>
                <a:gd name="T32" fmla="*/ 38344660 w 618"/>
                <a:gd name="T33" fmla="*/ 42006627 h 670"/>
                <a:gd name="T34" fmla="*/ 37496505 w 618"/>
                <a:gd name="T35" fmla="*/ 40418866 h 670"/>
                <a:gd name="T36" fmla="*/ 28419320 w 618"/>
                <a:gd name="T37" fmla="*/ 38758836 h 670"/>
                <a:gd name="T38" fmla="*/ 27316311 w 618"/>
                <a:gd name="T39" fmla="*/ 37531612 h 670"/>
                <a:gd name="T40" fmla="*/ 28504078 w 618"/>
                <a:gd name="T41" fmla="*/ 32695791 h 670"/>
                <a:gd name="T42" fmla="*/ 27316311 w 618"/>
                <a:gd name="T43" fmla="*/ 27932239 h 670"/>
                <a:gd name="T44" fmla="*/ 27316311 w 618"/>
                <a:gd name="T45" fmla="*/ 25983403 h 670"/>
                <a:gd name="T46" fmla="*/ 28504078 w 618"/>
                <a:gd name="T47" fmla="*/ 21147582 h 670"/>
                <a:gd name="T48" fmla="*/ 27316311 w 618"/>
                <a:gd name="T49" fmla="*/ 16384030 h 670"/>
                <a:gd name="T50" fmla="*/ 27316311 w 618"/>
                <a:gd name="T51" fmla="*/ 14435194 h 670"/>
                <a:gd name="T52" fmla="*/ 28504078 w 618"/>
                <a:gd name="T53" fmla="*/ 9599373 h 670"/>
                <a:gd name="T54" fmla="*/ 27316311 w 618"/>
                <a:gd name="T55" fmla="*/ 5413164 h 670"/>
                <a:gd name="T56" fmla="*/ 29606796 w 618"/>
                <a:gd name="T57" fmla="*/ 18260597 h 670"/>
                <a:gd name="T58" fmla="*/ 31897573 w 618"/>
                <a:gd name="T59" fmla="*/ 18260597 h 670"/>
                <a:gd name="T60" fmla="*/ 34103010 w 618"/>
                <a:gd name="T61" fmla="*/ 20209433 h 670"/>
                <a:gd name="T62" fmla="*/ 34103010 w 618"/>
                <a:gd name="T63" fmla="*/ 22158269 h 670"/>
                <a:gd name="T64" fmla="*/ 34103010 w 618"/>
                <a:gd name="T65" fmla="*/ 20209433 h 670"/>
                <a:gd name="T66" fmla="*/ 29606796 w 618"/>
                <a:gd name="T67" fmla="*/ 24034836 h 670"/>
                <a:gd name="T68" fmla="*/ 31897573 w 618"/>
                <a:gd name="T69" fmla="*/ 24034836 h 670"/>
                <a:gd name="T70" fmla="*/ 34103010 w 618"/>
                <a:gd name="T71" fmla="*/ 25983403 h 670"/>
                <a:gd name="T72" fmla="*/ 34103010 w 618"/>
                <a:gd name="T73" fmla="*/ 27932239 h 670"/>
                <a:gd name="T74" fmla="*/ 34103010 w 618"/>
                <a:gd name="T75" fmla="*/ 25983403 h 670"/>
                <a:gd name="T76" fmla="*/ 29606796 w 618"/>
                <a:gd name="T77" fmla="*/ 29808806 h 670"/>
                <a:gd name="T78" fmla="*/ 31897573 w 618"/>
                <a:gd name="T79" fmla="*/ 29808806 h 670"/>
                <a:gd name="T80" fmla="*/ 37496505 w 618"/>
                <a:gd name="T81" fmla="*/ 28870657 h 670"/>
                <a:gd name="T82" fmla="*/ 37496505 w 618"/>
                <a:gd name="T83" fmla="*/ 30819224 h 670"/>
                <a:gd name="T84" fmla="*/ 37496505 w 618"/>
                <a:gd name="T85" fmla="*/ 28870657 h 670"/>
                <a:gd name="T86" fmla="*/ 33000291 w 618"/>
                <a:gd name="T87" fmla="*/ 32695791 h 670"/>
                <a:gd name="T88" fmla="*/ 35290777 w 618"/>
                <a:gd name="T89" fmla="*/ 32695791 h 670"/>
                <a:gd name="T90" fmla="*/ 30709806 w 618"/>
                <a:gd name="T91" fmla="*/ 34644627 h 670"/>
                <a:gd name="T92" fmla="*/ 30709806 w 618"/>
                <a:gd name="T93" fmla="*/ 36593463 h 670"/>
                <a:gd name="T94" fmla="*/ 30709806 w 618"/>
                <a:gd name="T95" fmla="*/ 34644627 h 670"/>
                <a:gd name="T96" fmla="*/ 36393495 w 618"/>
                <a:gd name="T97" fmla="*/ 35583045 h 670"/>
                <a:gd name="T98" fmla="*/ 38684272 w 618"/>
                <a:gd name="T99" fmla="*/ 35583045 h 670"/>
                <a:gd name="T100" fmla="*/ 34103010 w 618"/>
                <a:gd name="T101" fmla="*/ 37531612 h 670"/>
                <a:gd name="T102" fmla="*/ 34103010 w 618"/>
                <a:gd name="T103" fmla="*/ 39480448 h 670"/>
                <a:gd name="T104" fmla="*/ 34103010 w 618"/>
                <a:gd name="T105" fmla="*/ 37531612 h 670"/>
                <a:gd name="T106" fmla="*/ 39786990 w 618"/>
                <a:gd name="T107" fmla="*/ 38470030 h 670"/>
                <a:gd name="T108" fmla="*/ 42077476 w 618"/>
                <a:gd name="T109" fmla="*/ 38470030 h 670"/>
                <a:gd name="T110" fmla="*/ 44283204 w 618"/>
                <a:gd name="T111" fmla="*/ 40418866 h 670"/>
                <a:gd name="T112" fmla="*/ 44283204 w 618"/>
                <a:gd name="T113" fmla="*/ 42367433 h 670"/>
                <a:gd name="T114" fmla="*/ 44283204 w 618"/>
                <a:gd name="T115" fmla="*/ 40418866 h 670"/>
                <a:gd name="T116" fmla="*/ 48779417 w 618"/>
                <a:gd name="T117" fmla="*/ 45398955 h 670"/>
                <a:gd name="T118" fmla="*/ 48524854 w 618"/>
                <a:gd name="T119" fmla="*/ 44893612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992560" y="2799727"/>
              <a:ext cx="503758" cy="168647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188270" y="1422723"/>
            <a:ext cx="1836738" cy="1646237"/>
            <a:chOff x="920750" y="1398588"/>
            <a:chExt cx="1836738" cy="1646237"/>
          </a:xfrm>
        </p:grpSpPr>
        <p:sp>
          <p:nvSpPr>
            <p:cNvPr id="10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5"/>
              </p:custDataLst>
            </p:nvPr>
          </p:nvSpPr>
          <p:spPr bwMode="auto">
            <a:xfrm>
              <a:off x="920750" y="1398588"/>
              <a:ext cx="1828800" cy="16462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4" name="TextBox 295"/>
            <p:cNvSpPr txBox="1">
              <a:spLocks noChangeArrowheads="1"/>
            </p:cNvSpPr>
            <p:nvPr/>
          </p:nvSpPr>
          <p:spPr bwMode="auto">
            <a:xfrm>
              <a:off x="928987" y="1847820"/>
              <a:ext cx="1828501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모서리가 둥근 직사각형 296"/>
            <p:cNvSpPr>
              <a:spLocks noChangeArrowheads="1"/>
            </p:cNvSpPr>
            <p:nvPr/>
          </p:nvSpPr>
          <p:spPr bwMode="auto">
            <a:xfrm>
              <a:off x="1017456" y="1478849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700">
                  <a:latin typeface="맑은 고딕" pitchFamily="50" charset="-127"/>
                  <a:ea typeface="맑은 고딕" pitchFamily="50" charset="-127"/>
                </a:rPr>
                <a:t>재능명</a:t>
              </a:r>
            </a:p>
          </p:txBody>
        </p:sp>
        <p:sp>
          <p:nvSpPr>
            <p:cNvPr id="106" name="모서리가 둥근 직사각형 297"/>
            <p:cNvSpPr>
              <a:spLocks noChangeArrowheads="1"/>
            </p:cNvSpPr>
            <p:nvPr/>
          </p:nvSpPr>
          <p:spPr bwMode="auto">
            <a:xfrm>
              <a:off x="2144686" y="1478995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>
                  <a:latin typeface="맑은 고딕" pitchFamily="50" charset="-127"/>
                  <a:ea typeface="맑은 고딕" pitchFamily="50" charset="-127"/>
                </a:rPr>
                <a:t>0/3</a:t>
              </a: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298"/>
            <p:cNvSpPr txBox="1">
              <a:spLocks noChangeArrowheads="1"/>
            </p:cNvSpPr>
            <p:nvPr/>
          </p:nvSpPr>
          <p:spPr bwMode="auto">
            <a:xfrm>
              <a:off x="2216682" y="278297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700">
                  <a:latin typeface="맑은 고딕" pitchFamily="50" charset="-127"/>
                  <a:ea typeface="맑은 고딕" pitchFamily="50" charset="-127"/>
                </a:rPr>
                <a:t>D-DAY</a:t>
              </a:r>
              <a:endParaRPr lang="ko-KR" altLang="en-US" sz="7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포인트가 5개인 별 107"/>
            <p:cNvSpPr/>
            <p:nvPr/>
          </p:nvSpPr>
          <p:spPr bwMode="auto">
            <a:xfrm>
              <a:off x="2485231" y="1868639"/>
              <a:ext cx="163513" cy="160337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300"/>
            <p:cNvSpPr txBox="1">
              <a:spLocks noChangeArrowheads="1"/>
            </p:cNvSpPr>
            <p:nvPr/>
          </p:nvSpPr>
          <p:spPr bwMode="auto">
            <a:xfrm>
              <a:off x="931204" y="2133259"/>
              <a:ext cx="1820265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내용</a:t>
              </a:r>
              <a:endParaRPr lang="en-US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301"/>
            <p:cNvSpPr txBox="1">
              <a:spLocks noChangeArrowheads="1"/>
            </p:cNvSpPr>
            <p:nvPr/>
          </p:nvSpPr>
          <p:spPr bwMode="auto">
            <a:xfrm>
              <a:off x="1856701" y="278145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작성자</a:t>
              </a:r>
            </a:p>
          </p:txBody>
        </p:sp>
        <p:sp>
          <p:nvSpPr>
            <p:cNvPr id="111" name="GPS (2)"/>
            <p:cNvSpPr>
              <a:spLocks noChangeAspect="1" noEditPoints="1"/>
            </p:cNvSpPr>
            <p:nvPr/>
          </p:nvSpPr>
          <p:spPr bwMode="auto">
            <a:xfrm>
              <a:off x="1023465" y="2837832"/>
              <a:ext cx="96616" cy="96614"/>
            </a:xfrm>
            <a:custGeom>
              <a:avLst/>
              <a:gdLst>
                <a:gd name="T0" fmla="*/ 25195631 w 618"/>
                <a:gd name="T1" fmla="*/ 577343 h 670"/>
                <a:gd name="T2" fmla="*/ 1866408 w 618"/>
                <a:gd name="T3" fmla="*/ 48069403 h 670"/>
                <a:gd name="T4" fmla="*/ 50560777 w 618"/>
                <a:gd name="T5" fmla="*/ 48069403 h 670"/>
                <a:gd name="T6" fmla="*/ 27231553 w 618"/>
                <a:gd name="T7" fmla="*/ 577343 h 670"/>
                <a:gd name="T8" fmla="*/ 25110874 w 618"/>
                <a:gd name="T9" fmla="*/ 5413164 h 670"/>
                <a:gd name="T10" fmla="*/ 3647767 w 618"/>
                <a:gd name="T11" fmla="*/ 45398955 h 670"/>
                <a:gd name="T12" fmla="*/ 27316311 w 618"/>
                <a:gd name="T13" fmla="*/ 5413164 h 670"/>
                <a:gd name="T14" fmla="*/ 29606796 w 618"/>
                <a:gd name="T15" fmla="*/ 12486627 h 670"/>
                <a:gd name="T16" fmla="*/ 31558252 w 618"/>
                <a:gd name="T17" fmla="*/ 13208239 h 670"/>
                <a:gd name="T18" fmla="*/ 36393495 w 618"/>
                <a:gd name="T19" fmla="*/ 24034836 h 670"/>
                <a:gd name="T20" fmla="*/ 37835825 w 618"/>
                <a:gd name="T21" fmla="*/ 24972985 h 670"/>
                <a:gd name="T22" fmla="*/ 40889709 w 618"/>
                <a:gd name="T23" fmla="*/ 31757642 h 670"/>
                <a:gd name="T24" fmla="*/ 40889709 w 618"/>
                <a:gd name="T25" fmla="*/ 33706478 h 670"/>
                <a:gd name="T26" fmla="*/ 43265243 w 618"/>
                <a:gd name="T27" fmla="*/ 35149970 h 670"/>
                <a:gd name="T28" fmla="*/ 44028641 w 618"/>
                <a:gd name="T29" fmla="*/ 36521194 h 670"/>
                <a:gd name="T30" fmla="*/ 46573689 w 618"/>
                <a:gd name="T31" fmla="*/ 44244269 h 670"/>
                <a:gd name="T32" fmla="*/ 38344660 w 618"/>
                <a:gd name="T33" fmla="*/ 42006627 h 670"/>
                <a:gd name="T34" fmla="*/ 37496505 w 618"/>
                <a:gd name="T35" fmla="*/ 40418866 h 670"/>
                <a:gd name="T36" fmla="*/ 28419320 w 618"/>
                <a:gd name="T37" fmla="*/ 38758836 h 670"/>
                <a:gd name="T38" fmla="*/ 27316311 w 618"/>
                <a:gd name="T39" fmla="*/ 37531612 h 670"/>
                <a:gd name="T40" fmla="*/ 28504078 w 618"/>
                <a:gd name="T41" fmla="*/ 32695791 h 670"/>
                <a:gd name="T42" fmla="*/ 27316311 w 618"/>
                <a:gd name="T43" fmla="*/ 27932239 h 670"/>
                <a:gd name="T44" fmla="*/ 27316311 w 618"/>
                <a:gd name="T45" fmla="*/ 25983403 h 670"/>
                <a:gd name="T46" fmla="*/ 28504078 w 618"/>
                <a:gd name="T47" fmla="*/ 21147582 h 670"/>
                <a:gd name="T48" fmla="*/ 27316311 w 618"/>
                <a:gd name="T49" fmla="*/ 16384030 h 670"/>
                <a:gd name="T50" fmla="*/ 27316311 w 618"/>
                <a:gd name="T51" fmla="*/ 14435194 h 670"/>
                <a:gd name="T52" fmla="*/ 28504078 w 618"/>
                <a:gd name="T53" fmla="*/ 9599373 h 670"/>
                <a:gd name="T54" fmla="*/ 27316311 w 618"/>
                <a:gd name="T55" fmla="*/ 5413164 h 670"/>
                <a:gd name="T56" fmla="*/ 29606796 w 618"/>
                <a:gd name="T57" fmla="*/ 18260597 h 670"/>
                <a:gd name="T58" fmla="*/ 31897573 w 618"/>
                <a:gd name="T59" fmla="*/ 18260597 h 670"/>
                <a:gd name="T60" fmla="*/ 34103010 w 618"/>
                <a:gd name="T61" fmla="*/ 20209433 h 670"/>
                <a:gd name="T62" fmla="*/ 34103010 w 618"/>
                <a:gd name="T63" fmla="*/ 22158269 h 670"/>
                <a:gd name="T64" fmla="*/ 34103010 w 618"/>
                <a:gd name="T65" fmla="*/ 20209433 h 670"/>
                <a:gd name="T66" fmla="*/ 29606796 w 618"/>
                <a:gd name="T67" fmla="*/ 24034836 h 670"/>
                <a:gd name="T68" fmla="*/ 31897573 w 618"/>
                <a:gd name="T69" fmla="*/ 24034836 h 670"/>
                <a:gd name="T70" fmla="*/ 34103010 w 618"/>
                <a:gd name="T71" fmla="*/ 25983403 h 670"/>
                <a:gd name="T72" fmla="*/ 34103010 w 618"/>
                <a:gd name="T73" fmla="*/ 27932239 h 670"/>
                <a:gd name="T74" fmla="*/ 34103010 w 618"/>
                <a:gd name="T75" fmla="*/ 25983403 h 670"/>
                <a:gd name="T76" fmla="*/ 29606796 w 618"/>
                <a:gd name="T77" fmla="*/ 29808806 h 670"/>
                <a:gd name="T78" fmla="*/ 31897573 w 618"/>
                <a:gd name="T79" fmla="*/ 29808806 h 670"/>
                <a:gd name="T80" fmla="*/ 37496505 w 618"/>
                <a:gd name="T81" fmla="*/ 28870657 h 670"/>
                <a:gd name="T82" fmla="*/ 37496505 w 618"/>
                <a:gd name="T83" fmla="*/ 30819224 h 670"/>
                <a:gd name="T84" fmla="*/ 37496505 w 618"/>
                <a:gd name="T85" fmla="*/ 28870657 h 670"/>
                <a:gd name="T86" fmla="*/ 33000291 w 618"/>
                <a:gd name="T87" fmla="*/ 32695791 h 670"/>
                <a:gd name="T88" fmla="*/ 35290777 w 618"/>
                <a:gd name="T89" fmla="*/ 32695791 h 670"/>
                <a:gd name="T90" fmla="*/ 30709806 w 618"/>
                <a:gd name="T91" fmla="*/ 34644627 h 670"/>
                <a:gd name="T92" fmla="*/ 30709806 w 618"/>
                <a:gd name="T93" fmla="*/ 36593463 h 670"/>
                <a:gd name="T94" fmla="*/ 30709806 w 618"/>
                <a:gd name="T95" fmla="*/ 34644627 h 670"/>
                <a:gd name="T96" fmla="*/ 36393495 w 618"/>
                <a:gd name="T97" fmla="*/ 35583045 h 670"/>
                <a:gd name="T98" fmla="*/ 38684272 w 618"/>
                <a:gd name="T99" fmla="*/ 35583045 h 670"/>
                <a:gd name="T100" fmla="*/ 34103010 w 618"/>
                <a:gd name="T101" fmla="*/ 37531612 h 670"/>
                <a:gd name="T102" fmla="*/ 34103010 w 618"/>
                <a:gd name="T103" fmla="*/ 39480448 h 670"/>
                <a:gd name="T104" fmla="*/ 34103010 w 618"/>
                <a:gd name="T105" fmla="*/ 37531612 h 670"/>
                <a:gd name="T106" fmla="*/ 39786990 w 618"/>
                <a:gd name="T107" fmla="*/ 38470030 h 670"/>
                <a:gd name="T108" fmla="*/ 42077476 w 618"/>
                <a:gd name="T109" fmla="*/ 38470030 h 670"/>
                <a:gd name="T110" fmla="*/ 44283204 w 618"/>
                <a:gd name="T111" fmla="*/ 40418866 h 670"/>
                <a:gd name="T112" fmla="*/ 44283204 w 618"/>
                <a:gd name="T113" fmla="*/ 42367433 h 670"/>
                <a:gd name="T114" fmla="*/ 44283204 w 618"/>
                <a:gd name="T115" fmla="*/ 40418866 h 670"/>
                <a:gd name="T116" fmla="*/ 48779417 w 618"/>
                <a:gd name="T117" fmla="*/ 45398955 h 670"/>
                <a:gd name="T118" fmla="*/ 48524854 w 618"/>
                <a:gd name="T119" fmla="*/ 44893612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992560" y="2799727"/>
              <a:ext cx="503758" cy="168647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531281" y="3798987"/>
            <a:ext cx="1836738" cy="1646237"/>
            <a:chOff x="920750" y="1398588"/>
            <a:chExt cx="1836738" cy="1646237"/>
          </a:xfrm>
        </p:grpSpPr>
        <p:sp>
          <p:nvSpPr>
            <p:cNvPr id="114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"/>
              </p:custDataLst>
            </p:nvPr>
          </p:nvSpPr>
          <p:spPr bwMode="auto">
            <a:xfrm>
              <a:off x="920750" y="1398588"/>
              <a:ext cx="1828800" cy="16462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5" name="TextBox 295"/>
            <p:cNvSpPr txBox="1">
              <a:spLocks noChangeArrowheads="1"/>
            </p:cNvSpPr>
            <p:nvPr/>
          </p:nvSpPr>
          <p:spPr bwMode="auto">
            <a:xfrm>
              <a:off x="928987" y="1847820"/>
              <a:ext cx="1828501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모서리가 둥근 직사각형 296"/>
            <p:cNvSpPr>
              <a:spLocks noChangeArrowheads="1"/>
            </p:cNvSpPr>
            <p:nvPr/>
          </p:nvSpPr>
          <p:spPr bwMode="auto">
            <a:xfrm>
              <a:off x="1017456" y="1478849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700">
                  <a:latin typeface="맑은 고딕" pitchFamily="50" charset="-127"/>
                  <a:ea typeface="맑은 고딕" pitchFamily="50" charset="-127"/>
                </a:rPr>
                <a:t>재능명</a:t>
              </a:r>
            </a:p>
          </p:txBody>
        </p:sp>
        <p:sp>
          <p:nvSpPr>
            <p:cNvPr id="117" name="모서리가 둥근 직사각형 297"/>
            <p:cNvSpPr>
              <a:spLocks noChangeArrowheads="1"/>
            </p:cNvSpPr>
            <p:nvPr/>
          </p:nvSpPr>
          <p:spPr bwMode="auto">
            <a:xfrm>
              <a:off x="2144686" y="1478995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재능명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Box 298"/>
            <p:cNvSpPr txBox="1">
              <a:spLocks noChangeArrowheads="1"/>
            </p:cNvSpPr>
            <p:nvPr/>
          </p:nvSpPr>
          <p:spPr bwMode="auto">
            <a:xfrm>
              <a:off x="2216682" y="278297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700">
                  <a:latin typeface="맑은 고딕" pitchFamily="50" charset="-127"/>
                  <a:ea typeface="맑은 고딕" pitchFamily="50" charset="-127"/>
                </a:rPr>
                <a:t>D-DAY</a:t>
              </a:r>
              <a:endParaRPr lang="ko-KR" altLang="en-US" sz="7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포인트가 5개인 별 118"/>
            <p:cNvSpPr/>
            <p:nvPr/>
          </p:nvSpPr>
          <p:spPr bwMode="auto">
            <a:xfrm>
              <a:off x="2485231" y="1868639"/>
              <a:ext cx="163513" cy="160337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300"/>
            <p:cNvSpPr txBox="1">
              <a:spLocks noChangeArrowheads="1"/>
            </p:cNvSpPr>
            <p:nvPr/>
          </p:nvSpPr>
          <p:spPr bwMode="auto">
            <a:xfrm>
              <a:off x="931204" y="2133259"/>
              <a:ext cx="1820265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내용</a:t>
              </a:r>
              <a:endParaRPr lang="en-US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301"/>
            <p:cNvSpPr txBox="1">
              <a:spLocks noChangeArrowheads="1"/>
            </p:cNvSpPr>
            <p:nvPr/>
          </p:nvSpPr>
          <p:spPr bwMode="auto">
            <a:xfrm>
              <a:off x="1856701" y="278145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작성자</a:t>
              </a:r>
            </a:p>
          </p:txBody>
        </p:sp>
        <p:sp>
          <p:nvSpPr>
            <p:cNvPr id="122" name="GPS (2)"/>
            <p:cNvSpPr>
              <a:spLocks noChangeAspect="1" noEditPoints="1"/>
            </p:cNvSpPr>
            <p:nvPr/>
          </p:nvSpPr>
          <p:spPr bwMode="auto">
            <a:xfrm>
              <a:off x="1023465" y="2837832"/>
              <a:ext cx="96616" cy="96614"/>
            </a:xfrm>
            <a:custGeom>
              <a:avLst/>
              <a:gdLst>
                <a:gd name="T0" fmla="*/ 25195631 w 618"/>
                <a:gd name="T1" fmla="*/ 577343 h 670"/>
                <a:gd name="T2" fmla="*/ 1866408 w 618"/>
                <a:gd name="T3" fmla="*/ 48069403 h 670"/>
                <a:gd name="T4" fmla="*/ 50560777 w 618"/>
                <a:gd name="T5" fmla="*/ 48069403 h 670"/>
                <a:gd name="T6" fmla="*/ 27231553 w 618"/>
                <a:gd name="T7" fmla="*/ 577343 h 670"/>
                <a:gd name="T8" fmla="*/ 25110874 w 618"/>
                <a:gd name="T9" fmla="*/ 5413164 h 670"/>
                <a:gd name="T10" fmla="*/ 3647767 w 618"/>
                <a:gd name="T11" fmla="*/ 45398955 h 670"/>
                <a:gd name="T12" fmla="*/ 27316311 w 618"/>
                <a:gd name="T13" fmla="*/ 5413164 h 670"/>
                <a:gd name="T14" fmla="*/ 29606796 w 618"/>
                <a:gd name="T15" fmla="*/ 12486627 h 670"/>
                <a:gd name="T16" fmla="*/ 31558252 w 618"/>
                <a:gd name="T17" fmla="*/ 13208239 h 670"/>
                <a:gd name="T18" fmla="*/ 36393495 w 618"/>
                <a:gd name="T19" fmla="*/ 24034836 h 670"/>
                <a:gd name="T20" fmla="*/ 37835825 w 618"/>
                <a:gd name="T21" fmla="*/ 24972985 h 670"/>
                <a:gd name="T22" fmla="*/ 40889709 w 618"/>
                <a:gd name="T23" fmla="*/ 31757642 h 670"/>
                <a:gd name="T24" fmla="*/ 40889709 w 618"/>
                <a:gd name="T25" fmla="*/ 33706478 h 670"/>
                <a:gd name="T26" fmla="*/ 43265243 w 618"/>
                <a:gd name="T27" fmla="*/ 35149970 h 670"/>
                <a:gd name="T28" fmla="*/ 44028641 w 618"/>
                <a:gd name="T29" fmla="*/ 36521194 h 670"/>
                <a:gd name="T30" fmla="*/ 46573689 w 618"/>
                <a:gd name="T31" fmla="*/ 44244269 h 670"/>
                <a:gd name="T32" fmla="*/ 38344660 w 618"/>
                <a:gd name="T33" fmla="*/ 42006627 h 670"/>
                <a:gd name="T34" fmla="*/ 37496505 w 618"/>
                <a:gd name="T35" fmla="*/ 40418866 h 670"/>
                <a:gd name="T36" fmla="*/ 28419320 w 618"/>
                <a:gd name="T37" fmla="*/ 38758836 h 670"/>
                <a:gd name="T38" fmla="*/ 27316311 w 618"/>
                <a:gd name="T39" fmla="*/ 37531612 h 670"/>
                <a:gd name="T40" fmla="*/ 28504078 w 618"/>
                <a:gd name="T41" fmla="*/ 32695791 h 670"/>
                <a:gd name="T42" fmla="*/ 27316311 w 618"/>
                <a:gd name="T43" fmla="*/ 27932239 h 670"/>
                <a:gd name="T44" fmla="*/ 27316311 w 618"/>
                <a:gd name="T45" fmla="*/ 25983403 h 670"/>
                <a:gd name="T46" fmla="*/ 28504078 w 618"/>
                <a:gd name="T47" fmla="*/ 21147582 h 670"/>
                <a:gd name="T48" fmla="*/ 27316311 w 618"/>
                <a:gd name="T49" fmla="*/ 16384030 h 670"/>
                <a:gd name="T50" fmla="*/ 27316311 w 618"/>
                <a:gd name="T51" fmla="*/ 14435194 h 670"/>
                <a:gd name="T52" fmla="*/ 28504078 w 618"/>
                <a:gd name="T53" fmla="*/ 9599373 h 670"/>
                <a:gd name="T54" fmla="*/ 27316311 w 618"/>
                <a:gd name="T55" fmla="*/ 5413164 h 670"/>
                <a:gd name="T56" fmla="*/ 29606796 w 618"/>
                <a:gd name="T57" fmla="*/ 18260597 h 670"/>
                <a:gd name="T58" fmla="*/ 31897573 w 618"/>
                <a:gd name="T59" fmla="*/ 18260597 h 670"/>
                <a:gd name="T60" fmla="*/ 34103010 w 618"/>
                <a:gd name="T61" fmla="*/ 20209433 h 670"/>
                <a:gd name="T62" fmla="*/ 34103010 w 618"/>
                <a:gd name="T63" fmla="*/ 22158269 h 670"/>
                <a:gd name="T64" fmla="*/ 34103010 w 618"/>
                <a:gd name="T65" fmla="*/ 20209433 h 670"/>
                <a:gd name="T66" fmla="*/ 29606796 w 618"/>
                <a:gd name="T67" fmla="*/ 24034836 h 670"/>
                <a:gd name="T68" fmla="*/ 31897573 w 618"/>
                <a:gd name="T69" fmla="*/ 24034836 h 670"/>
                <a:gd name="T70" fmla="*/ 34103010 w 618"/>
                <a:gd name="T71" fmla="*/ 25983403 h 670"/>
                <a:gd name="T72" fmla="*/ 34103010 w 618"/>
                <a:gd name="T73" fmla="*/ 27932239 h 670"/>
                <a:gd name="T74" fmla="*/ 34103010 w 618"/>
                <a:gd name="T75" fmla="*/ 25983403 h 670"/>
                <a:gd name="T76" fmla="*/ 29606796 w 618"/>
                <a:gd name="T77" fmla="*/ 29808806 h 670"/>
                <a:gd name="T78" fmla="*/ 31897573 w 618"/>
                <a:gd name="T79" fmla="*/ 29808806 h 670"/>
                <a:gd name="T80" fmla="*/ 37496505 w 618"/>
                <a:gd name="T81" fmla="*/ 28870657 h 670"/>
                <a:gd name="T82" fmla="*/ 37496505 w 618"/>
                <a:gd name="T83" fmla="*/ 30819224 h 670"/>
                <a:gd name="T84" fmla="*/ 37496505 w 618"/>
                <a:gd name="T85" fmla="*/ 28870657 h 670"/>
                <a:gd name="T86" fmla="*/ 33000291 w 618"/>
                <a:gd name="T87" fmla="*/ 32695791 h 670"/>
                <a:gd name="T88" fmla="*/ 35290777 w 618"/>
                <a:gd name="T89" fmla="*/ 32695791 h 670"/>
                <a:gd name="T90" fmla="*/ 30709806 w 618"/>
                <a:gd name="T91" fmla="*/ 34644627 h 670"/>
                <a:gd name="T92" fmla="*/ 30709806 w 618"/>
                <a:gd name="T93" fmla="*/ 36593463 h 670"/>
                <a:gd name="T94" fmla="*/ 30709806 w 618"/>
                <a:gd name="T95" fmla="*/ 34644627 h 670"/>
                <a:gd name="T96" fmla="*/ 36393495 w 618"/>
                <a:gd name="T97" fmla="*/ 35583045 h 670"/>
                <a:gd name="T98" fmla="*/ 38684272 w 618"/>
                <a:gd name="T99" fmla="*/ 35583045 h 670"/>
                <a:gd name="T100" fmla="*/ 34103010 w 618"/>
                <a:gd name="T101" fmla="*/ 37531612 h 670"/>
                <a:gd name="T102" fmla="*/ 34103010 w 618"/>
                <a:gd name="T103" fmla="*/ 39480448 h 670"/>
                <a:gd name="T104" fmla="*/ 34103010 w 618"/>
                <a:gd name="T105" fmla="*/ 37531612 h 670"/>
                <a:gd name="T106" fmla="*/ 39786990 w 618"/>
                <a:gd name="T107" fmla="*/ 38470030 h 670"/>
                <a:gd name="T108" fmla="*/ 42077476 w 618"/>
                <a:gd name="T109" fmla="*/ 38470030 h 670"/>
                <a:gd name="T110" fmla="*/ 44283204 w 618"/>
                <a:gd name="T111" fmla="*/ 40418866 h 670"/>
                <a:gd name="T112" fmla="*/ 44283204 w 618"/>
                <a:gd name="T113" fmla="*/ 42367433 h 670"/>
                <a:gd name="T114" fmla="*/ 44283204 w 618"/>
                <a:gd name="T115" fmla="*/ 40418866 h 670"/>
                <a:gd name="T116" fmla="*/ 48779417 w 618"/>
                <a:gd name="T117" fmla="*/ 45398955 h 670"/>
                <a:gd name="T118" fmla="*/ 48524854 w 618"/>
                <a:gd name="T119" fmla="*/ 44893612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992560" y="2799727"/>
              <a:ext cx="503758" cy="168647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188270" y="3798987"/>
            <a:ext cx="1836738" cy="1646237"/>
            <a:chOff x="920750" y="1398588"/>
            <a:chExt cx="1836738" cy="1646237"/>
          </a:xfrm>
        </p:grpSpPr>
        <p:sp>
          <p:nvSpPr>
            <p:cNvPr id="12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"/>
              </p:custDataLst>
            </p:nvPr>
          </p:nvSpPr>
          <p:spPr bwMode="auto">
            <a:xfrm>
              <a:off x="920750" y="1398588"/>
              <a:ext cx="1828800" cy="16462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6" name="TextBox 295"/>
            <p:cNvSpPr txBox="1">
              <a:spLocks noChangeArrowheads="1"/>
            </p:cNvSpPr>
            <p:nvPr/>
          </p:nvSpPr>
          <p:spPr bwMode="auto">
            <a:xfrm>
              <a:off x="928987" y="1847820"/>
              <a:ext cx="1828501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모서리가 둥근 직사각형 296"/>
            <p:cNvSpPr>
              <a:spLocks noChangeArrowheads="1"/>
            </p:cNvSpPr>
            <p:nvPr/>
          </p:nvSpPr>
          <p:spPr bwMode="auto">
            <a:xfrm>
              <a:off x="1017456" y="1478849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700">
                  <a:latin typeface="맑은 고딕" pitchFamily="50" charset="-127"/>
                  <a:ea typeface="맑은 고딕" pitchFamily="50" charset="-127"/>
                </a:rPr>
                <a:t>재능명</a:t>
              </a:r>
            </a:p>
          </p:txBody>
        </p:sp>
        <p:sp>
          <p:nvSpPr>
            <p:cNvPr id="128" name="모서리가 둥근 직사각형 297"/>
            <p:cNvSpPr>
              <a:spLocks noChangeArrowheads="1"/>
            </p:cNvSpPr>
            <p:nvPr/>
          </p:nvSpPr>
          <p:spPr bwMode="auto">
            <a:xfrm>
              <a:off x="2144686" y="1478995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재능명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TextBox 298"/>
            <p:cNvSpPr txBox="1">
              <a:spLocks noChangeArrowheads="1"/>
            </p:cNvSpPr>
            <p:nvPr/>
          </p:nvSpPr>
          <p:spPr bwMode="auto">
            <a:xfrm>
              <a:off x="2216682" y="278297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700">
                  <a:latin typeface="맑은 고딕" pitchFamily="50" charset="-127"/>
                  <a:ea typeface="맑은 고딕" pitchFamily="50" charset="-127"/>
                </a:rPr>
                <a:t>D-DAY</a:t>
              </a:r>
              <a:endParaRPr lang="ko-KR" altLang="en-US" sz="7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포인트가 5개인 별 129"/>
            <p:cNvSpPr/>
            <p:nvPr/>
          </p:nvSpPr>
          <p:spPr bwMode="auto">
            <a:xfrm>
              <a:off x="2485231" y="1868639"/>
              <a:ext cx="163513" cy="160337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TextBox 300"/>
            <p:cNvSpPr txBox="1">
              <a:spLocks noChangeArrowheads="1"/>
            </p:cNvSpPr>
            <p:nvPr/>
          </p:nvSpPr>
          <p:spPr bwMode="auto">
            <a:xfrm>
              <a:off x="931204" y="2133259"/>
              <a:ext cx="1820265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내용</a:t>
              </a:r>
              <a:endParaRPr lang="en-US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301"/>
            <p:cNvSpPr txBox="1">
              <a:spLocks noChangeArrowheads="1"/>
            </p:cNvSpPr>
            <p:nvPr/>
          </p:nvSpPr>
          <p:spPr bwMode="auto">
            <a:xfrm>
              <a:off x="1856701" y="278145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작성자</a:t>
              </a:r>
            </a:p>
          </p:txBody>
        </p:sp>
        <p:sp>
          <p:nvSpPr>
            <p:cNvPr id="133" name="GPS (2)"/>
            <p:cNvSpPr>
              <a:spLocks noChangeAspect="1" noEditPoints="1"/>
            </p:cNvSpPr>
            <p:nvPr/>
          </p:nvSpPr>
          <p:spPr bwMode="auto">
            <a:xfrm>
              <a:off x="1023465" y="2837832"/>
              <a:ext cx="96616" cy="96614"/>
            </a:xfrm>
            <a:custGeom>
              <a:avLst/>
              <a:gdLst>
                <a:gd name="T0" fmla="*/ 25195631 w 618"/>
                <a:gd name="T1" fmla="*/ 577343 h 670"/>
                <a:gd name="T2" fmla="*/ 1866408 w 618"/>
                <a:gd name="T3" fmla="*/ 48069403 h 670"/>
                <a:gd name="T4" fmla="*/ 50560777 w 618"/>
                <a:gd name="T5" fmla="*/ 48069403 h 670"/>
                <a:gd name="T6" fmla="*/ 27231553 w 618"/>
                <a:gd name="T7" fmla="*/ 577343 h 670"/>
                <a:gd name="T8" fmla="*/ 25110874 w 618"/>
                <a:gd name="T9" fmla="*/ 5413164 h 670"/>
                <a:gd name="T10" fmla="*/ 3647767 w 618"/>
                <a:gd name="T11" fmla="*/ 45398955 h 670"/>
                <a:gd name="T12" fmla="*/ 27316311 w 618"/>
                <a:gd name="T13" fmla="*/ 5413164 h 670"/>
                <a:gd name="T14" fmla="*/ 29606796 w 618"/>
                <a:gd name="T15" fmla="*/ 12486627 h 670"/>
                <a:gd name="T16" fmla="*/ 31558252 w 618"/>
                <a:gd name="T17" fmla="*/ 13208239 h 670"/>
                <a:gd name="T18" fmla="*/ 36393495 w 618"/>
                <a:gd name="T19" fmla="*/ 24034836 h 670"/>
                <a:gd name="T20" fmla="*/ 37835825 w 618"/>
                <a:gd name="T21" fmla="*/ 24972985 h 670"/>
                <a:gd name="T22" fmla="*/ 40889709 w 618"/>
                <a:gd name="T23" fmla="*/ 31757642 h 670"/>
                <a:gd name="T24" fmla="*/ 40889709 w 618"/>
                <a:gd name="T25" fmla="*/ 33706478 h 670"/>
                <a:gd name="T26" fmla="*/ 43265243 w 618"/>
                <a:gd name="T27" fmla="*/ 35149970 h 670"/>
                <a:gd name="T28" fmla="*/ 44028641 w 618"/>
                <a:gd name="T29" fmla="*/ 36521194 h 670"/>
                <a:gd name="T30" fmla="*/ 46573689 w 618"/>
                <a:gd name="T31" fmla="*/ 44244269 h 670"/>
                <a:gd name="T32" fmla="*/ 38344660 w 618"/>
                <a:gd name="T33" fmla="*/ 42006627 h 670"/>
                <a:gd name="T34" fmla="*/ 37496505 w 618"/>
                <a:gd name="T35" fmla="*/ 40418866 h 670"/>
                <a:gd name="T36" fmla="*/ 28419320 w 618"/>
                <a:gd name="T37" fmla="*/ 38758836 h 670"/>
                <a:gd name="T38" fmla="*/ 27316311 w 618"/>
                <a:gd name="T39" fmla="*/ 37531612 h 670"/>
                <a:gd name="T40" fmla="*/ 28504078 w 618"/>
                <a:gd name="T41" fmla="*/ 32695791 h 670"/>
                <a:gd name="T42" fmla="*/ 27316311 w 618"/>
                <a:gd name="T43" fmla="*/ 27932239 h 670"/>
                <a:gd name="T44" fmla="*/ 27316311 w 618"/>
                <a:gd name="T45" fmla="*/ 25983403 h 670"/>
                <a:gd name="T46" fmla="*/ 28504078 w 618"/>
                <a:gd name="T47" fmla="*/ 21147582 h 670"/>
                <a:gd name="T48" fmla="*/ 27316311 w 618"/>
                <a:gd name="T49" fmla="*/ 16384030 h 670"/>
                <a:gd name="T50" fmla="*/ 27316311 w 618"/>
                <a:gd name="T51" fmla="*/ 14435194 h 670"/>
                <a:gd name="T52" fmla="*/ 28504078 w 618"/>
                <a:gd name="T53" fmla="*/ 9599373 h 670"/>
                <a:gd name="T54" fmla="*/ 27316311 w 618"/>
                <a:gd name="T55" fmla="*/ 5413164 h 670"/>
                <a:gd name="T56" fmla="*/ 29606796 w 618"/>
                <a:gd name="T57" fmla="*/ 18260597 h 670"/>
                <a:gd name="T58" fmla="*/ 31897573 w 618"/>
                <a:gd name="T59" fmla="*/ 18260597 h 670"/>
                <a:gd name="T60" fmla="*/ 34103010 w 618"/>
                <a:gd name="T61" fmla="*/ 20209433 h 670"/>
                <a:gd name="T62" fmla="*/ 34103010 w 618"/>
                <a:gd name="T63" fmla="*/ 22158269 h 670"/>
                <a:gd name="T64" fmla="*/ 34103010 w 618"/>
                <a:gd name="T65" fmla="*/ 20209433 h 670"/>
                <a:gd name="T66" fmla="*/ 29606796 w 618"/>
                <a:gd name="T67" fmla="*/ 24034836 h 670"/>
                <a:gd name="T68" fmla="*/ 31897573 w 618"/>
                <a:gd name="T69" fmla="*/ 24034836 h 670"/>
                <a:gd name="T70" fmla="*/ 34103010 w 618"/>
                <a:gd name="T71" fmla="*/ 25983403 h 670"/>
                <a:gd name="T72" fmla="*/ 34103010 w 618"/>
                <a:gd name="T73" fmla="*/ 27932239 h 670"/>
                <a:gd name="T74" fmla="*/ 34103010 w 618"/>
                <a:gd name="T75" fmla="*/ 25983403 h 670"/>
                <a:gd name="T76" fmla="*/ 29606796 w 618"/>
                <a:gd name="T77" fmla="*/ 29808806 h 670"/>
                <a:gd name="T78" fmla="*/ 31897573 w 618"/>
                <a:gd name="T79" fmla="*/ 29808806 h 670"/>
                <a:gd name="T80" fmla="*/ 37496505 w 618"/>
                <a:gd name="T81" fmla="*/ 28870657 h 670"/>
                <a:gd name="T82" fmla="*/ 37496505 w 618"/>
                <a:gd name="T83" fmla="*/ 30819224 h 670"/>
                <a:gd name="T84" fmla="*/ 37496505 w 618"/>
                <a:gd name="T85" fmla="*/ 28870657 h 670"/>
                <a:gd name="T86" fmla="*/ 33000291 w 618"/>
                <a:gd name="T87" fmla="*/ 32695791 h 670"/>
                <a:gd name="T88" fmla="*/ 35290777 w 618"/>
                <a:gd name="T89" fmla="*/ 32695791 h 670"/>
                <a:gd name="T90" fmla="*/ 30709806 w 618"/>
                <a:gd name="T91" fmla="*/ 34644627 h 670"/>
                <a:gd name="T92" fmla="*/ 30709806 w 618"/>
                <a:gd name="T93" fmla="*/ 36593463 h 670"/>
                <a:gd name="T94" fmla="*/ 30709806 w 618"/>
                <a:gd name="T95" fmla="*/ 34644627 h 670"/>
                <a:gd name="T96" fmla="*/ 36393495 w 618"/>
                <a:gd name="T97" fmla="*/ 35583045 h 670"/>
                <a:gd name="T98" fmla="*/ 38684272 w 618"/>
                <a:gd name="T99" fmla="*/ 35583045 h 670"/>
                <a:gd name="T100" fmla="*/ 34103010 w 618"/>
                <a:gd name="T101" fmla="*/ 37531612 h 670"/>
                <a:gd name="T102" fmla="*/ 34103010 w 618"/>
                <a:gd name="T103" fmla="*/ 39480448 h 670"/>
                <a:gd name="T104" fmla="*/ 34103010 w 618"/>
                <a:gd name="T105" fmla="*/ 37531612 h 670"/>
                <a:gd name="T106" fmla="*/ 39786990 w 618"/>
                <a:gd name="T107" fmla="*/ 38470030 h 670"/>
                <a:gd name="T108" fmla="*/ 42077476 w 618"/>
                <a:gd name="T109" fmla="*/ 38470030 h 670"/>
                <a:gd name="T110" fmla="*/ 44283204 w 618"/>
                <a:gd name="T111" fmla="*/ 40418866 h 670"/>
                <a:gd name="T112" fmla="*/ 44283204 w 618"/>
                <a:gd name="T113" fmla="*/ 42367433 h 670"/>
                <a:gd name="T114" fmla="*/ 44283204 w 618"/>
                <a:gd name="T115" fmla="*/ 40418866 h 670"/>
                <a:gd name="T116" fmla="*/ 48779417 w 618"/>
                <a:gd name="T117" fmla="*/ 45398955 h 670"/>
                <a:gd name="T118" fmla="*/ 48524854 w 618"/>
                <a:gd name="T119" fmla="*/ 44893612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992560" y="2799727"/>
              <a:ext cx="503758" cy="168647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934196" y="3798987"/>
            <a:ext cx="1836738" cy="1646237"/>
            <a:chOff x="920750" y="1398588"/>
            <a:chExt cx="1836738" cy="1646237"/>
          </a:xfrm>
        </p:grpSpPr>
        <p:sp>
          <p:nvSpPr>
            <p:cNvPr id="136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"/>
              </p:custDataLst>
            </p:nvPr>
          </p:nvSpPr>
          <p:spPr bwMode="auto">
            <a:xfrm>
              <a:off x="920750" y="1398588"/>
              <a:ext cx="1828800" cy="16462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7" name="TextBox 295"/>
            <p:cNvSpPr txBox="1">
              <a:spLocks noChangeArrowheads="1"/>
            </p:cNvSpPr>
            <p:nvPr/>
          </p:nvSpPr>
          <p:spPr bwMode="auto">
            <a:xfrm>
              <a:off x="928987" y="1847820"/>
              <a:ext cx="1828501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제목</a:t>
              </a:r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모서리가 둥근 직사각형 296"/>
            <p:cNvSpPr>
              <a:spLocks noChangeArrowheads="1"/>
            </p:cNvSpPr>
            <p:nvPr/>
          </p:nvSpPr>
          <p:spPr bwMode="auto">
            <a:xfrm>
              <a:off x="1017456" y="1478849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700" dirty="0" err="1">
                  <a:latin typeface="맑은 고딕" pitchFamily="50" charset="-127"/>
                  <a:ea typeface="맑은 고딕" pitchFamily="50" charset="-127"/>
                </a:rPr>
                <a:t>재능명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모서리가 둥근 직사각형 297"/>
            <p:cNvSpPr>
              <a:spLocks noChangeArrowheads="1"/>
            </p:cNvSpPr>
            <p:nvPr/>
          </p:nvSpPr>
          <p:spPr bwMode="auto">
            <a:xfrm>
              <a:off x="2144686" y="1478995"/>
              <a:ext cx="503974" cy="2880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재능명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TextBox 298"/>
            <p:cNvSpPr txBox="1">
              <a:spLocks noChangeArrowheads="1"/>
            </p:cNvSpPr>
            <p:nvPr/>
          </p:nvSpPr>
          <p:spPr bwMode="auto">
            <a:xfrm>
              <a:off x="2216682" y="278297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en-US" altLang="ko-KR" sz="700">
                  <a:latin typeface="맑은 고딕" pitchFamily="50" charset="-127"/>
                  <a:ea typeface="맑은 고딕" pitchFamily="50" charset="-127"/>
                </a:rPr>
                <a:t>D-DAY</a:t>
              </a:r>
              <a:endParaRPr lang="ko-KR" altLang="en-US" sz="7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포인트가 5개인 별 140"/>
            <p:cNvSpPr/>
            <p:nvPr/>
          </p:nvSpPr>
          <p:spPr bwMode="auto">
            <a:xfrm>
              <a:off x="2485231" y="1868639"/>
              <a:ext cx="163513" cy="160337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TextBox 300"/>
            <p:cNvSpPr txBox="1">
              <a:spLocks noChangeArrowheads="1"/>
            </p:cNvSpPr>
            <p:nvPr/>
          </p:nvSpPr>
          <p:spPr bwMode="auto">
            <a:xfrm>
              <a:off x="931204" y="2133259"/>
              <a:ext cx="1820265" cy="24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내용</a:t>
              </a:r>
              <a:endParaRPr lang="en-US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TextBox 301"/>
            <p:cNvSpPr txBox="1">
              <a:spLocks noChangeArrowheads="1"/>
            </p:cNvSpPr>
            <p:nvPr/>
          </p:nvSpPr>
          <p:spPr bwMode="auto">
            <a:xfrm>
              <a:off x="1856701" y="2781456"/>
              <a:ext cx="532569" cy="20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Gulim" pitchFamily="50" charset="-127"/>
                  <a:ea typeface="Gulim" pitchFamily="50" charset="-127"/>
                </a:defRPr>
              </a:lvl9pPr>
            </a:lstStyle>
            <a:p>
              <a:pPr algn="ctr"/>
              <a:r>
                <a:rPr lang="ko-KR" altLang="en-US" sz="700" dirty="0">
                  <a:latin typeface="맑은 고딕" pitchFamily="50" charset="-127"/>
                  <a:ea typeface="맑은 고딕" pitchFamily="50" charset="-127"/>
                </a:rPr>
                <a:t>작성자</a:t>
              </a:r>
            </a:p>
          </p:txBody>
        </p:sp>
        <p:sp>
          <p:nvSpPr>
            <p:cNvPr id="144" name="GPS (2)"/>
            <p:cNvSpPr>
              <a:spLocks noChangeAspect="1" noEditPoints="1"/>
            </p:cNvSpPr>
            <p:nvPr/>
          </p:nvSpPr>
          <p:spPr bwMode="auto">
            <a:xfrm>
              <a:off x="1023465" y="2837832"/>
              <a:ext cx="96616" cy="96614"/>
            </a:xfrm>
            <a:custGeom>
              <a:avLst/>
              <a:gdLst>
                <a:gd name="T0" fmla="*/ 25195631 w 618"/>
                <a:gd name="T1" fmla="*/ 577343 h 670"/>
                <a:gd name="T2" fmla="*/ 1866408 w 618"/>
                <a:gd name="T3" fmla="*/ 48069403 h 670"/>
                <a:gd name="T4" fmla="*/ 50560777 w 618"/>
                <a:gd name="T5" fmla="*/ 48069403 h 670"/>
                <a:gd name="T6" fmla="*/ 27231553 w 618"/>
                <a:gd name="T7" fmla="*/ 577343 h 670"/>
                <a:gd name="T8" fmla="*/ 25110874 w 618"/>
                <a:gd name="T9" fmla="*/ 5413164 h 670"/>
                <a:gd name="T10" fmla="*/ 3647767 w 618"/>
                <a:gd name="T11" fmla="*/ 45398955 h 670"/>
                <a:gd name="T12" fmla="*/ 27316311 w 618"/>
                <a:gd name="T13" fmla="*/ 5413164 h 670"/>
                <a:gd name="T14" fmla="*/ 29606796 w 618"/>
                <a:gd name="T15" fmla="*/ 12486627 h 670"/>
                <a:gd name="T16" fmla="*/ 31558252 w 618"/>
                <a:gd name="T17" fmla="*/ 13208239 h 670"/>
                <a:gd name="T18" fmla="*/ 36393495 w 618"/>
                <a:gd name="T19" fmla="*/ 24034836 h 670"/>
                <a:gd name="T20" fmla="*/ 37835825 w 618"/>
                <a:gd name="T21" fmla="*/ 24972985 h 670"/>
                <a:gd name="T22" fmla="*/ 40889709 w 618"/>
                <a:gd name="T23" fmla="*/ 31757642 h 670"/>
                <a:gd name="T24" fmla="*/ 40889709 w 618"/>
                <a:gd name="T25" fmla="*/ 33706478 h 670"/>
                <a:gd name="T26" fmla="*/ 43265243 w 618"/>
                <a:gd name="T27" fmla="*/ 35149970 h 670"/>
                <a:gd name="T28" fmla="*/ 44028641 w 618"/>
                <a:gd name="T29" fmla="*/ 36521194 h 670"/>
                <a:gd name="T30" fmla="*/ 46573689 w 618"/>
                <a:gd name="T31" fmla="*/ 44244269 h 670"/>
                <a:gd name="T32" fmla="*/ 38344660 w 618"/>
                <a:gd name="T33" fmla="*/ 42006627 h 670"/>
                <a:gd name="T34" fmla="*/ 37496505 w 618"/>
                <a:gd name="T35" fmla="*/ 40418866 h 670"/>
                <a:gd name="T36" fmla="*/ 28419320 w 618"/>
                <a:gd name="T37" fmla="*/ 38758836 h 670"/>
                <a:gd name="T38" fmla="*/ 27316311 w 618"/>
                <a:gd name="T39" fmla="*/ 37531612 h 670"/>
                <a:gd name="T40" fmla="*/ 28504078 w 618"/>
                <a:gd name="T41" fmla="*/ 32695791 h 670"/>
                <a:gd name="T42" fmla="*/ 27316311 w 618"/>
                <a:gd name="T43" fmla="*/ 27932239 h 670"/>
                <a:gd name="T44" fmla="*/ 27316311 w 618"/>
                <a:gd name="T45" fmla="*/ 25983403 h 670"/>
                <a:gd name="T46" fmla="*/ 28504078 w 618"/>
                <a:gd name="T47" fmla="*/ 21147582 h 670"/>
                <a:gd name="T48" fmla="*/ 27316311 w 618"/>
                <a:gd name="T49" fmla="*/ 16384030 h 670"/>
                <a:gd name="T50" fmla="*/ 27316311 w 618"/>
                <a:gd name="T51" fmla="*/ 14435194 h 670"/>
                <a:gd name="T52" fmla="*/ 28504078 w 618"/>
                <a:gd name="T53" fmla="*/ 9599373 h 670"/>
                <a:gd name="T54" fmla="*/ 27316311 w 618"/>
                <a:gd name="T55" fmla="*/ 5413164 h 670"/>
                <a:gd name="T56" fmla="*/ 29606796 w 618"/>
                <a:gd name="T57" fmla="*/ 18260597 h 670"/>
                <a:gd name="T58" fmla="*/ 31897573 w 618"/>
                <a:gd name="T59" fmla="*/ 18260597 h 670"/>
                <a:gd name="T60" fmla="*/ 34103010 w 618"/>
                <a:gd name="T61" fmla="*/ 20209433 h 670"/>
                <a:gd name="T62" fmla="*/ 34103010 w 618"/>
                <a:gd name="T63" fmla="*/ 22158269 h 670"/>
                <a:gd name="T64" fmla="*/ 34103010 w 618"/>
                <a:gd name="T65" fmla="*/ 20209433 h 670"/>
                <a:gd name="T66" fmla="*/ 29606796 w 618"/>
                <a:gd name="T67" fmla="*/ 24034836 h 670"/>
                <a:gd name="T68" fmla="*/ 31897573 w 618"/>
                <a:gd name="T69" fmla="*/ 24034836 h 670"/>
                <a:gd name="T70" fmla="*/ 34103010 w 618"/>
                <a:gd name="T71" fmla="*/ 25983403 h 670"/>
                <a:gd name="T72" fmla="*/ 34103010 w 618"/>
                <a:gd name="T73" fmla="*/ 27932239 h 670"/>
                <a:gd name="T74" fmla="*/ 34103010 w 618"/>
                <a:gd name="T75" fmla="*/ 25983403 h 670"/>
                <a:gd name="T76" fmla="*/ 29606796 w 618"/>
                <a:gd name="T77" fmla="*/ 29808806 h 670"/>
                <a:gd name="T78" fmla="*/ 31897573 w 618"/>
                <a:gd name="T79" fmla="*/ 29808806 h 670"/>
                <a:gd name="T80" fmla="*/ 37496505 w 618"/>
                <a:gd name="T81" fmla="*/ 28870657 h 670"/>
                <a:gd name="T82" fmla="*/ 37496505 w 618"/>
                <a:gd name="T83" fmla="*/ 30819224 h 670"/>
                <a:gd name="T84" fmla="*/ 37496505 w 618"/>
                <a:gd name="T85" fmla="*/ 28870657 h 670"/>
                <a:gd name="T86" fmla="*/ 33000291 w 618"/>
                <a:gd name="T87" fmla="*/ 32695791 h 670"/>
                <a:gd name="T88" fmla="*/ 35290777 w 618"/>
                <a:gd name="T89" fmla="*/ 32695791 h 670"/>
                <a:gd name="T90" fmla="*/ 30709806 w 618"/>
                <a:gd name="T91" fmla="*/ 34644627 h 670"/>
                <a:gd name="T92" fmla="*/ 30709806 w 618"/>
                <a:gd name="T93" fmla="*/ 36593463 h 670"/>
                <a:gd name="T94" fmla="*/ 30709806 w 618"/>
                <a:gd name="T95" fmla="*/ 34644627 h 670"/>
                <a:gd name="T96" fmla="*/ 36393495 w 618"/>
                <a:gd name="T97" fmla="*/ 35583045 h 670"/>
                <a:gd name="T98" fmla="*/ 38684272 w 618"/>
                <a:gd name="T99" fmla="*/ 35583045 h 670"/>
                <a:gd name="T100" fmla="*/ 34103010 w 618"/>
                <a:gd name="T101" fmla="*/ 37531612 h 670"/>
                <a:gd name="T102" fmla="*/ 34103010 w 618"/>
                <a:gd name="T103" fmla="*/ 39480448 h 670"/>
                <a:gd name="T104" fmla="*/ 34103010 w 618"/>
                <a:gd name="T105" fmla="*/ 37531612 h 670"/>
                <a:gd name="T106" fmla="*/ 39786990 w 618"/>
                <a:gd name="T107" fmla="*/ 38470030 h 670"/>
                <a:gd name="T108" fmla="*/ 42077476 w 618"/>
                <a:gd name="T109" fmla="*/ 38470030 h 670"/>
                <a:gd name="T110" fmla="*/ 44283204 w 618"/>
                <a:gd name="T111" fmla="*/ 40418866 h 670"/>
                <a:gd name="T112" fmla="*/ 44283204 w 618"/>
                <a:gd name="T113" fmla="*/ 42367433 h 670"/>
                <a:gd name="T114" fmla="*/ 44283204 w 618"/>
                <a:gd name="T115" fmla="*/ 40418866 h 670"/>
                <a:gd name="T116" fmla="*/ 48779417 w 618"/>
                <a:gd name="T117" fmla="*/ 45398955 h 670"/>
                <a:gd name="T118" fmla="*/ 48524854 w 618"/>
                <a:gd name="T119" fmla="*/ 44893612 h 67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18" h="670">
                  <a:moveTo>
                    <a:pt x="309" y="0"/>
                  </a:moveTo>
                  <a:cubicBezTo>
                    <a:pt x="304" y="0"/>
                    <a:pt x="299" y="3"/>
                    <a:pt x="297" y="8"/>
                  </a:cubicBezTo>
                  <a:cubicBezTo>
                    <a:pt x="199" y="221"/>
                    <a:pt x="102" y="435"/>
                    <a:pt x="5" y="648"/>
                  </a:cubicBezTo>
                  <a:cubicBezTo>
                    <a:pt x="0" y="659"/>
                    <a:pt x="11" y="670"/>
                    <a:pt x="22" y="666"/>
                  </a:cubicBezTo>
                  <a:lnTo>
                    <a:pt x="309" y="556"/>
                  </a:lnTo>
                  <a:lnTo>
                    <a:pt x="596" y="666"/>
                  </a:lnTo>
                  <a:cubicBezTo>
                    <a:pt x="607" y="670"/>
                    <a:pt x="618" y="659"/>
                    <a:pt x="613" y="648"/>
                  </a:cubicBezTo>
                  <a:lnTo>
                    <a:pt x="321" y="8"/>
                  </a:lnTo>
                  <a:cubicBezTo>
                    <a:pt x="318" y="2"/>
                    <a:pt x="313" y="2"/>
                    <a:pt x="309" y="0"/>
                  </a:cubicBezTo>
                  <a:close/>
                  <a:moveTo>
                    <a:pt x="296" y="75"/>
                  </a:moveTo>
                  <a:lnTo>
                    <a:pt x="296" y="532"/>
                  </a:lnTo>
                  <a:lnTo>
                    <a:pt x="43" y="629"/>
                  </a:lnTo>
                  <a:lnTo>
                    <a:pt x="296" y="75"/>
                  </a:lnTo>
                  <a:close/>
                  <a:moveTo>
                    <a:pt x="322" y="75"/>
                  </a:moveTo>
                  <a:lnTo>
                    <a:pt x="361" y="160"/>
                  </a:lnTo>
                  <a:cubicBezTo>
                    <a:pt x="354" y="161"/>
                    <a:pt x="349" y="166"/>
                    <a:pt x="349" y="173"/>
                  </a:cubicBezTo>
                  <a:cubicBezTo>
                    <a:pt x="349" y="181"/>
                    <a:pt x="355" y="187"/>
                    <a:pt x="362" y="187"/>
                  </a:cubicBezTo>
                  <a:cubicBezTo>
                    <a:pt x="366" y="187"/>
                    <a:pt x="369" y="185"/>
                    <a:pt x="372" y="183"/>
                  </a:cubicBezTo>
                  <a:lnTo>
                    <a:pt x="435" y="322"/>
                  </a:lnTo>
                  <a:cubicBezTo>
                    <a:pt x="431" y="325"/>
                    <a:pt x="429" y="329"/>
                    <a:pt x="429" y="333"/>
                  </a:cubicBezTo>
                  <a:cubicBezTo>
                    <a:pt x="429" y="341"/>
                    <a:pt x="435" y="347"/>
                    <a:pt x="442" y="347"/>
                  </a:cubicBezTo>
                  <a:cubicBezTo>
                    <a:pt x="444" y="347"/>
                    <a:pt x="445" y="347"/>
                    <a:pt x="446" y="346"/>
                  </a:cubicBezTo>
                  <a:lnTo>
                    <a:pt x="490" y="443"/>
                  </a:lnTo>
                  <a:cubicBezTo>
                    <a:pt x="488" y="441"/>
                    <a:pt x="485" y="440"/>
                    <a:pt x="482" y="440"/>
                  </a:cubicBezTo>
                  <a:cubicBezTo>
                    <a:pt x="475" y="440"/>
                    <a:pt x="469" y="446"/>
                    <a:pt x="469" y="453"/>
                  </a:cubicBezTo>
                  <a:cubicBezTo>
                    <a:pt x="469" y="461"/>
                    <a:pt x="475" y="467"/>
                    <a:pt x="482" y="467"/>
                  </a:cubicBezTo>
                  <a:cubicBezTo>
                    <a:pt x="489" y="467"/>
                    <a:pt x="495" y="461"/>
                    <a:pt x="496" y="455"/>
                  </a:cubicBezTo>
                  <a:lnTo>
                    <a:pt x="510" y="487"/>
                  </a:lnTo>
                  <a:cubicBezTo>
                    <a:pt x="509" y="489"/>
                    <a:pt x="509" y="491"/>
                    <a:pt x="509" y="493"/>
                  </a:cubicBezTo>
                  <a:cubicBezTo>
                    <a:pt x="509" y="500"/>
                    <a:pt x="513" y="505"/>
                    <a:pt x="519" y="506"/>
                  </a:cubicBezTo>
                  <a:lnTo>
                    <a:pt x="562" y="600"/>
                  </a:lnTo>
                  <a:cubicBezTo>
                    <a:pt x="555" y="600"/>
                    <a:pt x="549" y="606"/>
                    <a:pt x="549" y="613"/>
                  </a:cubicBezTo>
                  <a:cubicBezTo>
                    <a:pt x="549" y="616"/>
                    <a:pt x="550" y="618"/>
                    <a:pt x="551" y="620"/>
                  </a:cubicBezTo>
                  <a:lnTo>
                    <a:pt x="452" y="582"/>
                  </a:lnTo>
                  <a:cubicBezTo>
                    <a:pt x="454" y="580"/>
                    <a:pt x="456" y="577"/>
                    <a:pt x="456" y="573"/>
                  </a:cubicBezTo>
                  <a:cubicBezTo>
                    <a:pt x="456" y="566"/>
                    <a:pt x="450" y="560"/>
                    <a:pt x="442" y="560"/>
                  </a:cubicBezTo>
                  <a:cubicBezTo>
                    <a:pt x="435" y="560"/>
                    <a:pt x="429" y="566"/>
                    <a:pt x="429" y="573"/>
                  </a:cubicBezTo>
                  <a:lnTo>
                    <a:pt x="335" y="537"/>
                  </a:lnTo>
                  <a:cubicBezTo>
                    <a:pt x="335" y="536"/>
                    <a:pt x="336" y="535"/>
                    <a:pt x="336" y="533"/>
                  </a:cubicBezTo>
                  <a:cubicBezTo>
                    <a:pt x="336" y="526"/>
                    <a:pt x="330" y="520"/>
                    <a:pt x="322" y="520"/>
                  </a:cubicBezTo>
                  <a:lnTo>
                    <a:pt x="322" y="467"/>
                  </a:lnTo>
                  <a:cubicBezTo>
                    <a:pt x="330" y="467"/>
                    <a:pt x="336" y="461"/>
                    <a:pt x="336" y="453"/>
                  </a:cubicBezTo>
                  <a:cubicBezTo>
                    <a:pt x="336" y="446"/>
                    <a:pt x="330" y="440"/>
                    <a:pt x="322" y="440"/>
                  </a:cubicBezTo>
                  <a:lnTo>
                    <a:pt x="322" y="387"/>
                  </a:lnTo>
                  <a:cubicBezTo>
                    <a:pt x="330" y="387"/>
                    <a:pt x="336" y="381"/>
                    <a:pt x="336" y="373"/>
                  </a:cubicBezTo>
                  <a:cubicBezTo>
                    <a:pt x="336" y="366"/>
                    <a:pt x="330" y="360"/>
                    <a:pt x="322" y="360"/>
                  </a:cubicBezTo>
                  <a:lnTo>
                    <a:pt x="322" y="307"/>
                  </a:lnTo>
                  <a:cubicBezTo>
                    <a:pt x="330" y="307"/>
                    <a:pt x="336" y="301"/>
                    <a:pt x="336" y="293"/>
                  </a:cubicBezTo>
                  <a:cubicBezTo>
                    <a:pt x="336" y="286"/>
                    <a:pt x="330" y="280"/>
                    <a:pt x="322" y="280"/>
                  </a:cubicBezTo>
                  <a:lnTo>
                    <a:pt x="322" y="227"/>
                  </a:lnTo>
                  <a:cubicBezTo>
                    <a:pt x="330" y="227"/>
                    <a:pt x="336" y="221"/>
                    <a:pt x="336" y="213"/>
                  </a:cubicBezTo>
                  <a:cubicBezTo>
                    <a:pt x="336" y="206"/>
                    <a:pt x="330" y="200"/>
                    <a:pt x="322" y="200"/>
                  </a:cubicBezTo>
                  <a:lnTo>
                    <a:pt x="322" y="147"/>
                  </a:lnTo>
                  <a:cubicBezTo>
                    <a:pt x="330" y="147"/>
                    <a:pt x="336" y="141"/>
                    <a:pt x="336" y="133"/>
                  </a:cubicBezTo>
                  <a:cubicBezTo>
                    <a:pt x="336" y="126"/>
                    <a:pt x="330" y="120"/>
                    <a:pt x="322" y="120"/>
                  </a:cubicBezTo>
                  <a:lnTo>
                    <a:pt x="322" y="75"/>
                  </a:lnTo>
                  <a:close/>
                  <a:moveTo>
                    <a:pt x="362" y="240"/>
                  </a:moveTo>
                  <a:cubicBezTo>
                    <a:pt x="355" y="240"/>
                    <a:pt x="349" y="246"/>
                    <a:pt x="349" y="253"/>
                  </a:cubicBezTo>
                  <a:cubicBezTo>
                    <a:pt x="349" y="261"/>
                    <a:pt x="355" y="267"/>
                    <a:pt x="362" y="267"/>
                  </a:cubicBezTo>
                  <a:cubicBezTo>
                    <a:pt x="370" y="267"/>
                    <a:pt x="376" y="261"/>
                    <a:pt x="376" y="253"/>
                  </a:cubicBezTo>
                  <a:cubicBezTo>
                    <a:pt x="376" y="246"/>
                    <a:pt x="370" y="240"/>
                    <a:pt x="362" y="240"/>
                  </a:cubicBezTo>
                  <a:close/>
                  <a:moveTo>
                    <a:pt x="402" y="280"/>
                  </a:moveTo>
                  <a:cubicBezTo>
                    <a:pt x="395" y="280"/>
                    <a:pt x="389" y="286"/>
                    <a:pt x="389" y="293"/>
                  </a:cubicBezTo>
                  <a:cubicBezTo>
                    <a:pt x="389" y="301"/>
                    <a:pt x="395" y="307"/>
                    <a:pt x="402" y="307"/>
                  </a:cubicBezTo>
                  <a:cubicBezTo>
                    <a:pt x="410" y="307"/>
                    <a:pt x="416" y="301"/>
                    <a:pt x="416" y="293"/>
                  </a:cubicBezTo>
                  <a:cubicBezTo>
                    <a:pt x="416" y="286"/>
                    <a:pt x="410" y="280"/>
                    <a:pt x="402" y="280"/>
                  </a:cubicBezTo>
                  <a:close/>
                  <a:moveTo>
                    <a:pt x="362" y="320"/>
                  </a:moveTo>
                  <a:cubicBezTo>
                    <a:pt x="355" y="320"/>
                    <a:pt x="349" y="326"/>
                    <a:pt x="349" y="333"/>
                  </a:cubicBezTo>
                  <a:cubicBezTo>
                    <a:pt x="349" y="341"/>
                    <a:pt x="355" y="347"/>
                    <a:pt x="362" y="347"/>
                  </a:cubicBezTo>
                  <a:cubicBezTo>
                    <a:pt x="370" y="347"/>
                    <a:pt x="376" y="341"/>
                    <a:pt x="376" y="333"/>
                  </a:cubicBezTo>
                  <a:cubicBezTo>
                    <a:pt x="376" y="326"/>
                    <a:pt x="370" y="320"/>
                    <a:pt x="362" y="320"/>
                  </a:cubicBezTo>
                  <a:close/>
                  <a:moveTo>
                    <a:pt x="402" y="360"/>
                  </a:moveTo>
                  <a:cubicBezTo>
                    <a:pt x="395" y="360"/>
                    <a:pt x="389" y="366"/>
                    <a:pt x="389" y="373"/>
                  </a:cubicBezTo>
                  <a:cubicBezTo>
                    <a:pt x="389" y="381"/>
                    <a:pt x="395" y="387"/>
                    <a:pt x="402" y="387"/>
                  </a:cubicBezTo>
                  <a:cubicBezTo>
                    <a:pt x="410" y="387"/>
                    <a:pt x="416" y="381"/>
                    <a:pt x="416" y="373"/>
                  </a:cubicBezTo>
                  <a:cubicBezTo>
                    <a:pt x="416" y="366"/>
                    <a:pt x="410" y="360"/>
                    <a:pt x="402" y="360"/>
                  </a:cubicBezTo>
                  <a:close/>
                  <a:moveTo>
                    <a:pt x="362" y="400"/>
                  </a:moveTo>
                  <a:cubicBezTo>
                    <a:pt x="355" y="400"/>
                    <a:pt x="349" y="406"/>
                    <a:pt x="349" y="413"/>
                  </a:cubicBezTo>
                  <a:cubicBezTo>
                    <a:pt x="349" y="421"/>
                    <a:pt x="355" y="427"/>
                    <a:pt x="362" y="427"/>
                  </a:cubicBezTo>
                  <a:cubicBezTo>
                    <a:pt x="370" y="427"/>
                    <a:pt x="376" y="421"/>
                    <a:pt x="376" y="413"/>
                  </a:cubicBezTo>
                  <a:cubicBezTo>
                    <a:pt x="376" y="406"/>
                    <a:pt x="370" y="400"/>
                    <a:pt x="362" y="400"/>
                  </a:cubicBezTo>
                  <a:close/>
                  <a:moveTo>
                    <a:pt x="442" y="400"/>
                  </a:moveTo>
                  <a:cubicBezTo>
                    <a:pt x="435" y="400"/>
                    <a:pt x="429" y="406"/>
                    <a:pt x="429" y="413"/>
                  </a:cubicBezTo>
                  <a:cubicBezTo>
                    <a:pt x="429" y="421"/>
                    <a:pt x="435" y="427"/>
                    <a:pt x="442" y="427"/>
                  </a:cubicBezTo>
                  <a:cubicBezTo>
                    <a:pt x="450" y="427"/>
                    <a:pt x="456" y="421"/>
                    <a:pt x="456" y="413"/>
                  </a:cubicBezTo>
                  <a:cubicBezTo>
                    <a:pt x="456" y="406"/>
                    <a:pt x="450" y="400"/>
                    <a:pt x="442" y="400"/>
                  </a:cubicBezTo>
                  <a:close/>
                  <a:moveTo>
                    <a:pt x="402" y="440"/>
                  </a:moveTo>
                  <a:cubicBezTo>
                    <a:pt x="395" y="440"/>
                    <a:pt x="389" y="446"/>
                    <a:pt x="389" y="453"/>
                  </a:cubicBezTo>
                  <a:cubicBezTo>
                    <a:pt x="389" y="461"/>
                    <a:pt x="395" y="467"/>
                    <a:pt x="402" y="467"/>
                  </a:cubicBezTo>
                  <a:cubicBezTo>
                    <a:pt x="410" y="467"/>
                    <a:pt x="416" y="461"/>
                    <a:pt x="416" y="453"/>
                  </a:cubicBezTo>
                  <a:cubicBezTo>
                    <a:pt x="416" y="446"/>
                    <a:pt x="410" y="440"/>
                    <a:pt x="402" y="440"/>
                  </a:cubicBezTo>
                  <a:close/>
                  <a:moveTo>
                    <a:pt x="362" y="480"/>
                  </a:moveTo>
                  <a:cubicBezTo>
                    <a:pt x="355" y="480"/>
                    <a:pt x="349" y="486"/>
                    <a:pt x="349" y="493"/>
                  </a:cubicBezTo>
                  <a:cubicBezTo>
                    <a:pt x="349" y="501"/>
                    <a:pt x="355" y="507"/>
                    <a:pt x="362" y="507"/>
                  </a:cubicBezTo>
                  <a:cubicBezTo>
                    <a:pt x="370" y="507"/>
                    <a:pt x="376" y="501"/>
                    <a:pt x="376" y="493"/>
                  </a:cubicBezTo>
                  <a:cubicBezTo>
                    <a:pt x="376" y="486"/>
                    <a:pt x="370" y="480"/>
                    <a:pt x="362" y="480"/>
                  </a:cubicBezTo>
                  <a:close/>
                  <a:moveTo>
                    <a:pt x="442" y="480"/>
                  </a:moveTo>
                  <a:cubicBezTo>
                    <a:pt x="435" y="480"/>
                    <a:pt x="429" y="486"/>
                    <a:pt x="429" y="493"/>
                  </a:cubicBezTo>
                  <a:cubicBezTo>
                    <a:pt x="429" y="501"/>
                    <a:pt x="435" y="507"/>
                    <a:pt x="442" y="507"/>
                  </a:cubicBezTo>
                  <a:cubicBezTo>
                    <a:pt x="450" y="507"/>
                    <a:pt x="456" y="501"/>
                    <a:pt x="456" y="493"/>
                  </a:cubicBezTo>
                  <a:cubicBezTo>
                    <a:pt x="456" y="486"/>
                    <a:pt x="450" y="480"/>
                    <a:pt x="442" y="480"/>
                  </a:cubicBezTo>
                  <a:close/>
                  <a:moveTo>
                    <a:pt x="402" y="520"/>
                  </a:moveTo>
                  <a:cubicBezTo>
                    <a:pt x="395" y="520"/>
                    <a:pt x="389" y="526"/>
                    <a:pt x="389" y="533"/>
                  </a:cubicBezTo>
                  <a:cubicBezTo>
                    <a:pt x="389" y="541"/>
                    <a:pt x="395" y="547"/>
                    <a:pt x="402" y="547"/>
                  </a:cubicBezTo>
                  <a:cubicBezTo>
                    <a:pt x="410" y="547"/>
                    <a:pt x="416" y="541"/>
                    <a:pt x="416" y="533"/>
                  </a:cubicBezTo>
                  <a:cubicBezTo>
                    <a:pt x="416" y="526"/>
                    <a:pt x="410" y="520"/>
                    <a:pt x="402" y="520"/>
                  </a:cubicBezTo>
                  <a:close/>
                  <a:moveTo>
                    <a:pt x="482" y="520"/>
                  </a:moveTo>
                  <a:cubicBezTo>
                    <a:pt x="475" y="520"/>
                    <a:pt x="469" y="526"/>
                    <a:pt x="469" y="533"/>
                  </a:cubicBezTo>
                  <a:cubicBezTo>
                    <a:pt x="469" y="541"/>
                    <a:pt x="475" y="547"/>
                    <a:pt x="482" y="547"/>
                  </a:cubicBezTo>
                  <a:cubicBezTo>
                    <a:pt x="490" y="547"/>
                    <a:pt x="496" y="541"/>
                    <a:pt x="496" y="533"/>
                  </a:cubicBezTo>
                  <a:cubicBezTo>
                    <a:pt x="496" y="526"/>
                    <a:pt x="490" y="520"/>
                    <a:pt x="482" y="520"/>
                  </a:cubicBezTo>
                  <a:close/>
                  <a:moveTo>
                    <a:pt x="522" y="560"/>
                  </a:moveTo>
                  <a:cubicBezTo>
                    <a:pt x="515" y="560"/>
                    <a:pt x="509" y="566"/>
                    <a:pt x="509" y="573"/>
                  </a:cubicBezTo>
                  <a:cubicBezTo>
                    <a:pt x="509" y="581"/>
                    <a:pt x="515" y="587"/>
                    <a:pt x="522" y="587"/>
                  </a:cubicBezTo>
                  <a:cubicBezTo>
                    <a:pt x="530" y="587"/>
                    <a:pt x="536" y="581"/>
                    <a:pt x="536" y="573"/>
                  </a:cubicBezTo>
                  <a:cubicBezTo>
                    <a:pt x="536" y="566"/>
                    <a:pt x="530" y="560"/>
                    <a:pt x="522" y="560"/>
                  </a:cubicBezTo>
                  <a:close/>
                  <a:moveTo>
                    <a:pt x="572" y="622"/>
                  </a:moveTo>
                  <a:lnTo>
                    <a:pt x="575" y="629"/>
                  </a:lnTo>
                  <a:lnTo>
                    <a:pt x="567" y="626"/>
                  </a:lnTo>
                  <a:cubicBezTo>
                    <a:pt x="569" y="625"/>
                    <a:pt x="571" y="624"/>
                    <a:pt x="572" y="622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992560" y="2799727"/>
              <a:ext cx="503758" cy="168647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노원구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91" name="직사각형 8"/>
          <p:cNvSpPr>
            <a:spLocks noChangeArrowheads="1"/>
          </p:cNvSpPr>
          <p:nvPr/>
        </p:nvSpPr>
        <p:spPr bwMode="auto">
          <a:xfrm>
            <a:off x="628293" y="3464098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⑩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0" name="직사각형 7"/>
          <p:cNvSpPr>
            <a:spLocks noChangeArrowheads="1"/>
          </p:cNvSpPr>
          <p:nvPr/>
        </p:nvSpPr>
        <p:spPr bwMode="auto">
          <a:xfrm>
            <a:off x="2288704" y="2492896"/>
            <a:ext cx="376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790495" y="3787263"/>
                <a:ext cx="44114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i="1" smtClean="0">
                          <a:solidFill>
                            <a:srgbClr val="FF0000"/>
                          </a:solidFill>
                          <a:latin typeface="Cambria Math"/>
                          <a:ea typeface="맑은 고딕" pitchFamily="50" charset="-127"/>
                        </a:rPr>
                        <m:t>⑪</m:t>
                      </m:r>
                    </m:oMath>
                  </m:oMathPara>
                </a14:m>
                <a:endParaRPr lang="ko-KR" altLang="en-US" sz="15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95" y="3787263"/>
                <a:ext cx="441146" cy="323165"/>
              </a:xfrm>
              <a:prstGeom prst="rect">
                <a:avLst/>
              </a:prstGeom>
              <a:blipFill rotWithShape="1">
                <a:blip r:embed="rId1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72&quot;/&gt;&lt;/object&gt;&lt;object type=&quot;3&quot; unique_id=&quot;10006&quot;&gt;&lt;property id=&quot;20148&quot; value=&quot;5&quot;/&gt;&lt;property id=&quot;20300&quot; value=&quot;Slide 2 - &amp;quot;Main&amp;quot;&quot;/&gt;&lt;property id=&quot;20307&quot; value=&quot;500&quot;/&gt;&lt;/object&gt;&lt;object type=&quot;3&quot; unique_id=&quot;10035&quot;&gt;&lt;property id=&quot;20148&quot; value=&quot;5&quot;/&gt;&lt;property id=&quot;20300&quot; value=&quot;Slide 3 - &amp;quot;Main&amp;quot;&quot;/&gt;&lt;property id=&quot;20307&quot; value=&quot;501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12862</TotalTime>
  <Words>2597</Words>
  <Application>Microsoft Office PowerPoint</Application>
  <PresentationFormat>A4 용지(210x297mm)</PresentationFormat>
  <Paragraphs>1109</Paragraphs>
  <Slides>34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Digitalworks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한국공업단지(염성)</dc:title>
  <dc:creator>원근호</dc:creator>
  <cp:lastModifiedBy>user</cp:lastModifiedBy>
  <cp:revision>397</cp:revision>
  <dcterms:created xsi:type="dcterms:W3CDTF">2008-02-19T02:13:04Z</dcterms:created>
  <dcterms:modified xsi:type="dcterms:W3CDTF">2019-01-29T10:32:21Z</dcterms:modified>
</cp:coreProperties>
</file>