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66BF-A349-F81B-895C-4EFF15F1376D}"/>
              </a:ext>
            </a:extLst>
          </p:cNvPr>
          <p:cNvSpPr>
            <a:spLocks noGrp="1"/>
          </p:cNvSpPr>
          <p:nvPr>
            <p:ph type="ctrTitle"/>
          </p:nvPr>
        </p:nvSpPr>
        <p:spPr>
          <a:xfrm>
            <a:off x="2041922" y="0"/>
            <a:ext cx="8108156" cy="6858000"/>
          </a:xfrm>
        </p:spPr>
        <p:txBody>
          <a:bodyPr anchor="ctr">
            <a:normAutofit/>
          </a:bodyPr>
          <a:lstStyle/>
          <a:p>
            <a:pPr algn="ctr"/>
            <a:r>
              <a:rPr lang="en-IN" b="0" i="0" dirty="0">
                <a:solidFill>
                  <a:srgbClr val="D1D5DB"/>
                </a:solidFill>
                <a:effectLst/>
                <a:latin typeface="Söhne"/>
              </a:rPr>
              <a:t>Bachelor of Computer Applications (BCA) </a:t>
            </a:r>
            <a:endParaRPr lang="en-US" dirty="0"/>
          </a:p>
        </p:txBody>
      </p:sp>
    </p:spTree>
    <p:extLst>
      <p:ext uri="{BB962C8B-B14F-4D97-AF65-F5344CB8AC3E}">
        <p14:creationId xmlns:p14="http://schemas.microsoft.com/office/powerpoint/2010/main" val="52647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DBD3-84CC-6135-00AE-404DC81AE5FC}"/>
              </a:ext>
            </a:extLst>
          </p:cNvPr>
          <p:cNvSpPr>
            <a:spLocks noGrp="1"/>
          </p:cNvSpPr>
          <p:nvPr>
            <p:ph type="title"/>
          </p:nvPr>
        </p:nvSpPr>
        <p:spPr/>
        <p:txBody>
          <a:bodyPr/>
          <a:lstStyle/>
          <a:p>
            <a:r>
              <a:rPr lang="en-IN" b="0" i="0" dirty="0">
                <a:solidFill>
                  <a:srgbClr val="D1D5DB"/>
                </a:solidFill>
                <a:effectLst/>
                <a:latin typeface="Söhne"/>
              </a:rPr>
              <a:t>Bachelor of Computer Applications</a:t>
            </a:r>
            <a:endParaRPr lang="en-US" dirty="0"/>
          </a:p>
        </p:txBody>
      </p:sp>
      <p:sp>
        <p:nvSpPr>
          <p:cNvPr id="3" name="Content Placeholder 2">
            <a:extLst>
              <a:ext uri="{FF2B5EF4-FFF2-40B4-BE49-F238E27FC236}">
                <a16:creationId xmlns:a16="http://schemas.microsoft.com/office/drawing/2014/main" id="{8F29C743-7AE9-A534-0EEC-9F1B783FD15A}"/>
              </a:ext>
            </a:extLst>
          </p:cNvPr>
          <p:cNvSpPr>
            <a:spLocks noGrp="1"/>
          </p:cNvSpPr>
          <p:nvPr>
            <p:ph idx="1"/>
          </p:nvPr>
        </p:nvSpPr>
        <p:spPr/>
        <p:txBody>
          <a:bodyPr/>
          <a:lstStyle/>
          <a:p>
            <a:pPr marL="0" indent="0">
              <a:buNone/>
            </a:pPr>
            <a:r>
              <a:rPr lang="en-IN" b="0" i="0" dirty="0">
                <a:solidFill>
                  <a:srgbClr val="D1D5DB"/>
                </a:solidFill>
                <a:effectLst/>
                <a:latin typeface="Söhne"/>
              </a:rPr>
              <a:t>BCA is an undergraduate degree program in computer applications. The course is designed for students who are interested in pursuing a career in the field of Information Technology (IT). BCA provides a comprehensive education in the fundamentals of computer science, programming languages, database management, networking, and web development. The course curriculum is designed to give students a strong foundation in computer science and prepare them for a range of careers in the IT industry, including software development, database administration, network engineering, and web development. BCA students are also taught skills in problem-solving, critical thinking, and communication, which are essential for success in the IT industry. In addition to theoretical knowledge, the course includes practical components, such as programming assignments, lab work, and project work, providing students with hands-on experience in the application of computer science concepts. Overall, BCA is a highly valuable and sought-after course, providing students with the knowledge and skills needed to succeed in the rapidly growing field of IT.</a:t>
            </a:r>
            <a:endParaRPr lang="en-US" dirty="0"/>
          </a:p>
        </p:txBody>
      </p:sp>
    </p:spTree>
    <p:extLst>
      <p:ext uri="{BB962C8B-B14F-4D97-AF65-F5344CB8AC3E}">
        <p14:creationId xmlns:p14="http://schemas.microsoft.com/office/powerpoint/2010/main" val="378149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Celestial</vt:lpstr>
      <vt:lpstr>Bachelor of Computer Applications (BCA) </vt:lpstr>
      <vt:lpstr>Bachelor of Computer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of Computer Applications (BCA) </dc:title>
  <dc:creator>Ihjas Ahammed</dc:creator>
  <cp:lastModifiedBy>Ihjas Ahammed</cp:lastModifiedBy>
  <cp:revision>1</cp:revision>
  <dcterms:created xsi:type="dcterms:W3CDTF">2023-02-13T01:22:37Z</dcterms:created>
  <dcterms:modified xsi:type="dcterms:W3CDTF">2023-02-13T01:26:41Z</dcterms:modified>
</cp:coreProperties>
</file>