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64" r:id="rId2"/>
    <p:sldId id="262" r:id="rId3"/>
    <p:sldId id="261"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EB3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4F5B6-0534-422F-997A-46BE49AFCD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522D75-D809-4AB9-96A8-CB5F94F092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21E596-49B3-45B1-89DA-587773393D62}"/>
              </a:ext>
            </a:extLst>
          </p:cNvPr>
          <p:cNvSpPr>
            <a:spLocks noGrp="1"/>
          </p:cNvSpPr>
          <p:nvPr>
            <p:ph type="dt" sz="half" idx="10"/>
          </p:nvPr>
        </p:nvSpPr>
        <p:spPr/>
        <p:txBody>
          <a:bodyPr/>
          <a:lstStyle/>
          <a:p>
            <a:fld id="{AFA2AC7E-5AD8-4259-8978-B29CA3CE97BB}" type="datetimeFigureOut">
              <a:rPr lang="en-US" smtClean="0"/>
              <a:t>2/12/2023</a:t>
            </a:fld>
            <a:endParaRPr lang="en-US"/>
          </a:p>
        </p:txBody>
      </p:sp>
      <p:sp>
        <p:nvSpPr>
          <p:cNvPr id="5" name="Footer Placeholder 4">
            <a:extLst>
              <a:ext uri="{FF2B5EF4-FFF2-40B4-BE49-F238E27FC236}">
                <a16:creationId xmlns:a16="http://schemas.microsoft.com/office/drawing/2014/main" id="{4950CC14-9B9D-4B63-886C-43D1C645F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2304B-CE5A-45C4-9D83-6F05CC04AF85}"/>
              </a:ext>
            </a:extLst>
          </p:cNvPr>
          <p:cNvSpPr>
            <a:spLocks noGrp="1"/>
          </p:cNvSpPr>
          <p:nvPr>
            <p:ph type="sldNum" sz="quarter" idx="12"/>
          </p:nvPr>
        </p:nvSpPr>
        <p:spPr/>
        <p:txBody>
          <a:bodyPr/>
          <a:lstStyle/>
          <a:p>
            <a:fld id="{170AC335-4B78-43D5-AFE6-8094B93BF06F}" type="slidenum">
              <a:rPr lang="en-US" smtClean="0"/>
              <a:t>‹#›</a:t>
            </a:fld>
            <a:endParaRPr lang="en-US"/>
          </a:p>
        </p:txBody>
      </p:sp>
    </p:spTree>
    <p:extLst>
      <p:ext uri="{BB962C8B-B14F-4D97-AF65-F5344CB8AC3E}">
        <p14:creationId xmlns:p14="http://schemas.microsoft.com/office/powerpoint/2010/main" val="340746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883A-0256-41E5-AAF0-10611BB5FD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024437-0EC2-44AD-AE0D-947B484F03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51E26-AAA3-4AD9-A053-8AAA3348A515}"/>
              </a:ext>
            </a:extLst>
          </p:cNvPr>
          <p:cNvSpPr>
            <a:spLocks noGrp="1"/>
          </p:cNvSpPr>
          <p:nvPr>
            <p:ph type="dt" sz="half" idx="10"/>
          </p:nvPr>
        </p:nvSpPr>
        <p:spPr/>
        <p:txBody>
          <a:bodyPr/>
          <a:lstStyle/>
          <a:p>
            <a:fld id="{AFA2AC7E-5AD8-4259-8978-B29CA3CE97BB}" type="datetimeFigureOut">
              <a:rPr lang="en-US" smtClean="0"/>
              <a:t>2/12/2023</a:t>
            </a:fld>
            <a:endParaRPr lang="en-US"/>
          </a:p>
        </p:txBody>
      </p:sp>
      <p:sp>
        <p:nvSpPr>
          <p:cNvPr id="5" name="Footer Placeholder 4">
            <a:extLst>
              <a:ext uri="{FF2B5EF4-FFF2-40B4-BE49-F238E27FC236}">
                <a16:creationId xmlns:a16="http://schemas.microsoft.com/office/drawing/2014/main" id="{BFAB2FB6-8E7D-4B01-B5E9-7FCDC4951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34174-5ED8-4118-BC9C-42A6EC1B51BA}"/>
              </a:ext>
            </a:extLst>
          </p:cNvPr>
          <p:cNvSpPr>
            <a:spLocks noGrp="1"/>
          </p:cNvSpPr>
          <p:nvPr>
            <p:ph type="sldNum" sz="quarter" idx="12"/>
          </p:nvPr>
        </p:nvSpPr>
        <p:spPr/>
        <p:txBody>
          <a:bodyPr/>
          <a:lstStyle/>
          <a:p>
            <a:fld id="{170AC335-4B78-43D5-AFE6-8094B93BF06F}" type="slidenum">
              <a:rPr lang="en-US" smtClean="0"/>
              <a:t>‹#›</a:t>
            </a:fld>
            <a:endParaRPr lang="en-US"/>
          </a:p>
        </p:txBody>
      </p:sp>
    </p:spTree>
    <p:extLst>
      <p:ext uri="{BB962C8B-B14F-4D97-AF65-F5344CB8AC3E}">
        <p14:creationId xmlns:p14="http://schemas.microsoft.com/office/powerpoint/2010/main" val="149190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70DEE-75DB-48CC-9134-C383343772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EF1B29-C831-49F1-8288-08A002B834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C45FE-451F-45DC-88AE-DB0656C77838}"/>
              </a:ext>
            </a:extLst>
          </p:cNvPr>
          <p:cNvSpPr>
            <a:spLocks noGrp="1"/>
          </p:cNvSpPr>
          <p:nvPr>
            <p:ph type="dt" sz="half" idx="10"/>
          </p:nvPr>
        </p:nvSpPr>
        <p:spPr/>
        <p:txBody>
          <a:bodyPr/>
          <a:lstStyle/>
          <a:p>
            <a:fld id="{AFA2AC7E-5AD8-4259-8978-B29CA3CE97BB}" type="datetimeFigureOut">
              <a:rPr lang="en-US" smtClean="0"/>
              <a:t>2/12/2023</a:t>
            </a:fld>
            <a:endParaRPr lang="en-US"/>
          </a:p>
        </p:txBody>
      </p:sp>
      <p:sp>
        <p:nvSpPr>
          <p:cNvPr id="5" name="Footer Placeholder 4">
            <a:extLst>
              <a:ext uri="{FF2B5EF4-FFF2-40B4-BE49-F238E27FC236}">
                <a16:creationId xmlns:a16="http://schemas.microsoft.com/office/drawing/2014/main" id="{D54CF916-D724-4098-AD4D-1E8345858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415E6-167D-4265-9163-8D30795F5096}"/>
              </a:ext>
            </a:extLst>
          </p:cNvPr>
          <p:cNvSpPr>
            <a:spLocks noGrp="1"/>
          </p:cNvSpPr>
          <p:nvPr>
            <p:ph type="sldNum" sz="quarter" idx="12"/>
          </p:nvPr>
        </p:nvSpPr>
        <p:spPr/>
        <p:txBody>
          <a:bodyPr/>
          <a:lstStyle/>
          <a:p>
            <a:fld id="{170AC335-4B78-43D5-AFE6-8094B93BF06F}" type="slidenum">
              <a:rPr lang="en-US" smtClean="0"/>
              <a:t>‹#›</a:t>
            </a:fld>
            <a:endParaRPr lang="en-US"/>
          </a:p>
        </p:txBody>
      </p:sp>
    </p:spTree>
    <p:extLst>
      <p:ext uri="{BB962C8B-B14F-4D97-AF65-F5344CB8AC3E}">
        <p14:creationId xmlns:p14="http://schemas.microsoft.com/office/powerpoint/2010/main" val="298562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E7F7-BCD2-4F81-943D-1E989E2E98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DD6898-3487-495A-AAC5-870B1B325A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F4F1B-CC18-470B-ACD3-AE73EDC85960}"/>
              </a:ext>
            </a:extLst>
          </p:cNvPr>
          <p:cNvSpPr>
            <a:spLocks noGrp="1"/>
          </p:cNvSpPr>
          <p:nvPr>
            <p:ph type="dt" sz="half" idx="10"/>
          </p:nvPr>
        </p:nvSpPr>
        <p:spPr/>
        <p:txBody>
          <a:bodyPr/>
          <a:lstStyle/>
          <a:p>
            <a:fld id="{AFA2AC7E-5AD8-4259-8978-B29CA3CE97BB}" type="datetimeFigureOut">
              <a:rPr lang="en-US" smtClean="0"/>
              <a:t>2/12/2023</a:t>
            </a:fld>
            <a:endParaRPr lang="en-US"/>
          </a:p>
        </p:txBody>
      </p:sp>
      <p:sp>
        <p:nvSpPr>
          <p:cNvPr id="5" name="Footer Placeholder 4">
            <a:extLst>
              <a:ext uri="{FF2B5EF4-FFF2-40B4-BE49-F238E27FC236}">
                <a16:creationId xmlns:a16="http://schemas.microsoft.com/office/drawing/2014/main" id="{0FA23772-1FAB-4FDA-85CF-D6DAF9438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67B309-08E5-4220-A33C-BB6E34B68B3E}"/>
              </a:ext>
            </a:extLst>
          </p:cNvPr>
          <p:cNvSpPr>
            <a:spLocks noGrp="1"/>
          </p:cNvSpPr>
          <p:nvPr>
            <p:ph type="sldNum" sz="quarter" idx="12"/>
          </p:nvPr>
        </p:nvSpPr>
        <p:spPr/>
        <p:txBody>
          <a:bodyPr/>
          <a:lstStyle/>
          <a:p>
            <a:fld id="{170AC335-4B78-43D5-AFE6-8094B93BF06F}" type="slidenum">
              <a:rPr lang="en-US" smtClean="0"/>
              <a:t>‹#›</a:t>
            </a:fld>
            <a:endParaRPr lang="en-US"/>
          </a:p>
        </p:txBody>
      </p:sp>
    </p:spTree>
    <p:extLst>
      <p:ext uri="{BB962C8B-B14F-4D97-AF65-F5344CB8AC3E}">
        <p14:creationId xmlns:p14="http://schemas.microsoft.com/office/powerpoint/2010/main" val="114820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9772A-6FC1-491A-9394-6119CAE864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A80744-2E71-4295-97C8-A3D7921AF9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ACD2AA-6847-414A-8729-DCDADACABD5F}"/>
              </a:ext>
            </a:extLst>
          </p:cNvPr>
          <p:cNvSpPr>
            <a:spLocks noGrp="1"/>
          </p:cNvSpPr>
          <p:nvPr>
            <p:ph type="dt" sz="half" idx="10"/>
          </p:nvPr>
        </p:nvSpPr>
        <p:spPr/>
        <p:txBody>
          <a:bodyPr/>
          <a:lstStyle/>
          <a:p>
            <a:fld id="{AFA2AC7E-5AD8-4259-8978-B29CA3CE97BB}" type="datetimeFigureOut">
              <a:rPr lang="en-US" smtClean="0"/>
              <a:t>2/12/2023</a:t>
            </a:fld>
            <a:endParaRPr lang="en-US"/>
          </a:p>
        </p:txBody>
      </p:sp>
      <p:sp>
        <p:nvSpPr>
          <p:cNvPr id="5" name="Footer Placeholder 4">
            <a:extLst>
              <a:ext uri="{FF2B5EF4-FFF2-40B4-BE49-F238E27FC236}">
                <a16:creationId xmlns:a16="http://schemas.microsoft.com/office/drawing/2014/main" id="{EBFCE393-9761-4F5B-8637-3973DDB76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8EAC2-9ACE-4A5B-A4CC-246CE8421202}"/>
              </a:ext>
            </a:extLst>
          </p:cNvPr>
          <p:cNvSpPr>
            <a:spLocks noGrp="1"/>
          </p:cNvSpPr>
          <p:nvPr>
            <p:ph type="sldNum" sz="quarter" idx="12"/>
          </p:nvPr>
        </p:nvSpPr>
        <p:spPr/>
        <p:txBody>
          <a:bodyPr/>
          <a:lstStyle/>
          <a:p>
            <a:fld id="{170AC335-4B78-43D5-AFE6-8094B93BF06F}" type="slidenum">
              <a:rPr lang="en-US" smtClean="0"/>
              <a:t>‹#›</a:t>
            </a:fld>
            <a:endParaRPr lang="en-US"/>
          </a:p>
        </p:txBody>
      </p:sp>
    </p:spTree>
    <p:extLst>
      <p:ext uri="{BB962C8B-B14F-4D97-AF65-F5344CB8AC3E}">
        <p14:creationId xmlns:p14="http://schemas.microsoft.com/office/powerpoint/2010/main" val="96104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99966-250D-4BD6-8972-5872E900DE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5EE3D-C2BE-4FAC-8FCF-F809DBAD62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116B67-58C6-42A7-A3B9-A7826E9098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342023-16A0-4940-855D-DD3B96365459}"/>
              </a:ext>
            </a:extLst>
          </p:cNvPr>
          <p:cNvSpPr>
            <a:spLocks noGrp="1"/>
          </p:cNvSpPr>
          <p:nvPr>
            <p:ph type="dt" sz="half" idx="10"/>
          </p:nvPr>
        </p:nvSpPr>
        <p:spPr/>
        <p:txBody>
          <a:bodyPr/>
          <a:lstStyle/>
          <a:p>
            <a:fld id="{AFA2AC7E-5AD8-4259-8978-B29CA3CE97BB}" type="datetimeFigureOut">
              <a:rPr lang="en-US" smtClean="0"/>
              <a:t>2/12/2023</a:t>
            </a:fld>
            <a:endParaRPr lang="en-US"/>
          </a:p>
        </p:txBody>
      </p:sp>
      <p:sp>
        <p:nvSpPr>
          <p:cNvPr id="6" name="Footer Placeholder 5">
            <a:extLst>
              <a:ext uri="{FF2B5EF4-FFF2-40B4-BE49-F238E27FC236}">
                <a16:creationId xmlns:a16="http://schemas.microsoft.com/office/drawing/2014/main" id="{4BBC4922-B0F5-4A91-AC15-43C06969D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F8214-7CF1-4575-B954-2E627831F65D}"/>
              </a:ext>
            </a:extLst>
          </p:cNvPr>
          <p:cNvSpPr>
            <a:spLocks noGrp="1"/>
          </p:cNvSpPr>
          <p:nvPr>
            <p:ph type="sldNum" sz="quarter" idx="12"/>
          </p:nvPr>
        </p:nvSpPr>
        <p:spPr/>
        <p:txBody>
          <a:bodyPr/>
          <a:lstStyle/>
          <a:p>
            <a:fld id="{170AC335-4B78-43D5-AFE6-8094B93BF06F}" type="slidenum">
              <a:rPr lang="en-US" smtClean="0"/>
              <a:t>‹#›</a:t>
            </a:fld>
            <a:endParaRPr lang="en-US"/>
          </a:p>
        </p:txBody>
      </p:sp>
    </p:spTree>
    <p:extLst>
      <p:ext uri="{BB962C8B-B14F-4D97-AF65-F5344CB8AC3E}">
        <p14:creationId xmlns:p14="http://schemas.microsoft.com/office/powerpoint/2010/main" val="305454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D9D6-3246-4ABD-9931-6B81D088C0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07CBFD-3695-47A0-85C7-B7CE03C953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9535CF-614A-4678-B1DC-9102D5F31F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CCF98C-C99B-49BE-810C-4922EF2B4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832E8-67C6-45A6-96EA-28CFFB29A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A82C93-03CF-4243-9D50-C1B78480F07E}"/>
              </a:ext>
            </a:extLst>
          </p:cNvPr>
          <p:cNvSpPr>
            <a:spLocks noGrp="1"/>
          </p:cNvSpPr>
          <p:nvPr>
            <p:ph type="dt" sz="half" idx="10"/>
          </p:nvPr>
        </p:nvSpPr>
        <p:spPr/>
        <p:txBody>
          <a:bodyPr/>
          <a:lstStyle/>
          <a:p>
            <a:fld id="{AFA2AC7E-5AD8-4259-8978-B29CA3CE97BB}" type="datetimeFigureOut">
              <a:rPr lang="en-US" smtClean="0"/>
              <a:t>2/12/2023</a:t>
            </a:fld>
            <a:endParaRPr lang="en-US"/>
          </a:p>
        </p:txBody>
      </p:sp>
      <p:sp>
        <p:nvSpPr>
          <p:cNvPr id="8" name="Footer Placeholder 7">
            <a:extLst>
              <a:ext uri="{FF2B5EF4-FFF2-40B4-BE49-F238E27FC236}">
                <a16:creationId xmlns:a16="http://schemas.microsoft.com/office/drawing/2014/main" id="{F3ADDB83-28ED-4F1C-834F-BD7E56038D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70CCFE-0EB6-4FE5-9F88-874D748952CD}"/>
              </a:ext>
            </a:extLst>
          </p:cNvPr>
          <p:cNvSpPr>
            <a:spLocks noGrp="1"/>
          </p:cNvSpPr>
          <p:nvPr>
            <p:ph type="sldNum" sz="quarter" idx="12"/>
          </p:nvPr>
        </p:nvSpPr>
        <p:spPr/>
        <p:txBody>
          <a:bodyPr/>
          <a:lstStyle/>
          <a:p>
            <a:fld id="{170AC335-4B78-43D5-AFE6-8094B93BF06F}" type="slidenum">
              <a:rPr lang="en-US" smtClean="0"/>
              <a:t>‹#›</a:t>
            </a:fld>
            <a:endParaRPr lang="en-US"/>
          </a:p>
        </p:txBody>
      </p:sp>
    </p:spTree>
    <p:extLst>
      <p:ext uri="{BB962C8B-B14F-4D97-AF65-F5344CB8AC3E}">
        <p14:creationId xmlns:p14="http://schemas.microsoft.com/office/powerpoint/2010/main" val="235831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09E1-EF48-4580-B23D-4940125F23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3DF8C8-C486-46AD-BC89-94811230FF84}"/>
              </a:ext>
            </a:extLst>
          </p:cNvPr>
          <p:cNvSpPr>
            <a:spLocks noGrp="1"/>
          </p:cNvSpPr>
          <p:nvPr>
            <p:ph type="dt" sz="half" idx="10"/>
          </p:nvPr>
        </p:nvSpPr>
        <p:spPr/>
        <p:txBody>
          <a:bodyPr/>
          <a:lstStyle/>
          <a:p>
            <a:fld id="{AFA2AC7E-5AD8-4259-8978-B29CA3CE97BB}" type="datetimeFigureOut">
              <a:rPr lang="en-US" smtClean="0"/>
              <a:t>2/12/2023</a:t>
            </a:fld>
            <a:endParaRPr lang="en-US"/>
          </a:p>
        </p:txBody>
      </p:sp>
      <p:sp>
        <p:nvSpPr>
          <p:cNvPr id="4" name="Footer Placeholder 3">
            <a:extLst>
              <a:ext uri="{FF2B5EF4-FFF2-40B4-BE49-F238E27FC236}">
                <a16:creationId xmlns:a16="http://schemas.microsoft.com/office/drawing/2014/main" id="{EEF0CD72-EC03-4C2E-8D25-50B5FC091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B3642A-6580-4C65-A92A-9B160AA27260}"/>
              </a:ext>
            </a:extLst>
          </p:cNvPr>
          <p:cNvSpPr>
            <a:spLocks noGrp="1"/>
          </p:cNvSpPr>
          <p:nvPr>
            <p:ph type="sldNum" sz="quarter" idx="12"/>
          </p:nvPr>
        </p:nvSpPr>
        <p:spPr/>
        <p:txBody>
          <a:bodyPr/>
          <a:lstStyle/>
          <a:p>
            <a:fld id="{170AC335-4B78-43D5-AFE6-8094B93BF06F}" type="slidenum">
              <a:rPr lang="en-US" smtClean="0"/>
              <a:t>‹#›</a:t>
            </a:fld>
            <a:endParaRPr lang="en-US"/>
          </a:p>
        </p:txBody>
      </p:sp>
    </p:spTree>
    <p:extLst>
      <p:ext uri="{BB962C8B-B14F-4D97-AF65-F5344CB8AC3E}">
        <p14:creationId xmlns:p14="http://schemas.microsoft.com/office/powerpoint/2010/main" val="427929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B3700-E30C-4C92-AA58-B2E5B91757F9}"/>
              </a:ext>
            </a:extLst>
          </p:cNvPr>
          <p:cNvSpPr>
            <a:spLocks noGrp="1"/>
          </p:cNvSpPr>
          <p:nvPr>
            <p:ph type="dt" sz="half" idx="10"/>
          </p:nvPr>
        </p:nvSpPr>
        <p:spPr/>
        <p:txBody>
          <a:bodyPr/>
          <a:lstStyle/>
          <a:p>
            <a:fld id="{AFA2AC7E-5AD8-4259-8978-B29CA3CE97BB}" type="datetimeFigureOut">
              <a:rPr lang="en-US" smtClean="0"/>
              <a:t>2/12/2023</a:t>
            </a:fld>
            <a:endParaRPr lang="en-US"/>
          </a:p>
        </p:txBody>
      </p:sp>
      <p:sp>
        <p:nvSpPr>
          <p:cNvPr id="3" name="Footer Placeholder 2">
            <a:extLst>
              <a:ext uri="{FF2B5EF4-FFF2-40B4-BE49-F238E27FC236}">
                <a16:creationId xmlns:a16="http://schemas.microsoft.com/office/drawing/2014/main" id="{6B935449-145E-4C4E-ABE4-2570A6F000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CD1C7C-B5A1-4B60-B363-73651C5F274B}"/>
              </a:ext>
            </a:extLst>
          </p:cNvPr>
          <p:cNvSpPr>
            <a:spLocks noGrp="1"/>
          </p:cNvSpPr>
          <p:nvPr>
            <p:ph type="sldNum" sz="quarter" idx="12"/>
          </p:nvPr>
        </p:nvSpPr>
        <p:spPr/>
        <p:txBody>
          <a:bodyPr/>
          <a:lstStyle/>
          <a:p>
            <a:fld id="{170AC335-4B78-43D5-AFE6-8094B93BF06F}" type="slidenum">
              <a:rPr lang="en-US" smtClean="0"/>
              <a:t>‹#›</a:t>
            </a:fld>
            <a:endParaRPr lang="en-US"/>
          </a:p>
        </p:txBody>
      </p:sp>
    </p:spTree>
    <p:extLst>
      <p:ext uri="{BB962C8B-B14F-4D97-AF65-F5344CB8AC3E}">
        <p14:creationId xmlns:p14="http://schemas.microsoft.com/office/powerpoint/2010/main" val="1369235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86D10-36EB-44FA-80D5-B3E175023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6001D0-0C7A-4DF6-A538-055C95CF71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73151D-3F08-4074-A1BE-4DABFC3BB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BEE17-2E1F-4EA9-B1E0-74B3F1492675}"/>
              </a:ext>
            </a:extLst>
          </p:cNvPr>
          <p:cNvSpPr>
            <a:spLocks noGrp="1"/>
          </p:cNvSpPr>
          <p:nvPr>
            <p:ph type="dt" sz="half" idx="10"/>
          </p:nvPr>
        </p:nvSpPr>
        <p:spPr/>
        <p:txBody>
          <a:bodyPr/>
          <a:lstStyle/>
          <a:p>
            <a:fld id="{AFA2AC7E-5AD8-4259-8978-B29CA3CE97BB}" type="datetimeFigureOut">
              <a:rPr lang="en-US" smtClean="0"/>
              <a:t>2/12/2023</a:t>
            </a:fld>
            <a:endParaRPr lang="en-US"/>
          </a:p>
        </p:txBody>
      </p:sp>
      <p:sp>
        <p:nvSpPr>
          <p:cNvPr id="6" name="Footer Placeholder 5">
            <a:extLst>
              <a:ext uri="{FF2B5EF4-FFF2-40B4-BE49-F238E27FC236}">
                <a16:creationId xmlns:a16="http://schemas.microsoft.com/office/drawing/2014/main" id="{7FF81062-680A-4B19-BAB8-73A7AC33EB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CB201-7865-4117-AE02-AFD371404BC9}"/>
              </a:ext>
            </a:extLst>
          </p:cNvPr>
          <p:cNvSpPr>
            <a:spLocks noGrp="1"/>
          </p:cNvSpPr>
          <p:nvPr>
            <p:ph type="sldNum" sz="quarter" idx="12"/>
          </p:nvPr>
        </p:nvSpPr>
        <p:spPr/>
        <p:txBody>
          <a:bodyPr/>
          <a:lstStyle/>
          <a:p>
            <a:fld id="{170AC335-4B78-43D5-AFE6-8094B93BF06F}" type="slidenum">
              <a:rPr lang="en-US" smtClean="0"/>
              <a:t>‹#›</a:t>
            </a:fld>
            <a:endParaRPr lang="en-US"/>
          </a:p>
        </p:txBody>
      </p:sp>
    </p:spTree>
    <p:extLst>
      <p:ext uri="{BB962C8B-B14F-4D97-AF65-F5344CB8AC3E}">
        <p14:creationId xmlns:p14="http://schemas.microsoft.com/office/powerpoint/2010/main" val="284930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EBF2-94EC-42C4-80B0-72B4E0D745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40A4C1-1EF6-4D7D-9C5D-DE20D61D8D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FD575-35A0-4273-AD6F-C96608A24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7C91F8-78F8-4072-ACBC-686C9290FD97}"/>
              </a:ext>
            </a:extLst>
          </p:cNvPr>
          <p:cNvSpPr>
            <a:spLocks noGrp="1"/>
          </p:cNvSpPr>
          <p:nvPr>
            <p:ph type="dt" sz="half" idx="10"/>
          </p:nvPr>
        </p:nvSpPr>
        <p:spPr/>
        <p:txBody>
          <a:bodyPr/>
          <a:lstStyle/>
          <a:p>
            <a:fld id="{AFA2AC7E-5AD8-4259-8978-B29CA3CE97BB}" type="datetimeFigureOut">
              <a:rPr lang="en-US" smtClean="0"/>
              <a:t>2/12/2023</a:t>
            </a:fld>
            <a:endParaRPr lang="en-US"/>
          </a:p>
        </p:txBody>
      </p:sp>
      <p:sp>
        <p:nvSpPr>
          <p:cNvPr id="6" name="Footer Placeholder 5">
            <a:extLst>
              <a:ext uri="{FF2B5EF4-FFF2-40B4-BE49-F238E27FC236}">
                <a16:creationId xmlns:a16="http://schemas.microsoft.com/office/drawing/2014/main" id="{4A76787A-4286-49E2-AD58-6B23995E27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5310E-666F-4AA5-80B9-276129F03166}"/>
              </a:ext>
            </a:extLst>
          </p:cNvPr>
          <p:cNvSpPr>
            <a:spLocks noGrp="1"/>
          </p:cNvSpPr>
          <p:nvPr>
            <p:ph type="sldNum" sz="quarter" idx="12"/>
          </p:nvPr>
        </p:nvSpPr>
        <p:spPr/>
        <p:txBody>
          <a:bodyPr/>
          <a:lstStyle/>
          <a:p>
            <a:fld id="{170AC335-4B78-43D5-AFE6-8094B93BF06F}" type="slidenum">
              <a:rPr lang="en-US" smtClean="0"/>
              <a:t>‹#›</a:t>
            </a:fld>
            <a:endParaRPr lang="en-US"/>
          </a:p>
        </p:txBody>
      </p:sp>
    </p:spTree>
    <p:extLst>
      <p:ext uri="{BB962C8B-B14F-4D97-AF65-F5344CB8AC3E}">
        <p14:creationId xmlns:p14="http://schemas.microsoft.com/office/powerpoint/2010/main" val="2161518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213358-4B6A-479A-9F6A-51F3D9DE12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EECDE6-911D-40EF-8AD1-7AFEFCB526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241497-8911-4F39-9065-F647572980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A2AC7E-5AD8-4259-8978-B29CA3CE97BB}" type="datetimeFigureOut">
              <a:rPr lang="en-US" smtClean="0"/>
              <a:t>2/12/2023</a:t>
            </a:fld>
            <a:endParaRPr lang="en-US"/>
          </a:p>
        </p:txBody>
      </p:sp>
      <p:sp>
        <p:nvSpPr>
          <p:cNvPr id="5" name="Footer Placeholder 4">
            <a:extLst>
              <a:ext uri="{FF2B5EF4-FFF2-40B4-BE49-F238E27FC236}">
                <a16:creationId xmlns:a16="http://schemas.microsoft.com/office/drawing/2014/main" id="{FDB0A267-9AEF-471A-9F6A-DA58814251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59ABF6-475A-4B88-9B1E-D510E3E322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AC335-4B78-43D5-AFE6-8094B93BF06F}" type="slidenum">
              <a:rPr lang="en-US" smtClean="0"/>
              <a:t>‹#›</a:t>
            </a:fld>
            <a:endParaRPr lang="en-US"/>
          </a:p>
        </p:txBody>
      </p:sp>
    </p:spTree>
    <p:extLst>
      <p:ext uri="{BB962C8B-B14F-4D97-AF65-F5344CB8AC3E}">
        <p14:creationId xmlns:p14="http://schemas.microsoft.com/office/powerpoint/2010/main" val="1054218474"/>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outdoor, mountain, nature&#10;&#10;Description automatically generated">
            <a:extLst>
              <a:ext uri="{FF2B5EF4-FFF2-40B4-BE49-F238E27FC236}">
                <a16:creationId xmlns:a16="http://schemas.microsoft.com/office/drawing/2014/main" id="{03F30CBE-43AE-43A1-A77C-4385125F64F4}"/>
              </a:ext>
            </a:extLst>
          </p:cNvPr>
          <p:cNvPicPr>
            <a:picLocks noChangeAspect="1"/>
          </p:cNvPicPr>
          <p:nvPr/>
        </p:nvPicPr>
        <p:blipFill rotWithShape="1">
          <a:blip r:embed="rId2">
            <a:extLst>
              <a:ext uri="{28A0092B-C50C-407E-A947-70E740481C1C}">
                <a14:useLocalDpi xmlns:a14="http://schemas.microsoft.com/office/drawing/2010/main" val="0"/>
              </a:ext>
            </a:extLst>
          </a:blip>
          <a:srcRect l="8636" t="9091" r="26728"/>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38BBBA-76C0-4B60-8B48-A1B2607E4B1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latin typeface="Agency FB" panose="020B0503020202020204" pitchFamily="34" charset="0"/>
              </a:rPr>
              <a:t>Indian Institute</a:t>
            </a:r>
            <a:br>
              <a:rPr lang="en-US" sz="4800" dirty="0">
                <a:latin typeface="Agency FB" panose="020B0503020202020204" pitchFamily="34" charset="0"/>
              </a:rPr>
            </a:br>
            <a:r>
              <a:rPr lang="en-US" sz="4800" dirty="0">
                <a:latin typeface="Agency FB" panose="020B0503020202020204" pitchFamily="34" charset="0"/>
              </a:rPr>
              <a:t>of Technology </a:t>
            </a:r>
            <a:endParaRPr lang="en-US" sz="48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31B9E5A-E477-4214-81FC-DC285EFF15D5}"/>
              </a:ext>
            </a:extLst>
          </p:cNvPr>
          <p:cNvSpPr txBox="1"/>
          <p:nvPr/>
        </p:nvSpPr>
        <p:spPr>
          <a:xfrm>
            <a:off x="1349892" y="4600965"/>
            <a:ext cx="2279537" cy="369332"/>
          </a:xfrm>
          <a:prstGeom prst="rect">
            <a:avLst/>
          </a:prstGeom>
          <a:noFill/>
        </p:spPr>
        <p:txBody>
          <a:bodyPr wrap="square" rtlCol="0">
            <a:spAutoFit/>
          </a:bodyPr>
          <a:lstStyle/>
          <a:p>
            <a:r>
              <a:rPr lang="en-US" dirty="0"/>
              <a:t>Palakkad</a:t>
            </a:r>
          </a:p>
        </p:txBody>
      </p:sp>
    </p:spTree>
    <p:extLst>
      <p:ext uri="{BB962C8B-B14F-4D97-AF65-F5344CB8AC3E}">
        <p14:creationId xmlns:p14="http://schemas.microsoft.com/office/powerpoint/2010/main" val="27470949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7374112-0200-4F8E-A3A8-1766EA668372}"/>
              </a:ext>
            </a:extLst>
          </p:cNvPr>
          <p:cNvSpPr/>
          <p:nvPr/>
        </p:nvSpPr>
        <p:spPr>
          <a:xfrm>
            <a:off x="188843" y="4800600"/>
            <a:ext cx="11887200" cy="1908313"/>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mountain, outdoor, nature, traveling&#10;&#10;Description automatically generated">
            <a:extLst>
              <a:ext uri="{FF2B5EF4-FFF2-40B4-BE49-F238E27FC236}">
                <a16:creationId xmlns:a16="http://schemas.microsoft.com/office/drawing/2014/main" id="{C6D54016-115E-48C7-A565-570C2016A472}"/>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25"/>
          <a:stretch/>
        </p:blipFill>
        <p:spPr>
          <a:xfrm>
            <a:off x="37978" y="10"/>
            <a:ext cx="12188930" cy="6857990"/>
          </a:xfrm>
          <a:prstGeom prst="rect">
            <a:avLst/>
          </a:prstGeom>
        </p:spPr>
      </p:pic>
      <p:sp>
        <p:nvSpPr>
          <p:cNvPr id="30" name="TextBox 29">
            <a:extLst>
              <a:ext uri="{FF2B5EF4-FFF2-40B4-BE49-F238E27FC236}">
                <a16:creationId xmlns:a16="http://schemas.microsoft.com/office/drawing/2014/main" id="{54EDB440-25CC-43A5-8FA0-862349629F1B}"/>
              </a:ext>
            </a:extLst>
          </p:cNvPr>
          <p:cNvSpPr txBox="1"/>
          <p:nvPr/>
        </p:nvSpPr>
        <p:spPr>
          <a:xfrm>
            <a:off x="188844" y="4800601"/>
            <a:ext cx="11658600" cy="1477328"/>
          </a:xfrm>
          <a:prstGeom prst="rect">
            <a:avLst/>
          </a:prstGeom>
          <a:noFill/>
        </p:spPr>
        <p:txBody>
          <a:bodyPr wrap="square" rtlCol="0">
            <a:spAutoFit/>
          </a:bodyPr>
          <a:lstStyle/>
          <a:p>
            <a:r>
              <a:rPr lang="en-US" dirty="0"/>
              <a:t>Indian Institute of Technology Palakkad (IIT Palakkad or IIT PKD) is a public autonomous engineering and research institute located in Palakkad, Kerala. IIT Palakkad was established in 2015 with streams such as Computer Application and IT, Engineering and Architecture and sciences. IIT Palakkad currently has two campuses –</a:t>
            </a:r>
            <a:r>
              <a:rPr lang="en-US" dirty="0" err="1"/>
              <a:t>Nila</a:t>
            </a:r>
            <a:r>
              <a:rPr lang="en-US" dirty="0"/>
              <a:t> Campus at </a:t>
            </a:r>
            <a:r>
              <a:rPr lang="en-US" dirty="0" err="1"/>
              <a:t>kanjikode</a:t>
            </a:r>
            <a:r>
              <a:rPr lang="en-US" dirty="0"/>
              <a:t>  and a temporary facility at </a:t>
            </a:r>
            <a:r>
              <a:rPr lang="en-US" dirty="0" err="1"/>
              <a:t>Ahalia</a:t>
            </a:r>
            <a:r>
              <a:rPr lang="en-US" dirty="0"/>
              <a:t> Integrated Campus, </a:t>
            </a:r>
            <a:r>
              <a:rPr lang="en-US" dirty="0" err="1"/>
              <a:t>Kozhippara</a:t>
            </a:r>
            <a:r>
              <a:rPr lang="en-US" dirty="0"/>
              <a:t>. IIT PKD is fully residential with separate hostels for girls and boys. There are five boys hostel and one girls hostel  </a:t>
            </a:r>
          </a:p>
        </p:txBody>
      </p:sp>
    </p:spTree>
    <p:extLst>
      <p:ext uri="{BB962C8B-B14F-4D97-AF65-F5344CB8AC3E}">
        <p14:creationId xmlns:p14="http://schemas.microsoft.com/office/powerpoint/2010/main" val="21559322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2B2CC7-E476-4483-9F25-B206E5EBD040}"/>
              </a:ext>
            </a:extLst>
          </p:cNvPr>
          <p:cNvSpPr/>
          <p:nvPr/>
        </p:nvSpPr>
        <p:spPr>
          <a:xfrm>
            <a:off x="0" y="-1"/>
            <a:ext cx="1108952" cy="649807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erson writing on a book&#10;&#10;Description automatically generated with medium confidence">
            <a:extLst>
              <a:ext uri="{FF2B5EF4-FFF2-40B4-BE49-F238E27FC236}">
                <a16:creationId xmlns:a16="http://schemas.microsoft.com/office/drawing/2014/main" id="{AAC05F3B-5D4E-4F03-979C-07C4059B9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187"/>
            <a:ext cx="4017523" cy="2595921"/>
          </a:xfrm>
          <a:prstGeom prst="rect">
            <a:avLst/>
          </a:prstGeom>
        </p:spPr>
      </p:pic>
      <p:sp>
        <p:nvSpPr>
          <p:cNvPr id="11" name="Rectangle 10">
            <a:extLst>
              <a:ext uri="{FF2B5EF4-FFF2-40B4-BE49-F238E27FC236}">
                <a16:creationId xmlns:a16="http://schemas.microsoft.com/office/drawing/2014/main" id="{DF1B6CBE-27FB-463B-963D-EE78F6815078}"/>
              </a:ext>
            </a:extLst>
          </p:cNvPr>
          <p:cNvSpPr/>
          <p:nvPr/>
        </p:nvSpPr>
        <p:spPr>
          <a:xfrm>
            <a:off x="4112819" y="2869660"/>
            <a:ext cx="7570099" cy="47665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DE70207-FAEB-405A-91C1-202D4E0ACFEE}"/>
              </a:ext>
            </a:extLst>
          </p:cNvPr>
          <p:cNvSpPr txBox="1"/>
          <p:nvPr/>
        </p:nvSpPr>
        <p:spPr>
          <a:xfrm>
            <a:off x="4352410" y="2721114"/>
            <a:ext cx="5528553" cy="707886"/>
          </a:xfrm>
          <a:prstGeom prst="rect">
            <a:avLst/>
          </a:prstGeom>
          <a:noFill/>
        </p:spPr>
        <p:txBody>
          <a:bodyPr wrap="square" rtlCol="0">
            <a:spAutoFit/>
          </a:bodyPr>
          <a:lstStyle/>
          <a:p>
            <a:r>
              <a:rPr lang="en-US" sz="4000" b="1" u="sng" dirty="0">
                <a:latin typeface="Bahnschrift Light" panose="020B0502040204020203" pitchFamily="34" charset="0"/>
              </a:rPr>
              <a:t>Courses</a:t>
            </a:r>
          </a:p>
        </p:txBody>
      </p:sp>
      <p:sp>
        <p:nvSpPr>
          <p:cNvPr id="14" name="TextBox 13">
            <a:extLst>
              <a:ext uri="{FF2B5EF4-FFF2-40B4-BE49-F238E27FC236}">
                <a16:creationId xmlns:a16="http://schemas.microsoft.com/office/drawing/2014/main" id="{BD75B7CF-B563-4AE4-B05F-F2AC4C6DE879}"/>
              </a:ext>
            </a:extLst>
          </p:cNvPr>
          <p:cNvSpPr txBox="1"/>
          <p:nvPr/>
        </p:nvSpPr>
        <p:spPr>
          <a:xfrm>
            <a:off x="4112819" y="3531140"/>
            <a:ext cx="7570099" cy="2677656"/>
          </a:xfrm>
          <a:prstGeom prst="rect">
            <a:avLst/>
          </a:prstGeom>
          <a:noFill/>
        </p:spPr>
        <p:txBody>
          <a:bodyPr wrap="square" rtlCol="0">
            <a:spAutoFit/>
          </a:bodyPr>
          <a:lstStyle/>
          <a:p>
            <a:pPr marL="457200" indent="-457200">
              <a:buFont typeface="Wingdings" panose="05000000000000000000" pitchFamily="2" charset="2"/>
              <a:buChar char="q"/>
            </a:pPr>
            <a:r>
              <a:rPr lang="en-US" sz="2800" dirty="0">
                <a:latin typeface="Abadi" panose="020B0604020104020204" pitchFamily="34" charset="0"/>
                <a:cs typeface="Aharoni" panose="020B0604020202020204" pitchFamily="2" charset="-79"/>
              </a:rPr>
              <a:t>Computer Science and Engineering</a:t>
            </a:r>
          </a:p>
          <a:p>
            <a:pPr marL="457200" indent="-457200">
              <a:buFont typeface="Wingdings" panose="05000000000000000000" pitchFamily="2" charset="2"/>
              <a:buChar char="q"/>
            </a:pPr>
            <a:r>
              <a:rPr lang="en-US" sz="2800" dirty="0">
                <a:latin typeface="Abadi" panose="020B0604020104020204" pitchFamily="34" charset="0"/>
                <a:cs typeface="Aharoni" panose="020B0604020202020204" pitchFamily="2" charset="-79"/>
              </a:rPr>
              <a:t>Mechanical Engineering</a:t>
            </a:r>
          </a:p>
          <a:p>
            <a:pPr marL="457200" indent="-457200">
              <a:buFont typeface="Wingdings" panose="05000000000000000000" pitchFamily="2" charset="2"/>
              <a:buChar char="q"/>
            </a:pPr>
            <a:r>
              <a:rPr lang="en-US" sz="2800" dirty="0">
                <a:latin typeface="Abadi" panose="020B0604020104020204" pitchFamily="34" charset="0"/>
                <a:cs typeface="Aharoni" panose="020B0604020202020204" pitchFamily="2" charset="-79"/>
              </a:rPr>
              <a:t>Information and Coding Theory</a:t>
            </a:r>
          </a:p>
          <a:p>
            <a:pPr marL="457200" indent="-457200">
              <a:buFont typeface="Wingdings" panose="05000000000000000000" pitchFamily="2" charset="2"/>
              <a:buChar char="q"/>
            </a:pPr>
            <a:r>
              <a:rPr lang="en-US" sz="2800" dirty="0">
                <a:latin typeface="Abadi" panose="020B0604020104020204" pitchFamily="34" charset="0"/>
                <a:cs typeface="Aharoni" panose="020B0604020202020204" pitchFamily="2" charset="-79"/>
              </a:rPr>
              <a:t>Artificial Intelligence </a:t>
            </a:r>
          </a:p>
          <a:p>
            <a:pPr marL="457200" indent="-457200">
              <a:buFont typeface="Wingdings" panose="05000000000000000000" pitchFamily="2" charset="2"/>
              <a:buChar char="q"/>
            </a:pPr>
            <a:r>
              <a:rPr lang="en-US" sz="2800" dirty="0">
                <a:latin typeface="Abadi" panose="020B0604020104020204" pitchFamily="34" charset="0"/>
                <a:cs typeface="Aharoni" panose="020B0604020202020204" pitchFamily="2" charset="-79"/>
              </a:rPr>
              <a:t>Software Engineering</a:t>
            </a:r>
          </a:p>
          <a:p>
            <a:pPr marL="457200" indent="-457200">
              <a:buFont typeface="Wingdings" panose="05000000000000000000" pitchFamily="2" charset="2"/>
              <a:buChar char="q"/>
            </a:pPr>
            <a:r>
              <a:rPr lang="en-US" sz="2800" dirty="0">
                <a:latin typeface="Abadi" panose="020B0604020104020204" pitchFamily="34" charset="0"/>
                <a:cs typeface="Aharoni" panose="020B0604020202020204" pitchFamily="2" charset="-79"/>
              </a:rPr>
              <a:t>Game Theory</a:t>
            </a:r>
            <a:endParaRPr lang="en-US" sz="2800" dirty="0">
              <a:latin typeface="Abadi" panose="020B0604020104020204" pitchFamily="34" charset="0"/>
            </a:endParaRPr>
          </a:p>
        </p:txBody>
      </p:sp>
    </p:spTree>
    <p:extLst>
      <p:ext uri="{BB962C8B-B14F-4D97-AF65-F5344CB8AC3E}">
        <p14:creationId xmlns:p14="http://schemas.microsoft.com/office/powerpoint/2010/main" val="1092608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7A5B71-8591-48A4-AE98-6F0F46B3702E}"/>
              </a:ext>
            </a:extLst>
          </p:cNvPr>
          <p:cNvSpPr txBox="1"/>
          <p:nvPr/>
        </p:nvSpPr>
        <p:spPr>
          <a:xfrm>
            <a:off x="7152862" y="4065105"/>
            <a:ext cx="5039138" cy="1107996"/>
          </a:xfrm>
          <a:prstGeom prst="rect">
            <a:avLst/>
          </a:prstGeom>
          <a:noFill/>
        </p:spPr>
        <p:txBody>
          <a:bodyPr wrap="square" rtlCol="0">
            <a:spAutoFit/>
          </a:bodyPr>
          <a:lstStyle/>
          <a:p>
            <a:r>
              <a:rPr lang="en-US" sz="6600" b="1" u="sng" dirty="0">
                <a:effectLst>
                  <a:outerShdw blurRad="38100" dist="38100" dir="2700000" algn="tl">
                    <a:srgbClr val="000000">
                      <a:alpha val="43137"/>
                    </a:srgbClr>
                  </a:outerShdw>
                </a:effectLst>
              </a:rPr>
              <a:t>END</a:t>
            </a:r>
          </a:p>
        </p:txBody>
      </p:sp>
      <p:sp>
        <p:nvSpPr>
          <p:cNvPr id="4" name="Rectangle 3">
            <a:extLst>
              <a:ext uri="{FF2B5EF4-FFF2-40B4-BE49-F238E27FC236}">
                <a16:creationId xmlns:a16="http://schemas.microsoft.com/office/drawing/2014/main" id="{B15E4FCC-49FC-4A96-9DBA-8CF540556AE8}"/>
              </a:ext>
            </a:extLst>
          </p:cNvPr>
          <p:cNvSpPr/>
          <p:nvPr/>
        </p:nvSpPr>
        <p:spPr>
          <a:xfrm>
            <a:off x="109330" y="0"/>
            <a:ext cx="437322" cy="6679096"/>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AE40D69-8D6C-4431-AD19-A537C05EE8D4}"/>
              </a:ext>
            </a:extLst>
          </p:cNvPr>
          <p:cNvSpPr/>
          <p:nvPr/>
        </p:nvSpPr>
        <p:spPr>
          <a:xfrm>
            <a:off x="546652" y="6291470"/>
            <a:ext cx="11347174" cy="387626"/>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8CB89E5-875E-42E4-A9C0-132C1A279385}"/>
              </a:ext>
            </a:extLst>
          </p:cNvPr>
          <p:cNvSpPr/>
          <p:nvPr/>
        </p:nvSpPr>
        <p:spPr>
          <a:xfrm>
            <a:off x="546652" y="1"/>
            <a:ext cx="45719" cy="629147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46AD375-BD70-4BAC-90E9-0F363AF40256}"/>
              </a:ext>
            </a:extLst>
          </p:cNvPr>
          <p:cNvSpPr/>
          <p:nvPr/>
        </p:nvSpPr>
        <p:spPr>
          <a:xfrm>
            <a:off x="546652" y="6245750"/>
            <a:ext cx="11347174" cy="45719"/>
          </a:xfrm>
          <a:prstGeom prst="rect">
            <a:avLst/>
          </a:prstGeom>
          <a:solidFill>
            <a:schemeClr val="accent5">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1025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TotalTime>
  <Words>115</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Abadi</vt:lpstr>
      <vt:lpstr>Agency FB</vt:lpstr>
      <vt:lpstr>Arial</vt:lpstr>
      <vt:lpstr>Bahnschrift Light</vt:lpstr>
      <vt:lpstr>Calibri</vt:lpstr>
      <vt:lpstr>Calibri Light</vt:lpstr>
      <vt:lpstr>Wingdings</vt:lpstr>
      <vt:lpstr>Office Theme</vt:lpstr>
      <vt:lpstr>Indian Institute of Technology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Institute of Technology  </dc:title>
  <dc:creator>ASUS</dc:creator>
  <cp:lastModifiedBy>ASUS</cp:lastModifiedBy>
  <cp:revision>2</cp:revision>
  <dcterms:created xsi:type="dcterms:W3CDTF">2023-02-12T13:54:27Z</dcterms:created>
  <dcterms:modified xsi:type="dcterms:W3CDTF">2023-02-12T16:23:13Z</dcterms:modified>
</cp:coreProperties>
</file>