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540"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C3C658-D26F-4365-AAD0-EABE7D3F4903}"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277891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C3C658-D26F-4365-AAD0-EABE7D3F4903}"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1678923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C3C658-D26F-4365-AAD0-EABE7D3F4903}"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423118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C3C658-D26F-4365-AAD0-EABE7D3F4903}"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109619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C3C658-D26F-4365-AAD0-EABE7D3F4903}" type="datetimeFigureOut">
              <a:rPr lang="en-IN" smtClean="0"/>
              <a:t>08-02-2023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360143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C3C658-D26F-4365-AAD0-EABE7D3F4903}"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44204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C3C658-D26F-4365-AAD0-EABE7D3F4903}" type="datetimeFigureOut">
              <a:rPr lang="en-IN" smtClean="0"/>
              <a:t>08-02-2023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60057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C3C658-D26F-4365-AAD0-EABE7D3F4903}" type="datetimeFigureOut">
              <a:rPr lang="en-IN" smtClean="0"/>
              <a:t>08-02-2023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225819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3C658-D26F-4365-AAD0-EABE7D3F4903}" type="datetimeFigureOut">
              <a:rPr lang="en-IN" smtClean="0"/>
              <a:t>08-02-2023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269908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C3C658-D26F-4365-AAD0-EABE7D3F4903}"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223526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C3C658-D26F-4365-AAD0-EABE7D3F4903}" type="datetimeFigureOut">
              <a:rPr lang="en-IN" smtClean="0"/>
              <a:t>08-02-2023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AC9D5F-9634-4E88-BE3B-F1AB9281BB3E}" type="slidenum">
              <a:rPr lang="en-IN" smtClean="0"/>
              <a:t>‹#›</a:t>
            </a:fld>
            <a:endParaRPr lang="en-IN"/>
          </a:p>
        </p:txBody>
      </p:sp>
    </p:spTree>
    <p:extLst>
      <p:ext uri="{BB962C8B-B14F-4D97-AF65-F5344CB8AC3E}">
        <p14:creationId xmlns:p14="http://schemas.microsoft.com/office/powerpoint/2010/main" val="138914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3C658-D26F-4365-AAD0-EABE7D3F4903}" type="datetimeFigureOut">
              <a:rPr lang="en-IN" smtClean="0"/>
              <a:t>08-02-2023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C9D5F-9634-4E88-BE3B-F1AB9281BB3E}" type="slidenum">
              <a:rPr lang="en-IN" smtClean="0"/>
              <a:t>‹#›</a:t>
            </a:fld>
            <a:endParaRPr lang="en-IN"/>
          </a:p>
        </p:txBody>
      </p:sp>
    </p:spTree>
    <p:extLst>
      <p:ext uri="{BB962C8B-B14F-4D97-AF65-F5344CB8AC3E}">
        <p14:creationId xmlns:p14="http://schemas.microsoft.com/office/powerpoint/2010/main" val="275476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464" y="-485777"/>
            <a:ext cx="13055602" cy="7343776"/>
          </a:xfrm>
          <a:prstGeom prst="rect">
            <a:avLst/>
          </a:prstGeom>
        </p:spPr>
      </p:pic>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469464" y="-485776"/>
            <a:ext cx="13055602" cy="7343776"/>
          </a:xfrm>
          <a:prstGeom prst="rect">
            <a:avLst/>
          </a:prstGeom>
        </p:spPr>
      </p:pic>
      <p:sp>
        <p:nvSpPr>
          <p:cNvPr id="5" name="Rectangle 4"/>
          <p:cNvSpPr/>
          <p:nvPr/>
        </p:nvSpPr>
        <p:spPr>
          <a:xfrm>
            <a:off x="0" y="-485776"/>
            <a:ext cx="12253613" cy="7343775"/>
          </a:xfrm>
          <a:prstGeom prst="rect">
            <a:avLst/>
          </a:prstGeom>
          <a:gradFill>
            <a:gsLst>
              <a:gs pos="0">
                <a:schemeClr val="tx1">
                  <a:alpha val="50000"/>
                </a:schemeClr>
              </a:gs>
              <a:gs pos="100000">
                <a:schemeClr val="tx1">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Rectangle 5"/>
          <p:cNvSpPr/>
          <p:nvPr/>
        </p:nvSpPr>
        <p:spPr>
          <a:xfrm>
            <a:off x="372761" y="1026914"/>
            <a:ext cx="11508089" cy="1685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smtClean="0">
                <a:ln w="0"/>
                <a:solidFill>
                  <a:schemeClr val="bg1"/>
                </a:solidFill>
                <a:effectLst>
                  <a:outerShdw blurRad="241300" dist="63500" dir="5400000" algn="ctr" rotWithShape="0">
                    <a:srgbClr val="6E747A">
                      <a:alpha val="43000"/>
                    </a:srgbClr>
                  </a:outerShdw>
                </a:effectLst>
              </a:rPr>
              <a:t>Massachusetts</a:t>
            </a:r>
          </a:p>
          <a:p>
            <a:pPr algn="ctr"/>
            <a:r>
              <a:rPr lang="en-GB" sz="5400" b="1" dirty="0" smtClean="0">
                <a:ln w="0"/>
                <a:solidFill>
                  <a:schemeClr val="bg1"/>
                </a:solidFill>
                <a:effectLst>
                  <a:outerShdw blurRad="241300" dist="63500" dir="5400000" algn="ctr" rotWithShape="0">
                    <a:srgbClr val="6E747A">
                      <a:alpha val="43000"/>
                    </a:srgbClr>
                  </a:outerShdw>
                </a:effectLst>
              </a:rPr>
              <a:t> </a:t>
            </a:r>
            <a:r>
              <a:rPr lang="en-GB" sz="5400" b="1" dirty="0" smtClean="0">
                <a:ln w="0"/>
                <a:solidFill>
                  <a:schemeClr val="bg1"/>
                </a:solidFill>
                <a:effectLst>
                  <a:outerShdw blurRad="241300" dist="63500" dir="5400000" algn="ctr" rotWithShape="0">
                    <a:srgbClr val="6E747A">
                      <a:alpha val="43000"/>
                    </a:srgbClr>
                  </a:outerShdw>
                </a:effectLst>
              </a:rPr>
              <a:t>Institute of Technology</a:t>
            </a:r>
          </a:p>
          <a:p>
            <a:pPr algn="ctr"/>
            <a:r>
              <a:rPr lang="en-GB" sz="3200" dirty="0" smtClean="0">
                <a:ln w="0"/>
                <a:solidFill>
                  <a:schemeClr val="bg1"/>
                </a:solidFill>
                <a:effectLst>
                  <a:outerShdw blurRad="241300" dist="63500" dir="5400000" algn="ctr" rotWithShape="0">
                    <a:srgbClr val="6E747A">
                      <a:alpha val="43000"/>
                    </a:srgbClr>
                  </a:outerShdw>
                </a:effectLst>
              </a:rPr>
              <a:t>CAMBRIDGE</a:t>
            </a:r>
            <a:endParaRPr lang="en-IN" sz="3200" dirty="0">
              <a:ln w="0"/>
              <a:solidFill>
                <a:schemeClr val="bg1"/>
              </a:solidFill>
              <a:effectLst>
                <a:outerShdw blurRad="241300" dist="63500" dir="5400000" algn="ctr" rotWithShape="0">
                  <a:srgbClr val="6E747A">
                    <a:alpha val="43000"/>
                  </a:srgbClr>
                </a:outerShdw>
              </a:effectLst>
            </a:endParaRPr>
          </a:p>
        </p:txBody>
      </p:sp>
      <p:sp>
        <p:nvSpPr>
          <p:cNvPr id="7" name="Rectangle 6"/>
          <p:cNvSpPr/>
          <p:nvPr/>
        </p:nvSpPr>
        <p:spPr>
          <a:xfrm>
            <a:off x="1485899" y="2414588"/>
            <a:ext cx="9586913" cy="3571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dirty="0"/>
          </a:p>
        </p:txBody>
      </p:sp>
      <p:sp>
        <p:nvSpPr>
          <p:cNvPr id="8" name="Rectangle 7"/>
          <p:cNvSpPr/>
          <p:nvPr/>
        </p:nvSpPr>
        <p:spPr>
          <a:xfrm>
            <a:off x="1485899" y="3381517"/>
            <a:ext cx="9586913" cy="2317655"/>
          </a:xfrm>
          <a:prstGeom prst="rect">
            <a:avLst/>
          </a:prstGeom>
          <a:solidFill>
            <a:srgbClr val="5B9BD5">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smtClean="0"/>
              <a:t>MIT is a private research university located in Cambridge, Massachusetts. It was founded in 1861 and is considered one of the top universities in the world, renowned for it’s programs in science, technology, engineering, and mathematics. This faculty and alumni of MT have received numerous awards, including Nobel Prizes, Fields Medals, and MacArthur Fellowships.</a:t>
            </a:r>
            <a:endParaRPr lang="en-IN" sz="2400" dirty="0"/>
          </a:p>
        </p:txBody>
      </p:sp>
    </p:spTree>
    <p:extLst>
      <p:ext uri="{BB962C8B-B14F-4D97-AF65-F5344CB8AC3E}">
        <p14:creationId xmlns:p14="http://schemas.microsoft.com/office/powerpoint/2010/main" val="3960240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469464" y="-485776"/>
            <a:ext cx="13055602" cy="7343776"/>
          </a:xfrm>
          <a:prstGeom prst="rect">
            <a:avLst/>
          </a:prstGeom>
        </p:spPr>
      </p:pic>
      <p:sp>
        <p:nvSpPr>
          <p:cNvPr id="5" name="Rectangle 4"/>
          <p:cNvSpPr/>
          <p:nvPr/>
        </p:nvSpPr>
        <p:spPr>
          <a:xfrm>
            <a:off x="-61613" y="-485775"/>
            <a:ext cx="12253613" cy="7343775"/>
          </a:xfrm>
          <a:prstGeom prst="rect">
            <a:avLst/>
          </a:prstGeom>
          <a:gradFill>
            <a:gsLst>
              <a:gs pos="0">
                <a:schemeClr val="tx1">
                  <a:alpha val="50000"/>
                </a:schemeClr>
              </a:gs>
              <a:gs pos="100000">
                <a:schemeClr val="tx1">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4000" dirty="0"/>
          </a:p>
        </p:txBody>
      </p:sp>
      <p:sp>
        <p:nvSpPr>
          <p:cNvPr id="6" name="Rectangle 5"/>
          <p:cNvSpPr/>
          <p:nvPr/>
        </p:nvSpPr>
        <p:spPr>
          <a:xfrm>
            <a:off x="1454941" y="1082278"/>
            <a:ext cx="9586913" cy="1685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ln w="0"/>
              <a:solidFill>
                <a:schemeClr val="bg1"/>
              </a:solidFill>
              <a:effectLst>
                <a:outerShdw blurRad="241300" dist="63500" dir="5400000" algn="ctr" rotWithShape="0">
                  <a:srgbClr val="6E747A">
                    <a:alpha val="43000"/>
                  </a:srgbClr>
                </a:outerShdw>
              </a:effectLst>
            </a:endParaRPr>
          </a:p>
        </p:txBody>
      </p:sp>
      <p:sp>
        <p:nvSpPr>
          <p:cNvPr id="7" name="Rectangle 6"/>
          <p:cNvSpPr/>
          <p:nvPr/>
        </p:nvSpPr>
        <p:spPr>
          <a:xfrm>
            <a:off x="1485899" y="2414588"/>
            <a:ext cx="9586913" cy="3571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dirty="0"/>
          </a:p>
        </p:txBody>
      </p:sp>
      <p:sp>
        <p:nvSpPr>
          <p:cNvPr id="3" name="Rectangle 2"/>
          <p:cNvSpPr/>
          <p:nvPr/>
        </p:nvSpPr>
        <p:spPr>
          <a:xfrm>
            <a:off x="1470420" y="834032"/>
            <a:ext cx="9586913" cy="857250"/>
          </a:xfrm>
          <a:prstGeom prst="rect">
            <a:avLst/>
          </a:prstGeom>
          <a:solidFill>
            <a:srgbClr val="5B9BD5">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4800" b="1" dirty="0" smtClean="0"/>
              <a:t>Courses</a:t>
            </a:r>
          </a:p>
          <a:p>
            <a:pPr algn="ctr"/>
            <a:endParaRPr lang="en-GB" sz="4800" b="1" dirty="0" smtClean="0"/>
          </a:p>
        </p:txBody>
      </p:sp>
      <p:sp>
        <p:nvSpPr>
          <p:cNvPr id="9" name="Rectangle 8"/>
          <p:cNvSpPr/>
          <p:nvPr/>
        </p:nvSpPr>
        <p:spPr>
          <a:xfrm>
            <a:off x="1496463" y="2134193"/>
            <a:ext cx="9901237" cy="36990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Arial" panose="020B0604020202020204" pitchFamily="34" charset="0"/>
              <a:buChar char="•"/>
            </a:pPr>
            <a:r>
              <a:rPr lang="en-GB" sz="2400" dirty="0" smtClean="0"/>
              <a:t>Electrical Engineering and Computer Science</a:t>
            </a:r>
          </a:p>
          <a:p>
            <a:pPr marL="457200" indent="-457200">
              <a:buFont typeface="Arial" panose="020B0604020202020204" pitchFamily="34" charset="0"/>
              <a:buChar char="•"/>
            </a:pPr>
            <a:r>
              <a:rPr lang="en-GB" sz="2400" dirty="0" smtClean="0"/>
              <a:t>Mechanical Engineering</a:t>
            </a:r>
          </a:p>
          <a:p>
            <a:pPr marL="457200" indent="-457200">
              <a:buFont typeface="Arial" panose="020B0604020202020204" pitchFamily="34" charset="0"/>
              <a:buChar char="•"/>
            </a:pPr>
            <a:r>
              <a:rPr lang="en-GB" sz="2400" dirty="0" smtClean="0"/>
              <a:t>Physics</a:t>
            </a:r>
          </a:p>
          <a:p>
            <a:pPr marL="457200" indent="-457200">
              <a:buFont typeface="Arial" panose="020B0604020202020204" pitchFamily="34" charset="0"/>
              <a:buChar char="•"/>
            </a:pPr>
            <a:r>
              <a:rPr lang="en-GB" sz="2400" dirty="0" smtClean="0"/>
              <a:t>Chemistry</a:t>
            </a:r>
          </a:p>
          <a:p>
            <a:pPr marL="457200" indent="-457200">
              <a:buFont typeface="Arial" panose="020B0604020202020204" pitchFamily="34" charset="0"/>
              <a:buChar char="•"/>
            </a:pPr>
            <a:r>
              <a:rPr lang="en-GB" sz="2400" dirty="0" smtClean="0"/>
              <a:t>Biology</a:t>
            </a:r>
          </a:p>
          <a:p>
            <a:pPr marL="457200" indent="-457200">
              <a:buFont typeface="Arial" panose="020B0604020202020204" pitchFamily="34" charset="0"/>
              <a:buChar char="•"/>
            </a:pPr>
            <a:r>
              <a:rPr lang="en-GB" sz="2400" dirty="0" smtClean="0"/>
              <a:t>Economics</a:t>
            </a:r>
          </a:p>
          <a:p>
            <a:pPr marL="457200" indent="-457200">
              <a:buFont typeface="Arial" panose="020B0604020202020204" pitchFamily="34" charset="0"/>
              <a:buChar char="•"/>
            </a:pPr>
            <a:r>
              <a:rPr lang="en-GB" sz="2400" dirty="0" smtClean="0"/>
              <a:t>Management Science and Engineering</a:t>
            </a:r>
          </a:p>
          <a:p>
            <a:pPr marL="457200" indent="-457200">
              <a:buFont typeface="Arial" panose="020B0604020202020204" pitchFamily="34" charset="0"/>
              <a:buChar char="•"/>
            </a:pPr>
            <a:r>
              <a:rPr lang="en-GB" sz="2400" dirty="0" smtClean="0"/>
              <a:t>Urban Studies and Planning</a:t>
            </a:r>
          </a:p>
          <a:p>
            <a:pPr marL="457200" indent="-457200">
              <a:buFont typeface="Arial" panose="020B0604020202020204" pitchFamily="34" charset="0"/>
              <a:buChar char="•"/>
            </a:pPr>
            <a:r>
              <a:rPr lang="en-GB" sz="2400" dirty="0" smtClean="0"/>
              <a:t>Architecture</a:t>
            </a:r>
          </a:p>
          <a:p>
            <a:pPr marL="457200" indent="-457200">
              <a:buFont typeface="Arial" panose="020B0604020202020204" pitchFamily="34" charset="0"/>
              <a:buChar char="•"/>
            </a:pPr>
            <a:r>
              <a:rPr lang="en-GB" sz="2400" dirty="0" smtClean="0"/>
              <a:t>Mathematics</a:t>
            </a:r>
          </a:p>
          <a:p>
            <a:endParaRPr lang="en-GB" sz="2400" dirty="0" smtClean="0"/>
          </a:p>
        </p:txBody>
      </p:sp>
    </p:spTree>
    <p:extLst>
      <p:ext uri="{BB962C8B-B14F-4D97-AF65-F5344CB8AC3E}">
        <p14:creationId xmlns:p14="http://schemas.microsoft.com/office/powerpoint/2010/main" val="81946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93</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Ihjas</dc:creator>
  <cp:lastModifiedBy>Ihjas</cp:lastModifiedBy>
  <cp:revision>23</cp:revision>
  <dcterms:created xsi:type="dcterms:W3CDTF">2023-02-06T11:23:54Z</dcterms:created>
  <dcterms:modified xsi:type="dcterms:W3CDTF">2023-02-08T03:59:27Z</dcterms:modified>
</cp:coreProperties>
</file>