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2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18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3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0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7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9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8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6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4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C658-D26F-4365-AAD0-EABE7D3F490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9D5F-9634-4E88-BE3B-F1AB9281B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13" y="-485775"/>
            <a:ext cx="12253613" cy="734377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-61614" y="-485776"/>
            <a:ext cx="12253613" cy="7343775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54941" y="1082278"/>
            <a:ext cx="9586913" cy="168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ln w="0"/>
                <a:solidFill>
                  <a:schemeClr val="bg1"/>
                </a:solidFill>
                <a:effectLst>
                  <a:outerShdw blurRad="241300" dist="63500" dir="5400000" algn="ctr" rotWithShape="0">
                    <a:srgbClr val="6E747A">
                      <a:alpha val="43000"/>
                    </a:srgbClr>
                  </a:outerShdw>
                </a:effectLst>
              </a:rPr>
              <a:t>National Institute of Technology</a:t>
            </a:r>
          </a:p>
          <a:p>
            <a:pPr algn="ctr"/>
            <a:r>
              <a:rPr lang="en-GB" sz="3200" dirty="0" smtClean="0">
                <a:ln w="0"/>
                <a:solidFill>
                  <a:schemeClr val="bg1"/>
                </a:solidFill>
                <a:effectLst>
                  <a:outerShdw blurRad="241300" dist="63500" dir="5400000" algn="ctr" rotWithShape="0">
                    <a:srgbClr val="6E747A">
                      <a:alpha val="43000"/>
                    </a:srgbClr>
                  </a:outerShdw>
                </a:effectLst>
              </a:rPr>
              <a:t>CALICUT</a:t>
            </a:r>
            <a:endParaRPr lang="en-IN" sz="3200" dirty="0">
              <a:ln w="0"/>
              <a:solidFill>
                <a:schemeClr val="bg1"/>
              </a:solidFill>
              <a:effectLst>
                <a:outerShdw blurRad="241300" dist="635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5899" y="2414588"/>
            <a:ext cx="9586913" cy="3571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176460" y="3011090"/>
            <a:ext cx="8143874" cy="1921669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 smtClean="0"/>
              <a:t>NIT Calicut is a premier technical university located in Calicut, Kerala India. Established in 1961. NIT Calicut has a long history of providing students with a well-rounded education that combines rigorous academic programs with opportunities for hands-on learning and research.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024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13" y="-485775"/>
            <a:ext cx="12253613" cy="734377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-61613" y="-485775"/>
            <a:ext cx="12253613" cy="7343775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1454941" y="1082278"/>
            <a:ext cx="9586913" cy="168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ln w="0"/>
              <a:solidFill>
                <a:schemeClr val="bg1"/>
              </a:solidFill>
              <a:effectLst>
                <a:outerShdw blurRad="241300" dist="635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5899" y="2414588"/>
            <a:ext cx="9586913" cy="3571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70420" y="834032"/>
            <a:ext cx="9586913" cy="857250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800" b="1" dirty="0" smtClean="0"/>
              <a:t>Courses</a:t>
            </a:r>
          </a:p>
          <a:p>
            <a:pPr algn="ctr"/>
            <a:endParaRPr lang="en-GB" sz="48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496463" y="2134194"/>
            <a:ext cx="9901237" cy="25896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Computer Science and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Electrical and Electronics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Mechanical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Civil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Chemical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Electronics and Communication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Information Technology</a:t>
            </a:r>
            <a:endParaRPr lang="en-I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81946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Ihjas</dc:creator>
  <cp:lastModifiedBy>Ihjas</cp:lastModifiedBy>
  <cp:revision>19</cp:revision>
  <dcterms:created xsi:type="dcterms:W3CDTF">2023-02-06T11:23:54Z</dcterms:created>
  <dcterms:modified xsi:type="dcterms:W3CDTF">2023-02-06T12:36:23Z</dcterms:modified>
</cp:coreProperties>
</file>