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1579E6-6AC2-492B-8E2D-49B179B915D0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3010E5C-0D81-407A-A73A-58D95FBB640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3905907"/>
            <a:ext cx="4852987" cy="2952093"/>
          </a:xfrm>
          <a:prstGeom prst="rect">
            <a:avLst/>
          </a:prstGeom>
          <a:ln>
            <a:noFill/>
          </a:ln>
          <a:effectLst>
            <a:glow rad="1905000">
              <a:schemeClr val="bg1">
                <a:alpha val="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  <a:softEdge rad="4699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14288"/>
            <a:ext cx="4724401" cy="309385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2667000"/>
            <a:ext cx="8305800" cy="1143000"/>
          </a:xfrm>
        </p:spPr>
        <p:txBody>
          <a:bodyPr/>
          <a:lstStyle/>
          <a:p>
            <a:r>
              <a:rPr lang="en-US" sz="6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IIT BOMBAY</a:t>
            </a:r>
            <a:endParaRPr lang="en-IN" sz="6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1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37" y="3689350"/>
            <a:ext cx="4695825" cy="313055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It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is located in Powai, Mumbai, Maharashtra​</a:t>
            </a:r>
          </a:p>
          <a:p>
            <a:pPr fontAlgn="base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Indian Institute of Technology Bombay (IIT Bombay) is considered to be one the best engineering universities in India ​</a:t>
            </a:r>
          </a:p>
          <a:p>
            <a:pPr fontAlgn="base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It was the top ranked university in India</a:t>
            </a:r>
            <a:r>
              <a:rPr lang="en-US" dirty="0"/>
              <a:t> ​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INDRODUCTION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812" y="2590800"/>
            <a:ext cx="8305800" cy="3810000"/>
          </a:xfrm>
        </p:spPr>
        <p:txBody>
          <a:bodyPr/>
          <a:lstStyle/>
          <a:p>
            <a:pPr fontAlgn="base"/>
            <a:r>
              <a:rPr lang="en-US" sz="2400" dirty="0"/>
              <a:t>Bachelor of Technology in Computer Science &amp; Engineering​</a:t>
            </a:r>
          </a:p>
          <a:p>
            <a:pPr fontAlgn="base"/>
            <a:r>
              <a:rPr lang="en-US" sz="2400" dirty="0"/>
              <a:t>Bachelor of Technology in Aerospace Engineering​</a:t>
            </a:r>
          </a:p>
          <a:p>
            <a:pPr fontAlgn="base"/>
            <a:r>
              <a:rPr lang="en-US" sz="2400" dirty="0"/>
              <a:t>Bachelor of Technology in Mechanical Engineering​</a:t>
            </a:r>
          </a:p>
          <a:p>
            <a:pPr fontAlgn="base"/>
            <a:r>
              <a:rPr lang="en-US" sz="2400" dirty="0"/>
              <a:t>Bachelor of Technology in Engineering Physics​</a:t>
            </a:r>
          </a:p>
          <a:p>
            <a:pPr fontAlgn="base"/>
            <a:r>
              <a:rPr lang="en-US" sz="2400" dirty="0"/>
              <a:t>Bachelor of Science in Chemistry​</a:t>
            </a:r>
          </a:p>
          <a:p>
            <a:pPr fontAlgn="base"/>
            <a:r>
              <a:rPr lang="en-US" sz="2400" dirty="0"/>
              <a:t>Bachelor of Science in Mathematics</a:t>
            </a:r>
            <a:r>
              <a:rPr lang="en-US" dirty="0"/>
              <a:t>​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COURSES</a:t>
            </a:r>
            <a:endParaRPr lang="en-IN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UNDERGRADUATE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6" b="89969" l="5109" r="95326">
                        <a14:foregroundMark x1="6630" y1="28736" x2="10978" y2="46290"/>
                        <a14:foregroundMark x1="9891" y1="44410" x2="10326" y2="47126"/>
                        <a14:foregroundMark x1="10109" y1="47753" x2="6630" y2="62696"/>
                        <a14:foregroundMark x1="6630" y1="63114" x2="10326" y2="63323"/>
                        <a14:foregroundMark x1="10978" y1="63114" x2="19457" y2="50052"/>
                        <a14:foregroundMark x1="19022" y1="50575" x2="41087" y2="50157"/>
                        <a14:foregroundMark x1="40652" y1="50366" x2="30109" y2="87461"/>
                        <a14:foregroundMark x1="30326" y1="87252" x2="35435" y2="87252"/>
                        <a14:foregroundMark x1="62391" y1="50366" x2="35652" y2="87461"/>
                        <a14:foregroundMark x1="85543" y1="50157" x2="62391" y2="50157"/>
                        <a14:foregroundMark x1="85761" y1="50366" x2="89891" y2="49425"/>
                        <a14:foregroundMark x1="90109" y1="49425" x2="92935" y2="47544"/>
                        <a14:foregroundMark x1="92935" y1="47544" x2="93804" y2="45873"/>
                        <a14:foregroundMark x1="93804" y1="45664" x2="93152" y2="44410"/>
                        <a14:foregroundMark x1="29891" y1="4807" x2="41087" y2="41275"/>
                        <a14:foregroundMark x1="19239" y1="41693" x2="41522" y2="41484"/>
                        <a14:foregroundMark x1="10109" y1="28527" x2="19457" y2="41693"/>
                        <a14:foregroundMark x1="6630" y1="29154" x2="10109" y2="28945"/>
                        <a14:foregroundMark x1="29891" y1="4807" x2="35435" y2="4389"/>
                        <a14:foregroundMark x1="35435" y1="4598" x2="63043" y2="42320"/>
                        <a14:foregroundMark x1="61957" y1="41902" x2="85761" y2="41693"/>
                        <a14:foregroundMark x1="85761" y1="41693" x2="89891" y2="42320"/>
                        <a14:foregroundMark x1="90543" y1="42738" x2="90543" y2="43365"/>
                        <a14:foregroundMark x1="90978" y1="43365" x2="92935" y2="44619"/>
                        <a14:foregroundMark x1="35870" y1="50052" x2="40870" y2="50052"/>
                        <a14:foregroundMark x1="41522" y1="50052" x2="38913" y2="58307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72955">
            <a:off x="9154051" y="5330277"/>
            <a:ext cx="146507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02222 L -1.18108 -0.5328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63" y="-2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</TotalTime>
  <Words>54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PowerPoint Presentation</vt:lpstr>
      <vt:lpstr>INDRODUCTION</vt:lpstr>
      <vt:lpstr>COURSES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2023-02-12T10:14:41Z</dcterms:created>
  <dcterms:modified xsi:type="dcterms:W3CDTF">2023-02-12T11:04:04Z</dcterms:modified>
</cp:coreProperties>
</file>