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21945600" cy="31089600"/>
  <p:notesSz cx="6858000" cy="9144000"/>
  <p:defaultTextStyle>
    <a:defPPr>
      <a:defRPr lang="en-US"/>
    </a:defPPr>
    <a:lvl1pPr marL="0" algn="l" defTabSz="3187324" rtl="0" eaLnBrk="1" latinLnBrk="0" hangingPunct="1">
      <a:defRPr sz="6300" kern="1200">
        <a:solidFill>
          <a:schemeClr val="tx1"/>
        </a:solidFill>
        <a:latin typeface="+mn-lt"/>
        <a:ea typeface="+mn-ea"/>
        <a:cs typeface="+mn-cs"/>
      </a:defRPr>
    </a:lvl1pPr>
    <a:lvl2pPr marL="1593662" algn="l" defTabSz="3187324" rtl="0" eaLnBrk="1" latinLnBrk="0" hangingPunct="1">
      <a:defRPr sz="6300" kern="1200">
        <a:solidFill>
          <a:schemeClr val="tx1"/>
        </a:solidFill>
        <a:latin typeface="+mn-lt"/>
        <a:ea typeface="+mn-ea"/>
        <a:cs typeface="+mn-cs"/>
      </a:defRPr>
    </a:lvl2pPr>
    <a:lvl3pPr marL="3187324" algn="l" defTabSz="3187324" rtl="0" eaLnBrk="1" latinLnBrk="0" hangingPunct="1">
      <a:defRPr sz="6300" kern="1200">
        <a:solidFill>
          <a:schemeClr val="tx1"/>
        </a:solidFill>
        <a:latin typeface="+mn-lt"/>
        <a:ea typeface="+mn-ea"/>
        <a:cs typeface="+mn-cs"/>
      </a:defRPr>
    </a:lvl3pPr>
    <a:lvl4pPr marL="4780986" algn="l" defTabSz="3187324" rtl="0" eaLnBrk="1" latinLnBrk="0" hangingPunct="1">
      <a:defRPr sz="6300" kern="1200">
        <a:solidFill>
          <a:schemeClr val="tx1"/>
        </a:solidFill>
        <a:latin typeface="+mn-lt"/>
        <a:ea typeface="+mn-ea"/>
        <a:cs typeface="+mn-cs"/>
      </a:defRPr>
    </a:lvl4pPr>
    <a:lvl5pPr marL="6374648" algn="l" defTabSz="3187324" rtl="0" eaLnBrk="1" latinLnBrk="0" hangingPunct="1">
      <a:defRPr sz="6300" kern="1200">
        <a:solidFill>
          <a:schemeClr val="tx1"/>
        </a:solidFill>
        <a:latin typeface="+mn-lt"/>
        <a:ea typeface="+mn-ea"/>
        <a:cs typeface="+mn-cs"/>
      </a:defRPr>
    </a:lvl5pPr>
    <a:lvl6pPr marL="7968310" algn="l" defTabSz="3187324" rtl="0" eaLnBrk="1" latinLnBrk="0" hangingPunct="1">
      <a:defRPr sz="6300" kern="1200">
        <a:solidFill>
          <a:schemeClr val="tx1"/>
        </a:solidFill>
        <a:latin typeface="+mn-lt"/>
        <a:ea typeface="+mn-ea"/>
        <a:cs typeface="+mn-cs"/>
      </a:defRPr>
    </a:lvl6pPr>
    <a:lvl7pPr marL="9561972" algn="l" defTabSz="3187324" rtl="0" eaLnBrk="1" latinLnBrk="0" hangingPunct="1">
      <a:defRPr sz="6300" kern="1200">
        <a:solidFill>
          <a:schemeClr val="tx1"/>
        </a:solidFill>
        <a:latin typeface="+mn-lt"/>
        <a:ea typeface="+mn-ea"/>
        <a:cs typeface="+mn-cs"/>
      </a:defRPr>
    </a:lvl7pPr>
    <a:lvl8pPr marL="11155634" algn="l" defTabSz="3187324" rtl="0" eaLnBrk="1" latinLnBrk="0" hangingPunct="1">
      <a:defRPr sz="6300" kern="1200">
        <a:solidFill>
          <a:schemeClr val="tx1"/>
        </a:solidFill>
        <a:latin typeface="+mn-lt"/>
        <a:ea typeface="+mn-ea"/>
        <a:cs typeface="+mn-cs"/>
      </a:defRPr>
    </a:lvl8pPr>
    <a:lvl9pPr marL="12749296" algn="l" defTabSz="3187324" rtl="0" eaLnBrk="1" latinLnBrk="0" hangingPunct="1">
      <a:defRPr sz="6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317" autoAdjust="0"/>
    <p:restoredTop sz="94660"/>
  </p:normalViewPr>
  <p:slideViewPr>
    <p:cSldViewPr>
      <p:cViewPr varScale="1">
        <p:scale>
          <a:sx n="14" d="100"/>
          <a:sy n="14" d="100"/>
        </p:scale>
        <p:origin x="-2820" y="-162"/>
      </p:cViewPr>
      <p:guideLst>
        <p:guide orient="horz" pos="9792"/>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B7F2E-EF34-4899-80AC-23FBE5BF384F}" type="datetimeFigureOut">
              <a:rPr lang="en-US" smtClean="0"/>
              <a:t>4/29/2021</a:t>
            </a:fld>
            <a:endParaRPr lang="en-US"/>
          </a:p>
        </p:txBody>
      </p:sp>
      <p:sp>
        <p:nvSpPr>
          <p:cNvPr id="4" name="Slide Image Placeholder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3EAEE0-8E9A-48CB-BE0A-EF965148D339}" type="slidenum">
              <a:rPr lang="en-US" smtClean="0"/>
              <a:t>‹#›</a:t>
            </a:fld>
            <a:endParaRPr lang="en-US"/>
          </a:p>
        </p:txBody>
      </p:sp>
    </p:spTree>
    <p:extLst>
      <p:ext uri="{BB962C8B-B14F-4D97-AF65-F5344CB8AC3E}">
        <p14:creationId xmlns:p14="http://schemas.microsoft.com/office/powerpoint/2010/main" val="299958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3EAEE0-8E9A-48CB-BE0A-EF965148D339}" type="slidenum">
              <a:rPr lang="en-US" smtClean="0"/>
              <a:t>6</a:t>
            </a:fld>
            <a:endParaRPr lang="en-US"/>
          </a:p>
        </p:txBody>
      </p:sp>
    </p:spTree>
    <p:extLst>
      <p:ext uri="{BB962C8B-B14F-4D97-AF65-F5344CB8AC3E}">
        <p14:creationId xmlns:p14="http://schemas.microsoft.com/office/powerpoint/2010/main" val="241889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9" name="Rectangle 18"/>
          <p:cNvSpPr>
            <a:spLocks noChangeArrowheads="1"/>
          </p:cNvSpPr>
          <p:nvPr/>
        </p:nvSpPr>
        <p:spPr bwMode="white">
          <a:xfrm>
            <a:off x="21579840" y="13818"/>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6" name="Rectangle 15"/>
          <p:cNvSpPr>
            <a:spLocks noChangeArrowheads="1"/>
          </p:cNvSpPr>
          <p:nvPr/>
        </p:nvSpPr>
        <p:spPr bwMode="white">
          <a:xfrm>
            <a:off x="0" y="0"/>
            <a:ext cx="21945600" cy="113995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2" name="Rectangle 11"/>
          <p:cNvSpPr>
            <a:spLocks noChangeArrowheads="1"/>
          </p:cNvSpPr>
          <p:nvPr/>
        </p:nvSpPr>
        <p:spPr bwMode="auto">
          <a:xfrm>
            <a:off x="351129" y="28975510"/>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9" name="Subtitle 8"/>
          <p:cNvSpPr>
            <a:spLocks noGrp="1"/>
          </p:cNvSpPr>
          <p:nvPr>
            <p:ph type="subTitle" idx="1"/>
          </p:nvPr>
        </p:nvSpPr>
        <p:spPr>
          <a:xfrm>
            <a:off x="3291840" y="12781280"/>
            <a:ext cx="15361920" cy="7945120"/>
          </a:xfrm>
        </p:spPr>
        <p:txBody>
          <a:bodyPr/>
          <a:lstStyle>
            <a:lvl1pPr marL="0" indent="0" algn="ctr">
              <a:buNone/>
              <a:defRPr sz="5300" b="1" cap="all" spc="829" baseline="0">
                <a:solidFill>
                  <a:schemeClr val="tx2"/>
                </a:solidFill>
              </a:defRPr>
            </a:lvl1pPr>
            <a:lvl2pPr marL="1515252" indent="0" algn="ctr">
              <a:buNone/>
            </a:lvl2pPr>
            <a:lvl3pPr marL="3030504" indent="0" algn="ctr">
              <a:buNone/>
            </a:lvl3pPr>
            <a:lvl4pPr marL="4545757" indent="0" algn="ctr">
              <a:buNone/>
            </a:lvl4pPr>
            <a:lvl5pPr marL="6061009" indent="0" algn="ctr">
              <a:buNone/>
            </a:lvl5pPr>
            <a:lvl6pPr marL="7576261" indent="0" algn="ctr">
              <a:buNone/>
            </a:lvl6pPr>
            <a:lvl7pPr marL="9091513" indent="0" algn="ctr">
              <a:buNone/>
            </a:lvl7pPr>
            <a:lvl8pPr marL="10606766" indent="0" algn="ctr">
              <a:buNone/>
            </a:lvl8pPr>
            <a:lvl9pPr marL="1212201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D144890-0205-4257-9360-7A4CD6BD0DB0}" type="datetimeFigureOut">
              <a:rPr lang="en-US" smtClean="0"/>
              <a:t>4/29/2021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373075" y="10971174"/>
            <a:ext cx="211994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0" name="Rectangle 9"/>
          <p:cNvSpPr>
            <a:spLocks noChangeArrowheads="1"/>
          </p:cNvSpPr>
          <p:nvPr/>
        </p:nvSpPr>
        <p:spPr bwMode="auto">
          <a:xfrm>
            <a:off x="365760" y="690880"/>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13" name="Oval 12"/>
          <p:cNvSpPr/>
          <p:nvPr/>
        </p:nvSpPr>
        <p:spPr>
          <a:xfrm>
            <a:off x="10241280" y="9589414"/>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4" name="Oval 13"/>
          <p:cNvSpPr/>
          <p:nvPr/>
        </p:nvSpPr>
        <p:spPr>
          <a:xfrm>
            <a:off x="10468051" y="10017760"/>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29" name="Slide Number Placeholder 28"/>
          <p:cNvSpPr>
            <a:spLocks noGrp="1"/>
          </p:cNvSpPr>
          <p:nvPr>
            <p:ph type="sldNum" sz="quarter" idx="12"/>
          </p:nvPr>
        </p:nvSpPr>
        <p:spPr>
          <a:xfrm>
            <a:off x="10424160" y="9970842"/>
            <a:ext cx="1097280" cy="2000673"/>
          </a:xfrm>
        </p:spPr>
        <p:txBody>
          <a:bodyPr/>
          <a:lstStyle>
            <a:lvl1pPr>
              <a:defRPr>
                <a:solidFill>
                  <a:schemeClr val="accent3">
                    <a:shade val="75000"/>
                  </a:schemeClr>
                </a:solidFill>
              </a:defRPr>
            </a:lvl1pPr>
          </a:lstStyle>
          <a:p>
            <a:fld id="{EEB96015-C476-47ED-AB1D-6008E9E1130C}" type="slidenum">
              <a:rPr lang="en-US" smtClean="0"/>
              <a:t>‹#›</a:t>
            </a:fld>
            <a:endParaRPr lang="en-US"/>
          </a:p>
        </p:txBody>
      </p:sp>
      <p:sp>
        <p:nvSpPr>
          <p:cNvPr id="8" name="Title 7"/>
          <p:cNvSpPr>
            <a:spLocks noGrp="1"/>
          </p:cNvSpPr>
          <p:nvPr>
            <p:ph type="ctrTitle"/>
          </p:nvPr>
        </p:nvSpPr>
        <p:spPr>
          <a:xfrm>
            <a:off x="1645920" y="1727200"/>
            <a:ext cx="18653760" cy="7945120"/>
          </a:xfrm>
        </p:spPr>
        <p:txBody>
          <a:bodyPr anchor="b"/>
          <a:lstStyle>
            <a:lvl1pPr>
              <a:defRPr sz="139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144890-0205-4257-9360-7A4CD6BD0DB0}"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6015-C476-47ED-AB1D-6008E9E113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8" name="Rectangle 7"/>
          <p:cNvSpPr>
            <a:spLocks noChangeArrowheads="1"/>
          </p:cNvSpPr>
          <p:nvPr/>
        </p:nvSpPr>
        <p:spPr bwMode="white">
          <a:xfrm>
            <a:off x="16824960" y="0"/>
            <a:ext cx="512064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9" name="Rectangle 8"/>
          <p:cNvSpPr>
            <a:spLocks noChangeArrowheads="1"/>
          </p:cNvSpPr>
          <p:nvPr/>
        </p:nvSpPr>
        <p:spPr bwMode="white">
          <a:xfrm>
            <a:off x="0" y="0"/>
            <a:ext cx="21945600" cy="70469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0" name="Rectangle 9"/>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1" name="Rectangle 10"/>
          <p:cNvSpPr>
            <a:spLocks noChangeArrowheads="1"/>
          </p:cNvSpPr>
          <p:nvPr/>
        </p:nvSpPr>
        <p:spPr bwMode="auto">
          <a:xfrm>
            <a:off x="351129" y="28975510"/>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2" name="Rectangle 11"/>
          <p:cNvSpPr>
            <a:spLocks noChangeArrowheads="1"/>
          </p:cNvSpPr>
          <p:nvPr/>
        </p:nvSpPr>
        <p:spPr bwMode="auto">
          <a:xfrm>
            <a:off x="365760" y="704698"/>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13" name="Straight Connector 12"/>
          <p:cNvSpPr>
            <a:spLocks noChangeShapeType="1"/>
          </p:cNvSpPr>
          <p:nvPr/>
        </p:nvSpPr>
        <p:spPr bwMode="auto">
          <a:xfrm rot="5400000">
            <a:off x="2990698" y="14860829"/>
            <a:ext cx="2831226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4" name="Oval 13"/>
          <p:cNvSpPr/>
          <p:nvPr/>
        </p:nvSpPr>
        <p:spPr>
          <a:xfrm>
            <a:off x="16415309" y="13263459"/>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5" name="Oval 14"/>
          <p:cNvSpPr/>
          <p:nvPr/>
        </p:nvSpPr>
        <p:spPr>
          <a:xfrm>
            <a:off x="16642080" y="13691804"/>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6" name="Slide Number Placeholder 5"/>
          <p:cNvSpPr>
            <a:spLocks noGrp="1"/>
          </p:cNvSpPr>
          <p:nvPr>
            <p:ph type="sldNum" sz="quarter" idx="12"/>
          </p:nvPr>
        </p:nvSpPr>
        <p:spPr>
          <a:xfrm>
            <a:off x="16598189" y="13644887"/>
            <a:ext cx="1097280" cy="2000673"/>
          </a:xfrm>
        </p:spPr>
        <p:txBody>
          <a:bodyPr/>
          <a:lstStyle/>
          <a:p>
            <a:fld id="{EEB96015-C476-47ED-AB1D-6008E9E1130C}" type="slidenum">
              <a:rPr lang="en-US" smtClean="0"/>
              <a:t>‹#›</a:t>
            </a:fld>
            <a:endParaRPr lang="en-US"/>
          </a:p>
        </p:txBody>
      </p:sp>
      <p:sp>
        <p:nvSpPr>
          <p:cNvPr id="3" name="Vertical Text Placeholder 2"/>
          <p:cNvSpPr>
            <a:spLocks noGrp="1"/>
          </p:cNvSpPr>
          <p:nvPr>
            <p:ph type="body" orient="vert" idx="1"/>
          </p:nvPr>
        </p:nvSpPr>
        <p:spPr>
          <a:xfrm>
            <a:off x="731520" y="1381760"/>
            <a:ext cx="15727680" cy="2639019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144890-0205-4257-9360-7A4CD6BD0DB0}"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17739360" y="1381767"/>
            <a:ext cx="3474720" cy="26526913"/>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D144890-0205-4257-9360-7A4CD6BD0DB0}"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468051" y="4652889"/>
            <a:ext cx="1097280" cy="2000673"/>
          </a:xfrm>
        </p:spPr>
        <p:txBody>
          <a:bodyPr/>
          <a:lstStyle/>
          <a:p>
            <a:fld id="{EEB96015-C476-47ED-AB1D-6008E9E1130C}" type="slidenum">
              <a:rPr lang="en-US" smtClean="0"/>
              <a:t>‹#›</a:t>
            </a:fld>
            <a:endParaRPr lang="en-US"/>
          </a:p>
        </p:txBody>
      </p:sp>
      <p:sp>
        <p:nvSpPr>
          <p:cNvPr id="8" name="Content Placeholder 7"/>
          <p:cNvSpPr>
            <a:spLocks noGrp="1"/>
          </p:cNvSpPr>
          <p:nvPr>
            <p:ph sz="quarter" idx="1"/>
          </p:nvPr>
        </p:nvSpPr>
        <p:spPr>
          <a:xfrm>
            <a:off x="724205" y="6922618"/>
            <a:ext cx="20409408" cy="20726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5" name="Rectangle 14"/>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6" name="Rectangle 15"/>
          <p:cNvSpPr>
            <a:spLocks noChangeArrowheads="1"/>
          </p:cNvSpPr>
          <p:nvPr/>
        </p:nvSpPr>
        <p:spPr bwMode="white">
          <a:xfrm>
            <a:off x="0" y="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white">
          <a:xfrm>
            <a:off x="21579840" y="8636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9" name="Rectangle 18"/>
          <p:cNvSpPr>
            <a:spLocks noChangeArrowheads="1"/>
          </p:cNvSpPr>
          <p:nvPr/>
        </p:nvSpPr>
        <p:spPr bwMode="white">
          <a:xfrm>
            <a:off x="365760" y="10363200"/>
            <a:ext cx="21199450" cy="138176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2" name="Rectangle 11"/>
          <p:cNvSpPr>
            <a:spLocks noChangeArrowheads="1"/>
          </p:cNvSpPr>
          <p:nvPr/>
        </p:nvSpPr>
        <p:spPr bwMode="auto">
          <a:xfrm>
            <a:off x="373075" y="645329"/>
            <a:ext cx="21199450" cy="9699955"/>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3" name="Text Placeholder 2"/>
          <p:cNvSpPr>
            <a:spLocks noGrp="1"/>
          </p:cNvSpPr>
          <p:nvPr>
            <p:ph type="body" idx="1"/>
          </p:nvPr>
        </p:nvSpPr>
        <p:spPr>
          <a:xfrm>
            <a:off x="3284222" y="12435842"/>
            <a:ext cx="15552418" cy="7585287"/>
          </a:xfrm>
        </p:spPr>
        <p:txBody>
          <a:bodyPr anchor="t"/>
          <a:lstStyle>
            <a:lvl1pPr marL="0" indent="0" algn="ctr">
              <a:buNone/>
              <a:defRPr sz="5300" b="1" cap="all" spc="829" baseline="0">
                <a:solidFill>
                  <a:schemeClr val="tx2"/>
                </a:solidFill>
              </a:defRPr>
            </a:lvl1pPr>
            <a:lvl2pPr>
              <a:buNone/>
              <a:defRPr sz="6000">
                <a:solidFill>
                  <a:schemeClr val="tx1">
                    <a:tint val="75000"/>
                  </a:schemeClr>
                </a:solidFill>
              </a:defRPr>
            </a:lvl2pPr>
            <a:lvl3pPr>
              <a:buNone/>
              <a:defRPr sz="5300">
                <a:solidFill>
                  <a:schemeClr val="tx1">
                    <a:tint val="75000"/>
                  </a:schemeClr>
                </a:solidFill>
              </a:defRPr>
            </a:lvl3pPr>
            <a:lvl4pPr>
              <a:buNone/>
              <a:defRPr sz="4600">
                <a:solidFill>
                  <a:schemeClr val="tx1">
                    <a:tint val="75000"/>
                  </a:schemeClr>
                </a:solidFill>
              </a:defRPr>
            </a:lvl4pPr>
            <a:lvl5pPr>
              <a:buNone/>
              <a:defRPr sz="46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351129" y="28975510"/>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4" name="Rectangle 13"/>
          <p:cNvSpPr>
            <a:spLocks noChangeArrowheads="1"/>
          </p:cNvSpPr>
          <p:nvPr/>
        </p:nvSpPr>
        <p:spPr bwMode="auto">
          <a:xfrm>
            <a:off x="365760" y="690880"/>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D144890-0205-4257-9360-7A4CD6BD0DB0}" type="datetimeFigureOut">
              <a:rPr lang="en-US" smtClean="0"/>
              <a:t>4/29/2021</a:t>
            </a:fld>
            <a:endParaRPr lang="en-US"/>
          </a:p>
        </p:txBody>
      </p:sp>
      <p:sp>
        <p:nvSpPr>
          <p:cNvPr id="8" name="Straight Connector 7"/>
          <p:cNvSpPr>
            <a:spLocks noChangeShapeType="1"/>
          </p:cNvSpPr>
          <p:nvPr/>
        </p:nvSpPr>
        <p:spPr bwMode="auto">
          <a:xfrm>
            <a:off x="365760" y="11054080"/>
            <a:ext cx="211994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0" name="Oval 9"/>
          <p:cNvSpPr/>
          <p:nvPr/>
        </p:nvSpPr>
        <p:spPr>
          <a:xfrm>
            <a:off x="10241280" y="9589414"/>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1" name="Oval 10"/>
          <p:cNvSpPr/>
          <p:nvPr/>
        </p:nvSpPr>
        <p:spPr>
          <a:xfrm>
            <a:off x="10468051" y="10017760"/>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6" name="Slide Number Placeholder 5"/>
          <p:cNvSpPr>
            <a:spLocks noGrp="1"/>
          </p:cNvSpPr>
          <p:nvPr>
            <p:ph type="sldNum" sz="quarter" idx="12"/>
          </p:nvPr>
        </p:nvSpPr>
        <p:spPr>
          <a:xfrm>
            <a:off x="10424160" y="9970842"/>
            <a:ext cx="1097280" cy="2000673"/>
          </a:xfrm>
        </p:spPr>
        <p:txBody>
          <a:bodyPr/>
          <a:lstStyle>
            <a:lvl1pPr>
              <a:defRPr>
                <a:solidFill>
                  <a:schemeClr val="accent3">
                    <a:shade val="75000"/>
                  </a:schemeClr>
                </a:solidFill>
              </a:defRPr>
            </a:lvl1pPr>
          </a:lstStyle>
          <a:p>
            <a:fld id="{EEB96015-C476-47ED-AB1D-6008E9E1130C}" type="slidenum">
              <a:rPr lang="en-US" smtClean="0"/>
              <a:t>‹#›</a:t>
            </a:fld>
            <a:endParaRPr lang="en-US"/>
          </a:p>
        </p:txBody>
      </p:sp>
      <p:sp>
        <p:nvSpPr>
          <p:cNvPr id="2" name="Title 1"/>
          <p:cNvSpPr>
            <a:spLocks noGrp="1"/>
          </p:cNvSpPr>
          <p:nvPr>
            <p:ph type="title"/>
          </p:nvPr>
        </p:nvSpPr>
        <p:spPr>
          <a:xfrm>
            <a:off x="1733551" y="2418080"/>
            <a:ext cx="18653760" cy="6908800"/>
          </a:xfrm>
        </p:spPr>
        <p:txBody>
          <a:bodyPr anchor="b"/>
          <a:lstStyle>
            <a:lvl1pPr algn="ctr">
              <a:buNone/>
              <a:defRPr sz="139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4205" y="1036320"/>
            <a:ext cx="20482560" cy="344058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13898880" y="29058413"/>
            <a:ext cx="7307885" cy="1658112"/>
          </a:xfrm>
        </p:spPr>
        <p:txBody>
          <a:bodyPr/>
          <a:lstStyle/>
          <a:p>
            <a:fld id="{7D144890-0205-4257-9360-7A4CD6BD0DB0}"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6015-C476-47ED-AB1D-6008E9E1130C}" type="slidenum">
              <a:rPr lang="en-US" smtClean="0"/>
              <a:t>‹#›</a:t>
            </a:fld>
            <a:endParaRPr lang="en-US"/>
          </a:p>
        </p:txBody>
      </p:sp>
      <p:sp>
        <p:nvSpPr>
          <p:cNvPr id="8" name="Straight Connector 7"/>
          <p:cNvSpPr>
            <a:spLocks noChangeShapeType="1"/>
          </p:cNvSpPr>
          <p:nvPr/>
        </p:nvSpPr>
        <p:spPr bwMode="auto">
          <a:xfrm flipV="1">
            <a:off x="10951393" y="7142958"/>
            <a:ext cx="21410" cy="21848658"/>
          </a:xfrm>
          <a:prstGeom prst="line">
            <a:avLst/>
          </a:prstGeom>
          <a:noFill/>
          <a:ln w="9525" cap="flat" cmpd="sng" algn="ctr">
            <a:solidFill>
              <a:schemeClr val="tx2"/>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0" name="Content Placeholder 9"/>
          <p:cNvSpPr>
            <a:spLocks noGrp="1"/>
          </p:cNvSpPr>
          <p:nvPr>
            <p:ph sz="half" idx="1"/>
          </p:nvPr>
        </p:nvSpPr>
        <p:spPr>
          <a:xfrm>
            <a:off x="724205" y="6217920"/>
            <a:ext cx="9692640" cy="21223834"/>
          </a:xfrm>
        </p:spPr>
        <p:txBody>
          <a:bodyPr/>
          <a:lstStyle>
            <a:lvl1pPr>
              <a:defRPr sz="83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11521440" y="6217920"/>
            <a:ext cx="9692640" cy="21223834"/>
          </a:xfrm>
        </p:spPr>
        <p:txBody>
          <a:bodyPr/>
          <a:lstStyle>
            <a:lvl1pPr>
              <a:defRPr sz="83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10972800" y="9974580"/>
            <a:ext cx="0" cy="18985382"/>
          </a:xfrm>
          <a:prstGeom prst="line">
            <a:avLst/>
          </a:prstGeom>
          <a:noFill/>
          <a:ln w="9525" cap="flat" cmpd="sng" algn="ctr">
            <a:solidFill>
              <a:schemeClr val="tx2"/>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20" name="Rectangle 19"/>
          <p:cNvSpPr>
            <a:spLocks noChangeArrowheads="1"/>
          </p:cNvSpPr>
          <p:nvPr/>
        </p:nvSpPr>
        <p:spPr bwMode="white">
          <a:xfrm>
            <a:off x="0" y="0"/>
            <a:ext cx="21945600" cy="656336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9" name="Rectangle 18"/>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21" name="Rectangle 20"/>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22" name="Rectangle 21"/>
          <p:cNvSpPr>
            <a:spLocks noChangeArrowheads="1"/>
          </p:cNvSpPr>
          <p:nvPr/>
        </p:nvSpPr>
        <p:spPr bwMode="white">
          <a:xfrm>
            <a:off x="2157984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1" name="Rectangle 10"/>
          <p:cNvSpPr/>
          <p:nvPr/>
        </p:nvSpPr>
        <p:spPr>
          <a:xfrm>
            <a:off x="365760" y="6217920"/>
            <a:ext cx="21199450" cy="414528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3" name="Rectangle 12"/>
          <p:cNvSpPr>
            <a:spLocks noChangeArrowheads="1"/>
          </p:cNvSpPr>
          <p:nvPr/>
        </p:nvSpPr>
        <p:spPr bwMode="auto">
          <a:xfrm>
            <a:off x="350215" y="28975507"/>
            <a:ext cx="21199450" cy="140939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3" name="Text Placeholder 2"/>
          <p:cNvSpPr>
            <a:spLocks noGrp="1"/>
          </p:cNvSpPr>
          <p:nvPr>
            <p:ph type="body" idx="1"/>
          </p:nvPr>
        </p:nvSpPr>
        <p:spPr>
          <a:xfrm>
            <a:off x="724205" y="6908800"/>
            <a:ext cx="9696451" cy="332281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7300" b="1" dirty="0" smtClean="0">
                <a:solidFill>
                  <a:srgbClr val="FFFFFF"/>
                </a:solidFill>
              </a:defRPr>
            </a:lvl1pPr>
            <a:lvl2pPr>
              <a:buNone/>
              <a:defRPr sz="6600" b="1"/>
            </a:lvl2pPr>
            <a:lvl3pPr>
              <a:buNone/>
              <a:defRPr sz="6000" b="1"/>
            </a:lvl3pPr>
            <a:lvl4pPr>
              <a:buNone/>
              <a:defRPr sz="5300" b="1"/>
            </a:lvl4pPr>
            <a:lvl5pPr>
              <a:buNone/>
              <a:defRPr sz="5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1499193" y="6908800"/>
            <a:ext cx="9700260" cy="3316224"/>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7300" b="1"/>
            </a:lvl1pPr>
            <a:lvl2pPr>
              <a:buNone/>
              <a:defRPr sz="6600" b="1"/>
            </a:lvl2pPr>
            <a:lvl3pPr>
              <a:buNone/>
              <a:defRPr sz="6000" b="1"/>
            </a:lvl3pPr>
            <a:lvl4pPr>
              <a:buNone/>
              <a:defRPr sz="5300" b="1"/>
            </a:lvl4pPr>
            <a:lvl5pPr>
              <a:buNone/>
              <a:defRPr sz="53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144890-0205-4257-9360-7A4CD6BD0DB0}" type="datetimeFigureOut">
              <a:rPr lang="en-US" smtClean="0"/>
              <a:t>4/29/2021</a:t>
            </a:fld>
            <a:endParaRPr lang="en-US"/>
          </a:p>
        </p:txBody>
      </p:sp>
      <p:sp>
        <p:nvSpPr>
          <p:cNvPr id="8" name="Footer Placeholder 7"/>
          <p:cNvSpPr>
            <a:spLocks noGrp="1"/>
          </p:cNvSpPr>
          <p:nvPr>
            <p:ph type="ftr" sz="quarter" idx="11"/>
          </p:nvPr>
        </p:nvSpPr>
        <p:spPr>
          <a:xfrm>
            <a:off x="731520" y="29058413"/>
            <a:ext cx="8595360" cy="1658112"/>
          </a:xfrm>
        </p:spPr>
        <p:txBody>
          <a:bodyPr/>
          <a:lstStyle/>
          <a:p>
            <a:endParaRPr lang="en-US"/>
          </a:p>
        </p:txBody>
      </p:sp>
      <p:sp>
        <p:nvSpPr>
          <p:cNvPr id="15" name="Straight Connector 14"/>
          <p:cNvSpPr>
            <a:spLocks noChangeShapeType="1"/>
          </p:cNvSpPr>
          <p:nvPr/>
        </p:nvSpPr>
        <p:spPr bwMode="auto">
          <a:xfrm>
            <a:off x="365760" y="5803392"/>
            <a:ext cx="211994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auto">
          <a:xfrm>
            <a:off x="365760" y="704698"/>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24" name="Content Placeholder 23"/>
          <p:cNvSpPr>
            <a:spLocks noGrp="1"/>
          </p:cNvSpPr>
          <p:nvPr>
            <p:ph sz="quarter" idx="2"/>
          </p:nvPr>
        </p:nvSpPr>
        <p:spPr>
          <a:xfrm>
            <a:off x="724205" y="11203603"/>
            <a:ext cx="9699955" cy="1731009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11521440" y="11203603"/>
            <a:ext cx="9692640" cy="1732727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10241280" y="4334030"/>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27" name="Oval 26"/>
          <p:cNvSpPr/>
          <p:nvPr/>
        </p:nvSpPr>
        <p:spPr>
          <a:xfrm>
            <a:off x="10468051" y="4762375"/>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9" name="Slide Number Placeholder 8"/>
          <p:cNvSpPr>
            <a:spLocks noGrp="1"/>
          </p:cNvSpPr>
          <p:nvPr>
            <p:ph type="sldNum" sz="quarter" idx="12"/>
          </p:nvPr>
        </p:nvSpPr>
        <p:spPr>
          <a:xfrm>
            <a:off x="10424160" y="4725622"/>
            <a:ext cx="1097280" cy="2000673"/>
          </a:xfrm>
        </p:spPr>
        <p:txBody>
          <a:bodyPr/>
          <a:lstStyle>
            <a:lvl1pPr algn="ctr">
              <a:defRPr/>
            </a:lvl1pPr>
          </a:lstStyle>
          <a:p>
            <a:fld id="{EEB96015-C476-47ED-AB1D-6008E9E1130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144890-0205-4257-9360-7A4CD6BD0DB0}"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424160" y="4696626"/>
            <a:ext cx="1097280" cy="2000673"/>
          </a:xfrm>
        </p:spPr>
        <p:txBody>
          <a:bodyPr/>
          <a:lstStyle/>
          <a:p>
            <a:fld id="{EEB96015-C476-47ED-AB1D-6008E9E113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8" name="Rectangle 7"/>
          <p:cNvSpPr>
            <a:spLocks noChangeArrowheads="1"/>
          </p:cNvSpPr>
          <p:nvPr/>
        </p:nvSpPr>
        <p:spPr bwMode="white">
          <a:xfrm>
            <a:off x="0" y="0"/>
            <a:ext cx="21945600" cy="70469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0" name="Rectangle 9"/>
          <p:cNvSpPr>
            <a:spLocks noChangeArrowheads="1"/>
          </p:cNvSpPr>
          <p:nvPr/>
        </p:nvSpPr>
        <p:spPr bwMode="white">
          <a:xfrm>
            <a:off x="2157984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9" name="Rectangle 8"/>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5" name="Rectangle 4"/>
          <p:cNvSpPr>
            <a:spLocks noChangeArrowheads="1"/>
          </p:cNvSpPr>
          <p:nvPr/>
        </p:nvSpPr>
        <p:spPr bwMode="auto">
          <a:xfrm>
            <a:off x="351129" y="28975510"/>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6" name="Rectangle 5"/>
          <p:cNvSpPr>
            <a:spLocks noChangeArrowheads="1"/>
          </p:cNvSpPr>
          <p:nvPr/>
        </p:nvSpPr>
        <p:spPr bwMode="auto">
          <a:xfrm>
            <a:off x="365760" y="718515"/>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2" name="Date Placeholder 1"/>
          <p:cNvSpPr>
            <a:spLocks noGrp="1"/>
          </p:cNvSpPr>
          <p:nvPr>
            <p:ph type="dt" sz="half" idx="10"/>
          </p:nvPr>
        </p:nvSpPr>
        <p:spPr/>
        <p:txBody>
          <a:bodyPr/>
          <a:lstStyle/>
          <a:p>
            <a:fld id="{7D144890-0205-4257-9360-7A4CD6BD0DB0}"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0241280" y="28671520"/>
            <a:ext cx="1463040" cy="2000669"/>
          </a:xfrm>
        </p:spPr>
        <p:txBody>
          <a:bodyPr/>
          <a:lstStyle>
            <a:lvl1pPr>
              <a:defRPr>
                <a:solidFill>
                  <a:srgbClr val="FFFFFF"/>
                </a:solidFill>
              </a:defRPr>
            </a:lvl1pPr>
          </a:lstStyle>
          <a:p>
            <a:fld id="{EEB96015-C476-47ED-AB1D-6008E9E113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365760" y="690880"/>
            <a:ext cx="21199450" cy="138176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5" name="Rectangle 14"/>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white">
          <a:xfrm>
            <a:off x="2157984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6" name="Rectangle 15"/>
          <p:cNvSpPr>
            <a:spLocks noChangeArrowheads="1"/>
          </p:cNvSpPr>
          <p:nvPr/>
        </p:nvSpPr>
        <p:spPr bwMode="white">
          <a:xfrm>
            <a:off x="0" y="0"/>
            <a:ext cx="21945600" cy="5388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7" name="Rectangle 16"/>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3" name="Rectangle 12"/>
          <p:cNvSpPr/>
          <p:nvPr/>
        </p:nvSpPr>
        <p:spPr>
          <a:xfrm>
            <a:off x="365760" y="2763520"/>
            <a:ext cx="6583680" cy="2659888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2" name="Title 1"/>
          <p:cNvSpPr>
            <a:spLocks noGrp="1"/>
          </p:cNvSpPr>
          <p:nvPr>
            <p:ph type="title"/>
          </p:nvPr>
        </p:nvSpPr>
        <p:spPr>
          <a:xfrm>
            <a:off x="914400" y="4145280"/>
            <a:ext cx="5669280" cy="4490720"/>
          </a:xfrm>
        </p:spPr>
        <p:txBody>
          <a:bodyPr anchor="b">
            <a:noAutofit/>
          </a:bodyPr>
          <a:lstStyle>
            <a:lvl1pPr algn="l">
              <a:buNone/>
              <a:defRPr sz="73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8981442"/>
            <a:ext cx="5669280" cy="18790499"/>
          </a:xfrm>
        </p:spPr>
        <p:txBody>
          <a:bodyPr/>
          <a:lstStyle>
            <a:lvl1pPr marL="0" indent="0">
              <a:spcAft>
                <a:spcPts val="3314"/>
              </a:spcAft>
              <a:buNone/>
              <a:defRPr sz="5300">
                <a:solidFill>
                  <a:srgbClr val="FFFFFF"/>
                </a:solidFill>
              </a:defRPr>
            </a:lvl1pPr>
            <a:lvl2pPr>
              <a:buNone/>
              <a:defRPr sz="4000"/>
            </a:lvl2pPr>
            <a:lvl3pPr>
              <a:buNone/>
              <a:defRPr sz="3300"/>
            </a:lvl3pPr>
            <a:lvl4pPr>
              <a:buNone/>
              <a:defRPr sz="3000"/>
            </a:lvl4pPr>
            <a:lvl5pPr>
              <a:buNone/>
              <a:defRPr sz="30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365760" y="690880"/>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9" name="Straight Connector 8"/>
          <p:cNvSpPr>
            <a:spLocks noChangeShapeType="1"/>
          </p:cNvSpPr>
          <p:nvPr/>
        </p:nvSpPr>
        <p:spPr bwMode="auto">
          <a:xfrm>
            <a:off x="365760" y="2418080"/>
            <a:ext cx="211994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20" name="Content Placeholder 19"/>
          <p:cNvSpPr>
            <a:spLocks noGrp="1"/>
          </p:cNvSpPr>
          <p:nvPr>
            <p:ph sz="quarter" idx="1"/>
          </p:nvPr>
        </p:nvSpPr>
        <p:spPr>
          <a:xfrm>
            <a:off x="7498080" y="3108960"/>
            <a:ext cx="13533120" cy="2452624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3108960" y="1036320"/>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1" name="Oval 10"/>
          <p:cNvSpPr/>
          <p:nvPr/>
        </p:nvSpPr>
        <p:spPr>
          <a:xfrm>
            <a:off x="3335731" y="1464666"/>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7" name="Slide Number Placeholder 6"/>
          <p:cNvSpPr>
            <a:spLocks noGrp="1"/>
          </p:cNvSpPr>
          <p:nvPr>
            <p:ph type="sldNum" sz="quarter" idx="12"/>
          </p:nvPr>
        </p:nvSpPr>
        <p:spPr>
          <a:xfrm>
            <a:off x="3291840" y="1417748"/>
            <a:ext cx="1097280" cy="2000673"/>
          </a:xfrm>
        </p:spPr>
        <p:txBody>
          <a:bodyPr/>
          <a:lstStyle>
            <a:lvl1pPr>
              <a:defRPr>
                <a:solidFill>
                  <a:schemeClr val="accent3">
                    <a:shade val="75000"/>
                  </a:schemeClr>
                </a:solidFill>
              </a:defRPr>
            </a:lvl1pPr>
          </a:lstStyle>
          <a:p>
            <a:fld id="{EEB96015-C476-47ED-AB1D-6008E9E1130C}" type="slidenum">
              <a:rPr lang="en-US" smtClean="0"/>
              <a:t>‹#›</a:t>
            </a:fld>
            <a:endParaRPr lang="en-US"/>
          </a:p>
        </p:txBody>
      </p:sp>
      <p:sp>
        <p:nvSpPr>
          <p:cNvPr id="21" name="Rectangle 20"/>
          <p:cNvSpPr>
            <a:spLocks noChangeArrowheads="1"/>
          </p:cNvSpPr>
          <p:nvPr/>
        </p:nvSpPr>
        <p:spPr bwMode="auto">
          <a:xfrm>
            <a:off x="358445" y="28960681"/>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5" name="Date Placeholder 4"/>
          <p:cNvSpPr>
            <a:spLocks noGrp="1"/>
          </p:cNvSpPr>
          <p:nvPr>
            <p:ph type="dt" sz="half" idx="10"/>
          </p:nvPr>
        </p:nvSpPr>
        <p:spPr/>
        <p:txBody>
          <a:bodyPr/>
          <a:lstStyle/>
          <a:p>
            <a:fld id="{7D144890-0205-4257-9360-7A4CD6BD0DB0}" type="datetimeFigureOut">
              <a:rPr lang="en-US" smtClean="0"/>
              <a:t>4/29/2021</a:t>
            </a:fld>
            <a:endParaRPr lang="en-US"/>
          </a:p>
        </p:txBody>
      </p:sp>
      <p:sp>
        <p:nvSpPr>
          <p:cNvPr id="6" name="Footer Placeholder 5"/>
          <p:cNvSpPr>
            <a:spLocks noGrp="1"/>
          </p:cNvSpPr>
          <p:nvPr>
            <p:ph type="ftr" sz="quarter" idx="11"/>
          </p:nvPr>
        </p:nvSpPr>
        <p:spPr>
          <a:xfrm>
            <a:off x="724205" y="29062511"/>
            <a:ext cx="8119872" cy="1658112"/>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365760" y="2418080"/>
            <a:ext cx="211994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9" name="Rectangle 18"/>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6" name="Rectangle 15"/>
          <p:cNvSpPr>
            <a:spLocks noChangeArrowheads="1"/>
          </p:cNvSpPr>
          <p:nvPr/>
        </p:nvSpPr>
        <p:spPr bwMode="white">
          <a:xfrm>
            <a:off x="2157984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7" name="Rectangle 16"/>
          <p:cNvSpPr>
            <a:spLocks noChangeArrowheads="1"/>
          </p:cNvSpPr>
          <p:nvPr/>
        </p:nvSpPr>
        <p:spPr bwMode="white">
          <a:xfrm>
            <a:off x="0" y="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20" name="Rectangle 19"/>
          <p:cNvSpPr>
            <a:spLocks noChangeArrowheads="1"/>
          </p:cNvSpPr>
          <p:nvPr/>
        </p:nvSpPr>
        <p:spPr bwMode="auto">
          <a:xfrm>
            <a:off x="365760" y="690880"/>
            <a:ext cx="21199450" cy="136794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8" name="Rectangle 7"/>
          <p:cNvSpPr/>
          <p:nvPr/>
        </p:nvSpPr>
        <p:spPr>
          <a:xfrm>
            <a:off x="365760" y="2763520"/>
            <a:ext cx="6583680" cy="2659888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5" name="Rectangle 14"/>
          <p:cNvSpPr>
            <a:spLocks noChangeArrowheads="1"/>
          </p:cNvSpPr>
          <p:nvPr/>
        </p:nvSpPr>
        <p:spPr bwMode="auto">
          <a:xfrm>
            <a:off x="365760" y="704698"/>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12" name="Oval 11"/>
          <p:cNvSpPr/>
          <p:nvPr/>
        </p:nvSpPr>
        <p:spPr>
          <a:xfrm>
            <a:off x="3108960" y="1036320"/>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3" name="Oval 12"/>
          <p:cNvSpPr/>
          <p:nvPr/>
        </p:nvSpPr>
        <p:spPr>
          <a:xfrm>
            <a:off x="3335731" y="1464666"/>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7" name="Slide Number Placeholder 6"/>
          <p:cNvSpPr>
            <a:spLocks noGrp="1"/>
          </p:cNvSpPr>
          <p:nvPr>
            <p:ph type="sldNum" sz="quarter" idx="12"/>
          </p:nvPr>
        </p:nvSpPr>
        <p:spPr>
          <a:xfrm>
            <a:off x="3291840" y="1417748"/>
            <a:ext cx="1097280" cy="2000673"/>
          </a:xfrm>
        </p:spPr>
        <p:txBody>
          <a:bodyPr/>
          <a:lstStyle/>
          <a:p>
            <a:fld id="{EEB96015-C476-47ED-AB1D-6008E9E1130C}" type="slidenum">
              <a:rPr lang="en-US" smtClean="0"/>
              <a:t>‹#›</a:t>
            </a:fld>
            <a:endParaRPr lang="en-US"/>
          </a:p>
        </p:txBody>
      </p:sp>
      <p:sp>
        <p:nvSpPr>
          <p:cNvPr id="2" name="Title 1"/>
          <p:cNvSpPr>
            <a:spLocks noGrp="1"/>
          </p:cNvSpPr>
          <p:nvPr>
            <p:ph type="title"/>
          </p:nvPr>
        </p:nvSpPr>
        <p:spPr>
          <a:xfrm>
            <a:off x="7200900" y="22799040"/>
            <a:ext cx="14081760" cy="5527040"/>
          </a:xfrm>
        </p:spPr>
        <p:txBody>
          <a:bodyPr anchor="t">
            <a:noAutofit/>
          </a:bodyPr>
          <a:lstStyle>
            <a:lvl1pPr algn="l">
              <a:buNone/>
              <a:defRPr sz="80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7200900" y="2763520"/>
            <a:ext cx="14081760" cy="19344640"/>
          </a:xfrm>
        </p:spPr>
        <p:txBody>
          <a:bodyPr/>
          <a:lstStyle>
            <a:lvl1pPr marL="0" indent="0">
              <a:buNone/>
              <a:defRPr sz="106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14400" y="4490720"/>
            <a:ext cx="5852160" cy="23835360"/>
          </a:xfrm>
        </p:spPr>
        <p:txBody>
          <a:bodyPr/>
          <a:lstStyle>
            <a:lvl1pPr marL="0" indent="0">
              <a:spcAft>
                <a:spcPts val="3314"/>
              </a:spcAft>
              <a:buFontTx/>
              <a:buNone/>
              <a:defRPr sz="5300">
                <a:solidFill>
                  <a:srgbClr val="FFFFFF"/>
                </a:solidFill>
              </a:defRPr>
            </a:lvl1pPr>
            <a:lvl2pPr>
              <a:defRPr sz="4000"/>
            </a:lvl2pPr>
            <a:lvl3pPr>
              <a:defRPr sz="3300"/>
            </a:lvl3pPr>
            <a:lvl4pPr>
              <a:defRPr sz="3000"/>
            </a:lvl4pPr>
            <a:lvl5pPr>
              <a:defRPr sz="30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358445" y="28960681"/>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5" name="Date Placeholder 4"/>
          <p:cNvSpPr>
            <a:spLocks noGrp="1"/>
          </p:cNvSpPr>
          <p:nvPr>
            <p:ph type="dt" sz="half" idx="10"/>
          </p:nvPr>
        </p:nvSpPr>
        <p:spPr>
          <a:xfrm>
            <a:off x="13891565" y="29035927"/>
            <a:ext cx="7307885" cy="1658112"/>
          </a:xfrm>
        </p:spPr>
        <p:txBody>
          <a:bodyPr/>
          <a:lstStyle/>
          <a:p>
            <a:fld id="{7D144890-0205-4257-9360-7A4CD6BD0DB0}" type="datetimeFigureOut">
              <a:rPr lang="en-US" smtClean="0"/>
              <a:t>4/29/2021</a:t>
            </a:fld>
            <a:endParaRPr lang="en-US"/>
          </a:p>
        </p:txBody>
      </p:sp>
      <p:sp>
        <p:nvSpPr>
          <p:cNvPr id="6" name="Footer Placeholder 5"/>
          <p:cNvSpPr>
            <a:spLocks noGrp="1"/>
          </p:cNvSpPr>
          <p:nvPr>
            <p:ph type="ftr" sz="quarter" idx="11"/>
          </p:nvPr>
        </p:nvSpPr>
        <p:spPr>
          <a:xfrm>
            <a:off x="724205" y="29062511"/>
            <a:ext cx="8602675" cy="1658112"/>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30398720"/>
            <a:ext cx="21945600" cy="6908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6" name="Rectangle 15"/>
          <p:cNvSpPr>
            <a:spLocks noChangeArrowheads="1"/>
          </p:cNvSpPr>
          <p:nvPr/>
        </p:nvSpPr>
        <p:spPr bwMode="white">
          <a:xfrm>
            <a:off x="0" y="2"/>
            <a:ext cx="21945600" cy="631661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8" name="Rectangle 17"/>
          <p:cNvSpPr>
            <a:spLocks noChangeArrowheads="1"/>
          </p:cNvSpPr>
          <p:nvPr/>
        </p:nvSpPr>
        <p:spPr bwMode="white">
          <a:xfrm>
            <a:off x="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9" name="Rectangle 18"/>
          <p:cNvSpPr>
            <a:spLocks noChangeArrowheads="1"/>
          </p:cNvSpPr>
          <p:nvPr/>
        </p:nvSpPr>
        <p:spPr bwMode="white">
          <a:xfrm>
            <a:off x="21579840" y="0"/>
            <a:ext cx="365760" cy="31089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9" name="Rectangle 8"/>
          <p:cNvSpPr>
            <a:spLocks noChangeArrowheads="1"/>
          </p:cNvSpPr>
          <p:nvPr/>
        </p:nvSpPr>
        <p:spPr bwMode="auto">
          <a:xfrm>
            <a:off x="358445" y="28960681"/>
            <a:ext cx="21199450" cy="14033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03050" tIns="151525" rIns="303050" bIns="151525" anchor="ctr" compatLnSpc="1"/>
          <a:lstStyle/>
          <a:p>
            <a:endParaRPr kumimoji="0" lang="en-US"/>
          </a:p>
        </p:txBody>
      </p:sp>
      <p:sp>
        <p:nvSpPr>
          <p:cNvPr id="14" name="Date Placeholder 13"/>
          <p:cNvSpPr>
            <a:spLocks noGrp="1"/>
          </p:cNvSpPr>
          <p:nvPr>
            <p:ph type="dt" sz="half" idx="2"/>
          </p:nvPr>
        </p:nvSpPr>
        <p:spPr>
          <a:xfrm>
            <a:off x="13898880" y="29035927"/>
            <a:ext cx="7307885" cy="1658112"/>
          </a:xfrm>
          <a:prstGeom prst="rect">
            <a:avLst/>
          </a:prstGeom>
        </p:spPr>
        <p:txBody>
          <a:bodyPr vert="horz" lIns="303050" tIns="151525" rIns="303050" bIns="151525"/>
          <a:lstStyle>
            <a:lvl1pPr algn="r" eaLnBrk="1" latinLnBrk="0" hangingPunct="1">
              <a:defRPr kumimoji="0" sz="4600">
                <a:solidFill>
                  <a:srgbClr val="FFFFFF"/>
                </a:solidFill>
              </a:defRPr>
            </a:lvl1pPr>
          </a:lstStyle>
          <a:p>
            <a:fld id="{7D144890-0205-4257-9360-7A4CD6BD0DB0}" type="datetimeFigureOut">
              <a:rPr lang="en-US" smtClean="0"/>
              <a:t>4/29/2021</a:t>
            </a:fld>
            <a:endParaRPr lang="en-US"/>
          </a:p>
        </p:txBody>
      </p:sp>
      <p:sp>
        <p:nvSpPr>
          <p:cNvPr id="3" name="Footer Placeholder 2"/>
          <p:cNvSpPr>
            <a:spLocks noGrp="1"/>
          </p:cNvSpPr>
          <p:nvPr>
            <p:ph type="ftr" sz="quarter" idx="3"/>
          </p:nvPr>
        </p:nvSpPr>
        <p:spPr>
          <a:xfrm>
            <a:off x="731520" y="29062511"/>
            <a:ext cx="8595360" cy="1658112"/>
          </a:xfrm>
          <a:prstGeom prst="rect">
            <a:avLst/>
          </a:prstGeom>
        </p:spPr>
        <p:txBody>
          <a:bodyPr vert="horz" lIns="303050" tIns="151525" rIns="303050" bIns="151525"/>
          <a:lstStyle>
            <a:lvl1pPr algn="l" eaLnBrk="1" latinLnBrk="0" hangingPunct="1">
              <a:defRPr kumimoji="0" sz="4000">
                <a:solidFill>
                  <a:srgbClr val="FFFFFF"/>
                </a:solidFill>
              </a:defRPr>
            </a:lvl1pPr>
          </a:lstStyle>
          <a:p>
            <a:endParaRPr lang="en-US"/>
          </a:p>
        </p:txBody>
      </p:sp>
      <p:sp>
        <p:nvSpPr>
          <p:cNvPr id="8" name="Rectangle 7"/>
          <p:cNvSpPr>
            <a:spLocks noChangeArrowheads="1"/>
          </p:cNvSpPr>
          <p:nvPr/>
        </p:nvSpPr>
        <p:spPr bwMode="auto">
          <a:xfrm>
            <a:off x="365760" y="704698"/>
            <a:ext cx="21199450" cy="29680205"/>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03050" tIns="151525" rIns="303050" bIns="151525" anchor="ctr" compatLnSpc="1"/>
          <a:lstStyle/>
          <a:p>
            <a:endParaRPr kumimoji="0" lang="en-US" dirty="0"/>
          </a:p>
        </p:txBody>
      </p:sp>
      <p:sp>
        <p:nvSpPr>
          <p:cNvPr id="10" name="Straight Connector 9"/>
          <p:cNvSpPr>
            <a:spLocks noChangeShapeType="1"/>
          </p:cNvSpPr>
          <p:nvPr/>
        </p:nvSpPr>
        <p:spPr bwMode="auto">
          <a:xfrm>
            <a:off x="365760" y="5787902"/>
            <a:ext cx="211994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303050" tIns="151525" rIns="303050" bIns="151525" anchor="ctr" compatLnSpc="1"/>
          <a:lstStyle/>
          <a:p>
            <a:endParaRPr kumimoji="0" lang="en-US"/>
          </a:p>
        </p:txBody>
      </p:sp>
      <p:sp>
        <p:nvSpPr>
          <p:cNvPr id="12" name="Oval 11"/>
          <p:cNvSpPr/>
          <p:nvPr/>
        </p:nvSpPr>
        <p:spPr>
          <a:xfrm>
            <a:off x="10241280" y="4334030"/>
            <a:ext cx="1463040" cy="276352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15" name="Oval 14"/>
          <p:cNvSpPr/>
          <p:nvPr/>
        </p:nvSpPr>
        <p:spPr>
          <a:xfrm>
            <a:off x="10468051" y="4762375"/>
            <a:ext cx="1009498" cy="1906829"/>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03050" tIns="151525" rIns="303050" bIns="151525" anchor="ctr"/>
          <a:lstStyle/>
          <a:p>
            <a:pPr algn="ctr" eaLnBrk="1" latinLnBrk="0" hangingPunct="1"/>
            <a:endParaRPr kumimoji="0" lang="en-US"/>
          </a:p>
        </p:txBody>
      </p:sp>
      <p:sp>
        <p:nvSpPr>
          <p:cNvPr id="23" name="Slide Number Placeholder 22"/>
          <p:cNvSpPr>
            <a:spLocks noGrp="1"/>
          </p:cNvSpPr>
          <p:nvPr>
            <p:ph type="sldNum" sz="quarter" idx="4"/>
          </p:nvPr>
        </p:nvSpPr>
        <p:spPr>
          <a:xfrm>
            <a:off x="10424160" y="4715458"/>
            <a:ext cx="1097280" cy="2000673"/>
          </a:xfrm>
          <a:prstGeom prst="rect">
            <a:avLst/>
          </a:prstGeom>
        </p:spPr>
        <p:txBody>
          <a:bodyPr vert="horz" lIns="151525" tIns="151525" rIns="151525" bIns="151525" anchor="ctr">
            <a:normAutofit/>
          </a:bodyPr>
          <a:lstStyle>
            <a:lvl1pPr algn="ctr" eaLnBrk="1" latinLnBrk="0" hangingPunct="1">
              <a:defRPr kumimoji="0" sz="5300">
                <a:solidFill>
                  <a:schemeClr val="accent3">
                    <a:shade val="75000"/>
                  </a:schemeClr>
                </a:solidFill>
              </a:defRPr>
            </a:lvl1pPr>
          </a:lstStyle>
          <a:p>
            <a:fld id="{EEB96015-C476-47ED-AB1D-6008E9E1130C}" type="slidenum">
              <a:rPr lang="en-US" smtClean="0"/>
              <a:t>‹#›</a:t>
            </a:fld>
            <a:endParaRPr lang="en-US"/>
          </a:p>
        </p:txBody>
      </p:sp>
      <p:sp>
        <p:nvSpPr>
          <p:cNvPr id="22" name="Title Placeholder 21"/>
          <p:cNvSpPr>
            <a:spLocks noGrp="1"/>
          </p:cNvSpPr>
          <p:nvPr>
            <p:ph type="title"/>
          </p:nvPr>
        </p:nvSpPr>
        <p:spPr>
          <a:xfrm>
            <a:off x="724205" y="1036320"/>
            <a:ext cx="20482560" cy="3440582"/>
          </a:xfrm>
          <a:prstGeom prst="rect">
            <a:avLst/>
          </a:prstGeom>
        </p:spPr>
        <p:txBody>
          <a:bodyPr vert="horz" lIns="303050" tIns="151525" rIns="303050" bIns="151525"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24205" y="6908800"/>
            <a:ext cx="20482560" cy="20850758"/>
          </a:xfrm>
          <a:prstGeom prst="rect">
            <a:avLst/>
          </a:prstGeom>
        </p:spPr>
        <p:txBody>
          <a:bodyPr vert="horz" lIns="303050" tIns="151525" rIns="303050" bIns="1515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10900" kern="1200">
          <a:solidFill>
            <a:schemeClr val="accent3">
              <a:shade val="75000"/>
            </a:schemeClr>
          </a:solidFill>
          <a:latin typeface="+mj-lt"/>
          <a:ea typeface="+mj-ea"/>
          <a:cs typeface="+mj-cs"/>
        </a:defRPr>
      </a:lvl1pPr>
    </p:titleStyle>
    <p:bodyStyle>
      <a:lvl1pPr marL="909151" indent="-909151" algn="l" rtl="0" eaLnBrk="1" latinLnBrk="0" hangingPunct="1">
        <a:spcBef>
          <a:spcPct val="20000"/>
        </a:spcBef>
        <a:buClr>
          <a:schemeClr val="accent1"/>
        </a:buClr>
        <a:buSzPct val="85000"/>
        <a:buFont typeface="Wingdings 2"/>
        <a:buChar char=""/>
        <a:defRPr kumimoji="0" sz="8900" kern="1200">
          <a:solidFill>
            <a:schemeClr val="tx1"/>
          </a:solidFill>
          <a:latin typeface="+mn-lt"/>
          <a:ea typeface="+mn-ea"/>
          <a:cs typeface="+mn-cs"/>
        </a:defRPr>
      </a:lvl1pPr>
      <a:lvl2pPr marL="1818303" indent="-909151" algn="l" rtl="0" eaLnBrk="1" latinLnBrk="0" hangingPunct="1">
        <a:spcBef>
          <a:spcPct val="20000"/>
        </a:spcBef>
        <a:buClr>
          <a:schemeClr val="accent2"/>
        </a:buClr>
        <a:buSzPct val="70000"/>
        <a:buFont typeface="Wingdings"/>
        <a:buChar char=""/>
        <a:defRPr kumimoji="0" sz="7300" kern="1200">
          <a:solidFill>
            <a:schemeClr val="tx2"/>
          </a:solidFill>
          <a:latin typeface="+mn-lt"/>
          <a:ea typeface="+mn-ea"/>
          <a:cs typeface="+mn-cs"/>
        </a:defRPr>
      </a:lvl2pPr>
      <a:lvl3pPr marL="2727454" indent="-757626" algn="l" rtl="0" eaLnBrk="1" latinLnBrk="0" hangingPunct="1">
        <a:spcBef>
          <a:spcPct val="20000"/>
        </a:spcBef>
        <a:buClr>
          <a:schemeClr val="accent3"/>
        </a:buClr>
        <a:buSzPct val="75000"/>
        <a:buFont typeface="Wingdings 2"/>
        <a:buChar char=""/>
        <a:defRPr kumimoji="0" sz="6600" kern="1200">
          <a:solidFill>
            <a:schemeClr val="tx1"/>
          </a:solidFill>
          <a:latin typeface="+mn-lt"/>
          <a:ea typeface="+mn-ea"/>
          <a:cs typeface="+mn-cs"/>
        </a:defRPr>
      </a:lvl3pPr>
      <a:lvl4pPr marL="3636605" indent="-757626" algn="l" rtl="0" eaLnBrk="1" latinLnBrk="0" hangingPunct="1">
        <a:spcBef>
          <a:spcPct val="20000"/>
        </a:spcBef>
        <a:buClr>
          <a:schemeClr val="accent4"/>
        </a:buClr>
        <a:buSzPct val="70000"/>
        <a:buFont typeface="Wingdings"/>
        <a:buChar char=""/>
        <a:defRPr kumimoji="0" sz="6600" kern="1200">
          <a:solidFill>
            <a:schemeClr val="tx2"/>
          </a:solidFill>
          <a:latin typeface="+mn-lt"/>
          <a:ea typeface="+mn-ea"/>
          <a:cs typeface="+mn-cs"/>
        </a:defRPr>
      </a:lvl4pPr>
      <a:lvl5pPr marL="4545757" indent="-757626" algn="l" rtl="0" eaLnBrk="1" latinLnBrk="0" hangingPunct="1">
        <a:spcBef>
          <a:spcPct val="20000"/>
        </a:spcBef>
        <a:buClr>
          <a:schemeClr val="accent5"/>
        </a:buClr>
        <a:buFontTx/>
        <a:buChar char="•"/>
        <a:defRPr kumimoji="0" sz="6000" kern="1200">
          <a:solidFill>
            <a:schemeClr val="tx1"/>
          </a:solidFill>
          <a:latin typeface="+mn-lt"/>
          <a:ea typeface="+mn-ea"/>
          <a:cs typeface="+mn-cs"/>
        </a:defRPr>
      </a:lvl5pPr>
      <a:lvl6pPr marL="5454908" indent="-606101" algn="l" rtl="0" eaLnBrk="1" latinLnBrk="0" hangingPunct="1">
        <a:spcBef>
          <a:spcPct val="20000"/>
        </a:spcBef>
        <a:buClr>
          <a:schemeClr val="accent6"/>
        </a:buClr>
        <a:buSzPct val="80000"/>
        <a:buFont typeface="Wingdings 2"/>
        <a:buChar char=""/>
        <a:defRPr kumimoji="0" sz="6000" kern="1200">
          <a:solidFill>
            <a:schemeClr val="tx1"/>
          </a:solidFill>
          <a:latin typeface="+mn-lt"/>
          <a:ea typeface="+mn-ea"/>
          <a:cs typeface="+mn-cs"/>
        </a:defRPr>
      </a:lvl6pPr>
      <a:lvl7pPr marL="6364059" indent="-606101" algn="l" rtl="0" eaLnBrk="1" latinLnBrk="0" hangingPunct="1">
        <a:spcBef>
          <a:spcPct val="20000"/>
        </a:spcBef>
        <a:buClr>
          <a:schemeClr val="accent1">
            <a:shade val="75000"/>
          </a:schemeClr>
        </a:buClr>
        <a:buSzPct val="90000"/>
        <a:buChar char="•"/>
        <a:defRPr kumimoji="0" sz="5300" kern="1200" baseline="0">
          <a:solidFill>
            <a:schemeClr val="tx1"/>
          </a:solidFill>
          <a:latin typeface="+mn-lt"/>
          <a:ea typeface="+mn-ea"/>
          <a:cs typeface="+mn-cs"/>
        </a:defRPr>
      </a:lvl7pPr>
      <a:lvl8pPr marL="6970160" indent="-606101" algn="l" rtl="0" eaLnBrk="1" latinLnBrk="0" hangingPunct="1">
        <a:spcBef>
          <a:spcPct val="20000"/>
        </a:spcBef>
        <a:buClr>
          <a:schemeClr val="accent4">
            <a:shade val="75000"/>
          </a:schemeClr>
        </a:buClr>
        <a:buChar char="•"/>
        <a:defRPr kumimoji="0" sz="5300" kern="1200">
          <a:solidFill>
            <a:schemeClr val="tx1"/>
          </a:solidFill>
          <a:latin typeface="+mn-lt"/>
          <a:ea typeface="+mn-ea"/>
          <a:cs typeface="+mn-cs"/>
        </a:defRPr>
      </a:lvl8pPr>
      <a:lvl9pPr marL="7879312" indent="-606101" algn="l" rtl="0" eaLnBrk="1" latinLnBrk="0" hangingPunct="1">
        <a:spcBef>
          <a:spcPct val="20000"/>
        </a:spcBef>
        <a:buClr>
          <a:schemeClr val="accent2">
            <a:shade val="75000"/>
          </a:schemeClr>
        </a:buClr>
        <a:buSzPct val="90000"/>
        <a:buChar char="•"/>
        <a:defRPr kumimoji="0" sz="46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515252" algn="l" rtl="0" eaLnBrk="1" latinLnBrk="0" hangingPunct="1">
        <a:defRPr kumimoji="0" kern="1200">
          <a:solidFill>
            <a:schemeClr val="tx1"/>
          </a:solidFill>
          <a:latin typeface="+mn-lt"/>
          <a:ea typeface="+mn-ea"/>
          <a:cs typeface="+mn-cs"/>
        </a:defRPr>
      </a:lvl2pPr>
      <a:lvl3pPr marL="3030504" algn="l" rtl="0" eaLnBrk="1" latinLnBrk="0" hangingPunct="1">
        <a:defRPr kumimoji="0" kern="1200">
          <a:solidFill>
            <a:schemeClr val="tx1"/>
          </a:solidFill>
          <a:latin typeface="+mn-lt"/>
          <a:ea typeface="+mn-ea"/>
          <a:cs typeface="+mn-cs"/>
        </a:defRPr>
      </a:lvl3pPr>
      <a:lvl4pPr marL="4545757" algn="l" rtl="0" eaLnBrk="1" latinLnBrk="0" hangingPunct="1">
        <a:defRPr kumimoji="0" kern="1200">
          <a:solidFill>
            <a:schemeClr val="tx1"/>
          </a:solidFill>
          <a:latin typeface="+mn-lt"/>
          <a:ea typeface="+mn-ea"/>
          <a:cs typeface="+mn-cs"/>
        </a:defRPr>
      </a:lvl4pPr>
      <a:lvl5pPr marL="6061009" algn="l" rtl="0" eaLnBrk="1" latinLnBrk="0" hangingPunct="1">
        <a:defRPr kumimoji="0" kern="1200">
          <a:solidFill>
            <a:schemeClr val="tx1"/>
          </a:solidFill>
          <a:latin typeface="+mn-lt"/>
          <a:ea typeface="+mn-ea"/>
          <a:cs typeface="+mn-cs"/>
        </a:defRPr>
      </a:lvl5pPr>
      <a:lvl6pPr marL="7576261" algn="l" rtl="0" eaLnBrk="1" latinLnBrk="0" hangingPunct="1">
        <a:defRPr kumimoji="0" kern="1200">
          <a:solidFill>
            <a:schemeClr val="tx1"/>
          </a:solidFill>
          <a:latin typeface="+mn-lt"/>
          <a:ea typeface="+mn-ea"/>
          <a:cs typeface="+mn-cs"/>
        </a:defRPr>
      </a:lvl6pPr>
      <a:lvl7pPr marL="9091513" algn="l" rtl="0" eaLnBrk="1" latinLnBrk="0" hangingPunct="1">
        <a:defRPr kumimoji="0" kern="1200">
          <a:solidFill>
            <a:schemeClr val="tx1"/>
          </a:solidFill>
          <a:latin typeface="+mn-lt"/>
          <a:ea typeface="+mn-ea"/>
          <a:cs typeface="+mn-cs"/>
        </a:defRPr>
      </a:lvl7pPr>
      <a:lvl8pPr marL="10606766" algn="l" rtl="0" eaLnBrk="1" latinLnBrk="0" hangingPunct="1">
        <a:defRPr kumimoji="0" kern="1200">
          <a:solidFill>
            <a:schemeClr val="tx1"/>
          </a:solidFill>
          <a:latin typeface="+mn-lt"/>
          <a:ea typeface="+mn-ea"/>
          <a:cs typeface="+mn-cs"/>
        </a:defRPr>
      </a:lvl8pPr>
      <a:lvl9pPr marL="121220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85076"/>
            <a:ext cx="2667000" cy="2667000"/>
          </a:xfrm>
          <a:prstGeom prst="rect">
            <a:avLst/>
          </a:prstGeom>
        </p:spPr>
      </p:pic>
      <p:sp>
        <p:nvSpPr>
          <p:cNvPr id="3" name="TextBox 2"/>
          <p:cNvSpPr txBox="1"/>
          <p:nvPr/>
        </p:nvSpPr>
        <p:spPr>
          <a:xfrm>
            <a:off x="4114800" y="1524000"/>
            <a:ext cx="18973800" cy="3370153"/>
          </a:xfrm>
          <a:prstGeom prst="rect">
            <a:avLst/>
          </a:prstGeom>
          <a:noFill/>
        </p:spPr>
        <p:txBody>
          <a:bodyPr wrap="square" rtlCol="0">
            <a:spAutoFit/>
          </a:bodyPr>
          <a:lstStyle/>
          <a:p>
            <a:r>
              <a:rPr lang="en-US" sz="7200" dirty="0" smtClean="0">
                <a:solidFill>
                  <a:srgbClr val="002060"/>
                </a:solidFill>
                <a:latin typeface="Trebuchet MS" pitchFamily="34" charset="0"/>
              </a:rPr>
              <a:t>AMERICAN INTERNATIONAL UNIVERSITY- BANGLADESH</a:t>
            </a:r>
          </a:p>
          <a:p>
            <a:r>
              <a:rPr lang="en-US" dirty="0" smtClean="0">
                <a:solidFill>
                  <a:schemeClr val="bg1">
                    <a:lumMod val="50000"/>
                  </a:schemeClr>
                </a:solidFill>
                <a:latin typeface="Times New Roman" pitchFamily="18" charset="0"/>
                <a:cs typeface="Times New Roman" pitchFamily="18" charset="0"/>
              </a:rPr>
              <a:t>Faculty of Science and Technology</a:t>
            </a:r>
            <a:endParaRPr lang="en-US" dirty="0">
              <a:solidFill>
                <a:schemeClr val="bg1">
                  <a:lumMod val="50000"/>
                </a:schemeClr>
              </a:solidFill>
              <a:latin typeface="Times New Roman" pitchFamily="18" charset="0"/>
              <a:cs typeface="Times New Roman" pitchFamily="18" charset="0"/>
            </a:endParaRPr>
          </a:p>
        </p:txBody>
      </p:sp>
      <p:sp>
        <p:nvSpPr>
          <p:cNvPr id="4" name="Rectangle 3"/>
          <p:cNvSpPr/>
          <p:nvPr/>
        </p:nvSpPr>
        <p:spPr>
          <a:xfrm>
            <a:off x="1371600" y="5105400"/>
            <a:ext cx="19278600" cy="45719"/>
          </a:xfrm>
          <a:prstGeom prst="rect">
            <a:avLst/>
          </a:prstGeom>
          <a:solidFill>
            <a:schemeClr val="tx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1320800" y="13072533"/>
            <a:ext cx="20012496" cy="2438400"/>
            <a:chOff x="1371600" y="7467600"/>
            <a:chExt cx="19388666" cy="2438400"/>
          </a:xfrm>
        </p:grpSpPr>
        <p:sp>
          <p:nvSpPr>
            <p:cNvPr id="6" name="Rectangle 5"/>
            <p:cNvSpPr/>
            <p:nvPr/>
          </p:nvSpPr>
          <p:spPr>
            <a:xfrm>
              <a:off x="1371600" y="7467600"/>
              <a:ext cx="19278600" cy="838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Serial:                    </a:t>
              </a:r>
              <a:r>
                <a:rPr lang="en-US" sz="4800" dirty="0" smtClean="0"/>
                <a:t>Name</a:t>
              </a:r>
              <a:r>
                <a:rPr lang="en-US" sz="4800" dirty="0" smtClean="0"/>
                <a:t>:                        ID:             Program:        Signature:</a:t>
              </a:r>
              <a:endParaRPr lang="en-US" sz="4800" dirty="0"/>
            </a:p>
          </p:txBody>
        </p:sp>
        <p:cxnSp>
          <p:nvCxnSpPr>
            <p:cNvPr id="7" name="Straight Connector 6"/>
            <p:cNvCxnSpPr/>
            <p:nvPr/>
          </p:nvCxnSpPr>
          <p:spPr>
            <a:xfrm>
              <a:off x="1371600" y="90678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0" y="8321040"/>
              <a:ext cx="19126200" cy="707886"/>
            </a:xfrm>
            <a:prstGeom prst="rect">
              <a:avLst/>
            </a:prstGeom>
            <a:noFill/>
            <a:ln>
              <a:noFill/>
            </a:ln>
          </p:spPr>
          <p:txBody>
            <a:bodyPr wrap="square" rtlCol="0">
              <a:spAutoFit/>
            </a:bodyPr>
            <a:lstStyle/>
            <a:p>
              <a:r>
                <a:rPr lang="en-US" sz="4000" dirty="0" smtClean="0"/>
                <a:t>  </a:t>
              </a:r>
              <a:r>
                <a:rPr lang="en-US" sz="4000" dirty="0" smtClean="0"/>
                <a:t>  </a:t>
              </a:r>
              <a:r>
                <a:rPr lang="en-US" sz="4000" dirty="0" smtClean="0"/>
                <a:t>01.  </a:t>
              </a:r>
              <a:r>
                <a:rPr lang="en-US" sz="4000" dirty="0" smtClean="0"/>
                <a:t>           </a:t>
              </a:r>
              <a:r>
                <a:rPr lang="en-US" sz="4000" b="1" dirty="0" smtClean="0"/>
                <a:t>HABIB</a:t>
              </a:r>
              <a:r>
                <a:rPr lang="en-US" sz="4000" b="1" dirty="0" smtClean="0"/>
                <a:t>, MD. IMTIAZ </a:t>
              </a:r>
              <a:r>
                <a:rPr lang="en-US" sz="4000" dirty="0" smtClean="0"/>
                <a:t>      </a:t>
              </a:r>
              <a:r>
                <a:rPr lang="en-US" sz="4000" dirty="0" smtClean="0"/>
                <a:t> </a:t>
              </a:r>
              <a:r>
                <a:rPr lang="en-US" sz="4000" b="1" dirty="0" smtClean="0"/>
                <a:t>19-39389-1</a:t>
              </a:r>
              <a:r>
                <a:rPr lang="en-US" sz="4000" dirty="0" smtClean="0"/>
                <a:t>         BSc CSE                   </a:t>
              </a:r>
              <a:r>
                <a:rPr lang="en-US" sz="4000" i="1" dirty="0" err="1" smtClean="0"/>
                <a:t>Imtiaz</a:t>
              </a:r>
              <a:endParaRPr lang="en-US" sz="4000" i="1" dirty="0"/>
            </a:p>
          </p:txBody>
        </p:sp>
        <p:cxnSp>
          <p:nvCxnSpPr>
            <p:cNvPr id="9" name="Straight Connector 8"/>
            <p:cNvCxnSpPr/>
            <p:nvPr/>
          </p:nvCxnSpPr>
          <p:spPr>
            <a:xfrm>
              <a:off x="1413933" y="9906000"/>
              <a:ext cx="19346333"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380066" y="6711945"/>
            <a:ext cx="20032133" cy="4759530"/>
            <a:chOff x="1261533" y="10328070"/>
            <a:chExt cx="19346334" cy="4759530"/>
          </a:xfrm>
        </p:grpSpPr>
        <p:cxnSp>
          <p:nvCxnSpPr>
            <p:cNvPr id="11" name="Straight Connector 10"/>
            <p:cNvCxnSpPr/>
            <p:nvPr/>
          </p:nvCxnSpPr>
          <p:spPr>
            <a:xfrm>
              <a:off x="1261533" y="11159067"/>
              <a:ext cx="19346333"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61533" y="14173200"/>
              <a:ext cx="19346334" cy="914400"/>
              <a:chOff x="1676400" y="11201400"/>
              <a:chExt cx="19278600" cy="914400"/>
            </a:xfrm>
          </p:grpSpPr>
          <p:cxnSp>
            <p:nvCxnSpPr>
              <p:cNvPr id="21" name="Straight Connector 20"/>
              <p:cNvCxnSpPr/>
              <p:nvPr/>
            </p:nvCxnSpPr>
            <p:spPr>
              <a:xfrm>
                <a:off x="1676400" y="112014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76400" y="121158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261533" y="12268200"/>
              <a:ext cx="19346333" cy="914400"/>
              <a:chOff x="1676400" y="11201400"/>
              <a:chExt cx="19278600" cy="914400"/>
            </a:xfrm>
          </p:grpSpPr>
          <p:cxnSp>
            <p:nvCxnSpPr>
              <p:cNvPr id="19" name="Straight Connector 18"/>
              <p:cNvCxnSpPr/>
              <p:nvPr/>
            </p:nvCxnSpPr>
            <p:spPr>
              <a:xfrm>
                <a:off x="1676400" y="112014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6400" y="121158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61533" y="10328070"/>
              <a:ext cx="19346333" cy="769441"/>
            </a:xfrm>
            <a:prstGeom prst="rect">
              <a:avLst/>
            </a:prstGeom>
            <a:noFill/>
          </p:spPr>
          <p:txBody>
            <a:bodyPr wrap="square" rtlCol="0">
              <a:spAutoFit/>
            </a:bodyPr>
            <a:lstStyle/>
            <a:p>
              <a:r>
                <a:rPr lang="en-US" sz="4400" dirty="0">
                  <a:solidFill>
                    <a:prstClr val="black"/>
                  </a:solidFill>
                  <a:latin typeface="+mj-lt"/>
                  <a:cs typeface="Times New Roman" pitchFamily="18" charset="0"/>
                </a:rPr>
                <a:t>Assignment </a:t>
              </a:r>
              <a:r>
                <a:rPr lang="en-US" sz="4400" dirty="0" smtClean="0">
                  <a:solidFill>
                    <a:prstClr val="black"/>
                  </a:solidFill>
                  <a:latin typeface="+mj-lt"/>
                  <a:cs typeface="Times New Roman" pitchFamily="18" charset="0"/>
                </a:rPr>
                <a:t>Title: Final Assignment</a:t>
              </a:r>
              <a:endParaRPr lang="en-US" sz="4800" dirty="0">
                <a:latin typeface="+mj-lt"/>
                <a:cs typeface="Times New Roman" pitchFamily="18" charset="0"/>
              </a:endParaRPr>
            </a:p>
          </p:txBody>
        </p:sp>
        <p:sp>
          <p:nvSpPr>
            <p:cNvPr id="15" name="TextBox 14"/>
            <p:cNvSpPr txBox="1"/>
            <p:nvPr/>
          </p:nvSpPr>
          <p:spPr>
            <a:xfrm>
              <a:off x="1261533" y="12403666"/>
              <a:ext cx="19270132" cy="769441"/>
            </a:xfrm>
            <a:prstGeom prst="rect">
              <a:avLst/>
            </a:prstGeom>
            <a:noFill/>
          </p:spPr>
          <p:txBody>
            <a:bodyPr wrap="square" rtlCol="0">
              <a:spAutoFit/>
            </a:bodyPr>
            <a:lstStyle/>
            <a:p>
              <a:r>
                <a:rPr lang="en-US" sz="4400" dirty="0" smtClean="0">
                  <a:latin typeface="+mj-lt"/>
                  <a:cs typeface="Times New Roman" pitchFamily="18" charset="0"/>
                </a:rPr>
                <a:t>Course Name</a:t>
              </a:r>
              <a:r>
                <a:rPr lang="en-US" sz="4400" dirty="0">
                  <a:latin typeface="+mj-lt"/>
                  <a:cs typeface="Times New Roman" pitchFamily="18" charset="0"/>
                </a:rPr>
                <a:t>: </a:t>
              </a:r>
              <a:r>
                <a:rPr lang="en-US" sz="4000" dirty="0">
                  <a:latin typeface="+mj-lt"/>
                  <a:cs typeface="Times New Roman" pitchFamily="18" charset="0"/>
                </a:rPr>
                <a:t>THEORY OF COMPUTATION</a:t>
              </a:r>
              <a:endParaRPr lang="en-US" sz="3600" dirty="0">
                <a:latin typeface="+mj-lt"/>
                <a:cs typeface="Times New Roman" pitchFamily="18" charset="0"/>
              </a:endParaRPr>
            </a:p>
          </p:txBody>
        </p:sp>
        <p:sp>
          <p:nvSpPr>
            <p:cNvPr id="16" name="TextBox 15"/>
            <p:cNvSpPr txBox="1"/>
            <p:nvPr/>
          </p:nvSpPr>
          <p:spPr>
            <a:xfrm>
              <a:off x="1261533" y="11430000"/>
              <a:ext cx="19346334" cy="769441"/>
            </a:xfrm>
            <a:prstGeom prst="rect">
              <a:avLst/>
            </a:prstGeom>
            <a:noFill/>
          </p:spPr>
          <p:txBody>
            <a:bodyPr wrap="square" rtlCol="0">
              <a:spAutoFit/>
            </a:bodyPr>
            <a:lstStyle/>
            <a:p>
              <a:r>
                <a:rPr lang="en-US" sz="4400" dirty="0" smtClean="0">
                  <a:latin typeface="+mj-lt"/>
                  <a:cs typeface="Times New Roman" pitchFamily="18" charset="0"/>
                </a:rPr>
                <a:t>Assignment Number: 01                                        Date of Submission: 26/12/2020</a:t>
              </a:r>
              <a:endParaRPr lang="en-US" sz="4400" dirty="0">
                <a:latin typeface="+mj-lt"/>
                <a:cs typeface="Times New Roman" pitchFamily="18" charset="0"/>
              </a:endParaRPr>
            </a:p>
          </p:txBody>
        </p:sp>
        <p:sp>
          <p:nvSpPr>
            <p:cNvPr id="17" name="TextBox 16"/>
            <p:cNvSpPr txBox="1"/>
            <p:nvPr/>
          </p:nvSpPr>
          <p:spPr>
            <a:xfrm>
              <a:off x="1261533" y="13341414"/>
              <a:ext cx="19346334" cy="769441"/>
            </a:xfrm>
            <a:prstGeom prst="rect">
              <a:avLst/>
            </a:prstGeom>
            <a:noFill/>
          </p:spPr>
          <p:txBody>
            <a:bodyPr wrap="square" rtlCol="0">
              <a:spAutoFit/>
            </a:bodyPr>
            <a:lstStyle/>
            <a:p>
              <a:r>
                <a:rPr lang="en-US" sz="4400" dirty="0" smtClean="0">
                  <a:latin typeface="+mj-lt"/>
                  <a:cs typeface="Times New Roman" pitchFamily="18" charset="0"/>
                </a:rPr>
                <a:t>Section: </a:t>
              </a:r>
              <a:r>
                <a:rPr lang="en-US" sz="4400" dirty="0">
                  <a:latin typeface="+mj-lt"/>
                  <a:cs typeface="Times New Roman" pitchFamily="18" charset="0"/>
                </a:rPr>
                <a:t>G</a:t>
              </a:r>
              <a:r>
                <a:rPr lang="en-US" sz="4400" dirty="0" smtClean="0">
                  <a:latin typeface="+mj-lt"/>
                  <a:cs typeface="Times New Roman" pitchFamily="18" charset="0"/>
                </a:rPr>
                <a:t>                                                                Course Code</a:t>
              </a:r>
              <a:r>
                <a:rPr lang="en-US" sz="4400" dirty="0">
                  <a:latin typeface="+mj-lt"/>
                  <a:cs typeface="Times New Roman" pitchFamily="18" charset="0"/>
                </a:rPr>
                <a:t>: CSC 3113</a:t>
              </a:r>
              <a:endParaRPr lang="en-US" sz="3600" dirty="0">
                <a:latin typeface="+mj-lt"/>
                <a:cs typeface="Times New Roman" pitchFamily="18" charset="0"/>
              </a:endParaRPr>
            </a:p>
          </p:txBody>
        </p:sp>
        <p:sp>
          <p:nvSpPr>
            <p:cNvPr id="18" name="TextBox 17"/>
            <p:cNvSpPr txBox="1"/>
            <p:nvPr/>
          </p:nvSpPr>
          <p:spPr>
            <a:xfrm>
              <a:off x="1261533" y="14279162"/>
              <a:ext cx="19346334" cy="769441"/>
            </a:xfrm>
            <a:prstGeom prst="rect">
              <a:avLst/>
            </a:prstGeom>
            <a:noFill/>
          </p:spPr>
          <p:txBody>
            <a:bodyPr wrap="square" rtlCol="0">
              <a:spAutoFit/>
            </a:bodyPr>
            <a:lstStyle/>
            <a:p>
              <a:r>
                <a:rPr lang="en-US" sz="4400" dirty="0" smtClean="0">
                  <a:latin typeface="+mj-lt"/>
                  <a:cs typeface="Times New Roman" pitchFamily="18" charset="0"/>
                </a:rPr>
                <a:t>Semester: </a:t>
              </a:r>
              <a:r>
                <a:rPr lang="en-US" sz="4000" dirty="0" smtClean="0">
                  <a:latin typeface="+mj-lt"/>
                  <a:cs typeface="Times New Roman" pitchFamily="18" charset="0"/>
                </a:rPr>
                <a:t>FALL</a:t>
              </a:r>
              <a:r>
                <a:rPr lang="en-US" sz="4400" dirty="0" smtClean="0">
                  <a:latin typeface="+mj-lt"/>
                  <a:cs typeface="Times New Roman" pitchFamily="18" charset="0"/>
                </a:rPr>
                <a:t> </a:t>
              </a:r>
              <a:r>
                <a:rPr lang="en-US" sz="4000" dirty="0" smtClean="0">
                  <a:latin typeface="+mj-lt"/>
                  <a:cs typeface="Times New Roman" pitchFamily="18" charset="0"/>
                </a:rPr>
                <a:t>2020-21 [Final Term] </a:t>
              </a:r>
              <a:r>
                <a:rPr lang="en-US" sz="4400" dirty="0" smtClean="0">
                  <a:latin typeface="+mj-lt"/>
                  <a:cs typeface="Times New Roman" pitchFamily="18" charset="0"/>
                </a:rPr>
                <a:t>                     </a:t>
              </a:r>
              <a:r>
                <a:rPr lang="en-US" sz="4400" dirty="0" smtClean="0">
                  <a:cs typeface="Times New Roman" pitchFamily="18" charset="0"/>
                </a:rPr>
                <a:t>Course </a:t>
              </a:r>
              <a:r>
                <a:rPr lang="en-US" sz="4400" dirty="0">
                  <a:cs typeface="Times New Roman" pitchFamily="18" charset="0"/>
                </a:rPr>
                <a:t>Teacher: </a:t>
              </a:r>
              <a:endParaRPr lang="en-US" sz="4000" dirty="0">
                <a:latin typeface="+mj-lt"/>
                <a:cs typeface="Times New Roman" pitchFamily="18" charset="0"/>
              </a:endParaRPr>
            </a:p>
          </p:txBody>
        </p:sp>
      </p:grpSp>
      <p:grpSp>
        <p:nvGrpSpPr>
          <p:cNvPr id="23" name="Group 22"/>
          <p:cNvGrpSpPr/>
          <p:nvPr/>
        </p:nvGrpSpPr>
        <p:grpSpPr>
          <a:xfrm>
            <a:off x="1130300" y="26060400"/>
            <a:ext cx="19388666" cy="2438400"/>
            <a:chOff x="1371600" y="7467600"/>
            <a:chExt cx="19388666" cy="2438400"/>
          </a:xfrm>
        </p:grpSpPr>
        <p:sp>
          <p:nvSpPr>
            <p:cNvPr id="24" name="Rectangle 23"/>
            <p:cNvSpPr/>
            <p:nvPr/>
          </p:nvSpPr>
          <p:spPr>
            <a:xfrm>
              <a:off x="1371600" y="7467600"/>
              <a:ext cx="19278600" cy="838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mj-lt"/>
                </a:rPr>
                <a:t>Serial:                      Name:                    </a:t>
              </a:r>
              <a:r>
                <a:rPr lang="en-US" sz="4800" dirty="0">
                  <a:latin typeface="+mj-lt"/>
                </a:rPr>
                <a:t> </a:t>
              </a:r>
              <a:r>
                <a:rPr lang="en-US" sz="4800" dirty="0" smtClean="0">
                  <a:latin typeface="+mj-lt"/>
                </a:rPr>
                <a:t>       ID:                             Marks</a:t>
              </a:r>
              <a:endParaRPr lang="en-US" sz="4800" dirty="0">
                <a:latin typeface="+mj-lt"/>
              </a:endParaRPr>
            </a:p>
          </p:txBody>
        </p:sp>
        <p:cxnSp>
          <p:nvCxnSpPr>
            <p:cNvPr id="25" name="Straight Connector 24"/>
            <p:cNvCxnSpPr/>
            <p:nvPr/>
          </p:nvCxnSpPr>
          <p:spPr>
            <a:xfrm>
              <a:off x="1371600" y="9067800"/>
              <a:ext cx="19278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0" y="8321040"/>
              <a:ext cx="19126200" cy="769441"/>
            </a:xfrm>
            <a:prstGeom prst="rect">
              <a:avLst/>
            </a:prstGeom>
            <a:noFill/>
            <a:ln>
              <a:noFill/>
            </a:ln>
          </p:spPr>
          <p:txBody>
            <a:bodyPr wrap="square" rtlCol="0">
              <a:spAutoFit/>
            </a:bodyPr>
            <a:lstStyle/>
            <a:p>
              <a:r>
                <a:rPr lang="en-US" sz="4000" dirty="0" smtClean="0">
                  <a:latin typeface="+mj-lt"/>
                </a:rPr>
                <a:t>  </a:t>
              </a:r>
              <a:r>
                <a:rPr lang="en-US" sz="4400" dirty="0" smtClean="0">
                  <a:latin typeface="+mj-lt"/>
                </a:rPr>
                <a:t>01.                HABIB, MD. IMTIAZ             19-39389-1</a:t>
              </a:r>
              <a:endParaRPr lang="en-US" sz="4400" i="1" dirty="0">
                <a:latin typeface="+mj-lt"/>
              </a:endParaRPr>
            </a:p>
          </p:txBody>
        </p:sp>
        <p:cxnSp>
          <p:nvCxnSpPr>
            <p:cNvPr id="27" name="Straight Connector 26"/>
            <p:cNvCxnSpPr/>
            <p:nvPr/>
          </p:nvCxnSpPr>
          <p:spPr>
            <a:xfrm>
              <a:off x="1413933" y="9906000"/>
              <a:ext cx="19346333"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1380067" y="16764000"/>
            <a:ext cx="19219333" cy="7478970"/>
          </a:xfrm>
          <a:prstGeom prst="rect">
            <a:avLst/>
          </a:prstGeom>
          <a:noFill/>
        </p:spPr>
        <p:txBody>
          <a:bodyPr wrap="square" rtlCol="0">
            <a:spAutoFit/>
          </a:bodyPr>
          <a:lstStyle/>
          <a:p>
            <a:r>
              <a:rPr lang="en-US" sz="3000" b="1" dirty="0"/>
              <a:t>Declaration and Statement of Authorship:</a:t>
            </a:r>
            <a:endParaRPr lang="en-US" sz="3000" dirty="0"/>
          </a:p>
          <a:p>
            <a:pPr marL="514350" lvl="0" indent="-514350">
              <a:buFont typeface="+mj-lt"/>
              <a:buAutoNum type="arabicPeriod"/>
            </a:pPr>
            <a:r>
              <a:rPr lang="en-US" sz="3000" dirty="0"/>
              <a:t>I/we hold a copy of this Assignment/Case-Study, which can be produced if the original is lost/damaged.</a:t>
            </a:r>
          </a:p>
          <a:p>
            <a:pPr marL="514350" lvl="0" indent="-514350">
              <a:buFont typeface="+mj-lt"/>
              <a:buAutoNum type="arabicPeriod"/>
            </a:pPr>
            <a:r>
              <a:rPr lang="en-US" sz="3000" dirty="0"/>
              <a:t>This Assignment/Case-Study is my/our original work and no part of it has been copied from any other student’s work or</a:t>
            </a:r>
          </a:p>
          <a:p>
            <a:pPr marL="514350" indent="-514350">
              <a:buFont typeface="+mj-lt"/>
              <a:buAutoNum type="arabicPeriod"/>
            </a:pPr>
            <a:r>
              <a:rPr lang="en-US" sz="3000" dirty="0"/>
              <a:t>from any other source except where due acknowledgement is made.</a:t>
            </a:r>
          </a:p>
          <a:p>
            <a:pPr marL="514350" lvl="0" indent="-514350">
              <a:buFont typeface="+mj-lt"/>
              <a:buAutoNum type="arabicPeriod"/>
            </a:pPr>
            <a:r>
              <a:rPr lang="en-US" sz="3000" dirty="0"/>
              <a:t>No part of this Assignment/Case-Study has been written for me/us by any other person except where such collaboration has been authorized by the concerned teacher and is clearly acknowledged in the assignment.</a:t>
            </a:r>
          </a:p>
          <a:p>
            <a:pPr marL="514350" lvl="0" indent="-514350">
              <a:buFont typeface="+mj-lt"/>
              <a:buAutoNum type="arabicPeriod"/>
            </a:pPr>
            <a:r>
              <a:rPr lang="en-US" sz="3000" dirty="0"/>
              <a:t>I/we have not previously submitted or currently submitting this work for any other course/unit.</a:t>
            </a:r>
          </a:p>
          <a:p>
            <a:pPr marL="514350" lvl="0" indent="-514350">
              <a:buFont typeface="+mj-lt"/>
              <a:buAutoNum type="arabicPeriod"/>
            </a:pPr>
            <a:r>
              <a:rPr lang="en-US" sz="3000" dirty="0"/>
              <a:t>This work may be reproduced, communicated, compared and archived for the purpose of detecting plagiarism.</a:t>
            </a:r>
          </a:p>
          <a:p>
            <a:pPr marL="514350" lvl="0" indent="-514350">
              <a:buFont typeface="+mj-lt"/>
              <a:buAutoNum type="arabicPeriod"/>
            </a:pPr>
            <a:r>
              <a:rPr lang="en-US" sz="3000" dirty="0"/>
              <a:t>I/we give permission for a copy of my/our marked work to be retained by the Faculty for review and comparison, including review by external examiners.</a:t>
            </a:r>
          </a:p>
          <a:p>
            <a:pPr marL="514350" lvl="0" indent="-514350">
              <a:buFont typeface="+mj-lt"/>
              <a:buAutoNum type="arabicPeriod"/>
            </a:pPr>
            <a:r>
              <a:rPr lang="en-US" sz="3000" dirty="0"/>
              <a:t>I/we understand that Plagiarism is the presentation of the work, idea or creation of another person as though it is your own. It is a formofcheatingandisaveryseriousacademicoffencethatmayleadtoexpulsionfromtheUniversity. Plagiarized material can be drawn from, and presented in, written, graphic and visual form, including electronic data, and oral presentations. Plagiarism occurs when the origin of them arterial used is not appropriately cited.</a:t>
            </a:r>
          </a:p>
          <a:p>
            <a:pPr marL="514350" lvl="0" indent="-514350">
              <a:buFont typeface="+mj-lt"/>
              <a:buAutoNum type="arabicPeriod"/>
            </a:pPr>
            <a:r>
              <a:rPr lang="en-US" sz="3000" dirty="0"/>
              <a:t>I/we also understand that enabling plagiarism is the act of assisting or allowing another person to plagiarize or to copy my/our work.</a:t>
            </a:r>
          </a:p>
        </p:txBody>
      </p:sp>
      <p:sp>
        <p:nvSpPr>
          <p:cNvPr id="29" name="Rounded Rectangle 28"/>
          <p:cNvSpPr/>
          <p:nvPr/>
        </p:nvSpPr>
        <p:spPr>
          <a:xfrm>
            <a:off x="1181100" y="25031700"/>
            <a:ext cx="3860800" cy="533400"/>
          </a:xfrm>
          <a:prstGeom prst="roundRect">
            <a:avLst/>
          </a:prstGeom>
          <a:solidFill>
            <a:schemeClr val="accent1">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i="1" dirty="0" smtClean="0">
                <a:solidFill>
                  <a:schemeClr val="tx1"/>
                </a:solidFill>
              </a:rPr>
              <a:t>Faculty Use Only</a:t>
            </a:r>
            <a:endParaRPr lang="en-US" sz="4000" i="1" dirty="0">
              <a:solidFill>
                <a:schemeClr val="tx1"/>
              </a:solidFill>
            </a:endParaRPr>
          </a:p>
        </p:txBody>
      </p:sp>
      <p:sp>
        <p:nvSpPr>
          <p:cNvPr id="30" name="Rounded Rectangle 29"/>
          <p:cNvSpPr/>
          <p:nvPr/>
        </p:nvSpPr>
        <p:spPr>
          <a:xfrm>
            <a:off x="1371600" y="12169140"/>
            <a:ext cx="5715000" cy="632460"/>
          </a:xfrm>
          <a:prstGeom prst="roundRect">
            <a:avLst/>
          </a:prstGeom>
          <a:solidFill>
            <a:schemeClr val="accent1">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i="1" dirty="0" smtClean="0">
                <a:solidFill>
                  <a:schemeClr val="tx1"/>
                </a:solidFill>
              </a:rPr>
              <a:t>Student’s Information</a:t>
            </a:r>
            <a:endParaRPr lang="en-US" sz="4000" i="1" dirty="0">
              <a:solidFill>
                <a:schemeClr val="tx1"/>
              </a:solidFill>
            </a:endParaRPr>
          </a:p>
        </p:txBody>
      </p:sp>
    </p:spTree>
    <p:extLst>
      <p:ext uri="{BB962C8B-B14F-4D97-AF65-F5344CB8AC3E}">
        <p14:creationId xmlns:p14="http://schemas.microsoft.com/office/powerpoint/2010/main" val="4108446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2380" r="12435"/>
          <a:stretch/>
        </p:blipFill>
        <p:spPr>
          <a:xfrm>
            <a:off x="1187817" y="6553200"/>
            <a:ext cx="19843384" cy="22226954"/>
          </a:xfrm>
          <a:prstGeom prst="rect">
            <a:avLst/>
          </a:prstGeom>
        </p:spPr>
      </p:pic>
      <p:grpSp>
        <p:nvGrpSpPr>
          <p:cNvPr id="6" name="Group 5"/>
          <p:cNvGrpSpPr/>
          <p:nvPr/>
        </p:nvGrpSpPr>
        <p:grpSpPr>
          <a:xfrm>
            <a:off x="533400" y="771409"/>
            <a:ext cx="20878801" cy="4421914"/>
            <a:chOff x="533400" y="771409"/>
            <a:chExt cx="20878801" cy="4421914"/>
          </a:xfrm>
        </p:grpSpPr>
        <p:sp>
          <p:nvSpPr>
            <p:cNvPr id="3" name="Rounded Rectangle 2"/>
            <p:cNvSpPr/>
            <p:nvPr/>
          </p:nvSpPr>
          <p:spPr>
            <a:xfrm>
              <a:off x="7721112" y="3364523"/>
              <a:ext cx="6503377" cy="1828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INITIAL DESIGN</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771409"/>
              <a:ext cx="1981200" cy="1981200"/>
            </a:xfrm>
            <a:prstGeom prst="rect">
              <a:avLst/>
            </a:prstGeom>
          </p:spPr>
        </p:pic>
        <p:sp>
          <p:nvSpPr>
            <p:cNvPr id="5" name="Rounded Rectangle 4"/>
            <p:cNvSpPr/>
            <p:nvPr/>
          </p:nvSpPr>
          <p:spPr>
            <a:xfrm>
              <a:off x="2895600" y="1066597"/>
              <a:ext cx="18516601" cy="13717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t>AMERICAN INTERNATIONAL UNIVERSITY-BANGLADESH</a:t>
              </a:r>
              <a:endParaRPr lang="en-US" sz="5000" dirty="0"/>
            </a:p>
          </p:txBody>
        </p:sp>
      </p:grpSp>
    </p:spTree>
    <p:extLst>
      <p:ext uri="{BB962C8B-B14F-4D97-AF65-F5344CB8AC3E}">
        <p14:creationId xmlns:p14="http://schemas.microsoft.com/office/powerpoint/2010/main" val="265241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3400" y="771409"/>
            <a:ext cx="20878801" cy="4421914"/>
            <a:chOff x="533400" y="771409"/>
            <a:chExt cx="20878801" cy="4421914"/>
          </a:xfrm>
        </p:grpSpPr>
        <p:sp>
          <p:nvSpPr>
            <p:cNvPr id="3" name="Rounded Rectangle 2"/>
            <p:cNvSpPr/>
            <p:nvPr/>
          </p:nvSpPr>
          <p:spPr>
            <a:xfrm>
              <a:off x="5600700" y="3364523"/>
              <a:ext cx="10744200" cy="1828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DESIGN LAYOUT WITH LOADS</a:t>
              </a:r>
              <a:endParaRPr lang="en-US" sz="5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71409"/>
              <a:ext cx="1981200" cy="1981200"/>
            </a:xfrm>
            <a:prstGeom prst="rect">
              <a:avLst/>
            </a:prstGeom>
          </p:spPr>
        </p:pic>
        <p:sp>
          <p:nvSpPr>
            <p:cNvPr id="5" name="Rounded Rectangle 4"/>
            <p:cNvSpPr/>
            <p:nvPr/>
          </p:nvSpPr>
          <p:spPr>
            <a:xfrm>
              <a:off x="2895600" y="1066597"/>
              <a:ext cx="18516601" cy="13717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t>AMERICAN INTERNATIONAL UNIVERSITY-BANGLADESH</a:t>
              </a:r>
              <a:endParaRPr lang="en-US" sz="5000" dirty="0"/>
            </a:p>
          </p:txBody>
        </p:sp>
      </p:gr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994"/>
          <a:stretch/>
        </p:blipFill>
        <p:spPr>
          <a:xfrm>
            <a:off x="533400" y="6858000"/>
            <a:ext cx="20935951" cy="21068236"/>
          </a:xfrm>
          <a:prstGeom prst="rect">
            <a:avLst/>
          </a:prstGeom>
        </p:spPr>
      </p:pic>
    </p:spTree>
    <p:extLst>
      <p:ext uri="{BB962C8B-B14F-4D97-AF65-F5344CB8AC3E}">
        <p14:creationId xmlns:p14="http://schemas.microsoft.com/office/powerpoint/2010/main" val="2624528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3400" y="771409"/>
            <a:ext cx="20878801" cy="4421914"/>
            <a:chOff x="533400" y="771409"/>
            <a:chExt cx="20878801" cy="4421914"/>
          </a:xfrm>
        </p:grpSpPr>
        <p:sp>
          <p:nvSpPr>
            <p:cNvPr id="3" name="Rounded Rectangle 2"/>
            <p:cNvSpPr/>
            <p:nvPr/>
          </p:nvSpPr>
          <p:spPr>
            <a:xfrm>
              <a:off x="5133975" y="3364523"/>
              <a:ext cx="11677650" cy="1828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DESIGN LAYOUT WITH WIRINGS</a:t>
              </a:r>
              <a:endParaRPr lang="en-US" sz="5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71409"/>
              <a:ext cx="1981200" cy="1981200"/>
            </a:xfrm>
            <a:prstGeom prst="rect">
              <a:avLst/>
            </a:prstGeom>
          </p:spPr>
        </p:pic>
        <p:sp>
          <p:nvSpPr>
            <p:cNvPr id="5" name="Rounded Rectangle 4"/>
            <p:cNvSpPr/>
            <p:nvPr/>
          </p:nvSpPr>
          <p:spPr>
            <a:xfrm>
              <a:off x="2895600" y="1066597"/>
              <a:ext cx="18516601" cy="13717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t>AMERICAN INTERNATIONAL UNIVERSITY-BANGLADESH</a:t>
              </a:r>
              <a:endParaRPr lang="en-US" sz="5000" dirty="0"/>
            </a:p>
          </p:txBody>
        </p:sp>
      </p:gr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527"/>
          <a:stretch/>
        </p:blipFill>
        <p:spPr>
          <a:xfrm>
            <a:off x="533398" y="7391400"/>
            <a:ext cx="20878801" cy="20289861"/>
          </a:xfrm>
          <a:prstGeom prst="rect">
            <a:avLst/>
          </a:prstGeom>
        </p:spPr>
      </p:pic>
    </p:spTree>
    <p:extLst>
      <p:ext uri="{BB962C8B-B14F-4D97-AF65-F5344CB8AC3E}">
        <p14:creationId xmlns:p14="http://schemas.microsoft.com/office/powerpoint/2010/main" val="2605906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3400" y="771409"/>
            <a:ext cx="20878801" cy="4421914"/>
            <a:chOff x="533400" y="771409"/>
            <a:chExt cx="20878801" cy="4421914"/>
          </a:xfrm>
        </p:grpSpPr>
        <p:sp>
          <p:nvSpPr>
            <p:cNvPr id="3" name="Rounded Rectangle 2"/>
            <p:cNvSpPr/>
            <p:nvPr/>
          </p:nvSpPr>
          <p:spPr>
            <a:xfrm>
              <a:off x="6643688" y="3364523"/>
              <a:ext cx="8658225" cy="1828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LAODS CALCULATION</a:t>
              </a:r>
              <a:endParaRPr lang="en-US" sz="5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71409"/>
              <a:ext cx="1981200" cy="1981200"/>
            </a:xfrm>
            <a:prstGeom prst="rect">
              <a:avLst/>
            </a:prstGeom>
          </p:spPr>
        </p:pic>
        <p:sp>
          <p:nvSpPr>
            <p:cNvPr id="5" name="Rounded Rectangle 4"/>
            <p:cNvSpPr/>
            <p:nvPr/>
          </p:nvSpPr>
          <p:spPr>
            <a:xfrm>
              <a:off x="2895600" y="1066597"/>
              <a:ext cx="18516601" cy="13717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t>AMERICAN INTERNATIONAL UNIVERSITY-BANGLADESH</a:t>
              </a:r>
              <a:endParaRPr lang="en-US" sz="5000" dirty="0"/>
            </a:p>
          </p:txBody>
        </p:sp>
      </p:grpSp>
      <p:sp>
        <p:nvSpPr>
          <p:cNvPr id="7" name="Rectangle 6"/>
          <p:cNvSpPr/>
          <p:nvPr/>
        </p:nvSpPr>
        <p:spPr>
          <a:xfrm>
            <a:off x="2438400" y="7742664"/>
            <a:ext cx="17068800" cy="17312432"/>
          </a:xfrm>
          <a:prstGeom prst="rect">
            <a:avLst/>
          </a:prstGeom>
        </p:spPr>
        <p:txBody>
          <a:bodyPr wrap="square">
            <a:spAutoFit/>
          </a:bodyPr>
          <a:lstStyle/>
          <a:p>
            <a:r>
              <a:rPr lang="en-US" sz="6600" dirty="0">
                <a:latin typeface="Times New Roman" pitchFamily="18" charset="0"/>
                <a:cs typeface="Times New Roman" pitchFamily="18" charset="0"/>
              </a:rPr>
              <a:t>Light/ Bulb: 16* 30 = 480 </a:t>
            </a:r>
            <a:r>
              <a:rPr lang="en-US" sz="6600" dirty="0" smtClean="0">
                <a:latin typeface="Times New Roman" pitchFamily="18" charset="0"/>
                <a:cs typeface="Times New Roman" pitchFamily="18" charset="0"/>
              </a:rPr>
              <a:t>watts</a:t>
            </a:r>
            <a:endParaRPr lang="en-US" sz="6600" dirty="0">
              <a:latin typeface="Times New Roman" pitchFamily="18" charset="0"/>
              <a:cs typeface="Times New Roman" pitchFamily="18" charset="0"/>
            </a:endParaRPr>
          </a:p>
          <a:p>
            <a:pPr marL="857250" indent="-857250">
              <a:buFont typeface="Arial" pitchFamily="34" charset="0"/>
              <a:buChar char="•"/>
            </a:pPr>
            <a:r>
              <a:rPr lang="en-US" sz="6600" dirty="0" smtClean="0">
                <a:latin typeface="Times New Roman" pitchFamily="18" charset="0"/>
                <a:cs typeface="Times New Roman" pitchFamily="18" charset="0"/>
              </a:rPr>
              <a:t>Tube </a:t>
            </a:r>
            <a:r>
              <a:rPr lang="en-US" sz="6600" dirty="0">
                <a:latin typeface="Times New Roman" pitchFamily="18" charset="0"/>
                <a:cs typeface="Times New Roman" pitchFamily="18" charset="0"/>
              </a:rPr>
              <a:t>Light: 9*35 = 315 watts</a:t>
            </a:r>
          </a:p>
          <a:p>
            <a:pPr marL="857250" indent="-857250">
              <a:buFont typeface="Arial" pitchFamily="34" charset="0"/>
              <a:buChar char="•"/>
            </a:pPr>
            <a:r>
              <a:rPr lang="en-US" sz="6600" dirty="0" smtClean="0">
                <a:latin typeface="Times New Roman" pitchFamily="18" charset="0"/>
                <a:cs typeface="Times New Roman" pitchFamily="18" charset="0"/>
              </a:rPr>
              <a:t> </a:t>
            </a:r>
            <a:r>
              <a:rPr lang="en-US" sz="6600" dirty="0">
                <a:latin typeface="Times New Roman" pitchFamily="18" charset="0"/>
                <a:cs typeface="Times New Roman" pitchFamily="18" charset="0"/>
              </a:rPr>
              <a:t>Special Kind of Light: 2*60 = 120 </a:t>
            </a:r>
            <a:r>
              <a:rPr lang="en-US" sz="6600" dirty="0" smtClean="0">
                <a:latin typeface="Times New Roman" pitchFamily="18" charset="0"/>
                <a:cs typeface="Times New Roman" pitchFamily="18" charset="0"/>
              </a:rPr>
              <a:t>watts</a:t>
            </a:r>
          </a:p>
          <a:p>
            <a:pPr marL="857250" indent="-857250">
              <a:buFont typeface="Arial" pitchFamily="34" charset="0"/>
              <a:buChar char="•"/>
            </a:pPr>
            <a:r>
              <a:rPr lang="en-US" sz="6600" dirty="0" smtClean="0">
                <a:latin typeface="Times New Roman" pitchFamily="18" charset="0"/>
                <a:cs typeface="Times New Roman" pitchFamily="18" charset="0"/>
              </a:rPr>
              <a:t>Fans: 70*7 = 490 watts</a:t>
            </a:r>
          </a:p>
          <a:p>
            <a:pPr marL="857250" indent="-857250">
              <a:buFont typeface="Arial" pitchFamily="34" charset="0"/>
              <a:buChar char="•"/>
            </a:pPr>
            <a:r>
              <a:rPr lang="en-US" sz="6600" dirty="0" smtClean="0">
                <a:latin typeface="Times New Roman" pitchFamily="18" charset="0"/>
                <a:cs typeface="Times New Roman" pitchFamily="18" charset="0"/>
              </a:rPr>
              <a:t>Televisions</a:t>
            </a:r>
            <a:r>
              <a:rPr lang="en-US" sz="6600" dirty="0">
                <a:latin typeface="Times New Roman" pitchFamily="18" charset="0"/>
                <a:cs typeface="Times New Roman" pitchFamily="18" charset="0"/>
              </a:rPr>
              <a:t>: 35*2 = 70 watts</a:t>
            </a:r>
          </a:p>
          <a:p>
            <a:pPr marL="857250" indent="-857250">
              <a:buFont typeface="Arial" pitchFamily="34" charset="0"/>
              <a:buChar char="•"/>
            </a:pPr>
            <a:r>
              <a:rPr lang="en-US" sz="6600" dirty="0" smtClean="0">
                <a:latin typeface="Times New Roman" pitchFamily="18" charset="0"/>
                <a:cs typeface="Times New Roman" pitchFamily="18" charset="0"/>
              </a:rPr>
              <a:t>Computers</a:t>
            </a:r>
            <a:r>
              <a:rPr lang="en-US" sz="6600" dirty="0">
                <a:latin typeface="Times New Roman" pitchFamily="18" charset="0"/>
                <a:cs typeface="Times New Roman" pitchFamily="18" charset="0"/>
              </a:rPr>
              <a:t>: 60*2 = 120 </a:t>
            </a:r>
            <a:r>
              <a:rPr lang="en-US" sz="6600" dirty="0" smtClean="0">
                <a:latin typeface="Times New Roman" pitchFamily="18" charset="0"/>
                <a:cs typeface="Times New Roman" pitchFamily="18" charset="0"/>
              </a:rPr>
              <a:t>watts</a:t>
            </a:r>
          </a:p>
          <a:p>
            <a:pPr marL="857250" indent="-857250">
              <a:buFont typeface="Arial" pitchFamily="34" charset="0"/>
              <a:buChar char="•"/>
            </a:pPr>
            <a:r>
              <a:rPr lang="en-US" sz="6600" dirty="0" smtClean="0">
                <a:latin typeface="Times New Roman" pitchFamily="18" charset="0"/>
                <a:cs typeface="Times New Roman" pitchFamily="18" charset="0"/>
              </a:rPr>
              <a:t>Telephones</a:t>
            </a:r>
            <a:r>
              <a:rPr lang="en-US" sz="6600" dirty="0">
                <a:latin typeface="Times New Roman" pitchFamily="18" charset="0"/>
                <a:cs typeface="Times New Roman" pitchFamily="18" charset="0"/>
              </a:rPr>
              <a:t>: 10* 4 = 40 watts</a:t>
            </a:r>
          </a:p>
          <a:p>
            <a:pPr marL="857250" indent="-857250">
              <a:buFont typeface="Arial" pitchFamily="34" charset="0"/>
              <a:buChar char="•"/>
            </a:pPr>
            <a:r>
              <a:rPr lang="en-US" sz="6600" dirty="0" smtClean="0">
                <a:latin typeface="Times New Roman" pitchFamily="18" charset="0"/>
                <a:cs typeface="Times New Roman" pitchFamily="18" charset="0"/>
              </a:rPr>
              <a:t>Refrigerator</a:t>
            </a:r>
            <a:r>
              <a:rPr lang="en-US" sz="6600" dirty="0">
                <a:latin typeface="Times New Roman" pitchFamily="18" charset="0"/>
                <a:cs typeface="Times New Roman" pitchFamily="18" charset="0"/>
              </a:rPr>
              <a:t>: 200 watts</a:t>
            </a:r>
          </a:p>
          <a:p>
            <a:pPr marL="857250" indent="-857250">
              <a:buFont typeface="Arial" pitchFamily="34" charset="0"/>
              <a:buChar char="•"/>
            </a:pPr>
            <a:r>
              <a:rPr lang="en-US" sz="6600" dirty="0" smtClean="0">
                <a:latin typeface="Times New Roman" pitchFamily="18" charset="0"/>
                <a:cs typeface="Times New Roman" pitchFamily="18" charset="0"/>
              </a:rPr>
              <a:t> </a:t>
            </a:r>
            <a:r>
              <a:rPr lang="en-US" sz="6600" dirty="0">
                <a:latin typeface="Times New Roman" pitchFamily="18" charset="0"/>
                <a:cs typeface="Times New Roman" pitchFamily="18" charset="0"/>
              </a:rPr>
              <a:t>Calling Bell: 8 </a:t>
            </a:r>
            <a:r>
              <a:rPr lang="en-US" sz="6600" dirty="0" smtClean="0">
                <a:latin typeface="Times New Roman" pitchFamily="18" charset="0"/>
                <a:cs typeface="Times New Roman" pitchFamily="18" charset="0"/>
              </a:rPr>
              <a:t>watts</a:t>
            </a:r>
          </a:p>
          <a:p>
            <a:endParaRPr lang="en-US" sz="6600" dirty="0">
              <a:latin typeface="Times New Roman" pitchFamily="18" charset="0"/>
              <a:cs typeface="Times New Roman" pitchFamily="18" charset="0"/>
            </a:endParaRPr>
          </a:p>
          <a:p>
            <a:r>
              <a:rPr lang="en-US" sz="6600" dirty="0">
                <a:latin typeface="Times New Roman" pitchFamily="18" charset="0"/>
                <a:cs typeface="Times New Roman" pitchFamily="18" charset="0"/>
              </a:rPr>
              <a:t>If we use Lights 10 hours a day, Fans 12 hours a </a:t>
            </a:r>
          </a:p>
          <a:p>
            <a:r>
              <a:rPr lang="en-US" sz="6600" dirty="0">
                <a:latin typeface="Times New Roman" pitchFamily="18" charset="0"/>
                <a:cs typeface="Times New Roman" pitchFamily="18" charset="0"/>
              </a:rPr>
              <a:t>day, Televisions 3 hours a day, Computers 5 </a:t>
            </a:r>
          </a:p>
          <a:p>
            <a:r>
              <a:rPr lang="en-US" sz="6600" dirty="0">
                <a:latin typeface="Times New Roman" pitchFamily="18" charset="0"/>
                <a:cs typeface="Times New Roman" pitchFamily="18" charset="0"/>
              </a:rPr>
              <a:t>hours a day, Telephones 3 hours a day, </a:t>
            </a:r>
          </a:p>
          <a:p>
            <a:r>
              <a:rPr lang="en-US" sz="6600" dirty="0">
                <a:latin typeface="Times New Roman" pitchFamily="18" charset="0"/>
                <a:cs typeface="Times New Roman" pitchFamily="18" charset="0"/>
              </a:rPr>
              <a:t>Refrigerator 20 hours a day, Calling bell 0,5 </a:t>
            </a:r>
          </a:p>
          <a:p>
            <a:r>
              <a:rPr lang="en-US" sz="6600" dirty="0">
                <a:latin typeface="Times New Roman" pitchFamily="18" charset="0"/>
                <a:cs typeface="Times New Roman" pitchFamily="18" charset="0"/>
              </a:rPr>
              <a:t>hours a day on average, our total cost at the end </a:t>
            </a:r>
          </a:p>
          <a:p>
            <a:r>
              <a:rPr lang="en-US" sz="6600" dirty="0">
                <a:latin typeface="Times New Roman" pitchFamily="18" charset="0"/>
                <a:cs typeface="Times New Roman" pitchFamily="18" charset="0"/>
              </a:rPr>
              <a:t>of the month will be 300 units.</a:t>
            </a:r>
          </a:p>
          <a:p>
            <a:r>
              <a:rPr lang="en-US" sz="6600" b="1" dirty="0">
                <a:latin typeface="Times New Roman" pitchFamily="18" charset="0"/>
                <a:cs typeface="Times New Roman" pitchFamily="18" charset="0"/>
              </a:rPr>
              <a:t>Estimated costs: </a:t>
            </a:r>
            <a:r>
              <a:rPr lang="en-US" sz="6600" dirty="0">
                <a:latin typeface="Times New Roman" pitchFamily="18" charset="0"/>
                <a:cs typeface="Times New Roman" pitchFamily="18" charset="0"/>
              </a:rPr>
              <a:t>300*8= 2400 Taka.</a:t>
            </a:r>
          </a:p>
        </p:txBody>
      </p:sp>
    </p:spTree>
    <p:extLst>
      <p:ext uri="{BB962C8B-B14F-4D97-AF65-F5344CB8AC3E}">
        <p14:creationId xmlns:p14="http://schemas.microsoft.com/office/powerpoint/2010/main" val="344647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09850" y="12211050"/>
            <a:ext cx="16725900" cy="666750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dirty="0" smtClean="0"/>
              <a:t>THANK YOU!</a:t>
            </a:r>
            <a:endParaRPr lang="en-US" sz="16600" dirty="0"/>
          </a:p>
        </p:txBody>
      </p:sp>
    </p:spTree>
    <p:extLst>
      <p:ext uri="{BB962C8B-B14F-4D97-AF65-F5344CB8AC3E}">
        <p14:creationId xmlns:p14="http://schemas.microsoft.com/office/powerpoint/2010/main" val="3331582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224</TotalTime>
  <Words>492</Words>
  <Application>Microsoft Office PowerPoint</Application>
  <PresentationFormat>Custom</PresentationFormat>
  <Paragraphs>50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26</cp:revision>
  <dcterms:created xsi:type="dcterms:W3CDTF">2020-05-18T06:02:22Z</dcterms:created>
  <dcterms:modified xsi:type="dcterms:W3CDTF">2021-04-29T09:12:58Z</dcterms:modified>
</cp:coreProperties>
</file>