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2" r:id="rId2"/>
    <p:sldId id="303" r:id="rId3"/>
    <p:sldId id="264" r:id="rId4"/>
    <p:sldId id="265" r:id="rId5"/>
    <p:sldId id="267" r:id="rId6"/>
    <p:sldId id="266" r:id="rId7"/>
    <p:sldId id="268" r:id="rId8"/>
    <p:sldId id="277" r:id="rId9"/>
    <p:sldId id="270" r:id="rId10"/>
    <p:sldId id="275" r:id="rId11"/>
    <p:sldId id="269" r:id="rId12"/>
    <p:sldId id="271" r:id="rId13"/>
    <p:sldId id="272" r:id="rId14"/>
    <p:sldId id="274" r:id="rId15"/>
    <p:sldId id="276" r:id="rId16"/>
    <p:sldId id="282" r:id="rId17"/>
    <p:sldId id="287" r:id="rId18"/>
    <p:sldId id="280" r:id="rId19"/>
    <p:sldId id="283" r:id="rId20"/>
    <p:sldId id="285" r:id="rId21"/>
    <p:sldId id="286" r:id="rId22"/>
    <p:sldId id="288" r:id="rId23"/>
    <p:sldId id="289" r:id="rId24"/>
    <p:sldId id="290" r:id="rId25"/>
    <p:sldId id="292" r:id="rId26"/>
    <p:sldId id="291" r:id="rId27"/>
    <p:sldId id="293" r:id="rId28"/>
    <p:sldId id="294" r:id="rId29"/>
    <p:sldId id="295" r:id="rId30"/>
    <p:sldId id="299" r:id="rId31"/>
    <p:sldId id="296" r:id="rId32"/>
    <p:sldId id="306" r:id="rId33"/>
    <p:sldId id="297" r:id="rId34"/>
    <p:sldId id="308" r:id="rId35"/>
    <p:sldId id="312" r:id="rId36"/>
    <p:sldId id="298" r:id="rId37"/>
    <p:sldId id="313" r:id="rId38"/>
    <p:sldId id="314" r:id="rId39"/>
    <p:sldId id="278" r:id="rId40"/>
    <p:sldId id="279" r:id="rId41"/>
    <p:sldId id="305" r:id="rId42"/>
    <p:sldId id="307" r:id="rId43"/>
    <p:sldId id="309" r:id="rId44"/>
    <p:sldId id="300" r:id="rId45"/>
    <p:sldId id="311" r:id="rId46"/>
    <p:sldId id="302" r:id="rId47"/>
    <p:sldId id="301" r:id="rId48"/>
    <p:sldId id="310" r:id="rId49"/>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1617">
          <p15:clr>
            <a:srgbClr val="A4A3A4"/>
          </p15:clr>
        </p15:guide>
        <p15:guide id="2" orient="horz" pos="110">
          <p15:clr>
            <a:srgbClr val="A4A3A4"/>
          </p15:clr>
        </p15:guide>
        <p15:guide id="3" pos="22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 M. Estep" initials="KME" lastIdx="6" clrIdx="2">
    <p:extLst>
      <p:ext uri="{19B8F6BF-5375-455C-9EA6-DF929625EA0E}">
        <p15:presenceInfo xmlns:p15="http://schemas.microsoft.com/office/powerpoint/2012/main" userId="S-1-5-21-1432448116-3596794978-2099202681-1541" providerId="AD"/>
      </p:ext>
    </p:extLst>
  </p:cmAuthor>
  <p:cmAuthor id="2" name="Caitlyn Steiner" initials="CS" lastIdx="4" clrIdx="3">
    <p:extLst>
      <p:ext uri="{19B8F6BF-5375-455C-9EA6-DF929625EA0E}">
        <p15:presenceInfo xmlns:p15="http://schemas.microsoft.com/office/powerpoint/2012/main" userId="S-1-5-21-1432448116-3596794978-2099202681-46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2C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7B6E2-436A-2852-A5D5-9E7702A95575}" v="632" dt="2019-12-26T20:16:05.863"/>
    <p1510:client id="{39BCAF62-EDCE-191D-E74A-E812D1EEF641}" v="493" dt="2020-01-02T21:22:59.516"/>
    <p1510:client id="{51848B6D-12D2-8773-B5E8-7395605D044B}" v="1" dt="2019-12-27T19:29:19.682"/>
    <p1510:client id="{5854F04A-0239-0445-0C97-10EC59837B0A}" v="3" dt="2020-01-05T00:49:47.020"/>
    <p1510:client id="{60D53815-2B11-803A-E71B-AFD92D6EC6C9}" v="214" dt="2020-01-05T01:48:14.029"/>
    <p1510:client id="{8ABC8687-7834-B9B3-C56A-854C78DF75A7}" v="1154" dt="2020-01-05T00:47:05.831"/>
    <p1510:client id="{A4A1733C-70A9-2D7D-3057-6CF102F8D1F6}" v="966" dt="2020-01-08T16:37:15.035"/>
    <p1510:client id="{E0F63C3B-F043-58CA-C222-8D77A586F454}" v="209" dt="2019-12-27T00:53:41.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2" autoAdjust="0"/>
    <p:restoredTop sz="93945" autoAdjust="0"/>
  </p:normalViewPr>
  <p:slideViewPr>
    <p:cSldViewPr snapToGrid="0">
      <p:cViewPr varScale="1">
        <p:scale>
          <a:sx n="86" d="100"/>
          <a:sy n="86" d="100"/>
        </p:scale>
        <p:origin x="916" y="52"/>
      </p:cViewPr>
      <p:guideLst>
        <p:guide orient="horz" pos="1617"/>
        <p:guide orient="horz" pos="110"/>
        <p:guide pos="2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tlyn Steiner" userId="S::csteiner@uw.edu::43e9e07c-5c9a-49f7-a226-c5a3a649e5e6" providerId="AD" clId="Web-{51848B6D-12D2-8773-B5E8-7395605D044B}"/>
    <pc:docChg chg="">
      <pc:chgData name="Caitlyn Steiner" userId="S::csteiner@uw.edu::43e9e07c-5c9a-49f7-a226-c5a3a649e5e6" providerId="AD" clId="Web-{51848B6D-12D2-8773-B5E8-7395605D044B}" dt="2019-12-27T19:29:19.682" v="0"/>
      <pc:docMkLst>
        <pc:docMk/>
      </pc:docMkLst>
      <pc:sldChg chg="modCm">
        <pc:chgData name="Caitlyn Steiner" userId="S::csteiner@uw.edu::43e9e07c-5c9a-49f7-a226-c5a3a649e5e6" providerId="AD" clId="Web-{51848B6D-12D2-8773-B5E8-7395605D044B}" dt="2019-12-27T19:29:19.682" v="0"/>
        <pc:sldMkLst>
          <pc:docMk/>
          <pc:sldMk cId="1261149576" sldId="266"/>
        </pc:sldMkLst>
      </pc:sldChg>
    </pc:docChg>
  </pc:docChgLst>
  <pc:docChgLst>
    <pc:chgData name="Katya A. Shackelford" userId="S::katyals@uw.edu::ffb6bfa2-ce5e-4e2c-b10a-53b5b8d493f7" providerId="AD" clId="Web-{39BCAF62-EDCE-191D-E74A-E812D1EEF641}"/>
    <pc:docChg chg="addSld modSld sldOrd">
      <pc:chgData name="Katya A. Shackelford" userId="S::katyals@uw.edu::ffb6bfa2-ce5e-4e2c-b10a-53b5b8d493f7" providerId="AD" clId="Web-{39BCAF62-EDCE-191D-E74A-E812D1EEF641}" dt="2020-01-02T21:22:59.516" v="490" actId="20577"/>
      <pc:docMkLst>
        <pc:docMk/>
      </pc:docMkLst>
      <pc:sldChg chg="modSp addCm">
        <pc:chgData name="Katya A. Shackelford" userId="S::katyals@uw.edu::ffb6bfa2-ce5e-4e2c-b10a-53b5b8d493f7" providerId="AD" clId="Web-{39BCAF62-EDCE-191D-E74A-E812D1EEF641}" dt="2020-01-02T20:48:50.345" v="59"/>
        <pc:sldMkLst>
          <pc:docMk/>
          <pc:sldMk cId="0" sldId="264"/>
        </pc:sldMkLst>
        <pc:spChg chg="mod">
          <ac:chgData name="Katya A. Shackelford" userId="S::katyals@uw.edu::ffb6bfa2-ce5e-4e2c-b10a-53b5b8d493f7" providerId="AD" clId="Web-{39BCAF62-EDCE-191D-E74A-E812D1EEF641}" dt="2020-01-02T20:48:35.313" v="58" actId="1076"/>
          <ac:spMkLst>
            <pc:docMk/>
            <pc:sldMk cId="0" sldId="264"/>
            <ac:spMk id="6" creationId="{00000000-0000-0000-0000-000000000000}"/>
          </ac:spMkLst>
        </pc:spChg>
        <pc:spChg chg="mod">
          <ac:chgData name="Katya A. Shackelford" userId="S::katyals@uw.edu::ffb6bfa2-ce5e-4e2c-b10a-53b5b8d493f7" providerId="AD" clId="Web-{39BCAF62-EDCE-191D-E74A-E812D1EEF641}" dt="2020-01-02T20:48:31.203" v="57" actId="1076"/>
          <ac:spMkLst>
            <pc:docMk/>
            <pc:sldMk cId="0" sldId="264"/>
            <ac:spMk id="7" creationId="{00000000-0000-0000-0000-000000000000}"/>
          </ac:spMkLst>
        </pc:spChg>
      </pc:sldChg>
      <pc:sldChg chg="modSp addCm">
        <pc:chgData name="Katya A. Shackelford" userId="S::katyals@uw.edu::ffb6bfa2-ce5e-4e2c-b10a-53b5b8d493f7" providerId="AD" clId="Web-{39BCAF62-EDCE-191D-E74A-E812D1EEF641}" dt="2020-01-02T20:47:51.375" v="34" actId="20577"/>
        <pc:sldMkLst>
          <pc:docMk/>
          <pc:sldMk cId="613960832" sldId="265"/>
        </pc:sldMkLst>
        <pc:spChg chg="mod">
          <ac:chgData name="Katya A. Shackelford" userId="S::katyals@uw.edu::ffb6bfa2-ce5e-4e2c-b10a-53b5b8d493f7" providerId="AD" clId="Web-{39BCAF62-EDCE-191D-E74A-E812D1EEF641}" dt="2020-01-02T20:47:51.375" v="34" actId="20577"/>
          <ac:spMkLst>
            <pc:docMk/>
            <pc:sldMk cId="613960832" sldId="265"/>
            <ac:spMk id="3" creationId="{17A531E4-B052-407D-97B1-FB9FF31684BC}"/>
          </ac:spMkLst>
        </pc:spChg>
      </pc:sldChg>
      <pc:sldChg chg="modSp addCm">
        <pc:chgData name="Katya A. Shackelford" userId="S::katyals@uw.edu::ffb6bfa2-ce5e-4e2c-b10a-53b5b8d493f7" providerId="AD" clId="Web-{39BCAF62-EDCE-191D-E74A-E812D1EEF641}" dt="2020-01-02T20:52:59.002" v="229" actId="20577"/>
        <pc:sldMkLst>
          <pc:docMk/>
          <pc:sldMk cId="1261149576" sldId="266"/>
        </pc:sldMkLst>
        <pc:spChg chg="mod">
          <ac:chgData name="Katya A. Shackelford" userId="S::katyals@uw.edu::ffb6bfa2-ce5e-4e2c-b10a-53b5b8d493f7" providerId="AD" clId="Web-{39BCAF62-EDCE-191D-E74A-E812D1EEF641}" dt="2020-01-02T20:52:59.002" v="229" actId="20577"/>
          <ac:spMkLst>
            <pc:docMk/>
            <pc:sldMk cId="1261149576" sldId="266"/>
            <ac:spMk id="3" creationId="{CC2A5305-CB51-4EBA-966B-DDB068E3A644}"/>
          </ac:spMkLst>
        </pc:spChg>
      </pc:sldChg>
      <pc:sldChg chg="modSp new">
        <pc:chgData name="Katya A. Shackelford" userId="S::katyals@uw.edu::ffb6bfa2-ce5e-4e2c-b10a-53b5b8d493f7" providerId="AD" clId="Web-{39BCAF62-EDCE-191D-E74A-E812D1EEF641}" dt="2020-01-02T20:59:50.255" v="294" actId="20577"/>
        <pc:sldMkLst>
          <pc:docMk/>
          <pc:sldMk cId="2681696229" sldId="268"/>
        </pc:sldMkLst>
        <pc:spChg chg="mod">
          <ac:chgData name="Katya A. Shackelford" userId="S::katyals@uw.edu::ffb6bfa2-ce5e-4e2c-b10a-53b5b8d493f7" providerId="AD" clId="Web-{39BCAF62-EDCE-191D-E74A-E812D1EEF641}" dt="2020-01-02T20:58:58.052" v="235" actId="20577"/>
          <ac:spMkLst>
            <pc:docMk/>
            <pc:sldMk cId="2681696229" sldId="268"/>
            <ac:spMk id="2" creationId="{0F80E113-D52E-4F54-8EBC-E708ECD8F155}"/>
          </ac:spMkLst>
        </pc:spChg>
        <pc:spChg chg="mod">
          <ac:chgData name="Katya A. Shackelford" userId="S::katyals@uw.edu::ffb6bfa2-ce5e-4e2c-b10a-53b5b8d493f7" providerId="AD" clId="Web-{39BCAF62-EDCE-191D-E74A-E812D1EEF641}" dt="2020-01-02T20:59:50.255" v="294" actId="20577"/>
          <ac:spMkLst>
            <pc:docMk/>
            <pc:sldMk cId="2681696229" sldId="268"/>
            <ac:spMk id="3" creationId="{A7D7A9DD-A4DB-4F01-9AE0-40BF7E1279B9}"/>
          </ac:spMkLst>
        </pc:spChg>
      </pc:sldChg>
      <pc:sldChg chg="modSp new">
        <pc:chgData name="Katya A. Shackelford" userId="S::katyals@uw.edu::ffb6bfa2-ce5e-4e2c-b10a-53b5b8d493f7" providerId="AD" clId="Web-{39BCAF62-EDCE-191D-E74A-E812D1EEF641}" dt="2020-01-02T21:22:59.516" v="490" actId="20577"/>
        <pc:sldMkLst>
          <pc:docMk/>
          <pc:sldMk cId="871649033" sldId="269"/>
        </pc:sldMkLst>
        <pc:spChg chg="mod">
          <ac:chgData name="Katya A. Shackelford" userId="S::katyals@uw.edu::ffb6bfa2-ce5e-4e2c-b10a-53b5b8d493f7" providerId="AD" clId="Web-{39BCAF62-EDCE-191D-E74A-E812D1EEF641}" dt="2020-01-02T21:00:07.099" v="314" actId="20577"/>
          <ac:spMkLst>
            <pc:docMk/>
            <pc:sldMk cId="871649033" sldId="269"/>
            <ac:spMk id="2" creationId="{D9359877-BA40-40DB-8B8D-FD4C020606BA}"/>
          </ac:spMkLst>
        </pc:spChg>
        <pc:spChg chg="mod">
          <ac:chgData name="Katya A. Shackelford" userId="S::katyals@uw.edu::ffb6bfa2-ce5e-4e2c-b10a-53b5b8d493f7" providerId="AD" clId="Web-{39BCAF62-EDCE-191D-E74A-E812D1EEF641}" dt="2020-01-02T21:22:59.516" v="490" actId="20577"/>
          <ac:spMkLst>
            <pc:docMk/>
            <pc:sldMk cId="871649033" sldId="269"/>
            <ac:spMk id="3" creationId="{34EBF310-CAB2-49DE-B989-693AE78B330B}"/>
          </ac:spMkLst>
        </pc:spChg>
      </pc:sldChg>
      <pc:sldChg chg="new ord">
        <pc:chgData name="Katya A. Shackelford" userId="S::katyals@uw.edu::ffb6bfa2-ce5e-4e2c-b10a-53b5b8d493f7" providerId="AD" clId="Web-{39BCAF62-EDCE-191D-E74A-E812D1EEF641}" dt="2020-01-02T21:04:52.476" v="328"/>
        <pc:sldMkLst>
          <pc:docMk/>
          <pc:sldMk cId="3421088989" sldId="270"/>
        </pc:sldMkLst>
      </pc:sldChg>
    </pc:docChg>
  </pc:docChgLst>
  <pc:docChgLst>
    <pc:chgData name="Katya A. Shackelford" userId="S::katyals@uw.edu::ffb6bfa2-ce5e-4e2c-b10a-53b5b8d493f7" providerId="AD" clId="Web-{5854F04A-0239-0445-0C97-10EC59837B0A}"/>
    <pc:docChg chg="modSld">
      <pc:chgData name="Katya A. Shackelford" userId="S::katyals@uw.edu::ffb6bfa2-ce5e-4e2c-b10a-53b5b8d493f7" providerId="AD" clId="Web-{5854F04A-0239-0445-0C97-10EC59837B0A}" dt="2020-01-05T00:49:47.020" v="1"/>
      <pc:docMkLst>
        <pc:docMk/>
      </pc:docMkLst>
      <pc:sldChg chg="addSp delSp modSp">
        <pc:chgData name="Katya A. Shackelford" userId="S::katyals@uw.edu::ffb6bfa2-ce5e-4e2c-b10a-53b5b8d493f7" providerId="AD" clId="Web-{5854F04A-0239-0445-0C97-10EC59837B0A}" dt="2020-01-05T00:49:47.020" v="1"/>
        <pc:sldMkLst>
          <pc:docMk/>
          <pc:sldMk cId="3001477222" sldId="267"/>
        </pc:sldMkLst>
        <pc:picChg chg="add del mod">
          <ac:chgData name="Katya A. Shackelford" userId="S::katyals@uw.edu::ffb6bfa2-ce5e-4e2c-b10a-53b5b8d493f7" providerId="AD" clId="Web-{5854F04A-0239-0445-0C97-10EC59837B0A}" dt="2020-01-05T00:49:47.020" v="1"/>
          <ac:picMkLst>
            <pc:docMk/>
            <pc:sldMk cId="3001477222" sldId="267"/>
            <ac:picMk id="5" creationId="{E3A52433-92F0-4634-8432-D459A61714F8}"/>
          </ac:picMkLst>
        </pc:picChg>
      </pc:sldChg>
    </pc:docChg>
  </pc:docChgLst>
  <pc:docChgLst>
    <pc:chgData name="Katya A. Shackelford" userId="S::katyals@uw.edu::ffb6bfa2-ce5e-4e2c-b10a-53b5b8d493f7" providerId="AD" clId="Web-{60D53815-2B11-803A-E71B-AFD92D6EC6C9}"/>
    <pc:docChg chg="addSld modSld">
      <pc:chgData name="Katya A. Shackelford" userId="S::katyals@uw.edu::ffb6bfa2-ce5e-4e2c-b10a-53b5b8d493f7" providerId="AD" clId="Web-{60D53815-2B11-803A-E71B-AFD92D6EC6C9}" dt="2020-01-05T01:48:14.029" v="210" actId="14100"/>
      <pc:docMkLst>
        <pc:docMk/>
      </pc:docMkLst>
      <pc:sldChg chg="modSp">
        <pc:chgData name="Katya A. Shackelford" userId="S::katyals@uw.edu::ffb6bfa2-ce5e-4e2c-b10a-53b5b8d493f7" providerId="AD" clId="Web-{60D53815-2B11-803A-E71B-AFD92D6EC6C9}" dt="2020-01-05T01:48:14.029" v="210" actId="14100"/>
        <pc:sldMkLst>
          <pc:docMk/>
          <pc:sldMk cId="0" sldId="262"/>
        </pc:sldMkLst>
        <pc:spChg chg="mod">
          <ac:chgData name="Katya A. Shackelford" userId="S::katyals@uw.edu::ffb6bfa2-ce5e-4e2c-b10a-53b5b8d493f7" providerId="AD" clId="Web-{60D53815-2B11-803A-E71B-AFD92D6EC6C9}" dt="2020-01-05T01:48:14.029" v="210" actId="14100"/>
          <ac:spMkLst>
            <pc:docMk/>
            <pc:sldMk cId="0" sldId="262"/>
            <ac:spMk id="4098" creationId="{00000000-0000-0000-0000-000000000000}"/>
          </ac:spMkLst>
        </pc:spChg>
      </pc:sldChg>
      <pc:sldChg chg="modSp">
        <pc:chgData name="Katya A. Shackelford" userId="S::katyals@uw.edu::ffb6bfa2-ce5e-4e2c-b10a-53b5b8d493f7" providerId="AD" clId="Web-{60D53815-2B11-803A-E71B-AFD92D6EC6C9}" dt="2020-01-05T01:46:52.075" v="139" actId="20577"/>
        <pc:sldMkLst>
          <pc:docMk/>
          <pc:sldMk cId="871649033" sldId="269"/>
        </pc:sldMkLst>
        <pc:spChg chg="mod">
          <ac:chgData name="Katya A. Shackelford" userId="S::katyals@uw.edu::ffb6bfa2-ce5e-4e2c-b10a-53b5b8d493f7" providerId="AD" clId="Web-{60D53815-2B11-803A-E71B-AFD92D6EC6C9}" dt="2020-01-05T01:46:52.075" v="139" actId="20577"/>
          <ac:spMkLst>
            <pc:docMk/>
            <pc:sldMk cId="871649033" sldId="269"/>
            <ac:spMk id="3" creationId="{34EBF310-CAB2-49DE-B989-693AE78B330B}"/>
          </ac:spMkLst>
        </pc:spChg>
      </pc:sldChg>
      <pc:sldChg chg="new">
        <pc:chgData name="Katya A. Shackelford" userId="S::katyals@uw.edu::ffb6bfa2-ce5e-4e2c-b10a-53b5b8d493f7" providerId="AD" clId="Web-{60D53815-2B11-803A-E71B-AFD92D6EC6C9}" dt="2020-01-05T01:43:38.104" v="0"/>
        <pc:sldMkLst>
          <pc:docMk/>
          <pc:sldMk cId="1319909642" sldId="292"/>
        </pc:sldMkLst>
      </pc:sldChg>
      <pc:sldChg chg="modSp add replId">
        <pc:chgData name="Katya A. Shackelford" userId="S::katyals@uw.edu::ffb6bfa2-ce5e-4e2c-b10a-53b5b8d493f7" providerId="AD" clId="Web-{60D53815-2B11-803A-E71B-AFD92D6EC6C9}" dt="2020-01-05T01:44:02.964" v="3" actId="20577"/>
        <pc:sldMkLst>
          <pc:docMk/>
          <pc:sldMk cId="1537847366" sldId="293"/>
        </pc:sldMkLst>
        <pc:spChg chg="mod">
          <ac:chgData name="Katya A. Shackelford" userId="S::katyals@uw.edu::ffb6bfa2-ce5e-4e2c-b10a-53b5b8d493f7" providerId="AD" clId="Web-{60D53815-2B11-803A-E71B-AFD92D6EC6C9}" dt="2020-01-05T01:44:02.964" v="3" actId="20577"/>
          <ac:spMkLst>
            <pc:docMk/>
            <pc:sldMk cId="1537847366" sldId="293"/>
            <ac:spMk id="3" creationId="{A7D7A9DD-A4DB-4F01-9AE0-40BF7E1279B9}"/>
          </ac:spMkLst>
        </pc:spChg>
      </pc:sldChg>
    </pc:docChg>
  </pc:docChgLst>
  <pc:docChgLst>
    <pc:chgData name="Katya A. Shackelford" userId="S::katyals@uw.edu::ffb6bfa2-ce5e-4e2c-b10a-53b5b8d493f7" providerId="AD" clId="Web-{0D57B6E2-436A-2852-A5D5-9E7702A95575}"/>
    <pc:docChg chg="addSld modSld">
      <pc:chgData name="Katya A. Shackelford" userId="S::katyals@uw.edu::ffb6bfa2-ce5e-4e2c-b10a-53b5b8d493f7" providerId="AD" clId="Web-{0D57B6E2-436A-2852-A5D5-9E7702A95575}" dt="2019-12-26T20:16:05.395" v="617" actId="20577"/>
      <pc:docMkLst>
        <pc:docMk/>
      </pc:docMkLst>
      <pc:sldChg chg="modSp">
        <pc:chgData name="Katya A. Shackelford" userId="S::katyals@uw.edu::ffb6bfa2-ce5e-4e2c-b10a-53b5b8d493f7" providerId="AD" clId="Web-{0D57B6E2-436A-2852-A5D5-9E7702A95575}" dt="2019-12-26T20:06:46.039" v="56" actId="20577"/>
        <pc:sldMkLst>
          <pc:docMk/>
          <pc:sldMk cId="0" sldId="262"/>
        </pc:sldMkLst>
        <pc:spChg chg="mod">
          <ac:chgData name="Katya A. Shackelford" userId="S::katyals@uw.edu::ffb6bfa2-ce5e-4e2c-b10a-53b5b8d493f7" providerId="AD" clId="Web-{0D57B6E2-436A-2852-A5D5-9E7702A95575}" dt="2019-12-26T20:06:46.039" v="56" actId="20577"/>
          <ac:spMkLst>
            <pc:docMk/>
            <pc:sldMk cId="0" sldId="262"/>
            <ac:spMk id="4098" creationId="{00000000-0000-0000-0000-000000000000}"/>
          </ac:spMkLst>
        </pc:spChg>
      </pc:sldChg>
      <pc:sldChg chg="modSp">
        <pc:chgData name="Katya A. Shackelford" userId="S::katyals@uw.edu::ffb6bfa2-ce5e-4e2c-b10a-53b5b8d493f7" providerId="AD" clId="Web-{0D57B6E2-436A-2852-A5D5-9E7702A95575}" dt="2019-12-26T20:12:28.861" v="470" actId="1076"/>
        <pc:sldMkLst>
          <pc:docMk/>
          <pc:sldMk cId="0" sldId="264"/>
        </pc:sldMkLst>
        <pc:spChg chg="mod">
          <ac:chgData name="Katya A. Shackelford" userId="S::katyals@uw.edu::ffb6bfa2-ce5e-4e2c-b10a-53b5b8d493f7" providerId="AD" clId="Web-{0D57B6E2-436A-2852-A5D5-9E7702A95575}" dt="2019-12-26T20:06:52.195" v="65" actId="20577"/>
          <ac:spMkLst>
            <pc:docMk/>
            <pc:sldMk cId="0" sldId="264"/>
            <ac:spMk id="6" creationId="{00000000-0000-0000-0000-000000000000}"/>
          </ac:spMkLst>
        </pc:spChg>
        <pc:spChg chg="mod">
          <ac:chgData name="Katya A. Shackelford" userId="S::katyals@uw.edu::ffb6bfa2-ce5e-4e2c-b10a-53b5b8d493f7" providerId="AD" clId="Web-{0D57B6E2-436A-2852-A5D5-9E7702A95575}" dt="2019-12-26T20:12:28.861" v="470" actId="1076"/>
          <ac:spMkLst>
            <pc:docMk/>
            <pc:sldMk cId="0" sldId="264"/>
            <ac:spMk id="7" creationId="{00000000-0000-0000-0000-000000000000}"/>
          </ac:spMkLst>
        </pc:spChg>
      </pc:sldChg>
      <pc:sldChg chg="modSp new">
        <pc:chgData name="Katya A. Shackelford" userId="S::katyals@uw.edu::ffb6bfa2-ce5e-4e2c-b10a-53b5b8d493f7" providerId="AD" clId="Web-{0D57B6E2-436A-2852-A5D5-9E7702A95575}" dt="2019-12-26T20:12:44.752" v="474" actId="20577"/>
        <pc:sldMkLst>
          <pc:docMk/>
          <pc:sldMk cId="613960832" sldId="265"/>
        </pc:sldMkLst>
        <pc:spChg chg="mod">
          <ac:chgData name="Katya A. Shackelford" userId="S::katyals@uw.edu::ffb6bfa2-ce5e-4e2c-b10a-53b5b8d493f7" providerId="AD" clId="Web-{0D57B6E2-436A-2852-A5D5-9E7702A95575}" dt="2019-12-26T20:12:44.752" v="474" actId="20577"/>
          <ac:spMkLst>
            <pc:docMk/>
            <pc:sldMk cId="613960832" sldId="265"/>
            <ac:spMk id="2" creationId="{978B386A-D97F-4453-82A2-521D5EC96240}"/>
          </ac:spMkLst>
        </pc:spChg>
        <pc:spChg chg="mod">
          <ac:chgData name="Katya A. Shackelford" userId="S::katyals@uw.edu::ffb6bfa2-ce5e-4e2c-b10a-53b5b8d493f7" providerId="AD" clId="Web-{0D57B6E2-436A-2852-A5D5-9E7702A95575}" dt="2019-12-26T20:11:10.621" v="372" actId="20577"/>
          <ac:spMkLst>
            <pc:docMk/>
            <pc:sldMk cId="613960832" sldId="265"/>
            <ac:spMk id="3" creationId="{17A531E4-B052-407D-97B1-FB9FF31684BC}"/>
          </ac:spMkLst>
        </pc:spChg>
      </pc:sldChg>
      <pc:sldChg chg="modSp new">
        <pc:chgData name="Katya A. Shackelford" userId="S::katyals@uw.edu::ffb6bfa2-ce5e-4e2c-b10a-53b5b8d493f7" providerId="AD" clId="Web-{0D57B6E2-436A-2852-A5D5-9E7702A95575}" dt="2019-12-26T20:16:05.395" v="617" actId="20577"/>
        <pc:sldMkLst>
          <pc:docMk/>
          <pc:sldMk cId="1261149576" sldId="266"/>
        </pc:sldMkLst>
        <pc:spChg chg="mod">
          <ac:chgData name="Katya A. Shackelford" userId="S::katyals@uw.edu::ffb6bfa2-ce5e-4e2c-b10a-53b5b8d493f7" providerId="AD" clId="Web-{0D57B6E2-436A-2852-A5D5-9E7702A95575}" dt="2019-12-26T20:12:50.642" v="490" actId="20577"/>
          <ac:spMkLst>
            <pc:docMk/>
            <pc:sldMk cId="1261149576" sldId="266"/>
            <ac:spMk id="2" creationId="{F9606C2F-5A44-4FD1-BBDA-43E0E983A29A}"/>
          </ac:spMkLst>
        </pc:spChg>
        <pc:spChg chg="mod">
          <ac:chgData name="Katya A. Shackelford" userId="S::katyals@uw.edu::ffb6bfa2-ce5e-4e2c-b10a-53b5b8d493f7" providerId="AD" clId="Web-{0D57B6E2-436A-2852-A5D5-9E7702A95575}" dt="2019-12-26T20:16:05.395" v="617" actId="20577"/>
          <ac:spMkLst>
            <pc:docMk/>
            <pc:sldMk cId="1261149576" sldId="266"/>
            <ac:spMk id="3" creationId="{CC2A5305-CB51-4EBA-966B-DDB068E3A644}"/>
          </ac:spMkLst>
        </pc:spChg>
      </pc:sldChg>
    </pc:docChg>
  </pc:docChgLst>
  <pc:docChgLst>
    <pc:chgData name="Katya A. Shackelford" userId="S::katyals@uw.edu::ffb6bfa2-ce5e-4e2c-b10a-53b5b8d493f7" providerId="AD" clId="Web-{A4A1733C-70A9-2D7D-3057-6CF102F8D1F6}"/>
    <pc:docChg chg="addSld delSld modSld sldOrd">
      <pc:chgData name="Katya A. Shackelford" userId="S::katyals@uw.edu::ffb6bfa2-ce5e-4e2c-b10a-53b5b8d493f7" providerId="AD" clId="Web-{A4A1733C-70A9-2D7D-3057-6CF102F8D1F6}" dt="2020-01-08T16:37:15.035" v="1281" actId="20577"/>
      <pc:docMkLst>
        <pc:docMk/>
      </pc:docMkLst>
      <pc:sldChg chg="del">
        <pc:chgData name="Katya A. Shackelford" userId="S::katyals@uw.edu::ffb6bfa2-ce5e-4e2c-b10a-53b5b8d493f7" providerId="AD" clId="Web-{A4A1733C-70A9-2D7D-3057-6CF102F8D1F6}" dt="2020-01-08T16:13:10.899" v="526"/>
        <pc:sldMkLst>
          <pc:docMk/>
          <pc:sldMk cId="2681696229" sldId="268"/>
        </pc:sldMkLst>
      </pc:sldChg>
      <pc:sldChg chg="ord modNotes">
        <pc:chgData name="Katya A. Shackelford" userId="S::katyals@uw.edu::ffb6bfa2-ce5e-4e2c-b10a-53b5b8d493f7" providerId="AD" clId="Web-{A4A1733C-70A9-2D7D-3057-6CF102F8D1F6}" dt="2020-01-08T16:13:34.930" v="529"/>
        <pc:sldMkLst>
          <pc:docMk/>
          <pc:sldMk cId="871649033" sldId="269"/>
        </pc:sldMkLst>
      </pc:sldChg>
      <pc:sldChg chg="ord">
        <pc:chgData name="Katya A. Shackelford" userId="S::katyals@uw.edu::ffb6bfa2-ce5e-4e2c-b10a-53b5b8d493f7" providerId="AD" clId="Web-{A4A1733C-70A9-2D7D-3057-6CF102F8D1F6}" dt="2020-01-08T16:12:25.305" v="517"/>
        <pc:sldMkLst>
          <pc:docMk/>
          <pc:sldMk cId="3421088989" sldId="270"/>
        </pc:sldMkLst>
      </pc:sldChg>
      <pc:sldChg chg="modSp ord">
        <pc:chgData name="Katya A. Shackelford" userId="S::katyals@uw.edu::ffb6bfa2-ce5e-4e2c-b10a-53b5b8d493f7" providerId="AD" clId="Web-{A4A1733C-70A9-2D7D-3057-6CF102F8D1F6}" dt="2020-01-08T16:13:42.087" v="531" actId="20577"/>
        <pc:sldMkLst>
          <pc:docMk/>
          <pc:sldMk cId="2645037380" sldId="272"/>
        </pc:sldMkLst>
        <pc:spChg chg="mod">
          <ac:chgData name="Katya A. Shackelford" userId="S::katyals@uw.edu::ffb6bfa2-ce5e-4e2c-b10a-53b5b8d493f7" providerId="AD" clId="Web-{A4A1733C-70A9-2D7D-3057-6CF102F8D1F6}" dt="2020-01-08T16:13:42.087" v="531" actId="20577"/>
          <ac:spMkLst>
            <pc:docMk/>
            <pc:sldMk cId="2645037380" sldId="272"/>
            <ac:spMk id="3" creationId="{A7D7A9DD-A4DB-4F01-9AE0-40BF7E1279B9}"/>
          </ac:spMkLst>
        </pc:spChg>
      </pc:sldChg>
      <pc:sldChg chg="modSp ord modNotes">
        <pc:chgData name="Katya A. Shackelford" userId="S::katyals@uw.edu::ffb6bfa2-ce5e-4e2c-b10a-53b5b8d493f7" providerId="AD" clId="Web-{A4A1733C-70A9-2D7D-3057-6CF102F8D1F6}" dt="2020-01-08T16:12:25.305" v="516"/>
        <pc:sldMkLst>
          <pc:docMk/>
          <pc:sldMk cId="3439267920" sldId="273"/>
        </pc:sldMkLst>
        <pc:spChg chg="mod">
          <ac:chgData name="Katya A. Shackelford" userId="S::katyals@uw.edu::ffb6bfa2-ce5e-4e2c-b10a-53b5b8d493f7" providerId="AD" clId="Web-{A4A1733C-70A9-2D7D-3057-6CF102F8D1F6}" dt="2020-01-08T16:06:01.145" v="120" actId="20577"/>
          <ac:spMkLst>
            <pc:docMk/>
            <pc:sldMk cId="3439267920" sldId="273"/>
            <ac:spMk id="3" creationId="{09665486-9CD5-4D99-9246-6875C2E02C23}"/>
          </ac:spMkLst>
        </pc:spChg>
      </pc:sldChg>
      <pc:sldChg chg="ord">
        <pc:chgData name="Katya A. Shackelford" userId="S::katyals@uw.edu::ffb6bfa2-ce5e-4e2c-b10a-53b5b8d493f7" providerId="AD" clId="Web-{A4A1733C-70A9-2D7D-3057-6CF102F8D1F6}" dt="2020-01-08T16:12:25.305" v="514"/>
        <pc:sldMkLst>
          <pc:docMk/>
          <pc:sldMk cId="1284188701" sldId="274"/>
        </pc:sldMkLst>
      </pc:sldChg>
      <pc:sldChg chg="del">
        <pc:chgData name="Katya A. Shackelford" userId="S::katyals@uw.edu::ffb6bfa2-ce5e-4e2c-b10a-53b5b8d493f7" providerId="AD" clId="Web-{A4A1733C-70A9-2D7D-3057-6CF102F8D1F6}" dt="2020-01-08T16:04:10.098" v="0"/>
        <pc:sldMkLst>
          <pc:docMk/>
          <pc:sldMk cId="3822257611" sldId="275"/>
        </pc:sldMkLst>
      </pc:sldChg>
      <pc:sldChg chg="ord">
        <pc:chgData name="Katya A. Shackelford" userId="S::katyals@uw.edu::ffb6bfa2-ce5e-4e2c-b10a-53b5b8d493f7" providerId="AD" clId="Web-{A4A1733C-70A9-2D7D-3057-6CF102F8D1F6}" dt="2020-01-08T16:12:46.680" v="521"/>
        <pc:sldMkLst>
          <pc:docMk/>
          <pc:sldMk cId="2052427166" sldId="281"/>
        </pc:sldMkLst>
      </pc:sldChg>
      <pc:sldChg chg="ord">
        <pc:chgData name="Katya A. Shackelford" userId="S::katyals@uw.edu::ffb6bfa2-ce5e-4e2c-b10a-53b5b8d493f7" providerId="AD" clId="Web-{A4A1733C-70A9-2D7D-3057-6CF102F8D1F6}" dt="2020-01-08T16:12:46.680" v="518"/>
        <pc:sldMkLst>
          <pc:docMk/>
          <pc:sldMk cId="1651106376" sldId="283"/>
        </pc:sldMkLst>
      </pc:sldChg>
      <pc:sldChg chg="modSp ord delCm">
        <pc:chgData name="Katya A. Shackelford" userId="S::katyals@uw.edu::ffb6bfa2-ce5e-4e2c-b10a-53b5b8d493f7" providerId="AD" clId="Web-{A4A1733C-70A9-2D7D-3057-6CF102F8D1F6}" dt="2020-01-08T16:34:51.377" v="1183" actId="20577"/>
        <pc:sldMkLst>
          <pc:docMk/>
          <pc:sldMk cId="4202374538" sldId="284"/>
        </pc:sldMkLst>
        <pc:spChg chg="mod">
          <ac:chgData name="Katya A. Shackelford" userId="S::katyals@uw.edu::ffb6bfa2-ce5e-4e2c-b10a-53b5b8d493f7" providerId="AD" clId="Web-{A4A1733C-70A9-2D7D-3057-6CF102F8D1F6}" dt="2020-01-08T16:34:51.377" v="1183" actId="20577"/>
          <ac:spMkLst>
            <pc:docMk/>
            <pc:sldMk cId="4202374538" sldId="284"/>
            <ac:spMk id="3" creationId="{00000000-0000-0000-0000-000000000000}"/>
          </ac:spMkLst>
        </pc:spChg>
      </pc:sldChg>
      <pc:sldChg chg="ord">
        <pc:chgData name="Katya A. Shackelford" userId="S::katyals@uw.edu::ffb6bfa2-ce5e-4e2c-b10a-53b5b8d493f7" providerId="AD" clId="Web-{A4A1733C-70A9-2D7D-3057-6CF102F8D1F6}" dt="2020-01-08T16:14:29.102" v="535"/>
        <pc:sldMkLst>
          <pc:docMk/>
          <pc:sldMk cId="2726385317" sldId="285"/>
        </pc:sldMkLst>
      </pc:sldChg>
      <pc:sldChg chg="ord modNotes">
        <pc:chgData name="Katya A. Shackelford" userId="S::katyals@uw.edu::ffb6bfa2-ce5e-4e2c-b10a-53b5b8d493f7" providerId="AD" clId="Web-{A4A1733C-70A9-2D7D-3057-6CF102F8D1F6}" dt="2020-01-08T16:33:03.251" v="1128"/>
        <pc:sldMkLst>
          <pc:docMk/>
          <pc:sldMk cId="3324454832" sldId="286"/>
        </pc:sldMkLst>
      </pc:sldChg>
      <pc:sldChg chg="ord">
        <pc:chgData name="Katya A. Shackelford" userId="S::katyals@uw.edu::ffb6bfa2-ce5e-4e2c-b10a-53b5b8d493f7" providerId="AD" clId="Web-{A4A1733C-70A9-2D7D-3057-6CF102F8D1F6}" dt="2020-01-08T16:14:29.102" v="533"/>
        <pc:sldMkLst>
          <pc:docMk/>
          <pc:sldMk cId="995219924" sldId="287"/>
        </pc:sldMkLst>
      </pc:sldChg>
      <pc:sldChg chg="ord">
        <pc:chgData name="Katya A. Shackelford" userId="S::katyals@uw.edu::ffb6bfa2-ce5e-4e2c-b10a-53b5b8d493f7" providerId="AD" clId="Web-{A4A1733C-70A9-2D7D-3057-6CF102F8D1F6}" dt="2020-01-08T16:14:29.102" v="532"/>
        <pc:sldMkLst>
          <pc:docMk/>
          <pc:sldMk cId="4011047287" sldId="290"/>
        </pc:sldMkLst>
      </pc:sldChg>
      <pc:sldChg chg="ord">
        <pc:chgData name="Katya A. Shackelford" userId="S::katyals@uw.edu::ffb6bfa2-ce5e-4e2c-b10a-53b5b8d493f7" providerId="AD" clId="Web-{A4A1733C-70A9-2D7D-3057-6CF102F8D1F6}" dt="2020-01-08T16:12:25.305" v="513"/>
        <pc:sldMkLst>
          <pc:docMk/>
          <pc:sldMk cId="1319909642" sldId="292"/>
        </pc:sldMkLst>
      </pc:sldChg>
      <pc:sldChg chg="modSp">
        <pc:chgData name="Katya A. Shackelford" userId="S::katyals@uw.edu::ffb6bfa2-ce5e-4e2c-b10a-53b5b8d493f7" providerId="AD" clId="Web-{A4A1733C-70A9-2D7D-3057-6CF102F8D1F6}" dt="2020-01-08T16:22:27.231" v="880" actId="20577"/>
        <pc:sldMkLst>
          <pc:docMk/>
          <pc:sldMk cId="1537847366" sldId="293"/>
        </pc:sldMkLst>
        <pc:spChg chg="mod">
          <ac:chgData name="Katya A. Shackelford" userId="S::katyals@uw.edu::ffb6bfa2-ce5e-4e2c-b10a-53b5b8d493f7" providerId="AD" clId="Web-{A4A1733C-70A9-2D7D-3057-6CF102F8D1F6}" dt="2020-01-08T16:22:27.231" v="880" actId="20577"/>
          <ac:spMkLst>
            <pc:docMk/>
            <pc:sldMk cId="1537847366" sldId="293"/>
            <ac:spMk id="3" creationId="{A7D7A9DD-A4DB-4F01-9AE0-40BF7E1279B9}"/>
          </ac:spMkLst>
        </pc:spChg>
      </pc:sldChg>
      <pc:sldChg chg="ord">
        <pc:chgData name="Katya A. Shackelford" userId="S::katyals@uw.edu::ffb6bfa2-ce5e-4e2c-b10a-53b5b8d493f7" providerId="AD" clId="Web-{A4A1733C-70A9-2D7D-3057-6CF102F8D1F6}" dt="2020-01-08T16:12:25.305" v="515"/>
        <pc:sldMkLst>
          <pc:docMk/>
          <pc:sldMk cId="3837893929" sldId="294"/>
        </pc:sldMkLst>
      </pc:sldChg>
      <pc:sldChg chg="del">
        <pc:chgData name="Katya A. Shackelford" userId="S::katyals@uw.edu::ffb6bfa2-ce5e-4e2c-b10a-53b5b8d493f7" providerId="AD" clId="Web-{A4A1733C-70A9-2D7D-3057-6CF102F8D1F6}" dt="2020-01-08T16:11:24.336" v="498"/>
        <pc:sldMkLst>
          <pc:docMk/>
          <pc:sldMk cId="1862045094" sldId="298"/>
        </pc:sldMkLst>
      </pc:sldChg>
      <pc:sldChg chg="ord">
        <pc:chgData name="Katya A. Shackelford" userId="S::katyals@uw.edu::ffb6bfa2-ce5e-4e2c-b10a-53b5b8d493f7" providerId="AD" clId="Web-{A4A1733C-70A9-2D7D-3057-6CF102F8D1F6}" dt="2020-01-08T16:12:25.305" v="512"/>
        <pc:sldMkLst>
          <pc:docMk/>
          <pc:sldMk cId="1378542297" sldId="299"/>
        </pc:sldMkLst>
      </pc:sldChg>
      <pc:sldChg chg="modSp">
        <pc:chgData name="Katya A. Shackelford" userId="S::katyals@uw.edu::ffb6bfa2-ce5e-4e2c-b10a-53b5b8d493f7" providerId="AD" clId="Web-{A4A1733C-70A9-2D7D-3057-6CF102F8D1F6}" dt="2020-01-08T16:22:36.060" v="884" actId="20577"/>
        <pc:sldMkLst>
          <pc:docMk/>
          <pc:sldMk cId="649018148" sldId="300"/>
        </pc:sldMkLst>
        <pc:spChg chg="mod">
          <ac:chgData name="Katya A. Shackelford" userId="S::katyals@uw.edu::ffb6bfa2-ce5e-4e2c-b10a-53b5b8d493f7" providerId="AD" clId="Web-{A4A1733C-70A9-2D7D-3057-6CF102F8D1F6}" dt="2020-01-08T16:22:36.060" v="884" actId="20577"/>
          <ac:spMkLst>
            <pc:docMk/>
            <pc:sldMk cId="649018148" sldId="300"/>
            <ac:spMk id="3" creationId="{A7D7A9DD-A4DB-4F01-9AE0-40BF7E1279B9}"/>
          </ac:spMkLst>
        </pc:spChg>
      </pc:sldChg>
      <pc:sldChg chg="modSp ord">
        <pc:chgData name="Katya A. Shackelford" userId="S::katyals@uw.edu::ffb6bfa2-ce5e-4e2c-b10a-53b5b8d493f7" providerId="AD" clId="Web-{A4A1733C-70A9-2D7D-3057-6CF102F8D1F6}" dt="2020-01-08T16:23:14.200" v="896" actId="20577"/>
        <pc:sldMkLst>
          <pc:docMk/>
          <pc:sldMk cId="3372170320" sldId="301"/>
        </pc:sldMkLst>
        <pc:spChg chg="mod">
          <ac:chgData name="Katya A. Shackelford" userId="S::katyals@uw.edu::ffb6bfa2-ce5e-4e2c-b10a-53b5b8d493f7" providerId="AD" clId="Web-{A4A1733C-70A9-2D7D-3057-6CF102F8D1F6}" dt="2020-01-08T16:23:14.200" v="896" actId="20577"/>
          <ac:spMkLst>
            <pc:docMk/>
            <pc:sldMk cId="3372170320" sldId="301"/>
            <ac:spMk id="3" creationId="{A7D7A9DD-A4DB-4F01-9AE0-40BF7E1279B9}"/>
          </ac:spMkLst>
        </pc:spChg>
      </pc:sldChg>
      <pc:sldChg chg="ord">
        <pc:chgData name="Katya A. Shackelford" userId="S::katyals@uw.edu::ffb6bfa2-ce5e-4e2c-b10a-53b5b8d493f7" providerId="AD" clId="Web-{A4A1733C-70A9-2D7D-3057-6CF102F8D1F6}" dt="2020-01-08T16:12:46.680" v="523"/>
        <pc:sldMkLst>
          <pc:docMk/>
          <pc:sldMk cId="3211444981" sldId="302"/>
        </pc:sldMkLst>
      </pc:sldChg>
      <pc:sldChg chg="ord">
        <pc:chgData name="Katya A. Shackelford" userId="S::katyals@uw.edu::ffb6bfa2-ce5e-4e2c-b10a-53b5b8d493f7" providerId="AD" clId="Web-{A4A1733C-70A9-2D7D-3057-6CF102F8D1F6}" dt="2020-01-08T16:12:46.680" v="522"/>
        <pc:sldMkLst>
          <pc:docMk/>
          <pc:sldMk cId="608567619" sldId="303"/>
        </pc:sldMkLst>
      </pc:sldChg>
      <pc:sldChg chg="ord">
        <pc:chgData name="Katya A. Shackelford" userId="S::katyals@uw.edu::ffb6bfa2-ce5e-4e2c-b10a-53b5b8d493f7" providerId="AD" clId="Web-{A4A1733C-70A9-2D7D-3057-6CF102F8D1F6}" dt="2020-01-08T16:12:46.680" v="520"/>
        <pc:sldMkLst>
          <pc:docMk/>
          <pc:sldMk cId="4009607347" sldId="304"/>
        </pc:sldMkLst>
      </pc:sldChg>
      <pc:sldChg chg="ord">
        <pc:chgData name="Katya A. Shackelford" userId="S::katyals@uw.edu::ffb6bfa2-ce5e-4e2c-b10a-53b5b8d493f7" providerId="AD" clId="Web-{A4A1733C-70A9-2D7D-3057-6CF102F8D1F6}" dt="2020-01-08T16:12:46.680" v="524"/>
        <pc:sldMkLst>
          <pc:docMk/>
          <pc:sldMk cId="547609971" sldId="306"/>
        </pc:sldMkLst>
      </pc:sldChg>
      <pc:sldChg chg="modSp ord">
        <pc:chgData name="Katya A. Shackelford" userId="S::katyals@uw.edu::ffb6bfa2-ce5e-4e2c-b10a-53b5b8d493f7" providerId="AD" clId="Web-{A4A1733C-70A9-2D7D-3057-6CF102F8D1F6}" dt="2020-01-08T16:37:15.035" v="1281" actId="20577"/>
        <pc:sldMkLst>
          <pc:docMk/>
          <pc:sldMk cId="1883917130" sldId="307"/>
        </pc:sldMkLst>
        <pc:spChg chg="mod">
          <ac:chgData name="Katya A. Shackelford" userId="S::katyals@uw.edu::ffb6bfa2-ce5e-4e2c-b10a-53b5b8d493f7" providerId="AD" clId="Web-{A4A1733C-70A9-2D7D-3057-6CF102F8D1F6}" dt="2020-01-08T16:37:15.035" v="1281" actId="20577"/>
          <ac:spMkLst>
            <pc:docMk/>
            <pc:sldMk cId="1883917130" sldId="307"/>
            <ac:spMk id="3" creationId="{00000000-0000-0000-0000-000000000000}"/>
          </ac:spMkLst>
        </pc:spChg>
      </pc:sldChg>
      <pc:sldChg chg="modNotes">
        <pc:chgData name="Katya A. Shackelford" userId="S::katyals@uw.edu::ffb6bfa2-ce5e-4e2c-b10a-53b5b8d493f7" providerId="AD" clId="Web-{A4A1733C-70A9-2D7D-3057-6CF102F8D1F6}" dt="2020-01-08T16:24:03.732" v="900"/>
        <pc:sldMkLst>
          <pc:docMk/>
          <pc:sldMk cId="1479678852" sldId="312"/>
        </pc:sldMkLst>
      </pc:sldChg>
      <pc:sldChg chg="del">
        <pc:chgData name="Katya A. Shackelford" userId="S::katyals@uw.edu::ffb6bfa2-ce5e-4e2c-b10a-53b5b8d493f7" providerId="AD" clId="Web-{A4A1733C-70A9-2D7D-3057-6CF102F8D1F6}" dt="2020-01-08T16:24:14.919" v="901"/>
        <pc:sldMkLst>
          <pc:docMk/>
          <pc:sldMk cId="3514184765" sldId="313"/>
        </pc:sldMkLst>
      </pc:sldChg>
      <pc:sldChg chg="ord">
        <pc:chgData name="Katya A. Shackelford" userId="S::katyals@uw.edu::ffb6bfa2-ce5e-4e2c-b10a-53b5b8d493f7" providerId="AD" clId="Web-{A4A1733C-70A9-2D7D-3057-6CF102F8D1F6}" dt="2020-01-08T16:12:25.305" v="511"/>
        <pc:sldMkLst>
          <pc:docMk/>
          <pc:sldMk cId="3102256269" sldId="316"/>
        </pc:sldMkLst>
      </pc:sldChg>
      <pc:sldChg chg="del">
        <pc:chgData name="Katya A. Shackelford" userId="S::katyals@uw.edu::ffb6bfa2-ce5e-4e2c-b10a-53b5b8d493f7" providerId="AD" clId="Web-{A4A1733C-70A9-2D7D-3057-6CF102F8D1F6}" dt="2020-01-08T16:14:52.821" v="537"/>
        <pc:sldMkLst>
          <pc:docMk/>
          <pc:sldMk cId="3044793974" sldId="317"/>
        </pc:sldMkLst>
      </pc:sldChg>
      <pc:sldChg chg="modNotes">
        <pc:chgData name="Katya A. Shackelford" userId="S::katyals@uw.edu::ffb6bfa2-ce5e-4e2c-b10a-53b5b8d493f7" providerId="AD" clId="Web-{A4A1733C-70A9-2D7D-3057-6CF102F8D1F6}" dt="2020-01-08T16:26:02.170" v="1034"/>
        <pc:sldMkLst>
          <pc:docMk/>
          <pc:sldMk cId="3171104529" sldId="319"/>
        </pc:sldMkLst>
      </pc:sldChg>
      <pc:sldChg chg="modSp">
        <pc:chgData name="Katya A. Shackelford" userId="S::katyals@uw.edu::ffb6bfa2-ce5e-4e2c-b10a-53b5b8d493f7" providerId="AD" clId="Web-{A4A1733C-70A9-2D7D-3057-6CF102F8D1F6}" dt="2020-01-08T16:27:23.889" v="1088" actId="20577"/>
        <pc:sldMkLst>
          <pc:docMk/>
          <pc:sldMk cId="1188396078" sldId="322"/>
        </pc:sldMkLst>
        <pc:spChg chg="mod">
          <ac:chgData name="Katya A. Shackelford" userId="S::katyals@uw.edu::ffb6bfa2-ce5e-4e2c-b10a-53b5b8d493f7" providerId="AD" clId="Web-{A4A1733C-70A9-2D7D-3057-6CF102F8D1F6}" dt="2020-01-08T16:27:23.889" v="1088" actId="20577"/>
          <ac:spMkLst>
            <pc:docMk/>
            <pc:sldMk cId="1188396078" sldId="322"/>
            <ac:spMk id="3" creationId="{00000000-0000-0000-0000-000000000000}"/>
          </ac:spMkLst>
        </pc:spChg>
      </pc:sldChg>
      <pc:sldChg chg="modSp modNotes">
        <pc:chgData name="Katya A. Shackelford" userId="S::katyals@uw.edu::ffb6bfa2-ce5e-4e2c-b10a-53b5b8d493f7" providerId="AD" clId="Web-{A4A1733C-70A9-2D7D-3057-6CF102F8D1F6}" dt="2020-01-08T16:21:13.090" v="815"/>
        <pc:sldMkLst>
          <pc:docMk/>
          <pc:sldMk cId="1108048271" sldId="326"/>
        </pc:sldMkLst>
        <pc:spChg chg="mod">
          <ac:chgData name="Katya A. Shackelford" userId="S::katyals@uw.edu::ffb6bfa2-ce5e-4e2c-b10a-53b5b8d493f7" providerId="AD" clId="Web-{A4A1733C-70A9-2D7D-3057-6CF102F8D1F6}" dt="2020-01-08T16:20:10.902" v="743" actId="20577"/>
          <ac:spMkLst>
            <pc:docMk/>
            <pc:sldMk cId="1108048271" sldId="326"/>
            <ac:spMk id="3" creationId="{00000000-0000-0000-0000-000000000000}"/>
          </ac:spMkLst>
        </pc:spChg>
      </pc:sldChg>
      <pc:sldChg chg="modSp new del">
        <pc:chgData name="Katya A. Shackelford" userId="S::katyals@uw.edu::ffb6bfa2-ce5e-4e2c-b10a-53b5b8d493f7" providerId="AD" clId="Web-{A4A1733C-70A9-2D7D-3057-6CF102F8D1F6}" dt="2020-01-08T16:11:26.742" v="499"/>
        <pc:sldMkLst>
          <pc:docMk/>
          <pc:sldMk cId="7577112" sldId="327"/>
        </pc:sldMkLst>
        <pc:spChg chg="mod">
          <ac:chgData name="Katya A. Shackelford" userId="S::katyals@uw.edu::ffb6bfa2-ce5e-4e2c-b10a-53b5b8d493f7" providerId="AD" clId="Web-{A4A1733C-70A9-2D7D-3057-6CF102F8D1F6}" dt="2020-01-08T16:06:37.177" v="128" actId="20577"/>
          <ac:spMkLst>
            <pc:docMk/>
            <pc:sldMk cId="7577112" sldId="327"/>
            <ac:spMk id="2" creationId="{5774C8F3-0B42-4377-8F42-98E188BFFF67}"/>
          </ac:spMkLst>
        </pc:spChg>
        <pc:spChg chg="mod">
          <ac:chgData name="Katya A. Shackelford" userId="S::katyals@uw.edu::ffb6bfa2-ce5e-4e2c-b10a-53b5b8d493f7" providerId="AD" clId="Web-{A4A1733C-70A9-2D7D-3057-6CF102F8D1F6}" dt="2020-01-08T16:11:00.132" v="495" actId="20577"/>
          <ac:spMkLst>
            <pc:docMk/>
            <pc:sldMk cId="7577112" sldId="327"/>
            <ac:spMk id="3" creationId="{0EF1B58B-6BB1-44C0-84C9-ACBB8EF10F05}"/>
          </ac:spMkLst>
        </pc:spChg>
      </pc:sldChg>
      <pc:sldChg chg="add replId">
        <pc:chgData name="Katya A. Shackelford" userId="S::katyals@uw.edu::ffb6bfa2-ce5e-4e2c-b10a-53b5b8d493f7" providerId="AD" clId="Web-{A4A1733C-70A9-2D7D-3057-6CF102F8D1F6}" dt="2020-01-08T16:13:33.446" v="528"/>
        <pc:sldMkLst>
          <pc:docMk/>
          <pc:sldMk cId="1114349941" sldId="327"/>
        </pc:sldMkLst>
      </pc:sldChg>
      <pc:sldChg chg="modSp new ord">
        <pc:chgData name="Katya A. Shackelford" userId="S::katyals@uw.edu::ffb6bfa2-ce5e-4e2c-b10a-53b5b8d493f7" providerId="AD" clId="Web-{A4A1733C-70A9-2D7D-3057-6CF102F8D1F6}" dt="2020-01-08T16:21:34.262" v="844" actId="20577"/>
        <pc:sldMkLst>
          <pc:docMk/>
          <pc:sldMk cId="4071116320" sldId="328"/>
        </pc:sldMkLst>
        <pc:spChg chg="mod">
          <ac:chgData name="Katya A. Shackelford" userId="S::katyals@uw.edu::ffb6bfa2-ce5e-4e2c-b10a-53b5b8d493f7" providerId="AD" clId="Web-{A4A1733C-70A9-2D7D-3057-6CF102F8D1F6}" dt="2020-01-08T16:21:33.465" v="842" actId="20577"/>
          <ac:spMkLst>
            <pc:docMk/>
            <pc:sldMk cId="4071116320" sldId="328"/>
            <ac:spMk id="2" creationId="{7CC0AB99-1723-4288-B3E5-F14CF699EF99}"/>
          </ac:spMkLst>
        </pc:spChg>
        <pc:spChg chg="mod">
          <ac:chgData name="Katya A. Shackelford" userId="S::katyals@uw.edu::ffb6bfa2-ce5e-4e2c-b10a-53b5b8d493f7" providerId="AD" clId="Web-{A4A1733C-70A9-2D7D-3057-6CF102F8D1F6}" dt="2020-01-08T16:21:34.262" v="844" actId="20577"/>
          <ac:spMkLst>
            <pc:docMk/>
            <pc:sldMk cId="4071116320" sldId="328"/>
            <ac:spMk id="3" creationId="{C9E7F2BD-663C-465E-98D2-498ED094AB32}"/>
          </ac:spMkLst>
        </pc:spChg>
      </pc:sldChg>
      <pc:sldChg chg="modSp new ord">
        <pc:chgData name="Katya A. Shackelford" userId="S::katyals@uw.edu::ffb6bfa2-ce5e-4e2c-b10a-53b5b8d493f7" providerId="AD" clId="Web-{A4A1733C-70A9-2D7D-3057-6CF102F8D1F6}" dt="2020-01-08T16:22:03.371" v="875" actId="20577"/>
        <pc:sldMkLst>
          <pc:docMk/>
          <pc:sldMk cId="1117540708" sldId="329"/>
        </pc:sldMkLst>
        <pc:spChg chg="mod">
          <ac:chgData name="Katya A. Shackelford" userId="S::katyals@uw.edu::ffb6bfa2-ce5e-4e2c-b10a-53b5b8d493f7" providerId="AD" clId="Web-{A4A1733C-70A9-2D7D-3057-6CF102F8D1F6}" dt="2020-01-08T16:22:03.371" v="875" actId="20577"/>
          <ac:spMkLst>
            <pc:docMk/>
            <pc:sldMk cId="1117540708" sldId="329"/>
            <ac:spMk id="2" creationId="{B7992543-E26E-42E9-AD89-1425F617B06E}"/>
          </ac:spMkLst>
        </pc:spChg>
      </pc:sldChg>
      <pc:sldChg chg="modSp new">
        <pc:chgData name="Katya A. Shackelford" userId="S::katyals@uw.edu::ffb6bfa2-ce5e-4e2c-b10a-53b5b8d493f7" providerId="AD" clId="Web-{A4A1733C-70A9-2D7D-3057-6CF102F8D1F6}" dt="2020-01-08T16:22:57.528" v="892" actId="20577"/>
        <pc:sldMkLst>
          <pc:docMk/>
          <pc:sldMk cId="3565196822" sldId="330"/>
        </pc:sldMkLst>
        <pc:spChg chg="mod">
          <ac:chgData name="Katya A. Shackelford" userId="S::katyals@uw.edu::ffb6bfa2-ce5e-4e2c-b10a-53b5b8d493f7" providerId="AD" clId="Web-{A4A1733C-70A9-2D7D-3057-6CF102F8D1F6}" dt="2020-01-08T16:22:51.872" v="888" actId="20577"/>
          <ac:spMkLst>
            <pc:docMk/>
            <pc:sldMk cId="3565196822" sldId="330"/>
            <ac:spMk id="2" creationId="{4A42A1C0-62C9-4126-9407-2278B806A714}"/>
          </ac:spMkLst>
        </pc:spChg>
        <pc:spChg chg="mod">
          <ac:chgData name="Katya A. Shackelford" userId="S::katyals@uw.edu::ffb6bfa2-ce5e-4e2c-b10a-53b5b8d493f7" providerId="AD" clId="Web-{A4A1733C-70A9-2D7D-3057-6CF102F8D1F6}" dt="2020-01-08T16:22:57.528" v="892" actId="20577"/>
          <ac:spMkLst>
            <pc:docMk/>
            <pc:sldMk cId="3565196822" sldId="330"/>
            <ac:spMk id="3" creationId="{D0B8B03B-8AA3-4B7D-ACB3-7273C4E47C18}"/>
          </ac:spMkLst>
        </pc:spChg>
      </pc:sldChg>
      <pc:sldChg chg="modSp new">
        <pc:chgData name="Katya A. Shackelford" userId="S::katyals@uw.edu::ffb6bfa2-ce5e-4e2c-b10a-53b5b8d493f7" providerId="AD" clId="Web-{A4A1733C-70A9-2D7D-3057-6CF102F8D1F6}" dt="2020-01-08T16:27:33.608" v="1124" actId="20577"/>
        <pc:sldMkLst>
          <pc:docMk/>
          <pc:sldMk cId="3943875522" sldId="331"/>
        </pc:sldMkLst>
        <pc:spChg chg="mod">
          <ac:chgData name="Katya A. Shackelford" userId="S::katyals@uw.edu::ffb6bfa2-ce5e-4e2c-b10a-53b5b8d493f7" providerId="AD" clId="Web-{A4A1733C-70A9-2D7D-3057-6CF102F8D1F6}" dt="2020-01-08T16:27:33.608" v="1124" actId="20577"/>
          <ac:spMkLst>
            <pc:docMk/>
            <pc:sldMk cId="3943875522" sldId="331"/>
            <ac:spMk id="2" creationId="{D58DE776-5222-4638-813C-8DAA455443E9}"/>
          </ac:spMkLst>
        </pc:spChg>
        <pc:spChg chg="mod">
          <ac:chgData name="Katya A. Shackelford" userId="S::katyals@uw.edu::ffb6bfa2-ce5e-4e2c-b10a-53b5b8d493f7" providerId="AD" clId="Web-{A4A1733C-70A9-2D7D-3057-6CF102F8D1F6}" dt="2020-01-08T16:27:27.296" v="1091" actId="20577"/>
          <ac:spMkLst>
            <pc:docMk/>
            <pc:sldMk cId="3943875522" sldId="331"/>
            <ac:spMk id="3" creationId="{774E6D9A-FBB6-44AA-A538-4454A7F3C669}"/>
          </ac:spMkLst>
        </pc:spChg>
      </pc:sldChg>
    </pc:docChg>
  </pc:docChgLst>
  <pc:docChgLst>
    <pc:chgData name="Katya A. Shackelford" userId="S::katyals@uw.edu::ffb6bfa2-ce5e-4e2c-b10a-53b5b8d493f7" providerId="AD" clId="Web-{8ABC8687-7834-B9B3-C56A-854C78DF75A7}"/>
    <pc:docChg chg="addSld delSld modSld sldOrd">
      <pc:chgData name="Katya A. Shackelford" userId="S::katyals@uw.edu::ffb6bfa2-ce5e-4e2c-b10a-53b5b8d493f7" providerId="AD" clId="Web-{8ABC8687-7834-B9B3-C56A-854C78DF75A7}" dt="2020-01-05T00:47:05.831" v="1137"/>
      <pc:docMkLst>
        <pc:docMk/>
      </pc:docMkLst>
      <pc:sldChg chg="modSp">
        <pc:chgData name="Katya A. Shackelford" userId="S::katyals@uw.edu::ffb6bfa2-ce5e-4e2c-b10a-53b5b8d493f7" providerId="AD" clId="Web-{8ABC8687-7834-B9B3-C56A-854C78DF75A7}" dt="2020-01-05T00:41:11.361" v="928" actId="20577"/>
        <pc:sldMkLst>
          <pc:docMk/>
          <pc:sldMk cId="0" sldId="262"/>
        </pc:sldMkLst>
        <pc:spChg chg="mod">
          <ac:chgData name="Katya A. Shackelford" userId="S::katyals@uw.edu::ffb6bfa2-ce5e-4e2c-b10a-53b5b8d493f7" providerId="AD" clId="Web-{8ABC8687-7834-B9B3-C56A-854C78DF75A7}" dt="2020-01-05T00:41:11.361" v="928" actId="20577"/>
          <ac:spMkLst>
            <pc:docMk/>
            <pc:sldMk cId="0" sldId="262"/>
            <ac:spMk id="4098" creationId="{00000000-0000-0000-0000-000000000000}"/>
          </ac:spMkLst>
        </pc:spChg>
        <pc:spChg chg="mod">
          <ac:chgData name="Katya A. Shackelford" userId="S::katyals@uw.edu::ffb6bfa2-ce5e-4e2c-b10a-53b5b8d493f7" providerId="AD" clId="Web-{8ABC8687-7834-B9B3-C56A-854C78DF75A7}" dt="2020-01-05T00:40:48.017" v="916" actId="20577"/>
          <ac:spMkLst>
            <pc:docMk/>
            <pc:sldMk cId="0" sldId="262"/>
            <ac:spMk id="4100" creationId="{00000000-0000-0000-0000-000000000000}"/>
          </ac:spMkLst>
        </pc:spChg>
      </pc:sldChg>
      <pc:sldChg chg="modSp">
        <pc:chgData name="Katya A. Shackelford" userId="S::katyals@uw.edu::ffb6bfa2-ce5e-4e2c-b10a-53b5b8d493f7" providerId="AD" clId="Web-{8ABC8687-7834-B9B3-C56A-854C78DF75A7}" dt="2020-01-05T00:30:47.441" v="767" actId="20577"/>
        <pc:sldMkLst>
          <pc:docMk/>
          <pc:sldMk cId="2681696229" sldId="268"/>
        </pc:sldMkLst>
        <pc:spChg chg="mod">
          <ac:chgData name="Katya A. Shackelford" userId="S::katyals@uw.edu::ffb6bfa2-ce5e-4e2c-b10a-53b5b8d493f7" providerId="AD" clId="Web-{8ABC8687-7834-B9B3-C56A-854C78DF75A7}" dt="2020-01-05T00:30:47.441" v="767" actId="20577"/>
          <ac:spMkLst>
            <pc:docMk/>
            <pc:sldMk cId="2681696229" sldId="268"/>
            <ac:spMk id="3" creationId="{A7D7A9DD-A4DB-4F01-9AE0-40BF7E1279B9}"/>
          </ac:spMkLst>
        </pc:spChg>
      </pc:sldChg>
      <pc:sldChg chg="modSp ord">
        <pc:chgData name="Katya A. Shackelford" userId="S::katyals@uw.edu::ffb6bfa2-ce5e-4e2c-b10a-53b5b8d493f7" providerId="AD" clId="Web-{8ABC8687-7834-B9B3-C56A-854C78DF75A7}" dt="2020-01-05T00:41:49.626" v="933" actId="20577"/>
        <pc:sldMkLst>
          <pc:docMk/>
          <pc:sldMk cId="871649033" sldId="269"/>
        </pc:sldMkLst>
        <pc:spChg chg="mod">
          <ac:chgData name="Katya A. Shackelford" userId="S::katyals@uw.edu::ffb6bfa2-ce5e-4e2c-b10a-53b5b8d493f7" providerId="AD" clId="Web-{8ABC8687-7834-B9B3-C56A-854C78DF75A7}" dt="2020-01-05T00:41:49.626" v="933" actId="20577"/>
          <ac:spMkLst>
            <pc:docMk/>
            <pc:sldMk cId="871649033" sldId="269"/>
            <ac:spMk id="3" creationId="{34EBF310-CAB2-49DE-B989-693AE78B330B}"/>
          </ac:spMkLst>
        </pc:spChg>
      </pc:sldChg>
      <pc:sldChg chg="modSp">
        <pc:chgData name="Katya A. Shackelford" userId="S::katyals@uw.edu::ffb6bfa2-ce5e-4e2c-b10a-53b5b8d493f7" providerId="AD" clId="Web-{8ABC8687-7834-B9B3-C56A-854C78DF75A7}" dt="2020-01-05T00:42:07.064" v="941" actId="20577"/>
        <pc:sldMkLst>
          <pc:docMk/>
          <pc:sldMk cId="3421088989" sldId="270"/>
        </pc:sldMkLst>
        <pc:spChg chg="mod">
          <ac:chgData name="Katya A. Shackelford" userId="S::katyals@uw.edu::ffb6bfa2-ce5e-4e2c-b10a-53b5b8d493f7" providerId="AD" clId="Web-{8ABC8687-7834-B9B3-C56A-854C78DF75A7}" dt="2020-01-05T00:30:31.941" v="758" actId="20577"/>
          <ac:spMkLst>
            <pc:docMk/>
            <pc:sldMk cId="3421088989" sldId="270"/>
            <ac:spMk id="2" creationId="{8A2755BB-0C04-4B40-B928-9ADB72E46FB8}"/>
          </ac:spMkLst>
        </pc:spChg>
        <pc:spChg chg="mod">
          <ac:chgData name="Katya A. Shackelford" userId="S::katyals@uw.edu::ffb6bfa2-ce5e-4e2c-b10a-53b5b8d493f7" providerId="AD" clId="Web-{8ABC8687-7834-B9B3-C56A-854C78DF75A7}" dt="2020-01-05T00:42:07.064" v="941" actId="20577"/>
          <ac:spMkLst>
            <pc:docMk/>
            <pc:sldMk cId="3421088989" sldId="270"/>
            <ac:spMk id="3" creationId="{24011D95-70A0-454C-9D51-35D1164F7AEE}"/>
          </ac:spMkLst>
        </pc:spChg>
      </pc:sldChg>
      <pc:sldChg chg="new del">
        <pc:chgData name="Katya A. Shackelford" userId="S::katyals@uw.edu::ffb6bfa2-ce5e-4e2c-b10a-53b5b8d493f7" providerId="AD" clId="Web-{8ABC8687-7834-B9B3-C56A-854C78DF75A7}" dt="2020-01-05T00:17:27.499" v="79"/>
        <pc:sldMkLst>
          <pc:docMk/>
          <pc:sldMk cId="1513450801" sldId="271"/>
        </pc:sldMkLst>
      </pc:sldChg>
      <pc:sldChg chg="new del">
        <pc:chgData name="Katya A. Shackelford" userId="S::katyals@uw.edu::ffb6bfa2-ce5e-4e2c-b10a-53b5b8d493f7" providerId="AD" clId="Web-{8ABC8687-7834-B9B3-C56A-854C78DF75A7}" dt="2020-01-05T00:29:25.268" v="723"/>
        <pc:sldMkLst>
          <pc:docMk/>
          <pc:sldMk cId="2795114366" sldId="271"/>
        </pc:sldMkLst>
      </pc:sldChg>
      <pc:sldChg chg="modSp add replId">
        <pc:chgData name="Katya A. Shackelford" userId="S::katyals@uw.edu::ffb6bfa2-ce5e-4e2c-b10a-53b5b8d493f7" providerId="AD" clId="Web-{8ABC8687-7834-B9B3-C56A-854C78DF75A7}" dt="2020-01-05T00:30:41.175" v="761" actId="20577"/>
        <pc:sldMkLst>
          <pc:docMk/>
          <pc:sldMk cId="2645037380" sldId="272"/>
        </pc:sldMkLst>
        <pc:spChg chg="mod">
          <ac:chgData name="Katya A. Shackelford" userId="S::katyals@uw.edu::ffb6bfa2-ce5e-4e2c-b10a-53b5b8d493f7" providerId="AD" clId="Web-{8ABC8687-7834-B9B3-C56A-854C78DF75A7}" dt="2020-01-05T00:30:41.175" v="761" actId="20577"/>
          <ac:spMkLst>
            <pc:docMk/>
            <pc:sldMk cId="2645037380" sldId="272"/>
            <ac:spMk id="3" creationId="{A7D7A9DD-A4DB-4F01-9AE0-40BF7E1279B9}"/>
          </ac:spMkLst>
        </pc:spChg>
      </pc:sldChg>
      <pc:sldChg chg="modSp new">
        <pc:chgData name="Katya A. Shackelford" userId="S::katyals@uw.edu::ffb6bfa2-ce5e-4e2c-b10a-53b5b8d493f7" providerId="AD" clId="Web-{8ABC8687-7834-B9B3-C56A-854C78DF75A7}" dt="2020-01-05T00:45:59.299" v="1114" actId="20577"/>
        <pc:sldMkLst>
          <pc:docMk/>
          <pc:sldMk cId="3439267920" sldId="273"/>
        </pc:sldMkLst>
        <pc:spChg chg="mod">
          <ac:chgData name="Katya A. Shackelford" userId="S::katyals@uw.edu::ffb6bfa2-ce5e-4e2c-b10a-53b5b8d493f7" providerId="AD" clId="Web-{8ABC8687-7834-B9B3-C56A-854C78DF75A7}" dt="2020-01-05T00:34:52.946" v="912" actId="20577"/>
          <ac:spMkLst>
            <pc:docMk/>
            <pc:sldMk cId="3439267920" sldId="273"/>
            <ac:spMk id="2" creationId="{4348BFB3-83A1-469B-AF7C-FAC4ECA60555}"/>
          </ac:spMkLst>
        </pc:spChg>
        <pc:spChg chg="mod">
          <ac:chgData name="Katya A. Shackelford" userId="S::katyals@uw.edu::ffb6bfa2-ce5e-4e2c-b10a-53b5b8d493f7" providerId="AD" clId="Web-{8ABC8687-7834-B9B3-C56A-854C78DF75A7}" dt="2020-01-05T00:45:59.299" v="1114" actId="20577"/>
          <ac:spMkLst>
            <pc:docMk/>
            <pc:sldMk cId="3439267920" sldId="273"/>
            <ac:spMk id="3" creationId="{09665486-9CD5-4D99-9246-6875C2E02C23}"/>
          </ac:spMkLst>
        </pc:spChg>
      </pc:sldChg>
      <pc:sldChg chg="modSp new">
        <pc:chgData name="Katya A. Shackelford" userId="S::katyals@uw.edu::ffb6bfa2-ce5e-4e2c-b10a-53b5b8d493f7" providerId="AD" clId="Web-{8ABC8687-7834-B9B3-C56A-854C78DF75A7}" dt="2020-01-05T00:46:17.034" v="1118" actId="20577"/>
        <pc:sldMkLst>
          <pc:docMk/>
          <pc:sldMk cId="1284188701" sldId="274"/>
        </pc:sldMkLst>
        <pc:spChg chg="mod">
          <ac:chgData name="Katya A. Shackelford" userId="S::katyals@uw.edu::ffb6bfa2-ce5e-4e2c-b10a-53b5b8d493f7" providerId="AD" clId="Web-{8ABC8687-7834-B9B3-C56A-854C78DF75A7}" dt="2020-01-05T00:32:19.898" v="831" actId="20577"/>
          <ac:spMkLst>
            <pc:docMk/>
            <pc:sldMk cId="1284188701" sldId="274"/>
            <ac:spMk id="2" creationId="{F326A25B-D85E-425A-B8C6-1FBB7CDBC447}"/>
          </ac:spMkLst>
        </pc:spChg>
        <pc:spChg chg="mod">
          <ac:chgData name="Katya A. Shackelford" userId="S::katyals@uw.edu::ffb6bfa2-ce5e-4e2c-b10a-53b5b8d493f7" providerId="AD" clId="Web-{8ABC8687-7834-B9B3-C56A-854C78DF75A7}" dt="2020-01-05T00:46:17.034" v="1118" actId="20577"/>
          <ac:spMkLst>
            <pc:docMk/>
            <pc:sldMk cId="1284188701" sldId="274"/>
            <ac:spMk id="3" creationId="{4F58D40C-D371-47F8-879D-035867A22A54}"/>
          </ac:spMkLst>
        </pc:spChg>
      </pc:sldChg>
      <pc:sldChg chg="new">
        <pc:chgData name="Katya A. Shackelford" userId="S::katyals@uw.edu::ffb6bfa2-ce5e-4e2c-b10a-53b5b8d493f7" providerId="AD" clId="Web-{8ABC8687-7834-B9B3-C56A-854C78DF75A7}" dt="2020-01-05T00:46:22.831" v="1119"/>
        <pc:sldMkLst>
          <pc:docMk/>
          <pc:sldMk cId="3822257611" sldId="275"/>
        </pc:sldMkLst>
      </pc:sldChg>
      <pc:sldChg chg="new">
        <pc:chgData name="Katya A. Shackelford" userId="S::katyals@uw.edu::ffb6bfa2-ce5e-4e2c-b10a-53b5b8d493f7" providerId="AD" clId="Web-{8ABC8687-7834-B9B3-C56A-854C78DF75A7}" dt="2020-01-05T00:46:26.503" v="1120"/>
        <pc:sldMkLst>
          <pc:docMk/>
          <pc:sldMk cId="2148057605" sldId="276"/>
        </pc:sldMkLst>
      </pc:sldChg>
      <pc:sldChg chg="modSp new del ord">
        <pc:chgData name="Katya A. Shackelford" userId="S::katyals@uw.edu::ffb6bfa2-ce5e-4e2c-b10a-53b5b8d493f7" providerId="AD" clId="Web-{8ABC8687-7834-B9B3-C56A-854C78DF75A7}" dt="2020-01-05T00:47:05.831" v="1137"/>
        <pc:sldMkLst>
          <pc:docMk/>
          <pc:sldMk cId="4190629819" sldId="277"/>
        </pc:sldMkLst>
        <pc:spChg chg="mod">
          <ac:chgData name="Katya A. Shackelford" userId="S::katyals@uw.edu::ffb6bfa2-ce5e-4e2c-b10a-53b5b8d493f7" providerId="AD" clId="Web-{8ABC8687-7834-B9B3-C56A-854C78DF75A7}" dt="2020-01-05T00:47:05.737" v="1135" actId="20577"/>
          <ac:spMkLst>
            <pc:docMk/>
            <pc:sldMk cId="4190629819" sldId="277"/>
            <ac:spMk id="2" creationId="{623DAF01-74BD-4195-B5B9-7D5F153170AB}"/>
          </ac:spMkLst>
        </pc:spChg>
      </pc:sldChg>
    </pc:docChg>
  </pc:docChgLst>
  <pc:docChgLst>
    <pc:chgData name="Caitlyn Steiner" userId="S::csteiner@uw.edu::43e9e07c-5c9a-49f7-a226-c5a3a649e5e6" providerId="AD" clId="Web-{E0F63C3B-F043-58CA-C222-8D77A586F454}"/>
    <pc:docChg chg="addSld modSld">
      <pc:chgData name="Caitlyn Steiner" userId="S::csteiner@uw.edu::43e9e07c-5c9a-49f7-a226-c5a3a649e5e6" providerId="AD" clId="Web-{E0F63C3B-F043-58CA-C222-8D77A586F454}" dt="2019-12-27T00:53:41.444" v="205"/>
      <pc:docMkLst>
        <pc:docMk/>
      </pc:docMkLst>
      <pc:sldChg chg="addCm modCm">
        <pc:chgData name="Caitlyn Steiner" userId="S::csteiner@uw.edu::43e9e07c-5c9a-49f7-a226-c5a3a649e5e6" providerId="AD" clId="Web-{E0F63C3B-F043-58CA-C222-8D77A586F454}" dt="2019-12-27T00:32:24.983" v="3"/>
        <pc:sldMkLst>
          <pc:docMk/>
          <pc:sldMk cId="0" sldId="264"/>
        </pc:sldMkLst>
      </pc:sldChg>
      <pc:sldChg chg="addCm delCm">
        <pc:chgData name="Caitlyn Steiner" userId="S::csteiner@uw.edu::43e9e07c-5c9a-49f7-a226-c5a3a649e5e6" providerId="AD" clId="Web-{E0F63C3B-F043-58CA-C222-8D77A586F454}" dt="2019-12-27T00:53:41.444" v="205"/>
        <pc:sldMkLst>
          <pc:docMk/>
          <pc:sldMk cId="613960832" sldId="265"/>
        </pc:sldMkLst>
      </pc:sldChg>
      <pc:sldChg chg="addCm">
        <pc:chgData name="Caitlyn Steiner" userId="S::csteiner@uw.edu::43e9e07c-5c9a-49f7-a226-c5a3a649e5e6" providerId="AD" clId="Web-{E0F63C3B-F043-58CA-C222-8D77A586F454}" dt="2019-12-27T00:37:38.422" v="5"/>
        <pc:sldMkLst>
          <pc:docMk/>
          <pc:sldMk cId="1261149576" sldId="266"/>
        </pc:sldMkLst>
      </pc:sldChg>
      <pc:sldChg chg="modSp new">
        <pc:chgData name="Caitlyn Steiner" userId="S::csteiner@uw.edu::43e9e07c-5c9a-49f7-a226-c5a3a649e5e6" providerId="AD" clId="Web-{E0F63C3B-F043-58CA-C222-8D77A586F454}" dt="2019-12-27T00:51:33.678" v="203" actId="20577"/>
        <pc:sldMkLst>
          <pc:docMk/>
          <pc:sldMk cId="3001477222" sldId="267"/>
        </pc:sldMkLst>
        <pc:spChg chg="mod">
          <ac:chgData name="Caitlyn Steiner" userId="S::csteiner@uw.edu::43e9e07c-5c9a-49f7-a226-c5a3a649e5e6" providerId="AD" clId="Web-{E0F63C3B-F043-58CA-C222-8D77A586F454}" dt="2019-12-27T00:47:51.708" v="53" actId="20577"/>
          <ac:spMkLst>
            <pc:docMk/>
            <pc:sldMk cId="3001477222" sldId="267"/>
            <ac:spMk id="2" creationId="{879E64E6-E569-46DE-A96F-FF2FC6177C3B}"/>
          </ac:spMkLst>
        </pc:spChg>
        <pc:spChg chg="mod">
          <ac:chgData name="Caitlyn Steiner" userId="S::csteiner@uw.edu::43e9e07c-5c9a-49f7-a226-c5a3a649e5e6" providerId="AD" clId="Web-{E0F63C3B-F043-58CA-C222-8D77A586F454}" dt="2019-12-27T00:51:33.678" v="203" actId="20577"/>
          <ac:spMkLst>
            <pc:docMk/>
            <pc:sldMk cId="3001477222" sldId="267"/>
            <ac:spMk id="3" creationId="{C65CF770-12A0-41AB-9F4A-9E1CF71A395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F7F0950-DD71-48EC-948F-2D6829375BC3}" type="slidenum">
              <a:rPr lang="en-US" altLang="en-US"/>
              <a:pPr/>
              <a:t>‹#›</a:t>
            </a:fld>
            <a:endParaRPr lang="en-US" altLang="en-US"/>
          </a:p>
        </p:txBody>
      </p:sp>
    </p:spTree>
    <p:extLst>
      <p:ext uri="{BB962C8B-B14F-4D97-AF65-F5344CB8AC3E}">
        <p14:creationId xmlns:p14="http://schemas.microsoft.com/office/powerpoint/2010/main" val="384756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xfrm>
            <a:off x="381000" y="685800"/>
            <a:ext cx="6096000" cy="3429000"/>
          </a:xfrm>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itchFamily="34" charset="0"/>
              </a:defRPr>
            </a:lvl1pPr>
            <a:lvl2pPr marL="742950" indent="-285750">
              <a:spcBef>
                <a:spcPct val="30000"/>
              </a:spcBef>
              <a:defRPr sz="1200">
                <a:solidFill>
                  <a:schemeClr val="tx1"/>
                </a:solidFill>
                <a:latin typeface="Arial" pitchFamily="34" charset="0"/>
              </a:defRPr>
            </a:lvl2pPr>
            <a:lvl3pPr marL="1143000" indent="-228600">
              <a:spcBef>
                <a:spcPct val="30000"/>
              </a:spcBef>
              <a:defRPr sz="1200">
                <a:solidFill>
                  <a:schemeClr val="tx1"/>
                </a:solidFill>
                <a:latin typeface="Arial" pitchFamily="34" charset="0"/>
              </a:defRPr>
            </a:lvl3pPr>
            <a:lvl4pPr marL="1600200" indent="-228600">
              <a:spcBef>
                <a:spcPct val="30000"/>
              </a:spcBef>
              <a:defRPr sz="1200">
                <a:solidFill>
                  <a:schemeClr val="tx1"/>
                </a:solidFill>
                <a:latin typeface="Arial" pitchFamily="34" charset="0"/>
              </a:defRPr>
            </a:lvl4pPr>
            <a:lvl5pPr marL="2057400" indent="-22860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a:spcBef>
                <a:spcPct val="0"/>
              </a:spcBef>
            </a:pPr>
            <a:fld id="{407A12EE-3DAA-4326-A5B3-7EB1C5029C3E}" type="slidenum">
              <a:rPr lang="en-US" altLang="en-US"/>
              <a:pPr>
                <a:spcBef>
                  <a:spcPct val="0"/>
                </a:spcBef>
              </a:pPr>
              <a:t>1</a:t>
            </a:fld>
            <a:endParaRPr lang="en-US" altLang="en-US"/>
          </a:p>
        </p:txBody>
      </p:sp>
    </p:spTree>
    <p:extLst>
      <p:ext uri="{BB962C8B-B14F-4D97-AF65-F5344CB8AC3E}">
        <p14:creationId xmlns:p14="http://schemas.microsoft.com/office/powerpoint/2010/main" val="271943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18</a:t>
            </a:fld>
            <a:endParaRPr lang="en-US" altLang="en-US"/>
          </a:p>
        </p:txBody>
      </p:sp>
    </p:spTree>
    <p:extLst>
      <p:ext uri="{BB962C8B-B14F-4D97-AF65-F5344CB8AC3E}">
        <p14:creationId xmlns:p14="http://schemas.microsoft.com/office/powerpoint/2010/main" val="112251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40</a:t>
            </a:fld>
            <a:endParaRPr lang="en-US" altLang="en-US"/>
          </a:p>
        </p:txBody>
      </p:sp>
    </p:spTree>
    <p:extLst>
      <p:ext uri="{BB962C8B-B14F-4D97-AF65-F5344CB8AC3E}">
        <p14:creationId xmlns:p14="http://schemas.microsoft.com/office/powerpoint/2010/main" val="235010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F0950-DD71-48EC-948F-2D6829375BC3}" type="slidenum">
              <a:rPr lang="en-US" altLang="en-US" smtClean="0"/>
              <a:pPr/>
              <a:t>41</a:t>
            </a:fld>
            <a:endParaRPr lang="en-US" altLang="en-US"/>
          </a:p>
        </p:txBody>
      </p:sp>
    </p:spTree>
    <p:extLst>
      <p:ext uri="{BB962C8B-B14F-4D97-AF65-F5344CB8AC3E}">
        <p14:creationId xmlns:p14="http://schemas.microsoft.com/office/powerpoint/2010/main" val="270319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3CBF64-5C15-EF49-9B94-17918A8ED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8775" y="157656"/>
            <a:ext cx="1942147" cy="971073"/>
          </a:xfrm>
          <a:prstGeom prst="rect">
            <a:avLst/>
          </a:prstGeom>
        </p:spPr>
      </p:pic>
      <p:pic>
        <p:nvPicPr>
          <p:cNvPr id="8"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4167"/>
          <a:stretch/>
        </p:blipFill>
        <p:spPr bwMode="auto">
          <a:xfrm>
            <a:off x="1" y="4508131"/>
            <a:ext cx="9151963" cy="642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98" name="Rectangle 2"/>
          <p:cNvSpPr>
            <a:spLocks noGrp="1" noChangeArrowheads="1"/>
          </p:cNvSpPr>
          <p:nvPr>
            <p:ph type="ctrTitle"/>
          </p:nvPr>
        </p:nvSpPr>
        <p:spPr>
          <a:xfrm>
            <a:off x="358775" y="1701496"/>
            <a:ext cx="7772400" cy="615553"/>
          </a:xfrm>
        </p:spPr>
        <p:txBody>
          <a:bodyPr anchor="b"/>
          <a:lstStyle>
            <a:lvl1pPr>
              <a:defRPr sz="3400">
                <a:solidFill>
                  <a:schemeClr val="accent1"/>
                </a:solidFill>
              </a:defRPr>
            </a:lvl1pPr>
          </a:lstStyle>
          <a:p>
            <a:r>
              <a:rPr lang="en-US"/>
              <a:t>Click to edit Master title style</a:t>
            </a:r>
          </a:p>
        </p:txBody>
      </p:sp>
      <p:sp>
        <p:nvSpPr>
          <p:cNvPr id="6" name="Text Placeholder 5"/>
          <p:cNvSpPr>
            <a:spLocks noGrp="1"/>
          </p:cNvSpPr>
          <p:nvPr>
            <p:ph type="body" sz="quarter" idx="10"/>
          </p:nvPr>
        </p:nvSpPr>
        <p:spPr>
          <a:xfrm>
            <a:off x="363538" y="2736530"/>
            <a:ext cx="7789863" cy="323165"/>
          </a:xfrm>
        </p:spPr>
        <p:txBody>
          <a:bodyPr/>
          <a:lstStyle>
            <a:lvl1pPr>
              <a:buFontTx/>
              <a:buNone/>
              <a:defRPr sz="1800">
                <a:solidFill>
                  <a:schemeClr val="tx1"/>
                </a:solidFill>
              </a:defRPr>
            </a:lvl1pPr>
          </a:lstStyle>
          <a:p>
            <a:pPr lvl="0"/>
            <a:r>
              <a:rPr lang="en-US"/>
              <a:t>Click to edit Master text styles</a:t>
            </a:r>
          </a:p>
        </p:txBody>
      </p:sp>
      <p:cxnSp>
        <p:nvCxnSpPr>
          <p:cNvPr id="12" name="Straight Connector 11"/>
          <p:cNvCxnSpPr/>
          <p:nvPr userDrawn="1"/>
        </p:nvCxnSpPr>
        <p:spPr>
          <a:xfrm>
            <a:off x="457200" y="2520899"/>
            <a:ext cx="8229600" cy="0"/>
          </a:xfrm>
          <a:prstGeom prst="line">
            <a:avLst/>
          </a:prstGeom>
          <a:ln w="12700">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483078" y="4117997"/>
            <a:ext cx="2868422" cy="213943"/>
            <a:chOff x="457200" y="4117997"/>
            <a:chExt cx="2868422" cy="213943"/>
          </a:xfrm>
        </p:grpSpPr>
        <p:pic>
          <p:nvPicPr>
            <p:cNvPr id="14" name="Picture 13"/>
            <p:cNvPicPr>
              <a:picLocks noChangeAspect="1"/>
            </p:cNvPicPr>
            <p:nvPr userDrawn="1"/>
          </p:nvPicPr>
          <p:blipFill rotWithShape="1">
            <a:blip r:embed="rId4">
              <a:lum bright="-30000"/>
            </a:blip>
            <a:srcRect l="13858"/>
            <a:stretch/>
          </p:blipFill>
          <p:spPr>
            <a:xfrm>
              <a:off x="837644" y="4117998"/>
              <a:ext cx="2487978" cy="213942"/>
            </a:xfrm>
            <a:prstGeom prst="rect">
              <a:avLst/>
            </a:prstGeom>
          </p:spPr>
        </p:pic>
        <p:pic>
          <p:nvPicPr>
            <p:cNvPr id="15" name="Picture 14"/>
            <p:cNvPicPr>
              <a:picLocks noChangeAspect="1"/>
            </p:cNvPicPr>
            <p:nvPr userDrawn="1"/>
          </p:nvPicPr>
          <p:blipFill rotWithShape="1">
            <a:blip r:embed="rId4">
              <a:lum/>
            </a:blip>
            <a:srcRect r="87556"/>
            <a:stretch/>
          </p:blipFill>
          <p:spPr>
            <a:xfrm>
              <a:off x="457200" y="4117997"/>
              <a:ext cx="359411" cy="213942"/>
            </a:xfrm>
            <a:prstGeom prst="rect">
              <a:avLst/>
            </a:prstGeom>
          </p:spPr>
        </p:pic>
      </p:grpSp>
      <p:pic>
        <p:nvPicPr>
          <p:cNvPr id="16" name="Picture 58" descr="C:\Users\Sarah\Desktop\IHME_logo_rgb-01.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658191" y="4140684"/>
            <a:ext cx="3075857" cy="19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39169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column table with header">
    <p:spTree>
      <p:nvGrpSpPr>
        <p:cNvPr id="1" name=""/>
        <p:cNvGrpSpPr/>
        <p:nvPr/>
      </p:nvGrpSpPr>
      <p:grpSpPr>
        <a:xfrm>
          <a:off x="0" y="0"/>
          <a:ext cx="0" cy="0"/>
          <a:chOff x="0" y="0"/>
          <a:chExt cx="0" cy="0"/>
        </a:xfrm>
      </p:grpSpPr>
      <p:sp>
        <p:nvSpPr>
          <p:cNvPr id="3" name="Title 1"/>
          <p:cNvSpPr>
            <a:spLocks noGrp="1"/>
          </p:cNvSpPr>
          <p:nvPr>
            <p:ph type="title"/>
          </p:nvPr>
        </p:nvSpPr>
        <p:spPr>
          <a:xfrm>
            <a:off x="363538" y="177800"/>
            <a:ext cx="8229600"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a:t>Click to edit Master title style</a:t>
            </a:r>
          </a:p>
        </p:txBody>
      </p:sp>
      <p:sp>
        <p:nvSpPr>
          <p:cNvPr id="4" name="Text Placeholder 3"/>
          <p:cNvSpPr>
            <a:spLocks noGrp="1"/>
          </p:cNvSpPr>
          <p:nvPr>
            <p:ph type="body" sz="quarter" idx="10"/>
          </p:nvPr>
        </p:nvSpPr>
        <p:spPr>
          <a:xfrm>
            <a:off x="363538" y="1438275"/>
            <a:ext cx="2531035" cy="2977242"/>
          </a:xfrm>
          <a:noFill/>
        </p:spPr>
        <p:txBody>
          <a:bodyPr lIns="91440" tIns="91440" rIns="91440" bIns="91440">
            <a:noAutofit/>
          </a:bodyPr>
          <a:lstStyle>
            <a:lvl1pPr marL="0" indent="0">
              <a:lnSpc>
                <a:spcPct val="100000"/>
              </a:lnSpc>
              <a:spcBef>
                <a:spcPts val="0"/>
              </a:spcBef>
              <a:spcAft>
                <a:spcPts val="600"/>
              </a:spcAft>
              <a:buClr>
                <a:schemeClr val="accent1"/>
              </a:buClr>
              <a:buNone/>
              <a:defRPr sz="16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a:t>Click to edit Master text styles</a:t>
            </a:r>
          </a:p>
        </p:txBody>
      </p:sp>
      <p:cxnSp>
        <p:nvCxnSpPr>
          <p:cNvPr id="5" name="Straight Connector 4"/>
          <p:cNvCxnSpPr/>
          <p:nvPr/>
        </p:nvCxnSpPr>
        <p:spPr>
          <a:xfrm>
            <a:off x="457200" y="86472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363538" y="870334"/>
            <a:ext cx="2531035" cy="56589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a:t>Explanatory text</a:t>
            </a:r>
          </a:p>
        </p:txBody>
      </p:sp>
      <p:sp>
        <p:nvSpPr>
          <p:cNvPr id="14" name="Text Placeholder 3"/>
          <p:cNvSpPr>
            <a:spLocks noGrp="1"/>
          </p:cNvSpPr>
          <p:nvPr>
            <p:ph type="body" sz="quarter" idx="14"/>
          </p:nvPr>
        </p:nvSpPr>
        <p:spPr>
          <a:xfrm>
            <a:off x="3260273" y="1438275"/>
            <a:ext cx="2531035" cy="2977242"/>
          </a:xfrm>
          <a:noFill/>
        </p:spPr>
        <p:txBody>
          <a:bodyPr lIns="91440" tIns="91440" rIns="91440" bIns="91440">
            <a:noAutofit/>
          </a:bodyPr>
          <a:lstStyle>
            <a:lvl1pPr marL="0" indent="0">
              <a:lnSpc>
                <a:spcPct val="100000"/>
              </a:lnSpc>
              <a:spcBef>
                <a:spcPts val="0"/>
              </a:spcBef>
              <a:spcAft>
                <a:spcPts val="600"/>
              </a:spcAft>
              <a:buClr>
                <a:schemeClr val="accent1"/>
              </a:buClr>
              <a:buNone/>
              <a:defRPr sz="16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a:t>Click to edit Master text styles</a:t>
            </a:r>
          </a:p>
        </p:txBody>
      </p:sp>
      <p:sp>
        <p:nvSpPr>
          <p:cNvPr id="15" name="Text Placeholder 3"/>
          <p:cNvSpPr>
            <a:spLocks noGrp="1"/>
          </p:cNvSpPr>
          <p:nvPr>
            <p:ph type="body" sz="quarter" idx="15" hasCustomPrompt="1"/>
          </p:nvPr>
        </p:nvSpPr>
        <p:spPr>
          <a:xfrm>
            <a:off x="3260273" y="870334"/>
            <a:ext cx="2531035" cy="56589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a:t>Explanatory text</a:t>
            </a:r>
          </a:p>
        </p:txBody>
      </p:sp>
      <p:sp>
        <p:nvSpPr>
          <p:cNvPr id="16" name="Text Placeholder 3"/>
          <p:cNvSpPr>
            <a:spLocks noGrp="1"/>
          </p:cNvSpPr>
          <p:nvPr>
            <p:ph type="body" sz="quarter" idx="16"/>
          </p:nvPr>
        </p:nvSpPr>
        <p:spPr>
          <a:xfrm>
            <a:off x="6176754" y="1438275"/>
            <a:ext cx="2531035" cy="2977242"/>
          </a:xfrm>
          <a:noFill/>
        </p:spPr>
        <p:txBody>
          <a:bodyPr lIns="91440" tIns="91440" rIns="91440" bIns="91440">
            <a:noAutofit/>
          </a:bodyPr>
          <a:lstStyle>
            <a:lvl1pPr marL="0" indent="0">
              <a:lnSpc>
                <a:spcPct val="100000"/>
              </a:lnSpc>
              <a:spcBef>
                <a:spcPts val="0"/>
              </a:spcBef>
              <a:spcAft>
                <a:spcPts val="600"/>
              </a:spcAft>
              <a:buClr>
                <a:schemeClr val="accent1"/>
              </a:buClr>
              <a:buNone/>
              <a:defRPr sz="1600">
                <a:solidFill>
                  <a:schemeClr val="tx1"/>
                </a:solidFill>
              </a:defRPr>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a:t>Click to edit Master text styles</a:t>
            </a:r>
          </a:p>
        </p:txBody>
      </p:sp>
      <p:sp>
        <p:nvSpPr>
          <p:cNvPr id="17" name="Text Placeholder 3"/>
          <p:cNvSpPr>
            <a:spLocks noGrp="1"/>
          </p:cNvSpPr>
          <p:nvPr>
            <p:ph type="body" sz="quarter" idx="17" hasCustomPrompt="1"/>
          </p:nvPr>
        </p:nvSpPr>
        <p:spPr>
          <a:xfrm>
            <a:off x="6176754" y="870334"/>
            <a:ext cx="2531035" cy="565891"/>
          </a:xfrm>
        </p:spPr>
        <p:txBody>
          <a:bodyPr anchor="ctr" anchorCtr="0">
            <a:noAutofit/>
          </a:bodyPr>
          <a:lstStyle>
            <a:lvl1pPr marL="0" indent="0" algn="ctr">
              <a:lnSpc>
                <a:spcPct val="100000"/>
              </a:lnSpc>
              <a:spcBef>
                <a:spcPts val="72"/>
              </a:spcBef>
              <a:buClr>
                <a:schemeClr val="accent2"/>
              </a:buClr>
              <a:buNone/>
              <a:defRPr sz="1800" b="1"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a:t>Explanatory text</a:t>
            </a:r>
          </a:p>
        </p:txBody>
      </p:sp>
      <p:cxnSp>
        <p:nvCxnSpPr>
          <p:cNvPr id="18" name="Straight Connector 17"/>
          <p:cNvCxnSpPr/>
          <p:nvPr/>
        </p:nvCxnSpPr>
        <p:spPr>
          <a:xfrm>
            <a:off x="457200" y="1436224"/>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457200" y="86472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1436224"/>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a:off x="3076575" y="866776"/>
            <a:ext cx="0" cy="3548742"/>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984421" y="866776"/>
            <a:ext cx="0" cy="3548742"/>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5" name="Rectangle 6"/>
          <p:cNvSpPr>
            <a:spLocks noGrp="1" noChangeArrowheads="1"/>
          </p:cNvSpPr>
          <p:nvPr userDrawn="1">
            <p:ph type="sldNum" sz="quarter" idx="18"/>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3916059159"/>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p:nvPr>
        </p:nvSpPr>
        <p:spPr>
          <a:xfrm>
            <a:off x="364018" y="170815"/>
            <a:ext cx="8229600"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a:t>Click to edit Master title style</a:t>
            </a:r>
          </a:p>
        </p:txBody>
      </p:sp>
      <p:sp>
        <p:nvSpPr>
          <p:cNvPr id="5" name="Text Placeholder 3"/>
          <p:cNvSpPr>
            <a:spLocks noGrp="1"/>
          </p:cNvSpPr>
          <p:nvPr>
            <p:ph type="body" sz="quarter" idx="10"/>
          </p:nvPr>
        </p:nvSpPr>
        <p:spPr>
          <a:xfrm>
            <a:off x="363538" y="937700"/>
            <a:ext cx="2336800" cy="3492375"/>
          </a:xfrm>
        </p:spPr>
        <p:txBody>
          <a:bodyPr tIns="45720" rIns="91440" bIns="45720">
            <a:noAutofit/>
          </a:bodyPr>
          <a:lstStyle>
            <a:lvl1pPr marL="0" indent="0">
              <a:lnSpc>
                <a:spcPct val="100000"/>
              </a:lnSpc>
              <a:spcBef>
                <a:spcPts val="0"/>
              </a:spcBef>
              <a:spcAft>
                <a:spcPts val="600"/>
              </a:spcAft>
              <a:buClr>
                <a:schemeClr val="accent2"/>
              </a:buClr>
              <a:buNone/>
              <a:defRPr sz="16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a:t>Click to edit Master text styles</a:t>
            </a:r>
          </a:p>
        </p:txBody>
      </p:sp>
      <p:sp>
        <p:nvSpPr>
          <p:cNvPr id="8" name="Rectangle 6"/>
          <p:cNvSpPr>
            <a:spLocks noGrp="1" noChangeArrowheads="1"/>
          </p:cNvSpPr>
          <p:nvPr>
            <p:ph type="sldNum" sz="quarter" idx="11"/>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
        <p:nvSpPr>
          <p:cNvPr id="9" name="Picture Placeholder 8"/>
          <p:cNvSpPr>
            <a:spLocks noGrp="1"/>
          </p:cNvSpPr>
          <p:nvPr>
            <p:ph type="pic" sz="quarter" idx="12"/>
          </p:nvPr>
        </p:nvSpPr>
        <p:spPr>
          <a:xfrm>
            <a:off x="3200401" y="937699"/>
            <a:ext cx="5438775" cy="3500438"/>
          </a:xfrm>
        </p:spPr>
        <p:txBody>
          <a:bodyPr/>
          <a:lstStyle>
            <a:lvl1pPr marL="0" indent="0">
              <a:buNone/>
              <a:defRPr/>
            </a:lvl1pPr>
          </a:lstStyle>
          <a:p>
            <a:endParaRPr lang="en-US"/>
          </a:p>
        </p:txBody>
      </p:sp>
    </p:spTree>
    <p:extLst>
      <p:ext uri="{BB962C8B-B14F-4D97-AF65-F5344CB8AC3E}">
        <p14:creationId xmlns:p14="http://schemas.microsoft.com/office/powerpoint/2010/main" val="24212839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p:nvPr>
        </p:nvSpPr>
        <p:spPr>
          <a:xfrm>
            <a:off x="364603" y="177011"/>
            <a:ext cx="8229600"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a:t>Click to edit Master title style</a:t>
            </a:r>
          </a:p>
        </p:txBody>
      </p:sp>
      <p:sp>
        <p:nvSpPr>
          <p:cNvPr id="5" name="Text Placeholder 3"/>
          <p:cNvSpPr>
            <a:spLocks noGrp="1"/>
          </p:cNvSpPr>
          <p:nvPr>
            <p:ph type="body" sz="quarter" idx="10"/>
          </p:nvPr>
        </p:nvSpPr>
        <p:spPr>
          <a:xfrm>
            <a:off x="363538" y="3671393"/>
            <a:ext cx="8229600" cy="486725"/>
          </a:xfrm>
        </p:spPr>
        <p:txBody>
          <a:bodyPr tIns="45720" rIns="91440" bIns="45720">
            <a:noAutofit/>
          </a:bodyPr>
          <a:lstStyle>
            <a:lvl1pPr marL="0" indent="0">
              <a:lnSpc>
                <a:spcPct val="100000"/>
              </a:lnSpc>
              <a:spcBef>
                <a:spcPts val="0"/>
              </a:spcBef>
              <a:spcAft>
                <a:spcPts val="600"/>
              </a:spcAft>
              <a:buClr>
                <a:schemeClr val="accent2"/>
              </a:buClr>
              <a:buNone/>
              <a:defRPr sz="16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a:t>Click to edit Master text styles</a:t>
            </a:r>
          </a:p>
        </p:txBody>
      </p:sp>
      <p:sp>
        <p:nvSpPr>
          <p:cNvPr id="7" name="Slide Number Placeholder 6"/>
          <p:cNvSpPr>
            <a:spLocks noGrp="1" noChangeArrowheads="1"/>
          </p:cNvSpPr>
          <p:nvPr>
            <p:ph type="sldNum" sz="quarter" idx="11"/>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
        <p:nvSpPr>
          <p:cNvPr id="4" name="Picture Placeholder 3"/>
          <p:cNvSpPr>
            <a:spLocks noGrp="1"/>
          </p:cNvSpPr>
          <p:nvPr>
            <p:ph type="pic" sz="quarter" idx="12"/>
          </p:nvPr>
        </p:nvSpPr>
        <p:spPr>
          <a:xfrm>
            <a:off x="364603" y="910829"/>
            <a:ext cx="8234362" cy="2660061"/>
          </a:xfrm>
        </p:spPr>
        <p:txBody>
          <a:bodyPr/>
          <a:lstStyle>
            <a:lvl1pPr marL="0" indent="0">
              <a:buNone/>
              <a:defRPr/>
            </a:lvl1pPr>
          </a:lstStyle>
          <a:p>
            <a:endParaRPr lang="en-US"/>
          </a:p>
        </p:txBody>
      </p:sp>
    </p:spTree>
    <p:extLst>
      <p:ext uri="{BB962C8B-B14F-4D97-AF65-F5344CB8AC3E}">
        <p14:creationId xmlns:p14="http://schemas.microsoft.com/office/powerpoint/2010/main" val="6978253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4524375"/>
          </a:xfrm>
        </p:spPr>
        <p:txBody>
          <a:bodyPr anchor="t" anchorCtr="0">
            <a:normAutofit/>
          </a:bodyPr>
          <a:lstStyle>
            <a:lvl1pPr marL="0" indent="0">
              <a:buNone/>
              <a:defRPr sz="2200">
                <a:solidFill>
                  <a:schemeClr val="tx1"/>
                </a:solidFill>
              </a:defRPr>
            </a:lvl1pPr>
          </a:lstStyle>
          <a:p>
            <a:r>
              <a:rPr lang="en-US"/>
              <a:t>Click icon to add picture</a:t>
            </a:r>
          </a:p>
        </p:txBody>
      </p:sp>
      <p:sp>
        <p:nvSpPr>
          <p:cNvPr id="14" name="Title 1"/>
          <p:cNvSpPr>
            <a:spLocks noGrp="1"/>
          </p:cNvSpPr>
          <p:nvPr>
            <p:ph type="title"/>
          </p:nvPr>
        </p:nvSpPr>
        <p:spPr>
          <a:xfrm>
            <a:off x="363538" y="168552"/>
            <a:ext cx="8229600"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solidFill>
                  <a:schemeClr val="bg1"/>
                </a:solidFill>
              </a:defRPr>
            </a:lvl1pPr>
          </a:lstStyle>
          <a:p>
            <a:pPr lvl="0"/>
            <a:r>
              <a:rPr lang="en-US"/>
              <a:t>Click to edit Master title style</a:t>
            </a:r>
          </a:p>
        </p:txBody>
      </p:sp>
      <p:sp>
        <p:nvSpPr>
          <p:cNvPr id="15" name="Text Placeholder 3"/>
          <p:cNvSpPr>
            <a:spLocks noGrp="1"/>
          </p:cNvSpPr>
          <p:nvPr>
            <p:ph type="body" sz="quarter" idx="10" hasCustomPrompt="1"/>
          </p:nvPr>
        </p:nvSpPr>
        <p:spPr>
          <a:xfrm>
            <a:off x="363538" y="1779413"/>
            <a:ext cx="4120953" cy="2362706"/>
          </a:xfrm>
        </p:spPr>
        <p:txBody>
          <a:bodyPr lIns="91440" rIns="91440" anchor="t" anchorCtr="0">
            <a:noAutofit/>
          </a:bodyPr>
          <a:lstStyle>
            <a:lvl1pPr marL="0" indent="0">
              <a:lnSpc>
                <a:spcPct val="100000"/>
              </a:lnSpc>
              <a:spcBef>
                <a:spcPts val="72"/>
              </a:spcBef>
              <a:buClr>
                <a:schemeClr val="accent2"/>
              </a:buClr>
              <a:buNone/>
              <a:defRPr sz="1600">
                <a:solidFill>
                  <a:schemeClr val="bg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a:t>Text goes here</a:t>
            </a:r>
          </a:p>
        </p:txBody>
      </p:sp>
      <p:sp>
        <p:nvSpPr>
          <p:cNvPr id="5" name="Rectangle 6"/>
          <p:cNvSpPr>
            <a:spLocks noGrp="1" noChangeArrowheads="1"/>
          </p:cNvSpPr>
          <p:nvPr>
            <p:ph type="sldNum" sz="quarter" idx="13"/>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6932541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Image &amp; Caption">
    <p:spTree>
      <p:nvGrpSpPr>
        <p:cNvPr id="1" name=""/>
        <p:cNvGrpSpPr/>
        <p:nvPr/>
      </p:nvGrpSpPr>
      <p:grpSpPr>
        <a:xfrm>
          <a:off x="0" y="0"/>
          <a:ext cx="0" cy="0"/>
          <a:chOff x="0" y="0"/>
          <a:chExt cx="0" cy="0"/>
        </a:xfrm>
      </p:grpSpPr>
      <p:sp>
        <p:nvSpPr>
          <p:cNvPr id="3" name="Title 1"/>
          <p:cNvSpPr>
            <a:spLocks noGrp="1"/>
          </p:cNvSpPr>
          <p:nvPr>
            <p:ph type="title"/>
          </p:nvPr>
        </p:nvSpPr>
        <p:spPr>
          <a:xfrm>
            <a:off x="363538" y="168552"/>
            <a:ext cx="8229600"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a:t>Click to edit Master title style</a:t>
            </a:r>
          </a:p>
        </p:txBody>
      </p:sp>
      <p:sp>
        <p:nvSpPr>
          <p:cNvPr id="4" name="Picture Placeholder 21"/>
          <p:cNvSpPr>
            <a:spLocks noGrp="1"/>
          </p:cNvSpPr>
          <p:nvPr>
            <p:ph type="pic" sz="quarter" idx="12"/>
          </p:nvPr>
        </p:nvSpPr>
        <p:spPr>
          <a:xfrm>
            <a:off x="0" y="778999"/>
            <a:ext cx="9144000" cy="3687992"/>
          </a:xfrm>
        </p:spPr>
        <p:txBody>
          <a:bodyPr>
            <a:normAutofit/>
          </a:bodyPr>
          <a:lstStyle>
            <a:lvl1pPr marL="0" indent="0">
              <a:buNone/>
              <a:defRPr sz="2200">
                <a:solidFill>
                  <a:schemeClr val="tx1"/>
                </a:solidFill>
              </a:defRPr>
            </a:lvl1pPr>
          </a:lstStyle>
          <a:p>
            <a:r>
              <a:rPr lang="en-US"/>
              <a:t>Click icon to add picture</a:t>
            </a:r>
          </a:p>
        </p:txBody>
      </p:sp>
      <p:sp>
        <p:nvSpPr>
          <p:cNvPr id="6" name="Text Placeholder 3"/>
          <p:cNvSpPr>
            <a:spLocks noGrp="1"/>
          </p:cNvSpPr>
          <p:nvPr>
            <p:ph type="body" sz="quarter" idx="13" hasCustomPrompt="1"/>
          </p:nvPr>
        </p:nvSpPr>
        <p:spPr>
          <a:xfrm>
            <a:off x="457200" y="4481349"/>
            <a:ext cx="8229600" cy="661968"/>
          </a:xfrm>
        </p:spPr>
        <p:txBody>
          <a:bodyPr bIns="137160" anchor="ctr" anchorCtr="0">
            <a:noAutofit/>
          </a:bodyPr>
          <a:lstStyle>
            <a:lvl1pPr marL="0" indent="0" algn="ctr">
              <a:lnSpc>
                <a:spcPct val="100000"/>
              </a:lnSpc>
              <a:spcBef>
                <a:spcPts val="72"/>
              </a:spcBef>
              <a:buClr>
                <a:schemeClr val="accent2"/>
              </a:buClr>
              <a:buNone/>
              <a:defRPr sz="1600" b="0" i="0" baseline="0">
                <a:solidFill>
                  <a:schemeClr val="tx1"/>
                </a:solidFill>
              </a:defRPr>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a:t>Explanatory text</a:t>
            </a:r>
          </a:p>
        </p:txBody>
      </p:sp>
    </p:spTree>
    <p:extLst>
      <p:ext uri="{BB962C8B-B14F-4D97-AF65-F5344CB8AC3E}">
        <p14:creationId xmlns:p14="http://schemas.microsoft.com/office/powerpoint/2010/main" val="8346704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Image and Header">
    <p:spTree>
      <p:nvGrpSpPr>
        <p:cNvPr id="1" name=""/>
        <p:cNvGrpSpPr/>
        <p:nvPr/>
      </p:nvGrpSpPr>
      <p:grpSpPr>
        <a:xfrm>
          <a:off x="0" y="0"/>
          <a:ext cx="0" cy="0"/>
          <a:chOff x="0" y="0"/>
          <a:chExt cx="0" cy="0"/>
        </a:xfrm>
      </p:grpSpPr>
      <p:sp>
        <p:nvSpPr>
          <p:cNvPr id="3" name="Title 1"/>
          <p:cNvSpPr>
            <a:spLocks noGrp="1"/>
          </p:cNvSpPr>
          <p:nvPr>
            <p:ph type="title"/>
          </p:nvPr>
        </p:nvSpPr>
        <p:spPr>
          <a:xfrm>
            <a:off x="363538" y="170815"/>
            <a:ext cx="8229600" cy="55399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a:defRPr lang="en-US" dirty="0"/>
            </a:lvl1pPr>
          </a:lstStyle>
          <a:p>
            <a:pPr lvl="0"/>
            <a:r>
              <a:rPr lang="en-US"/>
              <a:t>Click to edit Master title style</a:t>
            </a:r>
          </a:p>
        </p:txBody>
      </p:sp>
      <p:sp>
        <p:nvSpPr>
          <p:cNvPr id="4" name="Picture Placeholder 21"/>
          <p:cNvSpPr>
            <a:spLocks noGrp="1"/>
          </p:cNvSpPr>
          <p:nvPr>
            <p:ph type="pic" sz="quarter" idx="12"/>
          </p:nvPr>
        </p:nvSpPr>
        <p:spPr>
          <a:xfrm>
            <a:off x="0" y="778999"/>
            <a:ext cx="9144000" cy="4364501"/>
          </a:xfrm>
        </p:spPr>
        <p:txBody>
          <a:bodyPr>
            <a:normAutofit/>
          </a:bodyPr>
          <a:lstStyle>
            <a:lvl1pPr marL="0" indent="0">
              <a:buNone/>
              <a:defRPr sz="2200"/>
            </a:lvl1pPr>
          </a:lstStyle>
          <a:p>
            <a:r>
              <a:rPr lang="en-US"/>
              <a:t>Click icon to add picture</a:t>
            </a:r>
          </a:p>
        </p:txBody>
      </p:sp>
    </p:spTree>
    <p:extLst>
      <p:ext uri="{BB962C8B-B14F-4D97-AF65-F5344CB8AC3E}">
        <p14:creationId xmlns:p14="http://schemas.microsoft.com/office/powerpoint/2010/main" val="2701167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5143500"/>
          </a:xfrm>
        </p:spPr>
        <p:txBody>
          <a:bodyPr anchor="t" anchorCtr="0">
            <a:normAutofit/>
          </a:bodyPr>
          <a:lstStyle>
            <a:lvl1pPr marL="0" indent="0">
              <a:buNone/>
              <a:defRPr sz="2200">
                <a:solidFill>
                  <a:schemeClr val="tx1"/>
                </a:solidFill>
              </a:defRPr>
            </a:lvl1pPr>
          </a:lstStyle>
          <a:p>
            <a:r>
              <a:rPr lang="en-US"/>
              <a:t>Click icon to add picture</a:t>
            </a:r>
          </a:p>
        </p:txBody>
      </p:sp>
    </p:spTree>
    <p:extLst>
      <p:ext uri="{BB962C8B-B14F-4D97-AF65-F5344CB8AC3E}">
        <p14:creationId xmlns:p14="http://schemas.microsoft.com/office/powerpoint/2010/main" val="34883796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600" b="1"/>
            </a:lvl1pPr>
          </a:lstStyle>
          <a:p>
            <a:r>
              <a:rPr lang="en-US"/>
              <a:t>Click to edit Master title style</a:t>
            </a:r>
          </a:p>
        </p:txBody>
      </p:sp>
      <p:sp>
        <p:nvSpPr>
          <p:cNvPr id="3" name="Content Placeholder 2"/>
          <p:cNvSpPr>
            <a:spLocks noGrp="1"/>
          </p:cNvSpPr>
          <p:nvPr>
            <p:ph idx="1"/>
          </p:nvPr>
        </p:nvSpPr>
        <p:spPr>
          <a:xfrm>
            <a:off x="363538" y="857250"/>
            <a:ext cx="8229600" cy="3318965"/>
          </a:xfrm>
        </p:spPr>
        <p:txBody>
          <a:bodyPr/>
          <a:lstStyle>
            <a:lvl1pPr>
              <a:buClr>
                <a:schemeClr val="accent1"/>
              </a:buClr>
              <a:buSzPct val="120000"/>
              <a:defRPr sz="1800">
                <a:solidFill>
                  <a:schemeClr val="tx1"/>
                </a:solidFill>
              </a:defRPr>
            </a:lvl1pPr>
            <a:lvl2pPr>
              <a:buSzPct val="90000"/>
              <a:buFont typeface="Courier New" pitchFamily="49" charset="0"/>
              <a:buChar char="o"/>
              <a:defRPr sz="1600">
                <a:solidFill>
                  <a:schemeClr val="tx1"/>
                </a:solidFill>
              </a:defRPr>
            </a:lvl2pPr>
            <a:lvl3pPr>
              <a:buSzPct val="90000"/>
              <a:buFont typeface="Arial" pitchFamily="34" charset="0"/>
              <a:buChar char="─"/>
              <a:defRPr sz="14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a:t>Click to edit Master text styles</a:t>
            </a:r>
          </a:p>
          <a:p>
            <a:pPr lvl="1"/>
            <a:r>
              <a:rPr lang="en-US"/>
              <a:t>Second level</a:t>
            </a:r>
          </a:p>
          <a:p>
            <a:pPr lvl="2"/>
            <a:r>
              <a:rPr lang="en-US"/>
              <a:t>Third level</a:t>
            </a:r>
          </a:p>
        </p:txBody>
      </p:sp>
      <p:sp>
        <p:nvSpPr>
          <p:cNvPr id="5" name="Rectangle 6"/>
          <p:cNvSpPr>
            <a:spLocks noGrp="1" noChangeArrowheads="1"/>
          </p:cNvSpPr>
          <p:nvPr>
            <p:ph type="sldNum" sz="quarter" idx="4"/>
          </p:nvPr>
        </p:nvSpPr>
        <p:spPr>
          <a:xfrm>
            <a:off x="4684868" y="4623550"/>
            <a:ext cx="309700" cy="215444"/>
          </a:xfrm>
          <a:prstGeom prst="rect">
            <a:avLst/>
          </a:prstGeom>
          <a:noFill/>
        </p:spPr>
        <p:txBody>
          <a:bodyPr wrap="none" rtlCol="0">
            <a:spAutoFit/>
          </a:bodyPr>
          <a:lstStyle>
            <a:lvl1pPr>
              <a:defRPr lang="en-US" altLang="en-US" sz="800" smtClean="0">
                <a:solidFill>
                  <a:schemeClr val="tx1"/>
                </a:solidFill>
              </a:defRPr>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645971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_No first bullet">
    <p:spTree>
      <p:nvGrpSpPr>
        <p:cNvPr id="1" name=""/>
        <p:cNvGrpSpPr/>
        <p:nvPr/>
      </p:nvGrpSpPr>
      <p:grpSpPr>
        <a:xfrm>
          <a:off x="0" y="0"/>
          <a:ext cx="0" cy="0"/>
          <a:chOff x="0" y="0"/>
          <a:chExt cx="0" cy="0"/>
        </a:xfrm>
      </p:grpSpPr>
      <p:sp>
        <p:nvSpPr>
          <p:cNvPr id="2" name="Title 1"/>
          <p:cNvSpPr>
            <a:spLocks noGrp="1"/>
          </p:cNvSpPr>
          <p:nvPr>
            <p:ph type="title"/>
          </p:nvPr>
        </p:nvSpPr>
        <p:spPr>
          <a:xfrm>
            <a:off x="363538" y="169300"/>
            <a:ext cx="8191500" cy="492443"/>
          </a:xfrm>
        </p:spPr>
        <p:txBody>
          <a:bodyPr/>
          <a:lstStyle>
            <a:lvl1pPr>
              <a:defRPr sz="2600" b="1"/>
            </a:lvl1pPr>
          </a:lstStyle>
          <a:p>
            <a:r>
              <a:rPr lang="en-US"/>
              <a:t>Click to edit Master title style</a:t>
            </a:r>
          </a:p>
        </p:txBody>
      </p:sp>
      <p:sp>
        <p:nvSpPr>
          <p:cNvPr id="3" name="Content Placeholder 2"/>
          <p:cNvSpPr>
            <a:spLocks noGrp="1"/>
          </p:cNvSpPr>
          <p:nvPr>
            <p:ph idx="1"/>
          </p:nvPr>
        </p:nvSpPr>
        <p:spPr>
          <a:xfrm>
            <a:off x="363538" y="857250"/>
            <a:ext cx="8229600" cy="3339437"/>
          </a:xfrm>
        </p:spPr>
        <p:txBody>
          <a:bodyPr/>
          <a:lstStyle>
            <a:lvl1pPr marL="0" indent="0">
              <a:buClr>
                <a:schemeClr val="accent1"/>
              </a:buClr>
              <a:buSzPct val="120000"/>
              <a:buNone/>
              <a:defRPr sz="1800">
                <a:solidFill>
                  <a:schemeClr val="tx1"/>
                </a:solidFill>
              </a:defRPr>
            </a:lvl1pPr>
            <a:lvl2pPr>
              <a:buSzPct val="90000"/>
              <a:buFont typeface="Courier New" pitchFamily="49" charset="0"/>
              <a:buChar char="o"/>
              <a:defRPr sz="1600">
                <a:solidFill>
                  <a:schemeClr val="tx1"/>
                </a:solidFill>
              </a:defRPr>
            </a:lvl2pPr>
            <a:lvl3pPr>
              <a:buSzPct val="90000"/>
              <a:buFont typeface="Arial" pitchFamily="34" charset="0"/>
              <a:buChar char="─"/>
              <a:defRPr sz="14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a:t>Click to edit Master text styles</a:t>
            </a:r>
          </a:p>
          <a:p>
            <a:pPr lvl="1"/>
            <a:r>
              <a:rPr lang="en-US"/>
              <a:t>Second level</a:t>
            </a:r>
          </a:p>
          <a:p>
            <a:pPr lvl="2"/>
            <a:r>
              <a:rPr lang="en-US"/>
              <a:t>Third level</a:t>
            </a:r>
          </a:p>
        </p:txBody>
      </p:sp>
      <p:sp>
        <p:nvSpPr>
          <p:cNvPr id="5" name="Rectangle 6"/>
          <p:cNvSpPr>
            <a:spLocks noGrp="1" noChangeArrowheads="1"/>
          </p:cNvSpPr>
          <p:nvPr>
            <p:ph type="sldNum" sz="quarter" idx="4"/>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21386413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numbered bullets">
    <p:spTree>
      <p:nvGrpSpPr>
        <p:cNvPr id="1" name=""/>
        <p:cNvGrpSpPr/>
        <p:nvPr/>
      </p:nvGrpSpPr>
      <p:grpSpPr>
        <a:xfrm>
          <a:off x="0" y="0"/>
          <a:ext cx="0" cy="0"/>
          <a:chOff x="0" y="0"/>
          <a:chExt cx="0" cy="0"/>
        </a:xfrm>
      </p:grpSpPr>
      <p:sp>
        <p:nvSpPr>
          <p:cNvPr id="2" name="Title 1"/>
          <p:cNvSpPr>
            <a:spLocks noGrp="1"/>
          </p:cNvSpPr>
          <p:nvPr>
            <p:ph type="title"/>
          </p:nvPr>
        </p:nvSpPr>
        <p:spPr>
          <a:xfrm>
            <a:off x="363538" y="169300"/>
            <a:ext cx="8191500" cy="492443"/>
          </a:xfrm>
        </p:spPr>
        <p:txBody>
          <a:bodyPr/>
          <a:lstStyle>
            <a:lvl1pPr>
              <a:defRPr sz="2600" b="1">
                <a:solidFill>
                  <a:schemeClr val="accent1"/>
                </a:solidFill>
              </a:defRPr>
            </a:lvl1pPr>
          </a:lstStyle>
          <a:p>
            <a:r>
              <a:rPr lang="en-US"/>
              <a:t>Click to edit Master title style</a:t>
            </a:r>
          </a:p>
        </p:txBody>
      </p:sp>
      <p:sp>
        <p:nvSpPr>
          <p:cNvPr id="3" name="Content Placeholder 2"/>
          <p:cNvSpPr>
            <a:spLocks noGrp="1"/>
          </p:cNvSpPr>
          <p:nvPr>
            <p:ph idx="1"/>
          </p:nvPr>
        </p:nvSpPr>
        <p:spPr>
          <a:xfrm>
            <a:off x="363538" y="857250"/>
            <a:ext cx="8229600" cy="3237078"/>
          </a:xfrm>
        </p:spPr>
        <p:txBody>
          <a:bodyPr/>
          <a:lstStyle>
            <a:lvl1pPr marL="344488" indent="-344488">
              <a:buClr>
                <a:schemeClr val="accent1"/>
              </a:buClr>
              <a:buSzPct val="100000"/>
              <a:buFont typeface="+mj-lt"/>
              <a:buAutoNum type="arabicPeriod"/>
              <a:defRPr sz="1800">
                <a:solidFill>
                  <a:schemeClr val="tx1"/>
                </a:solidFill>
              </a:defRPr>
            </a:lvl1pPr>
            <a:lvl2pPr marL="647700" indent="-285750">
              <a:buSzPct val="90000"/>
              <a:buFont typeface="+mj-lt"/>
              <a:buAutoNum type="alphaLcPeriod"/>
              <a:defRPr sz="1600">
                <a:solidFill>
                  <a:schemeClr val="tx1"/>
                </a:solidFill>
              </a:defRPr>
            </a:lvl2pPr>
            <a:lvl3pPr marL="889000" indent="-198438">
              <a:buSzPct val="90000"/>
              <a:buFont typeface="+mj-lt"/>
              <a:buAutoNum type="romanLcPeriod"/>
              <a:defRPr sz="1400">
                <a:solidFill>
                  <a:schemeClr val="tx1"/>
                </a:solidFill>
              </a:defRPr>
            </a:lvl3pPr>
            <a:lvl4pPr>
              <a:buFont typeface="Arial" pitchFamily="34" charset="0"/>
              <a:buChar char="»"/>
              <a:defRPr sz="1600">
                <a:solidFill>
                  <a:schemeClr val="bg2">
                    <a:lumMod val="50000"/>
                  </a:schemeClr>
                </a:solidFill>
              </a:defRPr>
            </a:lvl4pPr>
            <a:lvl5pPr>
              <a:defRPr sz="1600">
                <a:solidFill>
                  <a:schemeClr val="bg2">
                    <a:lumMod val="50000"/>
                  </a:schemeClr>
                </a:solidFill>
              </a:defRPr>
            </a:lvl5pPr>
          </a:lstStyle>
          <a:p>
            <a:pPr lvl="0"/>
            <a:r>
              <a:rPr lang="en-US"/>
              <a:t>Click to edit Master text styles</a:t>
            </a:r>
          </a:p>
          <a:p>
            <a:pPr lvl="1"/>
            <a:r>
              <a:rPr lang="en-US"/>
              <a:t>Second level</a:t>
            </a:r>
          </a:p>
          <a:p>
            <a:pPr lvl="2"/>
            <a:r>
              <a:rPr lang="en-US"/>
              <a:t>Third level</a:t>
            </a:r>
          </a:p>
        </p:txBody>
      </p:sp>
      <p:sp>
        <p:nvSpPr>
          <p:cNvPr id="5" name="Rectangle 6"/>
          <p:cNvSpPr>
            <a:spLocks noGrp="1" noChangeArrowheads="1"/>
          </p:cNvSpPr>
          <p:nvPr>
            <p:ph type="sldNum" sz="quarter" idx="4"/>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94683340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
          <p:cNvSpPr>
            <a:spLocks noGrp="1" noChangeArrowheads="1"/>
          </p:cNvSpPr>
          <p:nvPr>
            <p:ph type="sldNum" sz="quarter" idx="4"/>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41033211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4"/>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52016862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Title, no foo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62836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3538" y="855023"/>
            <a:ext cx="4038600" cy="3495201"/>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855023"/>
            <a:ext cx="4038600" cy="3495201"/>
          </a:xfrm>
        </p:spPr>
        <p:txBody>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6" name="Rectangle 6"/>
          <p:cNvSpPr>
            <a:spLocks noGrp="1" noChangeArrowheads="1"/>
          </p:cNvSpPr>
          <p:nvPr>
            <p:ph type="sldNum" sz="quarter" idx="4"/>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496171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3538" y="748353"/>
            <a:ext cx="4040188" cy="623248"/>
          </a:xfrm>
        </p:spPr>
        <p:txBody>
          <a:bodyPr anchor="b"/>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3538" y="1371599"/>
            <a:ext cx="4040188" cy="3040040"/>
          </a:xfrm>
        </p:spPr>
        <p:txBody>
          <a:bodyPr/>
          <a:lstStyle>
            <a:lvl1pPr>
              <a:spcBef>
                <a:spcPts val="600"/>
              </a:spcBef>
              <a:defRPr sz="1600">
                <a:solidFill>
                  <a:schemeClr val="tx1"/>
                </a:solidFill>
              </a:defRPr>
            </a:lvl1pPr>
            <a:lvl2pPr>
              <a:spcBef>
                <a:spcPts val="600"/>
              </a:spcBef>
              <a:defRPr sz="1400">
                <a:solidFill>
                  <a:schemeClr val="tx1"/>
                </a:solidFill>
              </a:defRPr>
            </a:lvl2pPr>
            <a:lvl3pPr>
              <a:spcBef>
                <a:spcPts val="600"/>
              </a:spcBef>
              <a:defRPr sz="1200">
                <a:solidFill>
                  <a:schemeClr val="tx1"/>
                </a:solidFill>
              </a:defRPr>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6" y="757260"/>
            <a:ext cx="4041775" cy="623248"/>
          </a:xfrm>
        </p:spPr>
        <p:txBody>
          <a:bodyPr anchor="b"/>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380506"/>
            <a:ext cx="4041775" cy="3041369"/>
          </a:xfrm>
        </p:spPr>
        <p:txBody>
          <a:bodyPr/>
          <a:lstStyle>
            <a:lvl1pPr>
              <a:spcBef>
                <a:spcPts val="600"/>
              </a:spcBef>
              <a:defRPr sz="1600">
                <a:solidFill>
                  <a:schemeClr val="tx1"/>
                </a:solidFill>
              </a:defRPr>
            </a:lvl1pPr>
            <a:lvl2pPr>
              <a:spcBef>
                <a:spcPts val="600"/>
              </a:spcBef>
              <a:defRPr sz="1400">
                <a:solidFill>
                  <a:schemeClr val="tx1"/>
                </a:solidFill>
              </a:defRPr>
            </a:lvl2pPr>
            <a:lvl3pPr>
              <a:spcBef>
                <a:spcPts val="600"/>
              </a:spcBef>
              <a:defRPr sz="1200">
                <a:solidFill>
                  <a:schemeClr val="tx1"/>
                </a:solidFill>
              </a:defRPr>
            </a:lvl3pPr>
            <a:lvl4pPr>
              <a:spcBef>
                <a:spcPts val="600"/>
              </a:spcBef>
              <a:defRPr sz="1200">
                <a:solidFill>
                  <a:schemeClr val="tx1"/>
                </a:solidFill>
              </a:defRPr>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p:nvPr>
        </p:nvSpPr>
        <p:spPr>
          <a:xfrm>
            <a:off x="363538" y="169300"/>
            <a:ext cx="8191500" cy="553998"/>
          </a:xfrm>
        </p:spPr>
        <p:txBody>
          <a:bodyPr/>
          <a:lstStyle/>
          <a:p>
            <a:r>
              <a:rPr lang="en-US"/>
              <a:t>Click to edit Master title style</a:t>
            </a:r>
          </a:p>
        </p:txBody>
      </p:sp>
      <p:sp>
        <p:nvSpPr>
          <p:cNvPr id="9" name="Rectangle 6"/>
          <p:cNvSpPr>
            <a:spLocks noGrp="1" noChangeArrowheads="1"/>
          </p:cNvSpPr>
          <p:nvPr>
            <p:ph type="sldNum" sz="quarter" idx="10"/>
          </p:nvPr>
        </p:nvSpPr>
        <p:spPr>
          <a:xfrm>
            <a:off x="4684868" y="4623550"/>
            <a:ext cx="309700" cy="215444"/>
          </a:xfrm>
          <a:prstGeom prst="rect">
            <a:avLst/>
          </a:prstGeom>
          <a:noFill/>
        </p:spPr>
        <p:txBody>
          <a:bodyPr wrap="none" rtlCol="0">
            <a:spAutoFit/>
          </a:bodyPr>
          <a:lstStyle>
            <a:lvl1pPr>
              <a:defRPr lang="en-US" smtClean="0"/>
            </a:lvl1pPr>
          </a:lstStyle>
          <a:p>
            <a:pPr algn="ctr"/>
            <a:fld id="{F1E776F5-9A26-455E-BF09-7D727D022004}" type="slidenum">
              <a:rPr lang="en-US" smtClean="0"/>
              <a:pPr algn="ctr"/>
              <a:t>‹#›</a:t>
            </a:fld>
            <a:endParaRPr lang="en-US"/>
          </a:p>
        </p:txBody>
      </p:sp>
    </p:spTree>
    <p:extLst>
      <p:ext uri="{BB962C8B-B14F-4D97-AF65-F5344CB8AC3E}">
        <p14:creationId xmlns:p14="http://schemas.microsoft.com/office/powerpoint/2010/main" val="111473863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63538" y="169300"/>
            <a:ext cx="81915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363538" y="858441"/>
            <a:ext cx="8199438" cy="3174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lvl="0"/>
            <a:r>
              <a:rPr lang="en-US" altLang="en-US"/>
              <a:t>Click to edit Master text styles</a:t>
            </a:r>
          </a:p>
          <a:p>
            <a:pPr lvl="1"/>
            <a:r>
              <a:rPr lang="en-US" altLang="en-US"/>
              <a:t>Second level</a:t>
            </a:r>
          </a:p>
          <a:p>
            <a:pPr lvl="2"/>
            <a:r>
              <a:rPr lang="en-US" altLang="en-US"/>
              <a:t>Third level</a:t>
            </a:r>
          </a:p>
        </p:txBody>
      </p:sp>
      <p:pic>
        <p:nvPicPr>
          <p:cNvPr id="6" name="Picture 2"/>
          <p:cNvPicPr>
            <a:picLocks noChangeAspect="1" noChangeArrowheads="1"/>
          </p:cNvPicPr>
          <p:nvPr userDrawn="1"/>
        </p:nvPicPr>
        <p:blipFill rotWithShape="1">
          <a:blip r:embed="rId18">
            <a:extLst>
              <a:ext uri="{28A0092B-C50C-407E-A947-70E740481C1C}">
                <a14:useLocalDpi xmlns:a14="http://schemas.microsoft.com/office/drawing/2010/main" val="0"/>
              </a:ext>
            </a:extLst>
          </a:blip>
          <a:srcRect t="24167"/>
          <a:stretch/>
        </p:blipFill>
        <p:spPr bwMode="auto">
          <a:xfrm>
            <a:off x="1" y="4908835"/>
            <a:ext cx="9151963" cy="241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6"/>
          <p:cNvSpPr>
            <a:spLocks noGrp="1" noChangeArrowheads="1"/>
          </p:cNvSpPr>
          <p:nvPr>
            <p:ph type="sldNum" sz="quarter" idx="4"/>
          </p:nvPr>
        </p:nvSpPr>
        <p:spPr>
          <a:xfrm>
            <a:off x="4684868" y="4623550"/>
            <a:ext cx="309700" cy="215444"/>
          </a:xfrm>
          <a:prstGeom prst="rect">
            <a:avLst/>
          </a:prstGeom>
          <a:noFill/>
        </p:spPr>
        <p:txBody>
          <a:bodyPr wrap="none" rtlCol="0">
            <a:spAutoFit/>
          </a:bodyPr>
          <a:lstStyle>
            <a:lvl1pPr>
              <a:defRPr lang="en-US" altLang="en-US" sz="800" smtClean="0">
                <a:solidFill>
                  <a:schemeClr val="tx1"/>
                </a:solidFill>
              </a:defRPr>
            </a:lvl1pPr>
          </a:lstStyle>
          <a:p>
            <a:pPr algn="ctr"/>
            <a:fld id="{F1E776F5-9A26-455E-BF09-7D727D022004}" type="slidenum">
              <a:rPr lang="en-US" smtClean="0"/>
              <a:pPr algn="ctr"/>
              <a:t>‹#›</a:t>
            </a:fld>
            <a:endParaRPr lang="en-US"/>
          </a:p>
        </p:txBody>
      </p:sp>
      <p:pic>
        <p:nvPicPr>
          <p:cNvPr id="12" name="Picture 58" descr="C:\Users\Sarah\Desktop\IHME_logo_rgb-01.pn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6399816" y="4632582"/>
            <a:ext cx="2356834" cy="146506"/>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userDrawn="1"/>
        </p:nvGrpSpPr>
        <p:grpSpPr>
          <a:xfrm>
            <a:off x="451582" y="4602857"/>
            <a:ext cx="2812318" cy="202816"/>
            <a:chOff x="451582" y="4588285"/>
            <a:chExt cx="3011671" cy="217192"/>
          </a:xfrm>
        </p:grpSpPr>
        <p:pic>
          <p:nvPicPr>
            <p:cNvPr id="16" name="Picture 15" descr="IHME_logo_acr_RGB_sm.png"/>
            <p:cNvPicPr>
              <a:picLocks/>
            </p:cNvPicPr>
            <p:nvPr userDrawn="1"/>
          </p:nvPicPr>
          <p:blipFill>
            <a:blip r:embed="rId20" cstate="print">
              <a:extLst>
                <a:ext uri="{28A0092B-C50C-407E-A947-70E740481C1C}">
                  <a14:useLocalDpi xmlns:a14="http://schemas.microsoft.com/office/drawing/2010/main" val="0"/>
                </a:ext>
              </a:extLst>
            </a:blip>
            <a:stretch>
              <a:fillRect/>
            </a:stretch>
          </p:blipFill>
          <p:spPr>
            <a:xfrm>
              <a:off x="451582" y="4588285"/>
              <a:ext cx="670914" cy="217192"/>
            </a:xfrm>
            <a:prstGeom prst="rect">
              <a:avLst/>
            </a:prstGeom>
          </p:spPr>
        </p:pic>
        <p:cxnSp>
          <p:nvCxnSpPr>
            <p:cNvPr id="17" name="Straight Connector 16"/>
            <p:cNvCxnSpPr/>
            <p:nvPr userDrawn="1"/>
          </p:nvCxnSpPr>
          <p:spPr>
            <a:xfrm>
              <a:off x="1263573" y="4605293"/>
              <a:ext cx="0" cy="189061"/>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rotWithShape="1">
            <a:blip r:embed="rId21">
              <a:lum bright="-30000"/>
            </a:blip>
            <a:srcRect l="13858"/>
            <a:stretch/>
          </p:blipFill>
          <p:spPr>
            <a:xfrm>
              <a:off x="1679866" y="4623146"/>
              <a:ext cx="1783387" cy="153354"/>
            </a:xfrm>
            <a:prstGeom prst="rect">
              <a:avLst/>
            </a:prstGeom>
          </p:spPr>
        </p:pic>
        <p:pic>
          <p:nvPicPr>
            <p:cNvPr id="19" name="Picture 18"/>
            <p:cNvPicPr>
              <a:picLocks/>
            </p:cNvPicPr>
            <p:nvPr userDrawn="1"/>
          </p:nvPicPr>
          <p:blipFill rotWithShape="1">
            <a:blip r:embed="rId21">
              <a:lum/>
            </a:blip>
            <a:srcRect r="87556"/>
            <a:stretch/>
          </p:blipFill>
          <p:spPr>
            <a:xfrm>
              <a:off x="1392699" y="4625681"/>
              <a:ext cx="257864" cy="153354"/>
            </a:xfrm>
            <a:prstGeom prst="rect">
              <a:avLst/>
            </a:prstGeom>
          </p:spPr>
        </p:pic>
      </p:grpSp>
    </p:spTree>
  </p:cSld>
  <p:clrMap bg1="lt1" tx1="dk1" bg2="lt2" tx2="dk2" accent1="accent1" accent2="accent2" accent3="accent3" accent4="accent4" accent5="accent5" accent6="accent6" hlink="hlink" folHlink="folHlink"/>
  <p:sldLayoutIdLst>
    <p:sldLayoutId id="2147483685" r:id="rId1"/>
    <p:sldLayoutId id="2147483678" r:id="rId2"/>
    <p:sldLayoutId id="2147483687" r:id="rId3"/>
    <p:sldLayoutId id="2147483686" r:id="rId4"/>
    <p:sldLayoutId id="2147483681" r:id="rId5"/>
    <p:sldLayoutId id="2147483682" r:id="rId6"/>
    <p:sldLayoutId id="2147483688" r:id="rId7"/>
    <p:sldLayoutId id="2147483679" r:id="rId8"/>
    <p:sldLayoutId id="2147483680" r:id="rId9"/>
    <p:sldLayoutId id="2147483689" r:id="rId10"/>
    <p:sldLayoutId id="2147483690" r:id="rId11"/>
    <p:sldLayoutId id="2147483691" r:id="rId12"/>
    <p:sldLayoutId id="2147483694" r:id="rId13"/>
    <p:sldLayoutId id="2147483695" r:id="rId14"/>
    <p:sldLayoutId id="2147483696" r:id="rId15"/>
    <p:sldLayoutId id="2147483697" r:id="rId16"/>
  </p:sldLayoutIdLst>
  <p:transition>
    <p:fade/>
  </p:transition>
  <p:hf hdr="0" ftr="0" dt="0"/>
  <p:txStyles>
    <p:titleStyle>
      <a:lvl1pPr algn="l" rtl="0" eaLnBrk="0" fontAlgn="base" hangingPunct="0">
        <a:spcBef>
          <a:spcPct val="0"/>
        </a:spcBef>
        <a:spcAft>
          <a:spcPct val="0"/>
        </a:spcAft>
        <a:defRPr sz="2600" b="1">
          <a:solidFill>
            <a:schemeClr val="accent1"/>
          </a:solidFill>
          <a:latin typeface="+mj-lt"/>
          <a:ea typeface="+mj-ea"/>
          <a:cs typeface="+mj-cs"/>
        </a:defRPr>
      </a:lvl1pPr>
      <a:lvl2pPr algn="l" rtl="0" eaLnBrk="0" fontAlgn="base" hangingPunct="0">
        <a:spcBef>
          <a:spcPct val="0"/>
        </a:spcBef>
        <a:spcAft>
          <a:spcPct val="0"/>
        </a:spcAft>
        <a:defRPr sz="3200" b="1">
          <a:solidFill>
            <a:schemeClr val="accent1"/>
          </a:solidFill>
          <a:latin typeface="Arial" charset="0"/>
        </a:defRPr>
      </a:lvl2pPr>
      <a:lvl3pPr algn="l" rtl="0" eaLnBrk="0" fontAlgn="base" hangingPunct="0">
        <a:spcBef>
          <a:spcPct val="0"/>
        </a:spcBef>
        <a:spcAft>
          <a:spcPct val="0"/>
        </a:spcAft>
        <a:defRPr sz="3200" b="1">
          <a:solidFill>
            <a:schemeClr val="accent1"/>
          </a:solidFill>
          <a:latin typeface="Arial" charset="0"/>
        </a:defRPr>
      </a:lvl3pPr>
      <a:lvl4pPr algn="l" rtl="0" eaLnBrk="0" fontAlgn="base" hangingPunct="0">
        <a:spcBef>
          <a:spcPct val="0"/>
        </a:spcBef>
        <a:spcAft>
          <a:spcPct val="0"/>
        </a:spcAft>
        <a:defRPr sz="3200" b="1">
          <a:solidFill>
            <a:schemeClr val="accent1"/>
          </a:solidFill>
          <a:latin typeface="Arial" charset="0"/>
        </a:defRPr>
      </a:lvl4pPr>
      <a:lvl5pPr algn="l" rtl="0" eaLnBrk="0" fontAlgn="base" hangingPunct="0">
        <a:spcBef>
          <a:spcPct val="0"/>
        </a:spcBef>
        <a:spcAft>
          <a:spcPct val="0"/>
        </a:spcAft>
        <a:defRPr sz="3200" b="1">
          <a:solidFill>
            <a:schemeClr val="accent1"/>
          </a:solidFill>
          <a:latin typeface="Arial" charset="0"/>
        </a:defRPr>
      </a:lvl5pPr>
      <a:lvl6pPr marL="457200" algn="l" rtl="0" eaLnBrk="1" fontAlgn="base" hangingPunct="1">
        <a:spcBef>
          <a:spcPct val="0"/>
        </a:spcBef>
        <a:spcAft>
          <a:spcPct val="0"/>
        </a:spcAft>
        <a:defRPr sz="2400">
          <a:solidFill>
            <a:schemeClr val="accent1"/>
          </a:solidFill>
          <a:latin typeface="Arial" charset="0"/>
        </a:defRPr>
      </a:lvl6pPr>
      <a:lvl7pPr marL="914400" algn="l" rtl="0" eaLnBrk="1" fontAlgn="base" hangingPunct="1">
        <a:spcBef>
          <a:spcPct val="0"/>
        </a:spcBef>
        <a:spcAft>
          <a:spcPct val="0"/>
        </a:spcAft>
        <a:defRPr sz="2400">
          <a:solidFill>
            <a:schemeClr val="accent1"/>
          </a:solidFill>
          <a:latin typeface="Arial" charset="0"/>
        </a:defRPr>
      </a:lvl7pPr>
      <a:lvl8pPr marL="1371600" algn="l" rtl="0" eaLnBrk="1" fontAlgn="base" hangingPunct="1">
        <a:spcBef>
          <a:spcPct val="0"/>
        </a:spcBef>
        <a:spcAft>
          <a:spcPct val="0"/>
        </a:spcAft>
        <a:defRPr sz="2400">
          <a:solidFill>
            <a:schemeClr val="accent1"/>
          </a:solidFill>
          <a:latin typeface="Arial" charset="0"/>
        </a:defRPr>
      </a:lvl8pPr>
      <a:lvl9pPr marL="1828800" algn="l" rtl="0" eaLnBrk="1" fontAlgn="base" hangingPunct="1">
        <a:spcBef>
          <a:spcPct val="0"/>
        </a:spcBef>
        <a:spcAft>
          <a:spcPct val="0"/>
        </a:spcAft>
        <a:defRPr sz="2400">
          <a:solidFill>
            <a:schemeClr val="accent1"/>
          </a:solidFill>
          <a:latin typeface="Arial" charset="0"/>
        </a:defRPr>
      </a:lvl9pPr>
    </p:titleStyle>
    <p:bodyStyle>
      <a:lvl1pPr marL="231775" indent="-231775" algn="l" rtl="0" eaLnBrk="0" fontAlgn="base" hangingPunct="0">
        <a:spcBef>
          <a:spcPts val="600"/>
        </a:spcBef>
        <a:spcAft>
          <a:spcPct val="0"/>
        </a:spcAft>
        <a:buClr>
          <a:schemeClr val="accent1"/>
        </a:buClr>
        <a:buSzPct val="120000"/>
        <a:buChar char="•"/>
        <a:defRPr sz="1800">
          <a:solidFill>
            <a:schemeClr val="tx1"/>
          </a:solidFill>
          <a:latin typeface="+mn-lt"/>
          <a:ea typeface="+mn-ea"/>
          <a:cs typeface="+mn-cs"/>
        </a:defRPr>
      </a:lvl1pPr>
      <a:lvl2pPr marL="566738" indent="-220663" algn="l" rtl="0" eaLnBrk="0" fontAlgn="base" hangingPunct="0">
        <a:spcBef>
          <a:spcPts val="600"/>
        </a:spcBef>
        <a:spcAft>
          <a:spcPct val="0"/>
        </a:spcAft>
        <a:buClr>
          <a:schemeClr val="accent1"/>
        </a:buClr>
        <a:buSzPct val="90000"/>
        <a:buFont typeface="Courier New" pitchFamily="49" charset="0"/>
        <a:buChar char="o"/>
        <a:defRPr sz="1600">
          <a:solidFill>
            <a:schemeClr val="tx1"/>
          </a:solidFill>
          <a:latin typeface="+mn-lt"/>
        </a:defRPr>
      </a:lvl2pPr>
      <a:lvl3pPr marL="912813" indent="-231775" algn="l" rtl="0" eaLnBrk="0" fontAlgn="base" hangingPunct="0">
        <a:spcBef>
          <a:spcPts val="600"/>
        </a:spcBef>
        <a:spcAft>
          <a:spcPct val="0"/>
        </a:spcAft>
        <a:buClr>
          <a:schemeClr val="accent1"/>
        </a:buClr>
        <a:buSzPct val="90000"/>
        <a:buFont typeface="Arial" pitchFamily="34" charset="0"/>
        <a:buChar char="─"/>
        <a:defRPr sz="1400">
          <a:solidFill>
            <a:schemeClr val="tx1"/>
          </a:solidFill>
          <a:latin typeface="+mn-lt"/>
        </a:defRPr>
      </a:lvl3pPr>
      <a:lvl4pPr marL="1258888" indent="-231775" algn="l" rtl="0" eaLnBrk="0" fontAlgn="base" hangingPunct="0">
        <a:spcBef>
          <a:spcPct val="45000"/>
        </a:spcBef>
        <a:spcAft>
          <a:spcPct val="0"/>
        </a:spcAft>
        <a:buClr>
          <a:schemeClr val="accent1"/>
        </a:buClr>
        <a:buFont typeface="Arial" pitchFamily="34" charset="0"/>
        <a:buChar char="»"/>
        <a:defRPr sz="1600">
          <a:solidFill>
            <a:srgbClr val="404040"/>
          </a:solidFill>
          <a:latin typeface="+mn-lt"/>
        </a:defRPr>
      </a:lvl4pPr>
      <a:lvl5pPr marL="1597025" indent="-223838" algn="l" rtl="0" eaLnBrk="0" fontAlgn="base" hangingPunct="0">
        <a:spcBef>
          <a:spcPct val="45000"/>
        </a:spcBef>
        <a:spcAft>
          <a:spcPct val="0"/>
        </a:spcAft>
        <a:buChar char="»"/>
        <a:defRPr sz="1600">
          <a:solidFill>
            <a:schemeClr val="tx1"/>
          </a:solidFill>
          <a:latin typeface="+mn-lt"/>
        </a:defRPr>
      </a:lvl5pPr>
      <a:lvl6pPr marL="2054225" indent="-223838" algn="l" rtl="0" eaLnBrk="1" fontAlgn="base" hangingPunct="1">
        <a:spcBef>
          <a:spcPct val="45000"/>
        </a:spcBef>
        <a:spcAft>
          <a:spcPct val="0"/>
        </a:spcAft>
        <a:buChar char="»"/>
        <a:defRPr sz="1200">
          <a:solidFill>
            <a:schemeClr val="tx1"/>
          </a:solidFill>
          <a:latin typeface="+mn-lt"/>
        </a:defRPr>
      </a:lvl6pPr>
      <a:lvl7pPr marL="2511425" indent="-223838" algn="l" rtl="0" eaLnBrk="1" fontAlgn="base" hangingPunct="1">
        <a:spcBef>
          <a:spcPct val="45000"/>
        </a:spcBef>
        <a:spcAft>
          <a:spcPct val="0"/>
        </a:spcAft>
        <a:buChar char="»"/>
        <a:defRPr sz="1200">
          <a:solidFill>
            <a:schemeClr val="tx1"/>
          </a:solidFill>
          <a:latin typeface="+mn-lt"/>
        </a:defRPr>
      </a:lvl7pPr>
      <a:lvl8pPr marL="2968625" indent="-223838" algn="l" rtl="0" eaLnBrk="1" fontAlgn="base" hangingPunct="1">
        <a:spcBef>
          <a:spcPct val="45000"/>
        </a:spcBef>
        <a:spcAft>
          <a:spcPct val="0"/>
        </a:spcAft>
        <a:buChar char="»"/>
        <a:defRPr sz="1200">
          <a:solidFill>
            <a:schemeClr val="tx1"/>
          </a:solidFill>
          <a:latin typeface="+mn-lt"/>
        </a:defRPr>
      </a:lvl8pPr>
      <a:lvl9pPr marL="3425825" indent="-223838" algn="l" rtl="0" eaLnBrk="1" fontAlgn="base" hangingPunct="1">
        <a:spcBef>
          <a:spcPct val="45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ihmeuw/vivarium_census_prl_synth_pop/blob/main/notebooks/2022_04_05_PRL_explore_acs_data.ipynb"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citiCompletionReport10796815%20(1).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hyperlink" Target="citiCompletionReport10796815%20(1).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63538" y="1855384"/>
            <a:ext cx="8634472" cy="461665"/>
          </a:xfrm>
        </p:spPr>
        <p:txBody>
          <a:bodyPr/>
          <a:lstStyle/>
          <a:p>
            <a:r>
              <a:rPr lang="en-US" altLang="en-US" sz="2400" dirty="0" smtClean="0"/>
              <a:t>PRL Engineer Onboarding</a:t>
            </a:r>
            <a:endParaRPr lang="en-US" altLang="en-US" sz="2400" dirty="0">
              <a:cs typeface="Arial"/>
            </a:endParaRPr>
          </a:p>
        </p:txBody>
      </p:sp>
      <p:sp>
        <p:nvSpPr>
          <p:cNvPr id="4100" name="Text Placeholder 3"/>
          <p:cNvSpPr>
            <a:spLocks noGrp="1"/>
          </p:cNvSpPr>
          <p:nvPr>
            <p:ph type="body" sz="quarter" idx="10"/>
          </p:nvPr>
        </p:nvSpPr>
        <p:spPr/>
        <p:txBody>
          <a:bodyPr/>
          <a:lstStyle/>
          <a:p>
            <a:r>
              <a:rPr lang="en-US" altLang="en-US" dirty="0" smtClean="0">
                <a:cs typeface="Arial"/>
              </a:rPr>
              <a:t>Beatrix Haddock</a:t>
            </a:r>
            <a:endParaRPr lang="en-US" altLang="en-US" dirty="0">
              <a:cs typeface="Arial"/>
            </a:endParaRPr>
          </a:p>
          <a:p>
            <a:r>
              <a:rPr lang="en-US" altLang="en-US" dirty="0" smtClean="0">
                <a:cs typeface="Arial"/>
              </a:rPr>
              <a:t>December 2022</a:t>
            </a:r>
            <a:endParaRPr lang="en-US" altLang="en-US" dirty="0">
              <a:cs typeface="Aria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10</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90304"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9" name="Rounded Rectangle 8"/>
          <p:cNvSpPr/>
          <p:nvPr/>
        </p:nvSpPr>
        <p:spPr>
          <a:xfrm>
            <a:off x="537882" y="1375442"/>
            <a:ext cx="2105426" cy="75082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508171" y="3648635"/>
            <a:ext cx="1515036" cy="894197"/>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897956" y="2359051"/>
            <a:ext cx="138313" cy="51804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37882" y="2126270"/>
            <a:ext cx="2105426" cy="232781"/>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959622" y="2843092"/>
            <a:ext cx="2219417" cy="144459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787617" y="2850777"/>
            <a:ext cx="1690487"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Bef>
                <a:spcPts val="54"/>
              </a:spcBef>
              <a:buClr>
                <a:schemeClr val="accent1"/>
              </a:buClr>
              <a:buSzPct val="110000"/>
            </a:pPr>
            <a:r>
              <a:rPr lang="en-US" dirty="0" smtClean="0"/>
              <a:t>Less basic demographic structure  initialization</a:t>
            </a:r>
            <a:endParaRPr lang="en-US" sz="1800" dirty="0" smtClean="0"/>
          </a:p>
        </p:txBody>
      </p:sp>
    </p:spTree>
    <p:extLst>
      <p:ext uri="{BB962C8B-B14F-4D97-AF65-F5344CB8AC3E}">
        <p14:creationId xmlns:p14="http://schemas.microsoft.com/office/powerpoint/2010/main" val="89107123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11</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0" name="Rounded Rectangle 9"/>
          <p:cNvSpPr/>
          <p:nvPr/>
        </p:nvSpPr>
        <p:spPr>
          <a:xfrm>
            <a:off x="5508171" y="3648635"/>
            <a:ext cx="1515036" cy="894197"/>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28810" y="2320578"/>
            <a:ext cx="1298602" cy="245889"/>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94127" y="1768687"/>
            <a:ext cx="1695663" cy="175374"/>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1629644" y="2602587"/>
            <a:ext cx="391485" cy="77838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537882" y="1375442"/>
            <a:ext cx="2105426" cy="75082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37882" y="2126270"/>
            <a:ext cx="2105426" cy="23278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959622" y="2843092"/>
            <a:ext cx="2219417" cy="144459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3675060" y="1856374"/>
            <a:ext cx="1819067" cy="16261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63953" y="3380974"/>
            <a:ext cx="2252702"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Bef>
                <a:spcPts val="54"/>
              </a:spcBef>
              <a:buClr>
                <a:schemeClr val="accent1"/>
              </a:buClr>
              <a:buSzPct val="110000"/>
            </a:pPr>
            <a:r>
              <a:rPr lang="en-US" dirty="0" smtClean="0"/>
              <a:t>Fertility/Mortality (similar to typical vivarium)</a:t>
            </a:r>
            <a:endParaRPr lang="en-US" sz="1800" dirty="0" smtClean="0"/>
          </a:p>
        </p:txBody>
      </p:sp>
    </p:spTree>
    <p:extLst>
      <p:ext uri="{BB962C8B-B14F-4D97-AF65-F5344CB8AC3E}">
        <p14:creationId xmlns:p14="http://schemas.microsoft.com/office/powerpoint/2010/main" val="864600314"/>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12</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0" name="Rounded Rectangle 9"/>
          <p:cNvSpPr/>
          <p:nvPr/>
        </p:nvSpPr>
        <p:spPr>
          <a:xfrm>
            <a:off x="5508171" y="3648635"/>
            <a:ext cx="1515036" cy="894197"/>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28810" y="2320578"/>
            <a:ext cx="1298602" cy="245889"/>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94127" y="1768687"/>
            <a:ext cx="1695663" cy="175374"/>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5077944" y="1171688"/>
            <a:ext cx="1739222" cy="63577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57156" y="169300"/>
            <a:ext cx="2252702"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Bef>
                <a:spcPts val="54"/>
              </a:spcBef>
              <a:buClr>
                <a:schemeClr val="accent1"/>
              </a:buClr>
              <a:buSzPct val="110000"/>
            </a:pPr>
            <a:r>
              <a:rPr lang="en-US" dirty="0" smtClean="0"/>
              <a:t>Address components associated with households</a:t>
            </a:r>
            <a:endParaRPr lang="en-US" sz="1800" dirty="0" smtClean="0"/>
          </a:p>
        </p:txBody>
      </p:sp>
      <p:sp>
        <p:nvSpPr>
          <p:cNvPr id="15" name="Rounded Rectangle 14"/>
          <p:cNvSpPr/>
          <p:nvPr/>
        </p:nvSpPr>
        <p:spPr>
          <a:xfrm>
            <a:off x="2959622" y="2843092"/>
            <a:ext cx="2219417" cy="144459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37882" y="1375442"/>
            <a:ext cx="2105426" cy="75082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928940" y="1768687"/>
            <a:ext cx="2219417" cy="1072200"/>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37882" y="2126270"/>
            <a:ext cx="2105426" cy="23278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61675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13</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0" name="Rounded Rectangle 9"/>
          <p:cNvSpPr/>
          <p:nvPr/>
        </p:nvSpPr>
        <p:spPr>
          <a:xfrm>
            <a:off x="5508171" y="3648635"/>
            <a:ext cx="1515036" cy="894197"/>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28810" y="2320578"/>
            <a:ext cx="1298602" cy="245889"/>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94127" y="1768687"/>
            <a:ext cx="1695663" cy="175374"/>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959622" y="2843092"/>
            <a:ext cx="2219417" cy="144459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37882" y="1375442"/>
            <a:ext cx="2105426" cy="75082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928940" y="1768687"/>
            <a:ext cx="2219417" cy="1072200"/>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51367" y="2556242"/>
            <a:ext cx="2091942" cy="1942371"/>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902626" y="581025"/>
            <a:ext cx="2522248" cy="1186559"/>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V="1">
            <a:off x="2643308" y="3334871"/>
            <a:ext cx="4303058" cy="42262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71247" y="1767584"/>
            <a:ext cx="1675119" cy="116003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589165" y="3689487"/>
            <a:ext cx="1600625" cy="921351"/>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V="1">
            <a:off x="7023207" y="3195179"/>
            <a:ext cx="392238" cy="53833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91298" y="2789739"/>
            <a:ext cx="1768608"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Bef>
                <a:spcPts val="54"/>
              </a:spcBef>
              <a:buClr>
                <a:schemeClr val="accent1"/>
              </a:buClr>
              <a:buSzPct val="110000"/>
            </a:pPr>
            <a:r>
              <a:rPr lang="en-US" dirty="0" smtClean="0"/>
              <a:t>Migration components</a:t>
            </a:r>
            <a:endParaRPr lang="en-US" sz="1800" dirty="0" smtClean="0"/>
          </a:p>
        </p:txBody>
      </p:sp>
      <p:sp>
        <p:nvSpPr>
          <p:cNvPr id="27" name="Rounded Rectangle 26"/>
          <p:cNvSpPr/>
          <p:nvPr/>
        </p:nvSpPr>
        <p:spPr>
          <a:xfrm>
            <a:off x="537882" y="2126270"/>
            <a:ext cx="2105426" cy="23278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0362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14</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0" name="Rounded Rectangle 9"/>
          <p:cNvSpPr/>
          <p:nvPr/>
        </p:nvSpPr>
        <p:spPr>
          <a:xfrm>
            <a:off x="5508171" y="3648635"/>
            <a:ext cx="1515036" cy="89419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28810" y="2320578"/>
            <a:ext cx="1298602" cy="245889"/>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94127" y="1768687"/>
            <a:ext cx="1695663" cy="175374"/>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959622" y="2843092"/>
            <a:ext cx="2219417" cy="144459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37882" y="1375442"/>
            <a:ext cx="2105426" cy="75082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928940" y="1768687"/>
            <a:ext cx="2219417" cy="1072200"/>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51367" y="2556242"/>
            <a:ext cx="2091942" cy="194237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902626" y="581025"/>
            <a:ext cx="2522248" cy="1186559"/>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V="1">
            <a:off x="6731214" y="807282"/>
            <a:ext cx="753484" cy="12331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589165" y="3689487"/>
            <a:ext cx="1600625" cy="92135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011834" y="438682"/>
            <a:ext cx="1768608"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Bef>
                <a:spcPts val="54"/>
              </a:spcBef>
              <a:buClr>
                <a:schemeClr val="accent1"/>
              </a:buClr>
              <a:buSzPct val="110000"/>
            </a:pPr>
            <a:r>
              <a:rPr lang="en-US" dirty="0" smtClean="0"/>
              <a:t>Employment components</a:t>
            </a:r>
            <a:endParaRPr lang="en-US" sz="1800" dirty="0" smtClean="0"/>
          </a:p>
        </p:txBody>
      </p:sp>
      <p:sp>
        <p:nvSpPr>
          <p:cNvPr id="27" name="Rounded Rectangle 26"/>
          <p:cNvSpPr/>
          <p:nvPr/>
        </p:nvSpPr>
        <p:spPr>
          <a:xfrm>
            <a:off x="5433988" y="2030697"/>
            <a:ext cx="1696795" cy="1612628"/>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537882" y="2126270"/>
            <a:ext cx="2105426" cy="23278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71373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15</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0" name="Rounded Rectangle 9"/>
          <p:cNvSpPr/>
          <p:nvPr/>
        </p:nvSpPr>
        <p:spPr>
          <a:xfrm>
            <a:off x="5508171" y="3648635"/>
            <a:ext cx="1515036" cy="894197"/>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28810" y="2320578"/>
            <a:ext cx="1298602" cy="245889"/>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94127" y="1768687"/>
            <a:ext cx="1695663" cy="175374"/>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959622" y="2843092"/>
            <a:ext cx="2219417" cy="144459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37882" y="1375442"/>
            <a:ext cx="2105426" cy="75082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928940" y="1768687"/>
            <a:ext cx="2219417" cy="1072200"/>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51367" y="2556242"/>
            <a:ext cx="2091942" cy="194237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902626" y="581025"/>
            <a:ext cx="2522248" cy="1186559"/>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flipV="1">
            <a:off x="7530353" y="1750856"/>
            <a:ext cx="355405" cy="101897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589165" y="3689487"/>
            <a:ext cx="1600625" cy="92135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189790" y="2518735"/>
            <a:ext cx="1768608"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Bef>
                <a:spcPts val="54"/>
              </a:spcBef>
              <a:buClr>
                <a:schemeClr val="accent1"/>
              </a:buClr>
              <a:buSzPct val="110000"/>
            </a:pPr>
            <a:r>
              <a:rPr lang="en-US" dirty="0" smtClean="0"/>
              <a:t>Observer components</a:t>
            </a:r>
            <a:endParaRPr lang="en-US" sz="1800" dirty="0" smtClean="0"/>
          </a:p>
        </p:txBody>
      </p:sp>
      <p:sp>
        <p:nvSpPr>
          <p:cNvPr id="27" name="Rounded Rectangle 26"/>
          <p:cNvSpPr/>
          <p:nvPr/>
        </p:nvSpPr>
        <p:spPr>
          <a:xfrm>
            <a:off x="5433988" y="2030697"/>
            <a:ext cx="1696795" cy="161262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537882" y="2126270"/>
            <a:ext cx="2105426" cy="232781"/>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432763" y="587693"/>
            <a:ext cx="2514359" cy="1175683"/>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792435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818" y="1813683"/>
            <a:ext cx="5537800" cy="1077218"/>
          </a:xfrm>
        </p:spPr>
        <p:txBody>
          <a:bodyPr/>
          <a:lstStyle/>
          <a:p>
            <a:r>
              <a:rPr lang="en-US" sz="3200" dirty="0" smtClean="0"/>
              <a:t>What do all of those components look like?</a:t>
            </a:r>
            <a:endParaRPr lang="en-US" sz="3200" dirty="0"/>
          </a:p>
        </p:txBody>
      </p:sp>
      <p:sp>
        <p:nvSpPr>
          <p:cNvPr id="3" name="Slide Number Placeholder 2"/>
          <p:cNvSpPr>
            <a:spLocks noGrp="1"/>
          </p:cNvSpPr>
          <p:nvPr>
            <p:ph type="sldNum" sz="quarter" idx="4"/>
          </p:nvPr>
        </p:nvSpPr>
        <p:spPr/>
        <p:txBody>
          <a:bodyPr/>
          <a:lstStyle/>
          <a:p>
            <a:pPr algn="ctr"/>
            <a:fld id="{F1E776F5-9A26-455E-BF09-7D727D022004}" type="slidenum">
              <a:rPr lang="en-US" smtClean="0"/>
              <a:pPr algn="ctr"/>
              <a:t>16</a:t>
            </a:fld>
            <a:endParaRPr lang="en-US"/>
          </a:p>
        </p:txBody>
      </p:sp>
    </p:spTree>
    <p:extLst>
      <p:ext uri="{BB962C8B-B14F-4D97-AF65-F5344CB8AC3E}">
        <p14:creationId xmlns:p14="http://schemas.microsoft.com/office/powerpoint/2010/main" val="2331780744"/>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initialization</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17</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0" name="Rounded Rectangle 9"/>
          <p:cNvSpPr/>
          <p:nvPr/>
        </p:nvSpPr>
        <p:spPr>
          <a:xfrm>
            <a:off x="5508171" y="3648635"/>
            <a:ext cx="1515036" cy="894197"/>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959622" y="2843092"/>
            <a:ext cx="2219417" cy="1444598"/>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37882" y="1375442"/>
            <a:ext cx="2105426" cy="750828"/>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70070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initialization</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18</a:t>
            </a:fld>
            <a:endParaRPr lang="en-US"/>
          </a:p>
        </p:txBody>
      </p:sp>
      <p:pic>
        <p:nvPicPr>
          <p:cNvPr id="5" name="Picture 4"/>
          <p:cNvPicPr>
            <a:picLocks noChangeAspect="1"/>
          </p:cNvPicPr>
          <p:nvPr/>
        </p:nvPicPr>
        <p:blipFill rotWithShape="1">
          <a:blip r:embed="rId3"/>
          <a:srcRect l="5590" t="26612" r="12941" b="60971"/>
          <a:stretch/>
        </p:blipFill>
        <p:spPr>
          <a:xfrm>
            <a:off x="440378" y="1397717"/>
            <a:ext cx="3086593" cy="703577"/>
          </a:xfrm>
          <a:prstGeom prst="rect">
            <a:avLst/>
          </a:prstGeom>
        </p:spPr>
      </p:pic>
      <p:pic>
        <p:nvPicPr>
          <p:cNvPr id="7" name="Picture 6"/>
          <p:cNvPicPr>
            <a:picLocks noChangeAspect="1"/>
          </p:cNvPicPr>
          <p:nvPr/>
        </p:nvPicPr>
        <p:blipFill rotWithShape="1">
          <a:blip r:embed="rId4"/>
          <a:srcRect t="76734"/>
          <a:stretch/>
        </p:blipFill>
        <p:spPr>
          <a:xfrm>
            <a:off x="440378" y="2113938"/>
            <a:ext cx="2940596" cy="1098499"/>
          </a:xfrm>
          <a:prstGeom prst="rect">
            <a:avLst/>
          </a:prstGeom>
        </p:spPr>
      </p:pic>
      <p:pic>
        <p:nvPicPr>
          <p:cNvPr id="3" name="Picture 2"/>
          <p:cNvPicPr>
            <a:picLocks noChangeAspect="1"/>
          </p:cNvPicPr>
          <p:nvPr/>
        </p:nvPicPr>
        <p:blipFill>
          <a:blip r:embed="rId5"/>
          <a:stretch>
            <a:fillRect/>
          </a:stretch>
        </p:blipFill>
        <p:spPr>
          <a:xfrm>
            <a:off x="3465499" y="1397717"/>
            <a:ext cx="5463175" cy="3051338"/>
          </a:xfrm>
          <a:prstGeom prst="rect">
            <a:avLst/>
          </a:prstGeom>
        </p:spPr>
      </p:pic>
      <p:sp>
        <p:nvSpPr>
          <p:cNvPr id="14" name="Content Placeholder 2"/>
          <p:cNvSpPr>
            <a:spLocks noGrp="1"/>
          </p:cNvSpPr>
          <p:nvPr>
            <p:ph idx="1"/>
          </p:nvPr>
        </p:nvSpPr>
        <p:spPr>
          <a:xfrm>
            <a:off x="363538" y="857250"/>
            <a:ext cx="8229600" cy="3318965"/>
          </a:xfrm>
        </p:spPr>
        <p:txBody>
          <a:bodyPr/>
          <a:lstStyle/>
          <a:p>
            <a:r>
              <a:rPr lang="en-US" dirty="0" smtClean="0"/>
              <a:t>Managed by the population component</a:t>
            </a:r>
            <a:endParaRPr lang="en-US" sz="1200" dirty="0"/>
          </a:p>
        </p:txBody>
      </p:sp>
    </p:spTree>
    <p:extLst>
      <p:ext uri="{BB962C8B-B14F-4D97-AF65-F5344CB8AC3E}">
        <p14:creationId xmlns:p14="http://schemas.microsoft.com/office/powerpoint/2010/main" val="31333610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initialization</a:t>
            </a:r>
          </a:p>
        </p:txBody>
      </p:sp>
      <p:sp>
        <p:nvSpPr>
          <p:cNvPr id="3" name="Content Placeholder 2"/>
          <p:cNvSpPr>
            <a:spLocks noGrp="1"/>
          </p:cNvSpPr>
          <p:nvPr>
            <p:ph idx="1"/>
          </p:nvPr>
        </p:nvSpPr>
        <p:spPr/>
        <p:txBody>
          <a:bodyPr/>
          <a:lstStyle/>
          <a:p>
            <a:r>
              <a:rPr lang="en-US" dirty="0" smtClean="0"/>
              <a:t>Notebook examining input ACS data </a:t>
            </a:r>
            <a:r>
              <a:rPr lang="en-US" dirty="0" smtClean="0">
                <a:hlinkClick r:id="rId2"/>
              </a:rPr>
              <a:t>here</a:t>
            </a:r>
            <a:endParaRPr lang="en-US" dirty="0"/>
          </a:p>
          <a:p>
            <a:endParaRPr lang="en-US" dirty="0" smtClean="0"/>
          </a:p>
          <a:p>
            <a:r>
              <a:rPr lang="en-US" sz="1200" dirty="0" smtClean="0"/>
              <a:t>Person file</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r>
              <a:rPr lang="en-US" sz="1200" dirty="0" smtClean="0"/>
              <a:t>Household file</a:t>
            </a:r>
            <a:endParaRPr lang="en-US" sz="1200"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19</a:t>
            </a:fld>
            <a:endParaRPr lang="en-US"/>
          </a:p>
        </p:txBody>
      </p:sp>
      <p:pic>
        <p:nvPicPr>
          <p:cNvPr id="8" name="Picture 7"/>
          <p:cNvPicPr>
            <a:picLocks noChangeAspect="1"/>
          </p:cNvPicPr>
          <p:nvPr/>
        </p:nvPicPr>
        <p:blipFill>
          <a:blip r:embed="rId3"/>
          <a:stretch>
            <a:fillRect/>
          </a:stretch>
        </p:blipFill>
        <p:spPr>
          <a:xfrm>
            <a:off x="1699880" y="1292674"/>
            <a:ext cx="7230529" cy="1696261"/>
          </a:xfrm>
          <a:prstGeom prst="rect">
            <a:avLst/>
          </a:prstGeom>
        </p:spPr>
      </p:pic>
      <p:pic>
        <p:nvPicPr>
          <p:cNvPr id="9" name="Picture 8"/>
          <p:cNvPicPr>
            <a:picLocks noChangeAspect="1"/>
          </p:cNvPicPr>
          <p:nvPr/>
        </p:nvPicPr>
        <p:blipFill rotWithShape="1">
          <a:blip r:embed="rId4"/>
          <a:srcRect b="51551"/>
          <a:stretch/>
        </p:blipFill>
        <p:spPr>
          <a:xfrm>
            <a:off x="1704142" y="2988935"/>
            <a:ext cx="2134353" cy="1526148"/>
          </a:xfrm>
          <a:prstGeom prst="rect">
            <a:avLst/>
          </a:prstGeom>
        </p:spPr>
      </p:pic>
    </p:spTree>
    <p:extLst>
      <p:ext uri="{BB962C8B-B14F-4D97-AF65-F5344CB8AC3E}">
        <p14:creationId xmlns:p14="http://schemas.microsoft.com/office/powerpoint/2010/main" val="294952955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Project framing</a:t>
            </a:r>
          </a:p>
          <a:p>
            <a:r>
              <a:rPr lang="en-US" dirty="0" smtClean="0"/>
              <a:t>Research docs overview</a:t>
            </a:r>
          </a:p>
          <a:p>
            <a:r>
              <a:rPr lang="en-US" dirty="0" smtClean="0"/>
              <a:t>How docs sections map to our sim components</a:t>
            </a:r>
          </a:p>
          <a:p>
            <a:r>
              <a:rPr lang="en-US" dirty="0"/>
              <a:t>Documentation/planning </a:t>
            </a:r>
            <a:r>
              <a:rPr lang="en-US" dirty="0" smtClean="0"/>
              <a:t>challenges</a:t>
            </a:r>
          </a:p>
          <a:p>
            <a:pPr lvl="1"/>
            <a:r>
              <a:rPr lang="en-US" dirty="0" smtClean="0"/>
              <a:t>Documentation/component tracking solution</a:t>
            </a:r>
          </a:p>
          <a:p>
            <a:r>
              <a:rPr lang="en-US" dirty="0" smtClean="0"/>
              <a:t>Synthetic Data inputs</a:t>
            </a:r>
          </a:p>
          <a:p>
            <a:r>
              <a:rPr lang="en-US" dirty="0" smtClean="0"/>
              <a:t>Notes on within sim vs. post-processing considerations</a:t>
            </a:r>
          </a:p>
          <a:p>
            <a:r>
              <a:rPr lang="en-US" dirty="0" smtClean="0"/>
              <a:t>Profiling notes for scaling up</a:t>
            </a:r>
          </a:p>
          <a:p>
            <a:r>
              <a:rPr lang="en-US" dirty="0" smtClean="0"/>
              <a:t>Notes on SE vs. RT responsibilities (maybe blurrier than other projects?)</a:t>
            </a:r>
          </a:p>
          <a:p>
            <a:endParaRPr lang="en-US" dirty="0" smtClean="0"/>
          </a:p>
          <a:p>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a:t>
            </a:fld>
            <a:endParaRPr lang="en-US"/>
          </a:p>
        </p:txBody>
      </p:sp>
    </p:spTree>
    <p:extLst>
      <p:ext uri="{BB962C8B-B14F-4D97-AF65-F5344CB8AC3E}">
        <p14:creationId xmlns:p14="http://schemas.microsoft.com/office/powerpoint/2010/main" val="29872409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initialization</a:t>
            </a:r>
          </a:p>
        </p:txBody>
      </p:sp>
      <p:sp>
        <p:nvSpPr>
          <p:cNvPr id="3" name="Content Placeholder 2"/>
          <p:cNvSpPr>
            <a:spLocks noGrp="1"/>
          </p:cNvSpPr>
          <p:nvPr>
            <p:ph idx="1"/>
          </p:nvPr>
        </p:nvSpPr>
        <p:spPr>
          <a:xfrm>
            <a:off x="363537" y="857250"/>
            <a:ext cx="8457734" cy="3318965"/>
          </a:xfrm>
        </p:spPr>
        <p:txBody>
          <a:bodyPr/>
          <a:lstStyle/>
          <a:p>
            <a:r>
              <a:rPr lang="en-US" dirty="0" smtClean="0"/>
              <a:t>We sample households from the ACS data until we hit a target number of people</a:t>
            </a:r>
            <a:endParaRPr lang="en-US" dirty="0"/>
          </a:p>
          <a:p>
            <a:r>
              <a:rPr lang="en-US" dirty="0" smtClean="0"/>
              <a:t>We then sample from the ACS people who live in group quarters until we hit a target number of people (each GQ person is coded in ACS as being in their own household)</a:t>
            </a:r>
          </a:p>
          <a:p>
            <a:r>
              <a:rPr lang="en-US" dirty="0" smtClean="0"/>
              <a:t>We perturb the PUMA and age of simulants </a:t>
            </a:r>
            <a:r>
              <a:rPr lang="en-US" b="1" dirty="0" smtClean="0"/>
              <a:t>[not yet implemented]</a:t>
            </a:r>
          </a:p>
          <a:p>
            <a:r>
              <a:rPr lang="en-US" dirty="0" smtClean="0"/>
              <a:t>Then add some other characteristics not in the ACS data</a:t>
            </a:r>
          </a:p>
          <a:p>
            <a:pPr lvl="1"/>
            <a:r>
              <a:rPr lang="en-US" dirty="0" smtClean="0"/>
              <a:t>(DOB, SSN, first/middle/last name, etc.) </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20</a:t>
            </a:fld>
            <a:endParaRPr lang="en-US"/>
          </a:p>
        </p:txBody>
      </p:sp>
    </p:spTree>
    <p:extLst>
      <p:ext uri="{BB962C8B-B14F-4D97-AF65-F5344CB8AC3E}">
        <p14:creationId xmlns:p14="http://schemas.microsoft.com/office/powerpoint/2010/main" val="372119344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component</a:t>
            </a:r>
            <a:endParaRPr lang="en-US" dirty="0"/>
          </a:p>
        </p:txBody>
      </p:sp>
      <p:sp>
        <p:nvSpPr>
          <p:cNvPr id="3" name="Content Placeholder 2"/>
          <p:cNvSpPr>
            <a:spLocks noGrp="1"/>
          </p:cNvSpPr>
          <p:nvPr>
            <p:ph idx="1"/>
          </p:nvPr>
        </p:nvSpPr>
        <p:spPr/>
        <p:txBody>
          <a:bodyPr/>
          <a:lstStyle/>
          <a:p>
            <a:r>
              <a:rPr lang="en-US" dirty="0" smtClean="0"/>
              <a:t>Initializes population</a:t>
            </a:r>
          </a:p>
          <a:p>
            <a:r>
              <a:rPr lang="en-US" dirty="0" smtClean="0"/>
              <a:t>Initializes newborns</a:t>
            </a:r>
          </a:p>
          <a:p>
            <a:pPr lvl="1"/>
            <a:r>
              <a:rPr lang="en-US" dirty="0" smtClean="0"/>
              <a:t>Newborns inherit most traits from their mother, the rest are mostly randomized (sex, first name, DOB within the </a:t>
            </a:r>
            <a:r>
              <a:rPr lang="en-US" dirty="0" err="1" smtClean="0"/>
              <a:t>timstep</a:t>
            </a:r>
            <a:r>
              <a:rPr lang="en-US" dirty="0" smtClean="0"/>
              <a:t>)</a:t>
            </a:r>
          </a:p>
          <a:p>
            <a:r>
              <a:rPr lang="en-US" dirty="0" smtClean="0"/>
              <a:t>Ages people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21</a:t>
            </a:fld>
            <a:endParaRPr lang="en-US"/>
          </a:p>
        </p:txBody>
      </p:sp>
    </p:spTree>
    <p:extLst>
      <p:ext uri="{BB962C8B-B14F-4D97-AF65-F5344CB8AC3E}">
        <p14:creationId xmlns:p14="http://schemas.microsoft.com/office/powerpoint/2010/main" val="178772858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Fertility/Mortality</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22</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2" name="Rounded Rectangle 11"/>
          <p:cNvSpPr/>
          <p:nvPr/>
        </p:nvSpPr>
        <p:spPr>
          <a:xfrm>
            <a:off x="628810" y="2320578"/>
            <a:ext cx="1298602" cy="245889"/>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494127" y="1768687"/>
            <a:ext cx="1695663" cy="175374"/>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83908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Mortality</a:t>
            </a:r>
            <a:endParaRPr lang="en-US" dirty="0"/>
          </a:p>
        </p:txBody>
      </p:sp>
      <p:sp>
        <p:nvSpPr>
          <p:cNvPr id="3" name="Content Placeholder 2"/>
          <p:cNvSpPr>
            <a:spLocks noGrp="1"/>
          </p:cNvSpPr>
          <p:nvPr>
            <p:ph idx="1"/>
          </p:nvPr>
        </p:nvSpPr>
        <p:spPr/>
        <p:txBody>
          <a:bodyPr/>
          <a:lstStyle/>
          <a:p>
            <a:r>
              <a:rPr lang="en-US" dirty="0" smtClean="0"/>
              <a:t>Just like a normal vivarium model. We use 2019 (I think?) mortality rates for every year</a:t>
            </a:r>
          </a:p>
          <a:p>
            <a:r>
              <a:rPr lang="en-US" dirty="0" smtClean="0"/>
              <a:t>This is the entire class: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23</a:t>
            </a:fld>
            <a:endParaRPr lang="en-US"/>
          </a:p>
        </p:txBody>
      </p:sp>
      <p:pic>
        <p:nvPicPr>
          <p:cNvPr id="5" name="Picture 4"/>
          <p:cNvPicPr>
            <a:picLocks noChangeAspect="1"/>
          </p:cNvPicPr>
          <p:nvPr/>
        </p:nvPicPr>
        <p:blipFill>
          <a:blip r:embed="rId2"/>
          <a:stretch>
            <a:fillRect/>
          </a:stretch>
        </p:blipFill>
        <p:spPr>
          <a:xfrm>
            <a:off x="1798064" y="1899722"/>
            <a:ext cx="5213917" cy="1869239"/>
          </a:xfrm>
          <a:prstGeom prst="rect">
            <a:avLst/>
          </a:prstGeom>
        </p:spPr>
      </p:pic>
    </p:spTree>
    <p:extLst>
      <p:ext uri="{BB962C8B-B14F-4D97-AF65-F5344CB8AC3E}">
        <p14:creationId xmlns:p14="http://schemas.microsoft.com/office/powerpoint/2010/main" val="132760099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Fertility</a:t>
            </a:r>
            <a:endParaRPr lang="en-US" dirty="0"/>
          </a:p>
        </p:txBody>
      </p:sp>
      <p:sp>
        <p:nvSpPr>
          <p:cNvPr id="3" name="Content Placeholder 2"/>
          <p:cNvSpPr>
            <a:spLocks noGrp="1"/>
          </p:cNvSpPr>
          <p:nvPr>
            <p:ph idx="1"/>
          </p:nvPr>
        </p:nvSpPr>
        <p:spPr/>
        <p:txBody>
          <a:bodyPr/>
          <a:lstStyle/>
          <a:p>
            <a:r>
              <a:rPr lang="en-US" dirty="0" smtClean="0"/>
              <a:t>Inherits from standard </a:t>
            </a:r>
            <a:r>
              <a:rPr lang="en-US" dirty="0" err="1" smtClean="0"/>
              <a:t>FertilityAgeSpecificRates</a:t>
            </a:r>
            <a:r>
              <a:rPr lang="en-US" dirty="0" smtClean="0"/>
              <a:t>. Mothers are chosen at a rate specified from RT to have twins. Each </a:t>
            </a:r>
            <a:r>
              <a:rPr lang="en-US" dirty="0" err="1" smtClean="0"/>
              <a:t>timestep</a:t>
            </a:r>
            <a:r>
              <a:rPr lang="en-US" dirty="0" smtClean="0"/>
              <a:t> mothers are registered. The population component then creates children for registered mothers, and manages characteristic inheritance.</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24</a:t>
            </a:fld>
            <a:endParaRPr lang="en-US"/>
          </a:p>
        </p:txBody>
      </p:sp>
      <p:pic>
        <p:nvPicPr>
          <p:cNvPr id="5" name="Picture 4"/>
          <p:cNvPicPr>
            <a:picLocks noChangeAspect="1"/>
          </p:cNvPicPr>
          <p:nvPr/>
        </p:nvPicPr>
        <p:blipFill>
          <a:blip r:embed="rId2"/>
          <a:stretch>
            <a:fillRect/>
          </a:stretch>
        </p:blipFill>
        <p:spPr>
          <a:xfrm>
            <a:off x="1506272" y="2136406"/>
            <a:ext cx="5906031" cy="2039809"/>
          </a:xfrm>
          <a:prstGeom prst="rect">
            <a:avLst/>
          </a:prstGeom>
        </p:spPr>
      </p:pic>
    </p:spTree>
    <p:extLst>
      <p:ext uri="{BB962C8B-B14F-4D97-AF65-F5344CB8AC3E}">
        <p14:creationId xmlns:p14="http://schemas.microsoft.com/office/powerpoint/2010/main" val="41406929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Guardians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25</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90304"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2" name="Rounded Rectangle 11"/>
          <p:cNvSpPr/>
          <p:nvPr/>
        </p:nvSpPr>
        <p:spPr>
          <a:xfrm>
            <a:off x="537882" y="2126270"/>
            <a:ext cx="2105426" cy="232781"/>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91099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Guardians</a:t>
            </a:r>
            <a:endParaRPr lang="en-US" dirty="0"/>
          </a:p>
        </p:txBody>
      </p:sp>
      <p:sp>
        <p:nvSpPr>
          <p:cNvPr id="3" name="Content Placeholder 2"/>
          <p:cNvSpPr>
            <a:spLocks noGrp="1"/>
          </p:cNvSpPr>
          <p:nvPr>
            <p:ph idx="1"/>
          </p:nvPr>
        </p:nvSpPr>
        <p:spPr>
          <a:xfrm>
            <a:off x="363538" y="857250"/>
            <a:ext cx="3901101" cy="3318965"/>
          </a:xfrm>
        </p:spPr>
        <p:txBody>
          <a:bodyPr/>
          <a:lstStyle/>
          <a:p>
            <a:r>
              <a:rPr lang="en-US" sz="1400" dirty="0" smtClean="0"/>
              <a:t>On initialization, sims 18 and under are assigned “guardians” from among the other sims. This logic is based primarily upon the “relation to household head” attribute that simulants got from the sampled ACS data</a:t>
            </a:r>
            <a:endParaRPr lang="en-US" sz="1400"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26</a:t>
            </a:fld>
            <a:endParaRPr lang="en-US"/>
          </a:p>
        </p:txBody>
      </p:sp>
      <p:pic>
        <p:nvPicPr>
          <p:cNvPr id="5" name="Picture 4"/>
          <p:cNvPicPr>
            <a:picLocks noChangeAspect="1"/>
          </p:cNvPicPr>
          <p:nvPr/>
        </p:nvPicPr>
        <p:blipFill>
          <a:blip r:embed="rId2"/>
          <a:stretch>
            <a:fillRect/>
          </a:stretch>
        </p:blipFill>
        <p:spPr>
          <a:xfrm>
            <a:off x="4096596" y="103675"/>
            <a:ext cx="4989443" cy="3065678"/>
          </a:xfrm>
          <a:prstGeom prst="rect">
            <a:avLst/>
          </a:prstGeom>
        </p:spPr>
      </p:pic>
      <p:pic>
        <p:nvPicPr>
          <p:cNvPr id="6" name="Picture 5"/>
          <p:cNvPicPr>
            <a:picLocks noChangeAspect="1"/>
          </p:cNvPicPr>
          <p:nvPr/>
        </p:nvPicPr>
        <p:blipFill>
          <a:blip r:embed="rId3"/>
          <a:stretch>
            <a:fillRect/>
          </a:stretch>
        </p:blipFill>
        <p:spPr>
          <a:xfrm>
            <a:off x="471115" y="3169353"/>
            <a:ext cx="5223717" cy="1230529"/>
          </a:xfrm>
          <a:prstGeom prst="rect">
            <a:avLst/>
          </a:prstGeom>
        </p:spPr>
      </p:pic>
      <p:sp>
        <p:nvSpPr>
          <p:cNvPr id="9" name="Oval 8"/>
          <p:cNvSpPr/>
          <p:nvPr/>
        </p:nvSpPr>
        <p:spPr>
          <a:xfrm>
            <a:off x="2228370" y="3022462"/>
            <a:ext cx="1536807" cy="1524310"/>
          </a:xfrm>
          <a:prstGeom prst="ellips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69847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Guardians</a:t>
            </a:r>
            <a:endParaRPr lang="en-US" dirty="0"/>
          </a:p>
        </p:txBody>
      </p:sp>
      <p:sp>
        <p:nvSpPr>
          <p:cNvPr id="3" name="Content Placeholder 2"/>
          <p:cNvSpPr>
            <a:spLocks noGrp="1"/>
          </p:cNvSpPr>
          <p:nvPr>
            <p:ph idx="1"/>
          </p:nvPr>
        </p:nvSpPr>
        <p:spPr>
          <a:xfrm>
            <a:off x="363538" y="857250"/>
            <a:ext cx="3901101" cy="1232807"/>
          </a:xfrm>
        </p:spPr>
        <p:txBody>
          <a:bodyPr/>
          <a:lstStyle/>
          <a:p>
            <a:r>
              <a:rPr lang="en-US" sz="1400" dirty="0" smtClean="0"/>
              <a:t>On initialization, sims 18 and under are assigned “guardians” from among the other sims. This logic is based primarily upon the “relation to household head” attribute that simulants got from the sampled ACS data</a:t>
            </a:r>
            <a:endParaRPr lang="en-US" sz="1400"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27</a:t>
            </a:fld>
            <a:endParaRPr lang="en-US"/>
          </a:p>
        </p:txBody>
      </p:sp>
      <p:pic>
        <p:nvPicPr>
          <p:cNvPr id="5" name="Picture 4"/>
          <p:cNvPicPr>
            <a:picLocks noChangeAspect="1"/>
          </p:cNvPicPr>
          <p:nvPr/>
        </p:nvPicPr>
        <p:blipFill>
          <a:blip r:embed="rId2"/>
          <a:stretch>
            <a:fillRect/>
          </a:stretch>
        </p:blipFill>
        <p:spPr>
          <a:xfrm>
            <a:off x="4096596" y="103675"/>
            <a:ext cx="4989443" cy="3065678"/>
          </a:xfrm>
          <a:prstGeom prst="rect">
            <a:avLst/>
          </a:prstGeom>
        </p:spPr>
      </p:pic>
      <p:sp>
        <p:nvSpPr>
          <p:cNvPr id="10" name="Content Placeholder 2"/>
          <p:cNvSpPr txBox="1">
            <a:spLocks/>
          </p:cNvSpPr>
          <p:nvPr/>
        </p:nvSpPr>
        <p:spPr bwMode="auto">
          <a:xfrm>
            <a:off x="363538" y="3149832"/>
            <a:ext cx="5176651" cy="105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31775" indent="-231775" algn="l" rtl="0" eaLnBrk="0" fontAlgn="base" hangingPunct="0">
              <a:spcBef>
                <a:spcPts val="600"/>
              </a:spcBef>
              <a:spcAft>
                <a:spcPct val="0"/>
              </a:spcAft>
              <a:buClr>
                <a:schemeClr val="accent1"/>
              </a:buClr>
              <a:buSzPct val="120000"/>
              <a:buChar char="•"/>
              <a:defRPr sz="1800">
                <a:solidFill>
                  <a:schemeClr val="tx1"/>
                </a:solidFill>
                <a:latin typeface="+mn-lt"/>
                <a:ea typeface="+mn-ea"/>
                <a:cs typeface="+mn-cs"/>
              </a:defRPr>
            </a:lvl1pPr>
            <a:lvl2pPr marL="566738" indent="-220663" algn="l" rtl="0" eaLnBrk="0" fontAlgn="base" hangingPunct="0">
              <a:spcBef>
                <a:spcPts val="600"/>
              </a:spcBef>
              <a:spcAft>
                <a:spcPct val="0"/>
              </a:spcAft>
              <a:buClr>
                <a:schemeClr val="accent1"/>
              </a:buClr>
              <a:buSzPct val="90000"/>
              <a:buFont typeface="Courier New" pitchFamily="49" charset="0"/>
              <a:buChar char="o"/>
              <a:defRPr sz="1600">
                <a:solidFill>
                  <a:schemeClr val="tx1"/>
                </a:solidFill>
                <a:latin typeface="+mn-lt"/>
              </a:defRPr>
            </a:lvl2pPr>
            <a:lvl3pPr marL="912813" indent="-231775" algn="l" rtl="0" eaLnBrk="0" fontAlgn="base" hangingPunct="0">
              <a:spcBef>
                <a:spcPts val="600"/>
              </a:spcBef>
              <a:spcAft>
                <a:spcPct val="0"/>
              </a:spcAft>
              <a:buClr>
                <a:schemeClr val="accent1"/>
              </a:buClr>
              <a:buSzPct val="90000"/>
              <a:buFont typeface="Arial" pitchFamily="34" charset="0"/>
              <a:buChar char="─"/>
              <a:defRPr sz="1400">
                <a:solidFill>
                  <a:schemeClr val="tx1"/>
                </a:solidFill>
                <a:latin typeface="+mn-lt"/>
              </a:defRPr>
            </a:lvl3pPr>
            <a:lvl4pPr marL="1258888" indent="-231775" algn="l" rtl="0" eaLnBrk="0" fontAlgn="base" hangingPunct="0">
              <a:spcBef>
                <a:spcPct val="45000"/>
              </a:spcBef>
              <a:spcAft>
                <a:spcPct val="0"/>
              </a:spcAft>
              <a:buClr>
                <a:schemeClr val="accent1"/>
              </a:buClr>
              <a:buFont typeface="Arial" pitchFamily="34" charset="0"/>
              <a:buChar char="»"/>
              <a:defRPr sz="1600">
                <a:solidFill>
                  <a:schemeClr val="bg2">
                    <a:lumMod val="50000"/>
                  </a:schemeClr>
                </a:solidFill>
                <a:latin typeface="+mn-lt"/>
              </a:defRPr>
            </a:lvl4pPr>
            <a:lvl5pPr marL="1597025" indent="-223838" algn="l" rtl="0" eaLnBrk="0" fontAlgn="base" hangingPunct="0">
              <a:spcBef>
                <a:spcPct val="45000"/>
              </a:spcBef>
              <a:spcAft>
                <a:spcPct val="0"/>
              </a:spcAft>
              <a:buChar char="»"/>
              <a:defRPr sz="1600">
                <a:solidFill>
                  <a:schemeClr val="bg2">
                    <a:lumMod val="50000"/>
                  </a:schemeClr>
                </a:solidFill>
                <a:latin typeface="+mn-lt"/>
              </a:defRPr>
            </a:lvl5pPr>
            <a:lvl6pPr marL="2054225" indent="-223838" algn="l" rtl="0" eaLnBrk="1" fontAlgn="base" hangingPunct="1">
              <a:spcBef>
                <a:spcPct val="45000"/>
              </a:spcBef>
              <a:spcAft>
                <a:spcPct val="0"/>
              </a:spcAft>
              <a:buChar char="»"/>
              <a:defRPr sz="1200">
                <a:solidFill>
                  <a:schemeClr val="tx1"/>
                </a:solidFill>
                <a:latin typeface="+mn-lt"/>
              </a:defRPr>
            </a:lvl6pPr>
            <a:lvl7pPr marL="2511425" indent="-223838" algn="l" rtl="0" eaLnBrk="1" fontAlgn="base" hangingPunct="1">
              <a:spcBef>
                <a:spcPct val="45000"/>
              </a:spcBef>
              <a:spcAft>
                <a:spcPct val="0"/>
              </a:spcAft>
              <a:buChar char="»"/>
              <a:defRPr sz="1200">
                <a:solidFill>
                  <a:schemeClr val="tx1"/>
                </a:solidFill>
                <a:latin typeface="+mn-lt"/>
              </a:defRPr>
            </a:lvl7pPr>
            <a:lvl8pPr marL="2968625" indent="-223838" algn="l" rtl="0" eaLnBrk="1" fontAlgn="base" hangingPunct="1">
              <a:spcBef>
                <a:spcPct val="45000"/>
              </a:spcBef>
              <a:spcAft>
                <a:spcPct val="0"/>
              </a:spcAft>
              <a:buChar char="»"/>
              <a:defRPr sz="1200">
                <a:solidFill>
                  <a:schemeClr val="tx1"/>
                </a:solidFill>
                <a:latin typeface="+mn-lt"/>
              </a:defRPr>
            </a:lvl8pPr>
            <a:lvl9pPr marL="3425825" indent="-223838" algn="l" rtl="0" eaLnBrk="1" fontAlgn="base" hangingPunct="1">
              <a:spcBef>
                <a:spcPct val="45000"/>
              </a:spcBef>
              <a:spcAft>
                <a:spcPct val="0"/>
              </a:spcAft>
              <a:buChar char="»"/>
              <a:defRPr sz="1200">
                <a:solidFill>
                  <a:schemeClr val="tx1"/>
                </a:solidFill>
                <a:latin typeface="+mn-lt"/>
              </a:defRPr>
            </a:lvl9pPr>
          </a:lstStyle>
          <a:p>
            <a:r>
              <a:rPr lang="en-US" kern="0" dirty="0" smtClean="0"/>
              <a:t>This will later be used for our tax observer, when simulants will need to claim dependents.</a:t>
            </a:r>
            <a:endParaRPr lang="en-US" kern="0" dirty="0"/>
          </a:p>
        </p:txBody>
      </p:sp>
    </p:spTree>
    <p:extLst>
      <p:ext uri="{BB962C8B-B14F-4D97-AF65-F5344CB8AC3E}">
        <p14:creationId xmlns:p14="http://schemas.microsoft.com/office/powerpoint/2010/main" val="227335254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Households/addresses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28</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7" name="Rounded Rectangle 16"/>
          <p:cNvSpPr/>
          <p:nvPr/>
        </p:nvSpPr>
        <p:spPr>
          <a:xfrm>
            <a:off x="2928940" y="1768687"/>
            <a:ext cx="2219417" cy="1072200"/>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25740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Households/addresses</a:t>
            </a:r>
          </a:p>
        </p:txBody>
      </p:sp>
      <p:sp>
        <p:nvSpPr>
          <p:cNvPr id="3" name="Content Placeholder 2"/>
          <p:cNvSpPr>
            <a:spLocks noGrp="1"/>
          </p:cNvSpPr>
          <p:nvPr>
            <p:ph idx="1"/>
          </p:nvPr>
        </p:nvSpPr>
        <p:spPr/>
        <p:txBody>
          <a:bodyPr/>
          <a:lstStyle/>
          <a:p>
            <a:r>
              <a:rPr lang="en-US" dirty="0" smtClean="0"/>
              <a:t>Households aren’t saved in their own </a:t>
            </a:r>
            <a:r>
              <a:rPr lang="en-US" dirty="0" err="1" smtClean="0"/>
              <a:t>datastructure</a:t>
            </a:r>
            <a:r>
              <a:rPr lang="en-US" dirty="0" smtClean="0"/>
              <a:t>; they exist implicitly by simulants in the pop table having the same “</a:t>
            </a:r>
            <a:r>
              <a:rPr lang="en-US" dirty="0" err="1" smtClean="0"/>
              <a:t>household_id</a:t>
            </a:r>
            <a:r>
              <a:rPr lang="en-US" dirty="0" smtClean="0"/>
              <a:t>”. Simulants with the same </a:t>
            </a:r>
            <a:r>
              <a:rPr lang="en-US" dirty="0" err="1" smtClean="0"/>
              <a:t>household_id</a:t>
            </a:r>
            <a:r>
              <a:rPr lang="en-US" dirty="0" smtClean="0"/>
              <a:t> will also have the same addresses/</a:t>
            </a:r>
            <a:r>
              <a:rPr lang="en-US" dirty="0" err="1" smtClean="0"/>
              <a:t>zipcodes</a:t>
            </a:r>
            <a:r>
              <a:rPr lang="en-US" dirty="0" smtClean="0"/>
              <a:t>, state, and PUMA.</a:t>
            </a:r>
          </a:p>
          <a:p>
            <a:r>
              <a:rPr lang="en-US" dirty="0" smtClean="0"/>
              <a:t>The households component (which ought to be renamed to household migration; more on migration later) manages addresses</a:t>
            </a:r>
          </a:p>
          <a:p>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29</a:t>
            </a:fld>
            <a:endParaRPr lang="en-US"/>
          </a:p>
        </p:txBody>
      </p:sp>
    </p:spTree>
    <p:extLst>
      <p:ext uri="{BB962C8B-B14F-4D97-AF65-F5344CB8AC3E}">
        <p14:creationId xmlns:p14="http://schemas.microsoft.com/office/powerpoint/2010/main" val="87514594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Background</a:t>
            </a:r>
            <a:endParaRPr lang="en-US" dirty="0"/>
          </a:p>
        </p:txBody>
      </p:sp>
      <p:sp>
        <p:nvSpPr>
          <p:cNvPr id="3" name="Content Placeholder 2"/>
          <p:cNvSpPr>
            <a:spLocks noGrp="1"/>
          </p:cNvSpPr>
          <p:nvPr>
            <p:ph idx="1"/>
          </p:nvPr>
        </p:nvSpPr>
        <p:spPr/>
        <p:txBody>
          <a:bodyPr/>
          <a:lstStyle/>
          <a:p>
            <a:r>
              <a:rPr lang="en-US" dirty="0" smtClean="0"/>
              <a:t>This is a </a:t>
            </a:r>
            <a:r>
              <a:rPr lang="en-US" dirty="0" smtClean="0"/>
              <a:t>five-year, Census-funded </a:t>
            </a:r>
            <a:r>
              <a:rPr lang="en-US" dirty="0" smtClean="0"/>
              <a:t>project</a:t>
            </a:r>
            <a:r>
              <a:rPr lang="en-US" dirty="0" smtClean="0"/>
              <a:t>. We’re focusing on part one.</a:t>
            </a:r>
            <a:endParaRPr lang="en-US" dirty="0" smtClean="0"/>
          </a:p>
          <a:p>
            <a:r>
              <a:rPr lang="en-US" dirty="0" smtClean="0"/>
              <a:t>They are interested in record linkage: trying to match individuals between different datasets (e.g., decennial census vs. tax records)</a:t>
            </a:r>
          </a:p>
          <a:p>
            <a:r>
              <a:rPr lang="en-US" dirty="0" smtClean="0"/>
              <a:t>Our </a:t>
            </a:r>
            <a:r>
              <a:rPr lang="en-US" dirty="0" smtClean="0"/>
              <a:t>first goal </a:t>
            </a:r>
            <a:r>
              <a:rPr lang="en-US" dirty="0" smtClean="0"/>
              <a:t>is to build a population, from whom we can generate datasets, that census can then test different record linkage algorithms on</a:t>
            </a:r>
            <a:r>
              <a:rPr lang="en-US" dirty="0" smtClean="0"/>
              <a:t>.</a:t>
            </a:r>
            <a:endParaRPr lang="en-US" dirty="0" smtClean="0"/>
          </a:p>
          <a:p>
            <a:r>
              <a:rPr lang="en-US" dirty="0" smtClean="0"/>
              <a:t>The idea here is that with synthetic data, you can calculate true error / accuracy rates, because we know the “truth”.</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a:t>
            </a:fld>
            <a:endParaRPr lang="en-US"/>
          </a:p>
        </p:txBody>
      </p:sp>
    </p:spTree>
    <p:extLst>
      <p:ext uri="{BB962C8B-B14F-4D97-AF65-F5344CB8AC3E}">
        <p14:creationId xmlns:p14="http://schemas.microsoft.com/office/powerpoint/2010/main" val="1909174708"/>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Households/addresses</a:t>
            </a:r>
          </a:p>
        </p:txBody>
      </p:sp>
      <p:sp>
        <p:nvSpPr>
          <p:cNvPr id="3" name="Content Placeholder 2"/>
          <p:cNvSpPr>
            <a:spLocks noGrp="1"/>
          </p:cNvSpPr>
          <p:nvPr>
            <p:ph idx="1"/>
          </p:nvPr>
        </p:nvSpPr>
        <p:spPr/>
        <p:txBody>
          <a:bodyPr/>
          <a:lstStyle/>
          <a:p>
            <a:r>
              <a:rPr lang="en-US" dirty="0" smtClean="0"/>
              <a:t>Addresses currently exist as two columns in the state table: address and </a:t>
            </a:r>
            <a:r>
              <a:rPr lang="en-US" dirty="0" err="1" smtClean="0"/>
              <a:t>zipcode</a:t>
            </a:r>
            <a:r>
              <a:rPr lang="en-US" dirty="0" smtClean="0"/>
              <a:t>. However, we’re considering moving these out of the sim, because sampling them within the sim takes a considerable amount of time.</a:t>
            </a:r>
          </a:p>
          <a:p>
            <a:r>
              <a:rPr lang="en-US" dirty="0" smtClean="0"/>
              <a:t>Additionally, we used to only have one type of address; RT has added a mailing address, so there will now be both residential and mailing addresses.</a:t>
            </a:r>
          </a:p>
          <a:p>
            <a:r>
              <a:rPr lang="en-US" dirty="0" smtClean="0"/>
              <a:t>Before implementing this new address type, need to review the profiling information and decide if we prefer </a:t>
            </a:r>
            <a:r>
              <a:rPr lang="en-US" dirty="0" err="1" smtClean="0"/>
              <a:t>address_ids</a:t>
            </a:r>
            <a:r>
              <a:rPr lang="en-US" dirty="0" smtClean="0"/>
              <a:t> or actual addresses in the sim (I would recommend ids; more on this later)</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30</a:t>
            </a:fld>
            <a:endParaRPr lang="en-US"/>
          </a:p>
        </p:txBody>
      </p:sp>
    </p:spTree>
    <p:extLst>
      <p:ext uri="{BB962C8B-B14F-4D97-AF65-F5344CB8AC3E}">
        <p14:creationId xmlns:p14="http://schemas.microsoft.com/office/powerpoint/2010/main" val="174416597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31</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20" name="Rounded Rectangle 19"/>
          <p:cNvSpPr/>
          <p:nvPr/>
        </p:nvSpPr>
        <p:spPr>
          <a:xfrm>
            <a:off x="551367" y="2556242"/>
            <a:ext cx="2091942" cy="1942371"/>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2902626" y="581025"/>
            <a:ext cx="2522248" cy="1186559"/>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5481870" y="3626792"/>
            <a:ext cx="1600625" cy="921351"/>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79056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a:t>
            </a:r>
            <a:endParaRPr lang="en-US" dirty="0"/>
          </a:p>
        </p:txBody>
      </p:sp>
      <p:sp>
        <p:nvSpPr>
          <p:cNvPr id="3" name="Content Placeholder 2"/>
          <p:cNvSpPr>
            <a:spLocks noGrp="1"/>
          </p:cNvSpPr>
          <p:nvPr>
            <p:ph idx="1"/>
          </p:nvPr>
        </p:nvSpPr>
        <p:spPr/>
        <p:txBody>
          <a:bodyPr/>
          <a:lstStyle/>
          <a:p>
            <a:r>
              <a:rPr lang="en-US" dirty="0" smtClean="0"/>
              <a:t>Three types of migration</a:t>
            </a:r>
          </a:p>
          <a:p>
            <a:pPr lvl="1"/>
            <a:r>
              <a:rPr lang="en-US" b="1" dirty="0" smtClean="0">
                <a:solidFill>
                  <a:schemeClr val="accent2"/>
                </a:solidFill>
              </a:rPr>
              <a:t>Within sim</a:t>
            </a:r>
            <a:r>
              <a:rPr lang="en-US" b="1" dirty="0" smtClean="0"/>
              <a:t>: </a:t>
            </a:r>
            <a:r>
              <a:rPr lang="en-US" dirty="0" smtClean="0"/>
              <a:t>an individual or household moves. </a:t>
            </a:r>
            <a:r>
              <a:rPr lang="en-US" dirty="0" smtClean="0"/>
              <a:t>Households </a:t>
            </a:r>
            <a:r>
              <a:rPr lang="en-US" dirty="0" smtClean="0"/>
              <a:t>get new addresses. Individual simulants move into other people’s households, get a new address and a new relation to head of household.</a:t>
            </a:r>
          </a:p>
          <a:p>
            <a:pPr lvl="1"/>
            <a:r>
              <a:rPr lang="en-US" b="1" dirty="0" smtClean="0">
                <a:solidFill>
                  <a:schemeClr val="accent2"/>
                </a:solidFill>
              </a:rPr>
              <a:t>Immigration (into sim): </a:t>
            </a:r>
            <a:r>
              <a:rPr lang="en-US" dirty="0" smtClean="0"/>
              <a:t>new people and households are sampled from ACS data</a:t>
            </a:r>
          </a:p>
          <a:p>
            <a:pPr lvl="1"/>
            <a:r>
              <a:rPr lang="en-US" b="1" dirty="0" smtClean="0">
                <a:solidFill>
                  <a:schemeClr val="accent2"/>
                </a:solidFill>
              </a:rPr>
              <a:t>Emigration (out of):</a:t>
            </a:r>
            <a:r>
              <a:rPr lang="en-US" dirty="0" smtClean="0"/>
              <a:t> sims and households chosen to move abroad. (they don’t move back into the sim)</a:t>
            </a:r>
          </a:p>
          <a:p>
            <a:r>
              <a:rPr lang="en-US" b="1" dirty="0" smtClean="0">
                <a:solidFill>
                  <a:schemeClr val="accent2"/>
                </a:solidFill>
              </a:rPr>
              <a:t>These all need to be overhauled.</a:t>
            </a:r>
          </a:p>
          <a:p>
            <a:pPr lvl="1"/>
            <a:r>
              <a:rPr lang="en-US" dirty="0" smtClean="0"/>
              <a:t>Were originally implemented one way, as designed by </a:t>
            </a:r>
            <a:r>
              <a:rPr lang="en-US" dirty="0" err="1" smtClean="0"/>
              <a:t>abie</a:t>
            </a:r>
            <a:r>
              <a:rPr lang="en-US" dirty="0" smtClean="0"/>
              <a:t> in an earlier stage. Now with more research capacity, RT realized it was necessary to fully redesign</a:t>
            </a:r>
          </a:p>
          <a:p>
            <a:r>
              <a:rPr lang="en-US" dirty="0" smtClean="0"/>
              <a:t>The docs for these are quite good, though also quite complex.</a:t>
            </a:r>
          </a:p>
          <a:p>
            <a:pPr lvl="1"/>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32</a:t>
            </a:fld>
            <a:endParaRPr lang="en-US"/>
          </a:p>
        </p:txBody>
      </p:sp>
    </p:spTree>
    <p:extLst>
      <p:ext uri="{BB962C8B-B14F-4D97-AF65-F5344CB8AC3E}">
        <p14:creationId xmlns:p14="http://schemas.microsoft.com/office/powerpoint/2010/main" val="270226040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Employers/businesses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33</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27" name="Rounded Rectangle 26"/>
          <p:cNvSpPr/>
          <p:nvPr/>
        </p:nvSpPr>
        <p:spPr>
          <a:xfrm>
            <a:off x="5433988" y="2030697"/>
            <a:ext cx="1696795" cy="1612628"/>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96637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Employers/businesses</a:t>
            </a:r>
            <a:endParaRPr lang="en-US" dirty="0"/>
          </a:p>
        </p:txBody>
      </p:sp>
      <p:sp>
        <p:nvSpPr>
          <p:cNvPr id="3" name="Content Placeholder 2"/>
          <p:cNvSpPr>
            <a:spLocks noGrp="1"/>
          </p:cNvSpPr>
          <p:nvPr>
            <p:ph idx="1"/>
          </p:nvPr>
        </p:nvSpPr>
        <p:spPr/>
        <p:txBody>
          <a:bodyPr/>
          <a:lstStyle/>
          <a:p>
            <a:r>
              <a:rPr lang="en-US" dirty="0" smtClean="0"/>
              <a:t>We’ve used the words “businesses” and “employers” somewhat interchangeably</a:t>
            </a:r>
          </a:p>
          <a:p>
            <a:r>
              <a:rPr lang="en-US" dirty="0" smtClean="0"/>
              <a:t>The businesses component manages a table of employers. The employer sizes are generated at the start of the sim, based on the population size, and follow a lognormal distribution.</a:t>
            </a:r>
          </a:p>
          <a:p>
            <a:pPr lvl="1"/>
            <a:r>
              <a:rPr lang="en-US" dirty="0" smtClean="0"/>
              <a:t>There are two special employers. “unemployed” and “military”.</a:t>
            </a:r>
          </a:p>
          <a:p>
            <a:r>
              <a:rPr lang="en-US" dirty="0" smtClean="0"/>
              <a:t>People of working age (18+) are randomly assigned an employer with probability proportional to employer size. People under working age are assigned “unemployed”</a:t>
            </a:r>
          </a:p>
          <a:p>
            <a:pPr marL="0" indent="0">
              <a:buNone/>
            </a:pP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34</a:t>
            </a:fld>
            <a:endParaRPr lang="en-US"/>
          </a:p>
        </p:txBody>
      </p:sp>
    </p:spTree>
    <p:extLst>
      <p:ext uri="{BB962C8B-B14F-4D97-AF65-F5344CB8AC3E}">
        <p14:creationId xmlns:p14="http://schemas.microsoft.com/office/powerpoint/2010/main" val="3034640888"/>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Employers/businesses</a:t>
            </a:r>
            <a:endParaRPr lang="en-US" dirty="0"/>
          </a:p>
        </p:txBody>
      </p:sp>
      <p:sp>
        <p:nvSpPr>
          <p:cNvPr id="3" name="Content Placeholder 2"/>
          <p:cNvSpPr>
            <a:spLocks noGrp="1"/>
          </p:cNvSpPr>
          <p:nvPr>
            <p:ph idx="1"/>
          </p:nvPr>
        </p:nvSpPr>
        <p:spPr/>
        <p:txBody>
          <a:bodyPr/>
          <a:lstStyle/>
          <a:p>
            <a:r>
              <a:rPr lang="en-US" dirty="0" smtClean="0"/>
              <a:t>On each time step, the following are possible:</a:t>
            </a:r>
          </a:p>
          <a:p>
            <a:pPr lvl="1"/>
            <a:r>
              <a:rPr lang="en-US" dirty="0" smtClean="0"/>
              <a:t>Change jobs</a:t>
            </a:r>
          </a:p>
          <a:p>
            <a:pPr lvl="1"/>
            <a:r>
              <a:rPr lang="en-US" dirty="0" smtClean="0"/>
              <a:t>Business changes address</a:t>
            </a:r>
          </a:p>
          <a:p>
            <a:pPr lvl="1"/>
            <a:r>
              <a:rPr lang="en-US" dirty="0" smtClean="0"/>
              <a:t>Income?</a:t>
            </a:r>
          </a:p>
          <a:p>
            <a:pPr lvl="1"/>
            <a:r>
              <a:rPr lang="en-US" dirty="0" smtClean="0"/>
              <a:t>Sim is born -&gt; becomes “unemployed”</a:t>
            </a:r>
          </a:p>
          <a:p>
            <a:pPr lvl="1"/>
            <a:r>
              <a:rPr lang="en-US" dirty="0" smtClean="0"/>
              <a:t>Sim turns working age -&gt; is randomly assigned an employer</a:t>
            </a:r>
          </a:p>
          <a:p>
            <a:endParaRPr lang="en-US" sz="1400" dirty="0" smtClean="0"/>
          </a:p>
          <a:p>
            <a:pPr marL="0" indent="0">
              <a:buNone/>
            </a:pPr>
            <a:r>
              <a:rPr lang="en-US" sz="1400" dirty="0" err="1" smtClean="0"/>
              <a:t>Misc</a:t>
            </a:r>
            <a:r>
              <a:rPr lang="en-US" sz="1400" dirty="0" smtClean="0"/>
              <a:t> notes</a:t>
            </a:r>
            <a:endParaRPr lang="en-US" sz="1400" dirty="0" smtClean="0"/>
          </a:p>
          <a:p>
            <a:r>
              <a:rPr lang="en-US" sz="1400" dirty="0" smtClean="0"/>
              <a:t>We have not implemented retirement (I don’t think we plan to?)</a:t>
            </a:r>
          </a:p>
          <a:p>
            <a:r>
              <a:rPr lang="en-US" sz="1400" dirty="0" smtClean="0"/>
              <a:t>Military is a special employer; people who are living in military group quarters (this is one of the housing types from the ACS data) are assigned “military” employer. If one of these people is randomly selected for a job change, they do not change jobs.</a:t>
            </a:r>
          </a:p>
          <a:p>
            <a:pPr marL="0" indent="0">
              <a:buNone/>
            </a:pPr>
            <a:endParaRPr lang="en-US" sz="1400"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35</a:t>
            </a:fld>
            <a:endParaRPr lang="en-US"/>
          </a:p>
        </p:txBody>
      </p:sp>
    </p:spTree>
    <p:extLst>
      <p:ext uri="{BB962C8B-B14F-4D97-AF65-F5344CB8AC3E}">
        <p14:creationId xmlns:p14="http://schemas.microsoft.com/office/powerpoint/2010/main" val="3893957988"/>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36</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23" name="Rounded Rectangle 22"/>
          <p:cNvSpPr/>
          <p:nvPr/>
        </p:nvSpPr>
        <p:spPr>
          <a:xfrm>
            <a:off x="5432763" y="587693"/>
            <a:ext cx="2514359" cy="1175683"/>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950809"/>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Observers</a:t>
            </a:r>
            <a:endParaRPr lang="en-US" dirty="0"/>
          </a:p>
        </p:txBody>
      </p:sp>
      <p:sp>
        <p:nvSpPr>
          <p:cNvPr id="3" name="Content Placeholder 2"/>
          <p:cNvSpPr>
            <a:spLocks noGrp="1"/>
          </p:cNvSpPr>
          <p:nvPr>
            <p:ph idx="1"/>
          </p:nvPr>
        </p:nvSpPr>
        <p:spPr/>
        <p:txBody>
          <a:bodyPr/>
          <a:lstStyle/>
          <a:p>
            <a:r>
              <a:rPr lang="en-US" dirty="0" smtClean="0"/>
              <a:t>For the most part, not yet implemented</a:t>
            </a:r>
          </a:p>
          <a:p>
            <a:pPr lvl="1"/>
            <a:r>
              <a:rPr lang="en-US" dirty="0" smtClean="0"/>
              <a:t>Need to know what will be configurable in the noising package (this might ?? Be in the docs now, but it’s still an open conversation Syl is working on and needs SE input on</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37</a:t>
            </a:fld>
            <a:endParaRPr lang="en-US"/>
          </a:p>
        </p:txBody>
      </p:sp>
      <p:pic>
        <p:nvPicPr>
          <p:cNvPr id="5" name="Picture 4"/>
          <p:cNvPicPr>
            <a:picLocks noChangeAspect="1"/>
          </p:cNvPicPr>
          <p:nvPr/>
        </p:nvPicPr>
        <p:blipFill>
          <a:blip r:embed="rId2"/>
          <a:stretch>
            <a:fillRect/>
          </a:stretch>
        </p:blipFill>
        <p:spPr>
          <a:xfrm>
            <a:off x="427157" y="2058434"/>
            <a:ext cx="6285877" cy="1021709"/>
          </a:xfrm>
          <a:prstGeom prst="rect">
            <a:avLst/>
          </a:prstGeom>
        </p:spPr>
      </p:pic>
      <p:pic>
        <p:nvPicPr>
          <p:cNvPr id="6" name="Picture 5"/>
          <p:cNvPicPr>
            <a:picLocks noChangeAspect="1"/>
          </p:cNvPicPr>
          <p:nvPr/>
        </p:nvPicPr>
        <p:blipFill>
          <a:blip r:embed="rId3"/>
          <a:stretch>
            <a:fillRect/>
          </a:stretch>
        </p:blipFill>
        <p:spPr>
          <a:xfrm>
            <a:off x="363537" y="3118601"/>
            <a:ext cx="7828007" cy="1057614"/>
          </a:xfrm>
          <a:prstGeom prst="rect">
            <a:avLst/>
          </a:prstGeom>
        </p:spPr>
      </p:pic>
    </p:spTree>
    <p:extLst>
      <p:ext uri="{BB962C8B-B14F-4D97-AF65-F5344CB8AC3E}">
        <p14:creationId xmlns:p14="http://schemas.microsoft.com/office/powerpoint/2010/main" val="17046250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38</a:t>
            </a:fld>
            <a:endParaRPr lang="en-US"/>
          </a:p>
        </p:txBody>
      </p:sp>
      <p:pic>
        <p:nvPicPr>
          <p:cNvPr id="5" name="Picture 4"/>
          <p:cNvPicPr>
            <a:picLocks noChangeAspect="1"/>
          </p:cNvPicPr>
          <p:nvPr/>
        </p:nvPicPr>
        <p:blipFill>
          <a:blip r:embed="rId2"/>
          <a:stretch>
            <a:fillRect/>
          </a:stretch>
        </p:blipFill>
        <p:spPr>
          <a:xfrm>
            <a:off x="261781" y="661743"/>
            <a:ext cx="9095536" cy="1478392"/>
          </a:xfrm>
          <a:prstGeom prst="rect">
            <a:avLst/>
          </a:prstGeom>
        </p:spPr>
      </p:pic>
      <p:pic>
        <p:nvPicPr>
          <p:cNvPr id="8" name="Picture 7"/>
          <p:cNvPicPr>
            <a:picLocks noChangeAspect="1"/>
          </p:cNvPicPr>
          <p:nvPr/>
        </p:nvPicPr>
        <p:blipFill>
          <a:blip r:embed="rId3"/>
          <a:stretch>
            <a:fillRect/>
          </a:stretch>
        </p:blipFill>
        <p:spPr>
          <a:xfrm>
            <a:off x="467983" y="1524431"/>
            <a:ext cx="7982609" cy="1413149"/>
          </a:xfrm>
          <a:prstGeom prst="rect">
            <a:avLst/>
          </a:prstGeom>
        </p:spPr>
      </p:pic>
      <p:pic>
        <p:nvPicPr>
          <p:cNvPr id="9" name="Picture 8"/>
          <p:cNvPicPr>
            <a:picLocks noChangeAspect="1"/>
          </p:cNvPicPr>
          <p:nvPr/>
        </p:nvPicPr>
        <p:blipFill>
          <a:blip r:embed="rId4"/>
          <a:stretch>
            <a:fillRect/>
          </a:stretch>
        </p:blipFill>
        <p:spPr>
          <a:xfrm>
            <a:off x="584649" y="2348127"/>
            <a:ext cx="5308881" cy="2013524"/>
          </a:xfrm>
          <a:prstGeom prst="rect">
            <a:avLst/>
          </a:prstGeom>
        </p:spPr>
      </p:pic>
    </p:spTree>
    <p:extLst>
      <p:ext uri="{BB962C8B-B14F-4D97-AF65-F5344CB8AC3E}">
        <p14:creationId xmlns:p14="http://schemas.microsoft.com/office/powerpoint/2010/main" val="237120486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Documentation/planning challenges</a:t>
            </a:r>
            <a:endParaRPr lang="en-US" dirty="0"/>
          </a:p>
        </p:txBody>
      </p:sp>
      <p:sp>
        <p:nvSpPr>
          <p:cNvPr id="3" name="Content Placeholder 2"/>
          <p:cNvSpPr>
            <a:spLocks noGrp="1"/>
          </p:cNvSpPr>
          <p:nvPr>
            <p:ph idx="1"/>
          </p:nvPr>
        </p:nvSpPr>
        <p:spPr/>
        <p:txBody>
          <a:bodyPr/>
          <a:lstStyle/>
          <a:p>
            <a:r>
              <a:rPr lang="en-US" sz="1600" dirty="0" smtClean="0"/>
              <a:t>This project started as a not-fully-formed idea, and </a:t>
            </a:r>
            <a:r>
              <a:rPr lang="en-US" sz="1600" dirty="0" err="1" smtClean="0"/>
              <a:t>beatrix</a:t>
            </a:r>
            <a:r>
              <a:rPr lang="en-US" sz="1600" dirty="0" smtClean="0"/>
              <a:t> implementing ideas </a:t>
            </a:r>
            <a:r>
              <a:rPr lang="en-US" sz="1600" dirty="0" err="1" smtClean="0"/>
              <a:t>abie</a:t>
            </a:r>
            <a:r>
              <a:rPr lang="en-US" sz="1600" dirty="0" smtClean="0"/>
              <a:t> was communicating on slack, without documenting what was implemented vs. not</a:t>
            </a:r>
          </a:p>
          <a:p>
            <a:r>
              <a:rPr lang="en-US" sz="1600" dirty="0" smtClean="0"/>
              <a:t>It has grown into a very large project with multiple researchers. They are both building out new components and refining/</a:t>
            </a:r>
            <a:r>
              <a:rPr lang="en-US" sz="1600" dirty="0" err="1" smtClean="0"/>
              <a:t>rehauling</a:t>
            </a:r>
            <a:r>
              <a:rPr lang="en-US" sz="1600" dirty="0" smtClean="0"/>
              <a:t> ideas </a:t>
            </a:r>
            <a:r>
              <a:rPr lang="en-US" sz="1600" dirty="0" err="1" smtClean="0"/>
              <a:t>abie</a:t>
            </a:r>
            <a:r>
              <a:rPr lang="en-US" sz="1600" dirty="0" smtClean="0"/>
              <a:t> had originally come up with on the fly</a:t>
            </a:r>
          </a:p>
          <a:p>
            <a:r>
              <a:rPr lang="en-US" dirty="0" smtClean="0">
                <a:solidFill>
                  <a:schemeClr val="accent1"/>
                </a:solidFill>
              </a:rPr>
              <a:t>This evolution means that PRL has had the somewhat unique challenge of understanding what has been: </a:t>
            </a:r>
          </a:p>
          <a:p>
            <a:pPr lvl="1"/>
            <a:r>
              <a:rPr lang="en-US" dirty="0" smtClean="0">
                <a:solidFill>
                  <a:schemeClr val="accent1"/>
                </a:solidFill>
              </a:rPr>
              <a:t>documented and isn’t going to change, </a:t>
            </a:r>
          </a:p>
          <a:p>
            <a:pPr lvl="1"/>
            <a:r>
              <a:rPr lang="en-US" dirty="0" smtClean="0">
                <a:solidFill>
                  <a:schemeClr val="accent1"/>
                </a:solidFill>
              </a:rPr>
              <a:t>documented and is going to change, </a:t>
            </a:r>
          </a:p>
          <a:p>
            <a:pPr lvl="1"/>
            <a:r>
              <a:rPr lang="en-US" dirty="0" smtClean="0">
                <a:solidFill>
                  <a:schemeClr val="accent1"/>
                </a:solidFill>
              </a:rPr>
              <a:t>implemented but not documented, vs </a:t>
            </a:r>
          </a:p>
          <a:p>
            <a:pPr lvl="1"/>
            <a:r>
              <a:rPr lang="en-US" dirty="0" smtClean="0">
                <a:solidFill>
                  <a:schemeClr val="accent1"/>
                </a:solidFill>
              </a:rPr>
              <a:t>undocumented but will become documented in the future</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39</a:t>
            </a:fld>
            <a:endParaRPr lang="en-US"/>
          </a:p>
        </p:txBody>
      </p:sp>
    </p:spTree>
    <p:extLst>
      <p:ext uri="{BB962C8B-B14F-4D97-AF65-F5344CB8AC3E}">
        <p14:creationId xmlns:p14="http://schemas.microsoft.com/office/powerpoint/2010/main" val="13495114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task</a:t>
            </a:r>
            <a:endParaRPr lang="en-US" dirty="0"/>
          </a:p>
        </p:txBody>
      </p:sp>
      <p:sp>
        <p:nvSpPr>
          <p:cNvPr id="3" name="Content Placeholder 2"/>
          <p:cNvSpPr>
            <a:spLocks noGrp="1"/>
          </p:cNvSpPr>
          <p:nvPr>
            <p:ph idx="1"/>
          </p:nvPr>
        </p:nvSpPr>
        <p:spPr/>
        <p:txBody>
          <a:bodyPr/>
          <a:lstStyle/>
          <a:p>
            <a:r>
              <a:rPr lang="en-US" dirty="0" smtClean="0"/>
              <a:t>We will build three components:</a:t>
            </a:r>
            <a:endParaRPr lang="en-US" dirty="0"/>
          </a:p>
          <a:p>
            <a:pPr lvl="1"/>
            <a:r>
              <a:rPr lang="en-US" dirty="0" smtClean="0"/>
              <a:t>A vivarium population model of the full US</a:t>
            </a:r>
          </a:p>
          <a:p>
            <a:pPr lvl="1"/>
            <a:r>
              <a:rPr lang="en-US" dirty="0" smtClean="0"/>
              <a:t>A post-processing package. It will add in details that would be expensive to run within the sim. </a:t>
            </a:r>
          </a:p>
          <a:p>
            <a:pPr lvl="2"/>
            <a:r>
              <a:rPr lang="en-US" dirty="0" smtClean="0"/>
              <a:t>For example, within the simulation sims will have </a:t>
            </a:r>
            <a:r>
              <a:rPr lang="en-US" dirty="0" err="1" smtClean="0"/>
              <a:t>address_ids</a:t>
            </a:r>
            <a:r>
              <a:rPr lang="en-US" dirty="0" smtClean="0"/>
              <a:t>, and we will map those to synthetic addresses during post-processing.</a:t>
            </a:r>
          </a:p>
          <a:p>
            <a:pPr lvl="1"/>
            <a:r>
              <a:rPr lang="en-US" dirty="0" smtClean="0"/>
              <a:t>Pseudo-people (</a:t>
            </a:r>
            <a:r>
              <a:rPr lang="en-US" dirty="0" err="1" smtClean="0"/>
              <a:t>sp</a:t>
            </a:r>
            <a:r>
              <a:rPr lang="en-US" dirty="0" smtClean="0"/>
              <a:t>?): a noising package. This will allow a user to pull certain “observer” outputs with a certain amount of configurable noise.</a:t>
            </a:r>
          </a:p>
          <a:p>
            <a:pPr lvl="2"/>
            <a:r>
              <a:rPr lang="en-US" dirty="0" smtClean="0"/>
              <a:t>For example, a census of everyone in the US, where some rows (people) are duplicated at rate X and some names are misspelled at rate Y</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a:t>
            </a:fld>
            <a:endParaRPr lang="en-US"/>
          </a:p>
        </p:txBody>
      </p:sp>
    </p:spTree>
    <p:extLst>
      <p:ext uri="{BB962C8B-B14F-4D97-AF65-F5344CB8AC3E}">
        <p14:creationId xmlns:p14="http://schemas.microsoft.com/office/powerpoint/2010/main" val="1681486644"/>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Documentation/tracking solution</a:t>
            </a:r>
            <a:endParaRPr lang="en-US" dirty="0"/>
          </a:p>
        </p:txBody>
      </p:sp>
      <p:sp>
        <p:nvSpPr>
          <p:cNvPr id="3" name="Content Placeholder 2"/>
          <p:cNvSpPr>
            <a:spLocks noGrp="1"/>
          </p:cNvSpPr>
          <p:nvPr>
            <p:ph idx="1"/>
          </p:nvPr>
        </p:nvSpPr>
        <p:spPr/>
        <p:txBody>
          <a:bodyPr/>
          <a:lstStyle/>
          <a:p>
            <a:r>
              <a:rPr lang="en-US" dirty="0" smtClean="0"/>
              <a:t>Syl created </a:t>
            </a:r>
            <a:r>
              <a:rPr lang="en-US" dirty="0" smtClean="0">
                <a:hlinkClick r:id="rId3" action="ppaction://hlinkfile"/>
              </a:rPr>
              <a:t>a tracking doc </a:t>
            </a:r>
            <a:r>
              <a:rPr lang="en-US" dirty="0" smtClean="0"/>
              <a:t>that we are now using to understand what components have been documented vs. implemented. (If you’re ever looking for it, it’s pinned in #vivarium-census-</a:t>
            </a:r>
            <a:r>
              <a:rPr lang="en-US" dirty="0" err="1" smtClean="0"/>
              <a:t>prl</a:t>
            </a:r>
            <a:r>
              <a:rPr lang="en-US" dirty="0" smtClean="0"/>
              <a:t>)</a:t>
            </a:r>
          </a:p>
          <a:p>
            <a:endParaRPr lang="en-US" dirty="0" smtClean="0"/>
          </a:p>
          <a:p>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40</a:t>
            </a:fld>
            <a:endParaRPr lang="en-US"/>
          </a:p>
        </p:txBody>
      </p:sp>
      <p:pic>
        <p:nvPicPr>
          <p:cNvPr id="6" name="Picture 5"/>
          <p:cNvPicPr>
            <a:picLocks noChangeAspect="1"/>
          </p:cNvPicPr>
          <p:nvPr/>
        </p:nvPicPr>
        <p:blipFill>
          <a:blip r:embed="rId4"/>
          <a:stretch>
            <a:fillRect/>
          </a:stretch>
        </p:blipFill>
        <p:spPr>
          <a:xfrm>
            <a:off x="843038" y="1818874"/>
            <a:ext cx="7712000" cy="2427328"/>
          </a:xfrm>
          <a:prstGeom prst="rect">
            <a:avLst/>
          </a:prstGeom>
        </p:spPr>
      </p:pic>
      <p:sp>
        <p:nvSpPr>
          <p:cNvPr id="7" name="TextBox 6"/>
          <p:cNvSpPr txBox="1"/>
          <p:nvPr/>
        </p:nvSpPr>
        <p:spPr>
          <a:xfrm>
            <a:off x="3788372" y="4296376"/>
            <a:ext cx="1821332" cy="276999"/>
          </a:xfrm>
          <a:prstGeom prst="rect">
            <a:avLst/>
          </a:prstGeom>
          <a:noFill/>
        </p:spPr>
        <p:txBody>
          <a:bodyPr wrap="none" rtlCol="0">
            <a:spAutoFit/>
          </a:bodyPr>
          <a:lstStyle/>
          <a:p>
            <a:pPr>
              <a:spcBef>
                <a:spcPts val="54"/>
              </a:spcBef>
              <a:buClr>
                <a:schemeClr val="accent1"/>
              </a:buClr>
              <a:buSzPct val="110000"/>
            </a:pPr>
            <a:r>
              <a:rPr lang="en-US" sz="1200" dirty="0" smtClean="0"/>
              <a:t>(incomplete screenshot)</a:t>
            </a:r>
          </a:p>
        </p:txBody>
      </p:sp>
    </p:spTree>
    <p:extLst>
      <p:ext uri="{BB962C8B-B14F-4D97-AF65-F5344CB8AC3E}">
        <p14:creationId xmlns:p14="http://schemas.microsoft.com/office/powerpoint/2010/main" val="390094349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Documentation/tracking solution</a:t>
            </a:r>
            <a:endParaRPr lang="en-US" dirty="0"/>
          </a:p>
        </p:txBody>
      </p:sp>
      <p:sp>
        <p:nvSpPr>
          <p:cNvPr id="3" name="Content Placeholder 2"/>
          <p:cNvSpPr>
            <a:spLocks noGrp="1"/>
          </p:cNvSpPr>
          <p:nvPr>
            <p:ph idx="1"/>
          </p:nvPr>
        </p:nvSpPr>
        <p:spPr/>
        <p:txBody>
          <a:bodyPr/>
          <a:lstStyle/>
          <a:p>
            <a:r>
              <a:rPr lang="en-US" dirty="0" smtClean="0"/>
              <a:t>Syl created </a:t>
            </a:r>
            <a:r>
              <a:rPr lang="en-US" dirty="0" smtClean="0">
                <a:hlinkClick r:id="rId3" action="ppaction://hlinkfile"/>
              </a:rPr>
              <a:t>a tracking doc </a:t>
            </a:r>
            <a:r>
              <a:rPr lang="en-US" dirty="0" smtClean="0"/>
              <a:t>that we are now using to understand what components have been documented vs. implemented. (If you’re ever looking for it, it’s pinned in #vivarium-census-</a:t>
            </a:r>
            <a:r>
              <a:rPr lang="en-US" dirty="0" err="1" smtClean="0"/>
              <a:t>prl</a:t>
            </a:r>
            <a:r>
              <a:rPr lang="en-US" dirty="0" smtClean="0"/>
              <a:t>)</a:t>
            </a:r>
          </a:p>
          <a:p>
            <a:r>
              <a:rPr lang="en-US" dirty="0" smtClean="0"/>
              <a:t>The expectation is that RT will create tickets for us if they change anything that already exists in the sim, and SE will keep RT up to date (through this sheet? Also on slack and in RT/SE </a:t>
            </a:r>
            <a:r>
              <a:rPr lang="en-US" dirty="0" err="1" smtClean="0"/>
              <a:t>checkin</a:t>
            </a:r>
            <a:r>
              <a:rPr lang="en-US" dirty="0" smtClean="0"/>
              <a:t>) re: what has been implemented</a:t>
            </a:r>
          </a:p>
          <a:p>
            <a:endParaRPr lang="en-US" dirty="0" smtClean="0"/>
          </a:p>
          <a:p>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41</a:t>
            </a:fld>
            <a:endParaRPr lang="en-US"/>
          </a:p>
        </p:txBody>
      </p:sp>
      <p:pic>
        <p:nvPicPr>
          <p:cNvPr id="6" name="Picture 5"/>
          <p:cNvPicPr>
            <a:picLocks noChangeAspect="1"/>
          </p:cNvPicPr>
          <p:nvPr/>
        </p:nvPicPr>
        <p:blipFill>
          <a:blip r:embed="rId4"/>
          <a:stretch>
            <a:fillRect/>
          </a:stretch>
        </p:blipFill>
        <p:spPr>
          <a:xfrm>
            <a:off x="2338575" y="2819400"/>
            <a:ext cx="4692586" cy="1476976"/>
          </a:xfrm>
          <a:prstGeom prst="rect">
            <a:avLst/>
          </a:prstGeom>
        </p:spPr>
      </p:pic>
      <p:sp>
        <p:nvSpPr>
          <p:cNvPr id="7" name="TextBox 6"/>
          <p:cNvSpPr txBox="1"/>
          <p:nvPr/>
        </p:nvSpPr>
        <p:spPr>
          <a:xfrm>
            <a:off x="3788372" y="4296376"/>
            <a:ext cx="1821332" cy="276999"/>
          </a:xfrm>
          <a:prstGeom prst="rect">
            <a:avLst/>
          </a:prstGeom>
          <a:noFill/>
        </p:spPr>
        <p:txBody>
          <a:bodyPr wrap="none" rtlCol="0">
            <a:spAutoFit/>
          </a:bodyPr>
          <a:lstStyle/>
          <a:p>
            <a:pPr>
              <a:spcBef>
                <a:spcPts val="54"/>
              </a:spcBef>
              <a:buClr>
                <a:schemeClr val="accent1"/>
              </a:buClr>
              <a:buSzPct val="110000"/>
            </a:pPr>
            <a:r>
              <a:rPr lang="en-US" sz="1200" dirty="0" smtClean="0"/>
              <a:t>(incomplete screenshot)</a:t>
            </a:r>
          </a:p>
        </p:txBody>
      </p:sp>
    </p:spTree>
    <p:extLst>
      <p:ext uri="{BB962C8B-B14F-4D97-AF65-F5344CB8AC3E}">
        <p14:creationId xmlns:p14="http://schemas.microsoft.com/office/powerpoint/2010/main" val="1016548348"/>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Synthetic data inputs</a:t>
            </a:r>
            <a:endParaRPr lang="en-US" dirty="0"/>
          </a:p>
        </p:txBody>
      </p:sp>
      <p:sp>
        <p:nvSpPr>
          <p:cNvPr id="3" name="Content Placeholder 2"/>
          <p:cNvSpPr>
            <a:spLocks noGrp="1"/>
          </p:cNvSpPr>
          <p:nvPr>
            <p:ph idx="1"/>
          </p:nvPr>
        </p:nvSpPr>
        <p:spPr/>
        <p:txBody>
          <a:bodyPr/>
          <a:lstStyle/>
          <a:p>
            <a:r>
              <a:rPr lang="en-US" dirty="0" smtClean="0"/>
              <a:t>Abie designed and then we iterated on a component that creates synthetic data inputs:</a:t>
            </a:r>
          </a:p>
          <a:p>
            <a:pPr lvl="1"/>
            <a:r>
              <a:rPr lang="en-US" dirty="0" smtClean="0"/>
              <a:t>Names (people and businesses)</a:t>
            </a:r>
          </a:p>
          <a:p>
            <a:pPr lvl="1"/>
            <a:r>
              <a:rPr lang="en-US" dirty="0" smtClean="0"/>
              <a:t>Addresses</a:t>
            </a:r>
          </a:p>
          <a:p>
            <a:pPr lvl="1"/>
            <a:r>
              <a:rPr lang="en-US" dirty="0" smtClean="0"/>
              <a:t>SSNs</a:t>
            </a:r>
          </a:p>
          <a:p>
            <a:r>
              <a:rPr lang="en-US" dirty="0" smtClean="0"/>
              <a:t>Mostly, this package just samples subsets of real names/addresses and recombines them</a:t>
            </a:r>
            <a:r>
              <a:rPr lang="en-US" dirty="0" smtClean="0"/>
              <a:t>.</a:t>
            </a:r>
          </a:p>
          <a:p>
            <a:pPr lvl="1"/>
            <a:r>
              <a:rPr lang="en-US" dirty="0" smtClean="0"/>
              <a:t>E.g., sample street number, street name, city name, </a:t>
            </a:r>
            <a:r>
              <a:rPr lang="en-US" dirty="0" err="1" smtClean="0"/>
              <a:t>zipcode</a:t>
            </a:r>
            <a:endParaRPr lang="en-US" dirty="0" smtClean="0"/>
          </a:p>
          <a:p>
            <a:pPr lvl="1"/>
            <a:r>
              <a:rPr lang="en-US" dirty="0" smtClean="0"/>
              <a:t>Sample first name, </a:t>
            </a:r>
            <a:r>
              <a:rPr lang="en-US" dirty="0" smtClean="0"/>
              <a:t>middle name, last name</a:t>
            </a:r>
            <a:endParaRPr lang="en-US" dirty="0" smtClean="0"/>
          </a:p>
          <a:p>
            <a:r>
              <a:rPr lang="en-US" dirty="0" smtClean="0"/>
              <a:t>This is one of the slowest (actually, I think the slowest) parts of the sim.</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42</a:t>
            </a:fld>
            <a:endParaRPr lang="en-US"/>
          </a:p>
        </p:txBody>
      </p:sp>
    </p:spTree>
    <p:extLst>
      <p:ext uri="{BB962C8B-B14F-4D97-AF65-F5344CB8AC3E}">
        <p14:creationId xmlns:p14="http://schemas.microsoft.com/office/powerpoint/2010/main" val="2045773630"/>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Synthetic data </a:t>
            </a:r>
            <a:r>
              <a:rPr lang="en-US" dirty="0" smtClean="0"/>
              <a:t>inputs re: scale up</a:t>
            </a:r>
            <a:endParaRPr lang="en-US" dirty="0"/>
          </a:p>
        </p:txBody>
      </p:sp>
      <p:sp>
        <p:nvSpPr>
          <p:cNvPr id="3" name="Content Placeholder 2"/>
          <p:cNvSpPr>
            <a:spLocks noGrp="1"/>
          </p:cNvSpPr>
          <p:nvPr>
            <p:ph idx="1"/>
          </p:nvPr>
        </p:nvSpPr>
        <p:spPr/>
        <p:txBody>
          <a:bodyPr/>
          <a:lstStyle/>
          <a:p>
            <a:r>
              <a:rPr lang="en-US" sz="1400" dirty="0" smtClean="0"/>
              <a:t>Removing the process of sampling / synthesizing synthetic data from within the sim is likely the best place to get speedups.</a:t>
            </a:r>
            <a:endParaRPr lang="en-US" sz="1400" dirty="0"/>
          </a:p>
          <a:p>
            <a:r>
              <a:rPr lang="en-US" sz="1400" dirty="0" smtClean="0"/>
              <a:t>With a small table of employer names, scaling up the population results in this sort of slow down:</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r>
              <a:rPr lang="en-US" sz="1400" dirty="0" smtClean="0"/>
              <a:t>I think this is from name and address sampling, primarily. I have other metrics for the slowdown as we increase the number of employers in the sim (and thus the number of addresses to sample)</a:t>
            </a:r>
            <a:endParaRPr lang="en-US" sz="1400"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43</a:t>
            </a:fld>
            <a:endParaRPr lang="en-US"/>
          </a:p>
        </p:txBody>
      </p:sp>
      <p:sp>
        <p:nvSpPr>
          <p:cNvPr id="6" name="Content Placeholder 2"/>
          <p:cNvSpPr txBox="1">
            <a:spLocks/>
          </p:cNvSpPr>
          <p:nvPr/>
        </p:nvSpPr>
        <p:spPr bwMode="auto">
          <a:xfrm>
            <a:off x="1023105" y="1669061"/>
            <a:ext cx="4631030" cy="183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3" anchor="t" anchorCtr="0" compatLnSpc="1">
            <a:prstTxWarp prst="textNoShape">
              <a:avLst/>
            </a:prstTxWarp>
            <a:noAutofit/>
          </a:bodyPr>
          <a:lstStyle>
            <a:lvl1pPr marL="231775" indent="-231775" algn="l" rtl="0" eaLnBrk="0" fontAlgn="base" hangingPunct="0">
              <a:spcBef>
                <a:spcPts val="600"/>
              </a:spcBef>
              <a:spcAft>
                <a:spcPct val="0"/>
              </a:spcAft>
              <a:buClr>
                <a:schemeClr val="accent1"/>
              </a:buClr>
              <a:buSzPct val="120000"/>
              <a:buChar char="•"/>
              <a:defRPr sz="1800">
                <a:solidFill>
                  <a:schemeClr val="tx1"/>
                </a:solidFill>
                <a:latin typeface="+mn-lt"/>
                <a:ea typeface="+mn-ea"/>
                <a:cs typeface="+mn-cs"/>
              </a:defRPr>
            </a:lvl1pPr>
            <a:lvl2pPr marL="566738" indent="-220663" algn="l" rtl="0" eaLnBrk="0" fontAlgn="base" hangingPunct="0">
              <a:spcBef>
                <a:spcPts val="600"/>
              </a:spcBef>
              <a:spcAft>
                <a:spcPct val="0"/>
              </a:spcAft>
              <a:buClr>
                <a:schemeClr val="accent1"/>
              </a:buClr>
              <a:buSzPct val="90000"/>
              <a:buFont typeface="Courier New" pitchFamily="49" charset="0"/>
              <a:buChar char="o"/>
              <a:defRPr sz="1600">
                <a:solidFill>
                  <a:schemeClr val="tx1"/>
                </a:solidFill>
                <a:latin typeface="+mn-lt"/>
              </a:defRPr>
            </a:lvl2pPr>
            <a:lvl3pPr marL="912813" indent="-231775" algn="l" rtl="0" eaLnBrk="0" fontAlgn="base" hangingPunct="0">
              <a:spcBef>
                <a:spcPts val="600"/>
              </a:spcBef>
              <a:spcAft>
                <a:spcPct val="0"/>
              </a:spcAft>
              <a:buClr>
                <a:schemeClr val="accent1"/>
              </a:buClr>
              <a:buSzPct val="90000"/>
              <a:buFont typeface="Arial" pitchFamily="34" charset="0"/>
              <a:buChar char="─"/>
              <a:defRPr sz="1400">
                <a:solidFill>
                  <a:schemeClr val="tx1"/>
                </a:solidFill>
                <a:latin typeface="+mn-lt"/>
              </a:defRPr>
            </a:lvl3pPr>
            <a:lvl4pPr marL="1258888" indent="-231775" algn="l" rtl="0" eaLnBrk="0" fontAlgn="base" hangingPunct="0">
              <a:spcBef>
                <a:spcPct val="45000"/>
              </a:spcBef>
              <a:spcAft>
                <a:spcPct val="0"/>
              </a:spcAft>
              <a:buClr>
                <a:schemeClr val="accent1"/>
              </a:buClr>
              <a:buFont typeface="Arial" pitchFamily="34" charset="0"/>
              <a:buChar char="»"/>
              <a:defRPr sz="1600">
                <a:solidFill>
                  <a:schemeClr val="bg2">
                    <a:lumMod val="50000"/>
                  </a:schemeClr>
                </a:solidFill>
                <a:latin typeface="+mn-lt"/>
              </a:defRPr>
            </a:lvl4pPr>
            <a:lvl5pPr marL="1597025" indent="-223838" algn="l" rtl="0" eaLnBrk="0" fontAlgn="base" hangingPunct="0">
              <a:spcBef>
                <a:spcPct val="45000"/>
              </a:spcBef>
              <a:spcAft>
                <a:spcPct val="0"/>
              </a:spcAft>
              <a:buChar char="»"/>
              <a:defRPr sz="1600">
                <a:solidFill>
                  <a:schemeClr val="bg2">
                    <a:lumMod val="50000"/>
                  </a:schemeClr>
                </a:solidFill>
                <a:latin typeface="+mn-lt"/>
              </a:defRPr>
            </a:lvl5pPr>
            <a:lvl6pPr marL="2054225" indent="-223838" algn="l" rtl="0" eaLnBrk="1" fontAlgn="base" hangingPunct="1">
              <a:spcBef>
                <a:spcPct val="45000"/>
              </a:spcBef>
              <a:spcAft>
                <a:spcPct val="0"/>
              </a:spcAft>
              <a:buChar char="»"/>
              <a:defRPr sz="1200">
                <a:solidFill>
                  <a:schemeClr val="tx1"/>
                </a:solidFill>
                <a:latin typeface="+mn-lt"/>
              </a:defRPr>
            </a:lvl6pPr>
            <a:lvl7pPr marL="2511425" indent="-223838" algn="l" rtl="0" eaLnBrk="1" fontAlgn="base" hangingPunct="1">
              <a:spcBef>
                <a:spcPct val="45000"/>
              </a:spcBef>
              <a:spcAft>
                <a:spcPct val="0"/>
              </a:spcAft>
              <a:buChar char="»"/>
              <a:defRPr sz="1200">
                <a:solidFill>
                  <a:schemeClr val="tx1"/>
                </a:solidFill>
                <a:latin typeface="+mn-lt"/>
              </a:defRPr>
            </a:lvl7pPr>
            <a:lvl8pPr marL="2968625" indent="-223838" algn="l" rtl="0" eaLnBrk="1" fontAlgn="base" hangingPunct="1">
              <a:spcBef>
                <a:spcPct val="45000"/>
              </a:spcBef>
              <a:spcAft>
                <a:spcPct val="0"/>
              </a:spcAft>
              <a:buChar char="»"/>
              <a:defRPr sz="1200">
                <a:solidFill>
                  <a:schemeClr val="tx1"/>
                </a:solidFill>
                <a:latin typeface="+mn-lt"/>
              </a:defRPr>
            </a:lvl8pPr>
            <a:lvl9pPr marL="3425825" indent="-223838" algn="l" rtl="0" eaLnBrk="1" fontAlgn="base" hangingPunct="1">
              <a:spcBef>
                <a:spcPct val="45000"/>
              </a:spcBef>
              <a:spcAft>
                <a:spcPct val="0"/>
              </a:spcAft>
              <a:buChar char="»"/>
              <a:defRPr sz="1200">
                <a:solidFill>
                  <a:schemeClr val="tx1"/>
                </a:solidFill>
                <a:latin typeface="+mn-lt"/>
              </a:defRPr>
            </a:lvl9pPr>
          </a:lstStyle>
          <a:p>
            <a:r>
              <a:rPr lang="en-US" sz="800" kern="0" dirty="0" smtClean="0"/>
              <a:t>pop size: 1_000_000</a:t>
            </a:r>
          </a:p>
          <a:p>
            <a:r>
              <a:rPr lang="en-US" sz="800" kern="0" dirty="0" smtClean="0"/>
              <a:t>runtime: 22h40m</a:t>
            </a:r>
          </a:p>
          <a:p>
            <a:r>
              <a:rPr lang="en-US" sz="800" kern="0" dirty="0" smtClean="0"/>
              <a:t>memory: 71515MB</a:t>
            </a:r>
          </a:p>
          <a:p>
            <a:r>
              <a:rPr lang="en-US" sz="800" kern="0" dirty="0" smtClean="0"/>
              <a:t>pop size: 800_000</a:t>
            </a:r>
          </a:p>
          <a:p>
            <a:r>
              <a:rPr lang="en-US" sz="800" kern="0" dirty="0" smtClean="0"/>
              <a:t>runtime: 19h33m</a:t>
            </a:r>
          </a:p>
          <a:p>
            <a:r>
              <a:rPr lang="en-US" sz="800" kern="0" dirty="0" smtClean="0"/>
              <a:t>memory: 44738MB</a:t>
            </a:r>
          </a:p>
          <a:p>
            <a:r>
              <a:rPr lang="en-US" sz="800" kern="0" dirty="0" smtClean="0"/>
              <a:t>pop size: 600_000</a:t>
            </a:r>
          </a:p>
          <a:p>
            <a:r>
              <a:rPr lang="en-US" sz="800" kern="0" dirty="0" smtClean="0"/>
              <a:t>runtime: 15h22m</a:t>
            </a:r>
          </a:p>
          <a:p>
            <a:r>
              <a:rPr lang="en-US" sz="800" kern="0" dirty="0" smtClean="0"/>
              <a:t>memory: 26947MB</a:t>
            </a:r>
          </a:p>
          <a:p>
            <a:r>
              <a:rPr lang="en-US" sz="800" kern="0" dirty="0" smtClean="0"/>
              <a:t>pop size: 400_000,</a:t>
            </a:r>
          </a:p>
          <a:p>
            <a:r>
              <a:rPr lang="en-US" sz="800" kern="0" dirty="0" smtClean="0"/>
              <a:t>runtime: 8h0m</a:t>
            </a:r>
          </a:p>
          <a:p>
            <a:r>
              <a:rPr lang="en-US" sz="800" kern="0" dirty="0" smtClean="0"/>
              <a:t>memory: 14190MB</a:t>
            </a:r>
          </a:p>
          <a:p>
            <a:r>
              <a:rPr lang="en-US" sz="800" kern="0" dirty="0" smtClean="0"/>
              <a:t>pop size: 200_000</a:t>
            </a:r>
          </a:p>
          <a:p>
            <a:r>
              <a:rPr lang="en-US" sz="800" kern="0" dirty="0" smtClean="0"/>
              <a:t>runtime: 2h7m</a:t>
            </a:r>
          </a:p>
          <a:p>
            <a:r>
              <a:rPr lang="en-US" sz="800" kern="0" dirty="0" smtClean="0"/>
              <a:t>memory: 10398MB</a:t>
            </a:r>
          </a:p>
          <a:p>
            <a:r>
              <a:rPr lang="en-US" sz="800" kern="0" dirty="0" smtClean="0"/>
              <a:t>pop size: 100_000</a:t>
            </a:r>
          </a:p>
          <a:p>
            <a:r>
              <a:rPr lang="en-US" sz="800" kern="0" dirty="0" smtClean="0"/>
              <a:t>runtime: 1h40m</a:t>
            </a:r>
          </a:p>
          <a:p>
            <a:r>
              <a:rPr lang="en-US" sz="800" kern="0" dirty="0" smtClean="0"/>
              <a:t>memory: 10222MB</a:t>
            </a:r>
          </a:p>
          <a:p>
            <a:r>
              <a:rPr lang="en-US" sz="800" kern="0" dirty="0" smtClean="0"/>
              <a:t>pop size: 80_000</a:t>
            </a:r>
          </a:p>
          <a:p>
            <a:r>
              <a:rPr lang="en-US" sz="800" kern="0" dirty="0" smtClean="0"/>
              <a:t>runtime: 4h6m</a:t>
            </a:r>
          </a:p>
          <a:p>
            <a:r>
              <a:rPr lang="en-US" sz="800" kern="0" dirty="0" smtClean="0"/>
              <a:t>memory: 9365MB</a:t>
            </a:r>
          </a:p>
          <a:p>
            <a:r>
              <a:rPr lang="en-US" sz="800" kern="0" dirty="0" smtClean="0"/>
              <a:t>pop size: 60_000</a:t>
            </a:r>
          </a:p>
          <a:p>
            <a:r>
              <a:rPr lang="en-US" sz="800" kern="0" dirty="0" smtClean="0"/>
              <a:t>runtime: 2h3m</a:t>
            </a:r>
          </a:p>
          <a:p>
            <a:r>
              <a:rPr lang="en-US" sz="800" kern="0" dirty="0" smtClean="0"/>
              <a:t>memory: 9361</a:t>
            </a:r>
            <a:endParaRPr lang="en-US" sz="800" kern="0" dirty="0"/>
          </a:p>
        </p:txBody>
      </p:sp>
    </p:spTree>
    <p:extLst>
      <p:ext uri="{BB962C8B-B14F-4D97-AF65-F5344CB8AC3E}">
        <p14:creationId xmlns:p14="http://schemas.microsoft.com/office/powerpoint/2010/main" val="1893855996"/>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within sim vs. post-processing</a:t>
            </a:r>
            <a:endParaRPr lang="en-US" dirty="0"/>
          </a:p>
        </p:txBody>
      </p:sp>
      <p:sp>
        <p:nvSpPr>
          <p:cNvPr id="3" name="Content Placeholder 2"/>
          <p:cNvSpPr>
            <a:spLocks noGrp="1"/>
          </p:cNvSpPr>
          <p:nvPr>
            <p:ph idx="1"/>
          </p:nvPr>
        </p:nvSpPr>
        <p:spPr/>
        <p:txBody>
          <a:bodyPr/>
          <a:lstStyle/>
          <a:p>
            <a:r>
              <a:rPr lang="en-US" dirty="0" smtClean="0"/>
              <a:t>We cannot run the entire US population (350 million sims) in one thread. So we need to use multiple “shards” of the population. This poses some issues</a:t>
            </a:r>
          </a:p>
          <a:p>
            <a:pPr lvl="1"/>
            <a:r>
              <a:rPr lang="en-US" dirty="0" smtClean="0"/>
              <a:t>People in separate shards can’t move into each others’ households</a:t>
            </a:r>
          </a:p>
          <a:p>
            <a:r>
              <a:rPr lang="en-US" dirty="0" smtClean="0"/>
              <a:t>These issues are potentially not concerning if each shard is sufficiently large</a:t>
            </a:r>
          </a:p>
          <a:p>
            <a:r>
              <a:rPr lang="en-US" dirty="0" smtClean="0"/>
              <a:t>To accomplish </a:t>
            </a:r>
            <a:r>
              <a:rPr lang="en-US" dirty="0" smtClean="0"/>
              <a:t>this</a:t>
            </a:r>
            <a:r>
              <a:rPr lang="en-US" dirty="0"/>
              <a:t> </a:t>
            </a:r>
            <a:r>
              <a:rPr lang="en-US" dirty="0" smtClean="0"/>
              <a:t>manageable runtimes/memory requirements, one main tool is to move things from within the sim to post-processing</a:t>
            </a:r>
            <a:endParaRPr lang="en-US" dirty="0" smtClean="0"/>
          </a:p>
          <a:p>
            <a:pPr lvl="1"/>
            <a:r>
              <a:rPr lang="en-US" dirty="0" smtClean="0"/>
              <a:t>For example, within the sim, if businesses only have </a:t>
            </a:r>
            <a:r>
              <a:rPr lang="en-US" dirty="0" err="1" smtClean="0"/>
              <a:t>address_ids</a:t>
            </a:r>
            <a:r>
              <a:rPr lang="en-US" dirty="0" smtClean="0"/>
              <a:t> (an </a:t>
            </a:r>
            <a:r>
              <a:rPr lang="en-US" dirty="0" err="1" smtClean="0"/>
              <a:t>int</a:t>
            </a:r>
            <a:r>
              <a:rPr lang="en-US" dirty="0" smtClean="0"/>
              <a:t>) rather than addresses (a string that had to be sampled from 3 different datasets and concatenated) we get considerable speedup. We would then merge on actual addresses in post-processing.</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44</a:t>
            </a:fld>
            <a:endParaRPr lang="en-US"/>
          </a:p>
        </p:txBody>
      </p:sp>
    </p:spTree>
    <p:extLst>
      <p:ext uri="{BB962C8B-B14F-4D97-AF65-F5344CB8AC3E}">
        <p14:creationId xmlns:p14="http://schemas.microsoft.com/office/powerpoint/2010/main" val="2778085571"/>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sim: mini artifact</a:t>
            </a:r>
            <a:endParaRPr lang="en-US" dirty="0"/>
          </a:p>
        </p:txBody>
      </p:sp>
      <p:sp>
        <p:nvSpPr>
          <p:cNvPr id="3" name="Content Placeholder 2"/>
          <p:cNvSpPr>
            <a:spLocks noGrp="1"/>
          </p:cNvSpPr>
          <p:nvPr>
            <p:ph idx="1"/>
          </p:nvPr>
        </p:nvSpPr>
        <p:spPr/>
        <p:txBody>
          <a:bodyPr/>
          <a:lstStyle/>
          <a:p>
            <a:r>
              <a:rPr lang="en-US" sz="1600" dirty="0" smtClean="0"/>
              <a:t>The artifact is too large / causes local machine to OOM.</a:t>
            </a:r>
          </a:p>
          <a:p>
            <a:r>
              <a:rPr lang="en-US" sz="1600" dirty="0" smtClean="0"/>
              <a:t>Created a mini artifact, that is generated from </a:t>
            </a:r>
            <a:r>
              <a:rPr lang="en-US" sz="1600" dirty="0" err="1" smtClean="0"/>
              <a:t>subsetted</a:t>
            </a:r>
            <a:r>
              <a:rPr lang="en-US" sz="1600" dirty="0" smtClean="0"/>
              <a:t> versions of the input data. For smaller data inputs, it also does some </a:t>
            </a:r>
            <a:r>
              <a:rPr lang="en-US" sz="1600" dirty="0" err="1" smtClean="0"/>
              <a:t>subsetting</a:t>
            </a:r>
            <a:r>
              <a:rPr lang="en-US" sz="1600" dirty="0" smtClean="0"/>
              <a:t> in the builder code.</a:t>
            </a:r>
          </a:p>
          <a:p>
            <a:r>
              <a:rPr lang="en-US" sz="1600" dirty="0" smtClean="0"/>
              <a:t>Need to update this every time update full artifact</a:t>
            </a:r>
          </a:p>
          <a:p>
            <a:r>
              <a:rPr lang="en-US" sz="1600" dirty="0" smtClean="0"/>
              <a:t>Recommended workflow:	</a:t>
            </a:r>
          </a:p>
          <a:p>
            <a:pPr lvl="1"/>
            <a:r>
              <a:rPr lang="en-US" sz="1400" dirty="0" smtClean="0"/>
              <a:t>Update main artifact</a:t>
            </a:r>
          </a:p>
          <a:p>
            <a:pPr lvl="1"/>
            <a:r>
              <a:rPr lang="en-US" sz="1400" dirty="0" smtClean="0"/>
              <a:t>Merge updated artifact into </a:t>
            </a:r>
            <a:r>
              <a:rPr lang="en-US" sz="1400" b="1" dirty="0" smtClean="0">
                <a:solidFill>
                  <a:schemeClr val="accent2"/>
                </a:solidFill>
              </a:rPr>
              <a:t>test/mini-artifact</a:t>
            </a:r>
            <a:r>
              <a:rPr lang="en-US" sz="1400" dirty="0" smtClean="0"/>
              <a:t> branch</a:t>
            </a:r>
          </a:p>
          <a:p>
            <a:pPr lvl="1"/>
            <a:r>
              <a:rPr lang="en-US" sz="1400" dirty="0" smtClean="0"/>
              <a:t>Update builder code as needed to subset data</a:t>
            </a:r>
          </a:p>
          <a:p>
            <a:r>
              <a:rPr lang="en-US" sz="1600" dirty="0"/>
              <a:t>Sometimes the small sample size causes weird behavior</a:t>
            </a:r>
          </a:p>
          <a:p>
            <a:pPr lvl="1"/>
            <a:r>
              <a:rPr lang="en-US" sz="1400" dirty="0"/>
              <a:t>Copies of the same family with different names </a:t>
            </a:r>
            <a:r>
              <a:rPr lang="en-US" sz="1400" dirty="0" smtClean="0"/>
              <a:t>throughout </a:t>
            </a:r>
            <a:r>
              <a:rPr lang="en-US" sz="1400" dirty="0"/>
              <a:t>the sim</a:t>
            </a:r>
          </a:p>
          <a:p>
            <a:pPr lvl="1"/>
            <a:r>
              <a:rPr lang="en-US" sz="1400" dirty="0"/>
              <a:t>People with the same first and middle name (these are sampled from the same data)</a:t>
            </a:r>
          </a:p>
          <a:p>
            <a:pPr lvl="1"/>
            <a:endParaRPr lang="en-US" dirty="0" smtClean="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45</a:t>
            </a:fld>
            <a:endParaRPr lang="en-US"/>
          </a:p>
        </p:txBody>
      </p:sp>
    </p:spTree>
    <p:extLst>
      <p:ext uri="{BB962C8B-B14F-4D97-AF65-F5344CB8AC3E}">
        <p14:creationId xmlns:p14="http://schemas.microsoft.com/office/powerpoint/2010/main" val="4032436403"/>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RT vs. SE back-and-forth</a:t>
            </a:r>
            <a:endParaRPr lang="en-US" dirty="0"/>
          </a:p>
        </p:txBody>
      </p:sp>
      <p:sp>
        <p:nvSpPr>
          <p:cNvPr id="3" name="Content Placeholder 2"/>
          <p:cNvSpPr>
            <a:spLocks noGrp="1"/>
          </p:cNvSpPr>
          <p:nvPr>
            <p:ph idx="1"/>
          </p:nvPr>
        </p:nvSpPr>
        <p:spPr>
          <a:xfrm>
            <a:off x="363538" y="857251"/>
            <a:ext cx="8229600" cy="3186926"/>
          </a:xfrm>
        </p:spPr>
        <p:txBody>
          <a:bodyPr/>
          <a:lstStyle/>
          <a:p>
            <a:r>
              <a:rPr lang="en-US" sz="1400" dirty="0" smtClean="0"/>
              <a:t>Do to a few factors:</a:t>
            </a:r>
          </a:p>
          <a:p>
            <a:pPr lvl="1"/>
            <a:r>
              <a:rPr lang="en-US" sz="1200" dirty="0" smtClean="0"/>
              <a:t>Research task is ill-defined, still. They’re working to get more clarity from the client</a:t>
            </a:r>
          </a:p>
          <a:p>
            <a:pPr lvl="1"/>
            <a:r>
              <a:rPr lang="en-US" sz="1200" dirty="0" smtClean="0"/>
              <a:t>If they could ask for anything they wanted, RT would request something we don’t have the resources to build</a:t>
            </a:r>
          </a:p>
          <a:p>
            <a:r>
              <a:rPr lang="en-US" sz="1400" dirty="0" smtClean="0"/>
              <a:t>A lot of the component design requires back and forth between RT and SE, where:</a:t>
            </a:r>
          </a:p>
          <a:p>
            <a:pPr lvl="1"/>
            <a:r>
              <a:rPr lang="en-US" sz="1200" dirty="0" smtClean="0"/>
              <a:t>They tell us they want something, </a:t>
            </a:r>
          </a:p>
          <a:p>
            <a:pPr lvl="1"/>
            <a:r>
              <a:rPr lang="en-US" sz="1200" dirty="0" smtClean="0"/>
              <a:t>We tell them how much work that request might take, </a:t>
            </a:r>
          </a:p>
          <a:p>
            <a:pPr lvl="1"/>
            <a:r>
              <a:rPr lang="en-US" sz="1200" dirty="0" smtClean="0"/>
              <a:t>We work together to come up with a simpler solution to the need they’re meeting</a:t>
            </a:r>
          </a:p>
          <a:p>
            <a:r>
              <a:rPr lang="en-US" sz="1400" dirty="0" smtClean="0"/>
              <a:t>This is an expected/understood part of the project at this point. </a:t>
            </a:r>
          </a:p>
          <a:p>
            <a:r>
              <a:rPr lang="en-US" sz="1400" dirty="0" smtClean="0">
                <a:solidFill>
                  <a:schemeClr val="accent2"/>
                </a:solidFill>
              </a:rPr>
              <a:t>My understanding is that, because of this, the line between RT/SE (e.g., whose responsibility to design the components? Who decides what is in the sim vs. post-processing vs. noising package?) is much blurrier on this project than others.</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46</a:t>
            </a:fld>
            <a:endParaRPr lang="en-US"/>
          </a:p>
        </p:txBody>
      </p:sp>
    </p:spTree>
    <p:extLst>
      <p:ext uri="{BB962C8B-B14F-4D97-AF65-F5344CB8AC3E}">
        <p14:creationId xmlns:p14="http://schemas.microsoft.com/office/powerpoint/2010/main" val="2741419284"/>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notes for various scale-ups</a:t>
            </a:r>
            <a:endParaRPr lang="en-US" dirty="0"/>
          </a:p>
        </p:txBody>
      </p:sp>
      <p:sp>
        <p:nvSpPr>
          <p:cNvPr id="3" name="Content Placeholder 2"/>
          <p:cNvSpPr>
            <a:spLocks noGrp="1"/>
          </p:cNvSpPr>
          <p:nvPr>
            <p:ph idx="1"/>
          </p:nvPr>
        </p:nvSpPr>
        <p:spPr>
          <a:xfrm>
            <a:off x="363538" y="1431561"/>
            <a:ext cx="2537059" cy="2645764"/>
          </a:xfrm>
        </p:spPr>
        <p:txBody>
          <a:bodyPr numCol="2"/>
          <a:lstStyle/>
          <a:p>
            <a:r>
              <a:rPr lang="en-US" sz="800" dirty="0"/>
              <a:t>pop size: 1_000_000</a:t>
            </a:r>
          </a:p>
          <a:p>
            <a:r>
              <a:rPr lang="en-US" sz="800" dirty="0"/>
              <a:t>runtime: 22h40m</a:t>
            </a:r>
          </a:p>
          <a:p>
            <a:r>
              <a:rPr lang="en-US" sz="800" dirty="0"/>
              <a:t>memory: 71515MB</a:t>
            </a:r>
          </a:p>
          <a:p>
            <a:r>
              <a:rPr lang="en-US" sz="800" dirty="0"/>
              <a:t>pop size: 800_000</a:t>
            </a:r>
          </a:p>
          <a:p>
            <a:r>
              <a:rPr lang="en-US" sz="800" dirty="0"/>
              <a:t>runtime: 19h33m</a:t>
            </a:r>
          </a:p>
          <a:p>
            <a:r>
              <a:rPr lang="en-US" sz="800" dirty="0"/>
              <a:t>memory: 44738MB</a:t>
            </a:r>
          </a:p>
          <a:p>
            <a:r>
              <a:rPr lang="en-US" sz="800" dirty="0"/>
              <a:t>pop size: 600_000</a:t>
            </a:r>
          </a:p>
          <a:p>
            <a:r>
              <a:rPr lang="en-US" sz="800" dirty="0"/>
              <a:t>runtime: 15h22m</a:t>
            </a:r>
          </a:p>
          <a:p>
            <a:r>
              <a:rPr lang="en-US" sz="800" dirty="0"/>
              <a:t>memory: 26947MB</a:t>
            </a:r>
          </a:p>
          <a:p>
            <a:r>
              <a:rPr lang="en-US" sz="800" dirty="0"/>
              <a:t>pop size: 400_000,</a:t>
            </a:r>
          </a:p>
          <a:p>
            <a:r>
              <a:rPr lang="en-US" sz="800" dirty="0"/>
              <a:t>runtime: 8h0m</a:t>
            </a:r>
          </a:p>
          <a:p>
            <a:r>
              <a:rPr lang="en-US" sz="800" dirty="0"/>
              <a:t>memory: 14190MB</a:t>
            </a:r>
          </a:p>
          <a:p>
            <a:r>
              <a:rPr lang="en-US" sz="800" dirty="0"/>
              <a:t>pop size: 200_000</a:t>
            </a:r>
          </a:p>
          <a:p>
            <a:r>
              <a:rPr lang="en-US" sz="800" dirty="0"/>
              <a:t>runtime: 2h7m</a:t>
            </a:r>
          </a:p>
          <a:p>
            <a:r>
              <a:rPr lang="en-US" sz="800" dirty="0"/>
              <a:t>memory: 10398MB</a:t>
            </a:r>
          </a:p>
          <a:p>
            <a:r>
              <a:rPr lang="en-US" sz="800" dirty="0"/>
              <a:t>pop size: 100_000</a:t>
            </a:r>
          </a:p>
          <a:p>
            <a:r>
              <a:rPr lang="en-US" sz="800" dirty="0"/>
              <a:t>runtime: 1h40m</a:t>
            </a:r>
          </a:p>
          <a:p>
            <a:r>
              <a:rPr lang="en-US" sz="800" dirty="0"/>
              <a:t>memory: 10222MB</a:t>
            </a:r>
          </a:p>
          <a:p>
            <a:r>
              <a:rPr lang="en-US" sz="800" dirty="0"/>
              <a:t>pop size: 80_000</a:t>
            </a:r>
          </a:p>
          <a:p>
            <a:r>
              <a:rPr lang="en-US" sz="800" dirty="0"/>
              <a:t>runtime: 4h6m</a:t>
            </a:r>
          </a:p>
          <a:p>
            <a:r>
              <a:rPr lang="en-US" sz="800" dirty="0"/>
              <a:t>memory: 9365MB</a:t>
            </a:r>
          </a:p>
          <a:p>
            <a:r>
              <a:rPr lang="en-US" sz="800" dirty="0"/>
              <a:t>pop size: 60_000</a:t>
            </a:r>
          </a:p>
          <a:p>
            <a:r>
              <a:rPr lang="en-US" sz="800" dirty="0"/>
              <a:t>runtime: 2h3m</a:t>
            </a:r>
          </a:p>
          <a:p>
            <a:r>
              <a:rPr lang="en-US" sz="800" dirty="0"/>
              <a:t>memory: 9361</a:t>
            </a:r>
            <a:endParaRPr lang="en-US" sz="800"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47</a:t>
            </a:fld>
            <a:endParaRPr lang="en-US"/>
          </a:p>
        </p:txBody>
      </p:sp>
      <p:sp>
        <p:nvSpPr>
          <p:cNvPr id="5" name="TextBox 4"/>
          <p:cNvSpPr txBox="1"/>
          <p:nvPr/>
        </p:nvSpPr>
        <p:spPr>
          <a:xfrm>
            <a:off x="363538" y="667249"/>
            <a:ext cx="2175596" cy="536044"/>
          </a:xfrm>
          <a:prstGeom prst="rect">
            <a:avLst/>
          </a:prstGeom>
          <a:noFill/>
        </p:spPr>
        <p:txBody>
          <a:bodyPr wrap="none" rtlCol="0">
            <a:spAutoFit/>
          </a:bodyPr>
          <a:lstStyle/>
          <a:p>
            <a:pPr>
              <a:spcBef>
                <a:spcPts val="54"/>
              </a:spcBef>
              <a:buClr>
                <a:schemeClr val="accent1"/>
              </a:buClr>
              <a:buSzPct val="110000"/>
            </a:pPr>
            <a:r>
              <a:rPr lang="en-US" sz="1400" dirty="0" smtClean="0"/>
              <a:t>Smallish employers table</a:t>
            </a:r>
          </a:p>
          <a:p>
            <a:pPr>
              <a:spcBef>
                <a:spcPts val="54"/>
              </a:spcBef>
              <a:buClr>
                <a:schemeClr val="accent1"/>
              </a:buClr>
              <a:buSzPct val="110000"/>
            </a:pPr>
            <a:r>
              <a:rPr lang="en-US" sz="1400" dirty="0" smtClean="0"/>
              <a:t>Scaling up pop size</a:t>
            </a:r>
            <a:endParaRPr lang="en-US" sz="1400" dirty="0" smtClean="0"/>
          </a:p>
        </p:txBody>
      </p:sp>
      <p:sp>
        <p:nvSpPr>
          <p:cNvPr id="8" name="TextBox 7"/>
          <p:cNvSpPr txBox="1"/>
          <p:nvPr/>
        </p:nvSpPr>
        <p:spPr>
          <a:xfrm>
            <a:off x="2758884" y="675512"/>
            <a:ext cx="3159839" cy="536044"/>
          </a:xfrm>
          <a:prstGeom prst="rect">
            <a:avLst/>
          </a:prstGeom>
          <a:noFill/>
        </p:spPr>
        <p:txBody>
          <a:bodyPr wrap="none" rtlCol="0">
            <a:spAutoFit/>
          </a:bodyPr>
          <a:lstStyle/>
          <a:p>
            <a:pPr>
              <a:spcBef>
                <a:spcPts val="54"/>
              </a:spcBef>
              <a:buClr>
                <a:schemeClr val="accent1"/>
              </a:buClr>
              <a:buSzPct val="110000"/>
            </a:pPr>
            <a:r>
              <a:rPr lang="en-US" sz="1400" dirty="0" smtClean="0"/>
              <a:t>Small pop size, large employers table</a:t>
            </a:r>
          </a:p>
          <a:p>
            <a:pPr>
              <a:spcBef>
                <a:spcPts val="54"/>
              </a:spcBef>
              <a:buClr>
                <a:schemeClr val="accent1"/>
              </a:buClr>
              <a:buSzPct val="110000"/>
            </a:pPr>
            <a:endParaRPr lang="en-US" sz="1400" dirty="0" smtClean="0"/>
          </a:p>
        </p:txBody>
      </p:sp>
      <p:pic>
        <p:nvPicPr>
          <p:cNvPr id="9" name="Picture 8"/>
          <p:cNvPicPr>
            <a:picLocks noChangeAspect="1"/>
          </p:cNvPicPr>
          <p:nvPr/>
        </p:nvPicPr>
        <p:blipFill>
          <a:blip r:embed="rId2"/>
          <a:stretch>
            <a:fillRect/>
          </a:stretch>
        </p:blipFill>
        <p:spPr>
          <a:xfrm>
            <a:off x="2868539" y="1112013"/>
            <a:ext cx="3121256" cy="2833140"/>
          </a:xfrm>
          <a:prstGeom prst="rect">
            <a:avLst/>
          </a:prstGeom>
        </p:spPr>
      </p:pic>
      <p:sp>
        <p:nvSpPr>
          <p:cNvPr id="10" name="Rectangle 9"/>
          <p:cNvSpPr/>
          <p:nvPr/>
        </p:nvSpPr>
        <p:spPr>
          <a:xfrm>
            <a:off x="6138473" y="943534"/>
            <a:ext cx="2923082" cy="3170099"/>
          </a:xfrm>
          <a:prstGeom prst="rect">
            <a:avLst/>
          </a:prstGeom>
        </p:spPr>
        <p:txBody>
          <a:bodyPr wrap="square">
            <a:spAutoFit/>
          </a:bodyPr>
          <a:lstStyle/>
          <a:p>
            <a:r>
              <a:rPr lang="en-US" sz="1000" dirty="0"/>
              <a:t>profiling with:</a:t>
            </a:r>
          </a:p>
          <a:p>
            <a:pPr marL="171450" indent="-171450">
              <a:buFont typeface="Arial" panose="020B0604020202020204" pitchFamily="34" charset="0"/>
              <a:buChar char="•"/>
            </a:pPr>
            <a:r>
              <a:rPr lang="en-US" sz="1000" dirty="0"/>
              <a:t>10.75 million employers</a:t>
            </a:r>
          </a:p>
          <a:p>
            <a:pPr marL="171450" indent="-171450">
              <a:buFont typeface="Arial" panose="020B0604020202020204" pitchFamily="34" charset="0"/>
              <a:buChar char="•"/>
            </a:pPr>
            <a:r>
              <a:rPr lang="en-US" sz="1000" dirty="0"/>
              <a:t>running for 10 years</a:t>
            </a:r>
          </a:p>
          <a:p>
            <a:pPr marL="171450" indent="-171450">
              <a:buFont typeface="Arial" panose="020B0604020202020204" pitchFamily="34" charset="0"/>
              <a:buChar char="•"/>
            </a:pPr>
            <a:r>
              <a:rPr lang="en-US" sz="1000" dirty="0" err="1"/>
              <a:t>address_ids</a:t>
            </a:r>
            <a:r>
              <a:rPr lang="en-US" sz="1000" dirty="0"/>
              <a:t> instead of addresses for both households and businesses</a:t>
            </a:r>
          </a:p>
          <a:p>
            <a:r>
              <a:rPr lang="en-US" sz="1000" dirty="0"/>
              <a:t>we got:</a:t>
            </a:r>
          </a:p>
          <a:p>
            <a:r>
              <a:rPr lang="en-US" sz="1000" dirty="0"/>
              <a:t>20,000 sims:</a:t>
            </a:r>
          </a:p>
          <a:p>
            <a:pPr marL="171450" indent="-171450">
              <a:buFont typeface="Arial" panose="020B0604020202020204" pitchFamily="34" charset="0"/>
              <a:buChar char="•"/>
            </a:pPr>
            <a:r>
              <a:rPr lang="en-US" sz="1000" dirty="0"/>
              <a:t>setup: 1.566 min</a:t>
            </a:r>
          </a:p>
          <a:p>
            <a:pPr marL="171450" indent="-171450">
              <a:buFont typeface="Arial" panose="020B0604020202020204" pitchFamily="34" charset="0"/>
              <a:buChar char="•"/>
            </a:pPr>
            <a:r>
              <a:rPr lang="en-US" sz="1000" dirty="0" err="1"/>
              <a:t>init</a:t>
            </a:r>
            <a:r>
              <a:rPr lang="en-US" sz="1000" dirty="0"/>
              <a:t>: 1.683 min</a:t>
            </a:r>
          </a:p>
          <a:p>
            <a:pPr marL="171450" indent="-171450">
              <a:buFont typeface="Arial" panose="020B0604020202020204" pitchFamily="34" charset="0"/>
              <a:buChar char="•"/>
            </a:pPr>
            <a:r>
              <a:rPr lang="en-US" sz="1000" dirty="0"/>
              <a:t>mean </a:t>
            </a:r>
            <a:r>
              <a:rPr lang="en-US" sz="1000" dirty="0" err="1"/>
              <a:t>timestep</a:t>
            </a:r>
            <a:r>
              <a:rPr lang="en-US" sz="1000" dirty="0"/>
              <a:t>: 8.104 seconds</a:t>
            </a:r>
          </a:p>
          <a:p>
            <a:pPr marL="171450" indent="-171450">
              <a:buFont typeface="Arial" panose="020B0604020202020204" pitchFamily="34" charset="0"/>
              <a:buChar char="•"/>
            </a:pPr>
            <a:r>
              <a:rPr lang="en-US" sz="1000" dirty="0"/>
              <a:t>main loop: 18.369 min</a:t>
            </a:r>
          </a:p>
          <a:p>
            <a:r>
              <a:rPr lang="en-US" sz="1000" dirty="0"/>
              <a:t>200,000 sims:</a:t>
            </a:r>
          </a:p>
          <a:p>
            <a:pPr marL="171450" indent="-171450">
              <a:buFont typeface="Arial" panose="020B0604020202020204" pitchFamily="34" charset="0"/>
              <a:buChar char="•"/>
            </a:pPr>
            <a:r>
              <a:rPr lang="en-US" sz="1000" dirty="0" smtClean="0"/>
              <a:t>setup: 1.127 min</a:t>
            </a:r>
          </a:p>
          <a:p>
            <a:pPr marL="171450" indent="-171450">
              <a:buFont typeface="Arial" panose="020B0604020202020204" pitchFamily="34" charset="0"/>
              <a:buChar char="•"/>
            </a:pPr>
            <a:r>
              <a:rPr lang="en-US" sz="1000" dirty="0" err="1" smtClean="0"/>
              <a:t>init</a:t>
            </a:r>
            <a:r>
              <a:rPr lang="en-US" sz="1000" dirty="0" smtClean="0"/>
              <a:t>: 4.636 min</a:t>
            </a:r>
          </a:p>
          <a:p>
            <a:pPr marL="171450" indent="-171450">
              <a:buFont typeface="Arial" panose="020B0604020202020204" pitchFamily="34" charset="0"/>
              <a:buChar char="•"/>
            </a:pPr>
            <a:r>
              <a:rPr lang="en-US" sz="1000" dirty="0" smtClean="0"/>
              <a:t>mean </a:t>
            </a:r>
            <a:r>
              <a:rPr lang="en-US" sz="1000" dirty="0" err="1" smtClean="0"/>
              <a:t>timestep</a:t>
            </a:r>
            <a:r>
              <a:rPr lang="en-US" sz="1000" dirty="0" smtClean="0"/>
              <a:t>: ~ 1 min (30 - 60 sec)</a:t>
            </a:r>
          </a:p>
          <a:p>
            <a:pPr marL="171450" indent="-171450">
              <a:buFont typeface="Arial" panose="020B0604020202020204" pitchFamily="34" charset="0"/>
              <a:buChar char="•"/>
            </a:pPr>
            <a:r>
              <a:rPr lang="en-US" sz="1000" dirty="0" smtClean="0"/>
              <a:t>main loop: 1.5 hours</a:t>
            </a:r>
          </a:p>
          <a:p>
            <a:r>
              <a:rPr lang="en-US" sz="1000" dirty="0" smtClean="0"/>
              <a:t>2 million sims:</a:t>
            </a:r>
          </a:p>
          <a:p>
            <a:pPr marL="171450" indent="-171450">
              <a:buFont typeface="Arial" panose="020B0604020202020204" pitchFamily="34" charset="0"/>
              <a:buChar char="•"/>
            </a:pPr>
            <a:r>
              <a:rPr lang="en-US" sz="1000" dirty="0" smtClean="0"/>
              <a:t>Ran out of time</a:t>
            </a:r>
          </a:p>
          <a:p>
            <a:r>
              <a:rPr lang="en-US" sz="1000" dirty="0" smtClean="0"/>
              <a:t>20 million sims:</a:t>
            </a:r>
          </a:p>
          <a:p>
            <a:pPr marL="171450" indent="-171450">
              <a:buFont typeface="Arial" panose="020B0604020202020204" pitchFamily="34" charset="0"/>
              <a:buChar char="•"/>
            </a:pPr>
            <a:r>
              <a:rPr lang="en-US" sz="1000" dirty="0" err="1" smtClean="0"/>
              <a:t>OOMed</a:t>
            </a:r>
            <a:r>
              <a:rPr lang="en-US" sz="1000" dirty="0" smtClean="0"/>
              <a:t> during initialization with 300GB</a:t>
            </a:r>
          </a:p>
        </p:txBody>
      </p:sp>
    </p:spTree>
    <p:extLst>
      <p:ext uri="{BB962C8B-B14F-4D97-AF65-F5344CB8AC3E}">
        <p14:creationId xmlns:p14="http://schemas.microsoft.com/office/powerpoint/2010/main" val="1247957257"/>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Profiling notes for various scale-ups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48</a:t>
            </a:fld>
            <a:endParaRPr lang="en-US"/>
          </a:p>
        </p:txBody>
      </p:sp>
      <p:sp>
        <p:nvSpPr>
          <p:cNvPr id="10" name="Rectangle 9"/>
          <p:cNvSpPr/>
          <p:nvPr/>
        </p:nvSpPr>
        <p:spPr>
          <a:xfrm>
            <a:off x="295612" y="1067521"/>
            <a:ext cx="2923082" cy="2554545"/>
          </a:xfrm>
          <a:prstGeom prst="rect">
            <a:avLst/>
          </a:prstGeom>
        </p:spPr>
        <p:txBody>
          <a:bodyPr wrap="square">
            <a:spAutoFit/>
          </a:bodyPr>
          <a:lstStyle/>
          <a:p>
            <a:r>
              <a:rPr lang="en-US" sz="1000" dirty="0"/>
              <a:t>profiling with:</a:t>
            </a:r>
          </a:p>
          <a:p>
            <a:pPr marL="171450" indent="-171450">
              <a:buFont typeface="Arial" panose="020B0604020202020204" pitchFamily="34" charset="0"/>
              <a:buChar char="•"/>
            </a:pPr>
            <a:r>
              <a:rPr lang="en-US" sz="1000" dirty="0"/>
              <a:t>10.75 million employers</a:t>
            </a:r>
          </a:p>
          <a:p>
            <a:pPr marL="171450" indent="-171450">
              <a:buFont typeface="Arial" panose="020B0604020202020204" pitchFamily="34" charset="0"/>
              <a:buChar char="•"/>
            </a:pPr>
            <a:r>
              <a:rPr lang="en-US" sz="1000" dirty="0"/>
              <a:t>running for 10 years</a:t>
            </a:r>
          </a:p>
          <a:p>
            <a:pPr marL="171450" indent="-171450">
              <a:buFont typeface="Arial" panose="020B0604020202020204" pitchFamily="34" charset="0"/>
              <a:buChar char="•"/>
            </a:pPr>
            <a:r>
              <a:rPr lang="en-US" sz="1000" dirty="0" err="1"/>
              <a:t>address_ids</a:t>
            </a:r>
            <a:r>
              <a:rPr lang="en-US" sz="1000" dirty="0"/>
              <a:t> instead of addresses for both households and businesses</a:t>
            </a:r>
          </a:p>
          <a:p>
            <a:r>
              <a:rPr lang="en-US" sz="1000" dirty="0"/>
              <a:t>we got:</a:t>
            </a:r>
          </a:p>
          <a:p>
            <a:r>
              <a:rPr lang="en-US" sz="1000" dirty="0"/>
              <a:t>20,000 sims:</a:t>
            </a:r>
          </a:p>
          <a:p>
            <a:pPr marL="171450" indent="-171450">
              <a:buFont typeface="Arial" panose="020B0604020202020204" pitchFamily="34" charset="0"/>
              <a:buChar char="•"/>
            </a:pPr>
            <a:r>
              <a:rPr lang="en-US" sz="1000" dirty="0"/>
              <a:t>setup: 1.566 min</a:t>
            </a:r>
          </a:p>
          <a:p>
            <a:pPr marL="171450" indent="-171450">
              <a:buFont typeface="Arial" panose="020B0604020202020204" pitchFamily="34" charset="0"/>
              <a:buChar char="•"/>
            </a:pPr>
            <a:r>
              <a:rPr lang="en-US" sz="1000" dirty="0" err="1"/>
              <a:t>init</a:t>
            </a:r>
            <a:r>
              <a:rPr lang="en-US" sz="1000" dirty="0"/>
              <a:t>: 1.683 min</a:t>
            </a:r>
          </a:p>
          <a:p>
            <a:pPr marL="171450" indent="-171450">
              <a:buFont typeface="Arial" panose="020B0604020202020204" pitchFamily="34" charset="0"/>
              <a:buChar char="•"/>
            </a:pPr>
            <a:r>
              <a:rPr lang="en-US" sz="1000" dirty="0"/>
              <a:t>mean </a:t>
            </a:r>
            <a:r>
              <a:rPr lang="en-US" sz="1000" dirty="0" err="1"/>
              <a:t>timestep</a:t>
            </a:r>
            <a:r>
              <a:rPr lang="en-US" sz="1000" dirty="0"/>
              <a:t>: 8.104 seconds</a:t>
            </a:r>
          </a:p>
          <a:p>
            <a:pPr marL="171450" indent="-171450">
              <a:buFont typeface="Arial" panose="020B0604020202020204" pitchFamily="34" charset="0"/>
              <a:buChar char="•"/>
            </a:pPr>
            <a:r>
              <a:rPr lang="en-US" sz="1000" dirty="0"/>
              <a:t>main loop: 18.369 min</a:t>
            </a:r>
          </a:p>
          <a:p>
            <a:r>
              <a:rPr lang="en-US" sz="1000" dirty="0"/>
              <a:t>200,000 sims:</a:t>
            </a:r>
          </a:p>
          <a:p>
            <a:pPr marL="171450" indent="-171450">
              <a:buFont typeface="Arial" panose="020B0604020202020204" pitchFamily="34" charset="0"/>
              <a:buChar char="•"/>
            </a:pPr>
            <a:r>
              <a:rPr lang="en-US" sz="1000" dirty="0"/>
              <a:t>setup: 1.127 min</a:t>
            </a:r>
          </a:p>
          <a:p>
            <a:pPr marL="171450" indent="-171450">
              <a:buFont typeface="Arial" panose="020B0604020202020204" pitchFamily="34" charset="0"/>
              <a:buChar char="•"/>
            </a:pPr>
            <a:r>
              <a:rPr lang="en-US" sz="1000" dirty="0" err="1"/>
              <a:t>init</a:t>
            </a:r>
            <a:r>
              <a:rPr lang="en-US" sz="1000" dirty="0"/>
              <a:t>: 4.636 min</a:t>
            </a:r>
          </a:p>
          <a:p>
            <a:pPr marL="171450" indent="-171450">
              <a:buFont typeface="Arial" panose="020B0604020202020204" pitchFamily="34" charset="0"/>
              <a:buChar char="•"/>
            </a:pPr>
            <a:r>
              <a:rPr lang="en-US" sz="1000" dirty="0"/>
              <a:t>mean </a:t>
            </a:r>
            <a:r>
              <a:rPr lang="en-US" sz="1000" dirty="0" err="1"/>
              <a:t>timestep</a:t>
            </a:r>
            <a:r>
              <a:rPr lang="en-US" sz="1000" dirty="0"/>
              <a:t>: ~ 1 min (30 - 60 sec)</a:t>
            </a:r>
          </a:p>
          <a:p>
            <a:pPr marL="171450" indent="-171450">
              <a:buFont typeface="Arial" panose="020B0604020202020204" pitchFamily="34" charset="0"/>
              <a:buChar char="•"/>
            </a:pPr>
            <a:r>
              <a:rPr lang="en-US" sz="1000" dirty="0"/>
              <a:t>main loop: 1-2 hours (still running</a:t>
            </a:r>
            <a:r>
              <a:rPr lang="en-US" sz="1000" dirty="0" smtClean="0"/>
              <a:t>)</a:t>
            </a:r>
          </a:p>
        </p:txBody>
      </p:sp>
      <p:sp>
        <p:nvSpPr>
          <p:cNvPr id="11" name="Rectangle 10"/>
          <p:cNvSpPr/>
          <p:nvPr/>
        </p:nvSpPr>
        <p:spPr>
          <a:xfrm>
            <a:off x="3218694" y="1067521"/>
            <a:ext cx="4572000" cy="3323987"/>
          </a:xfrm>
          <a:prstGeom prst="rect">
            <a:avLst/>
          </a:prstGeom>
        </p:spPr>
        <p:txBody>
          <a:bodyPr>
            <a:spAutoFit/>
          </a:bodyPr>
          <a:lstStyle/>
          <a:p>
            <a:r>
              <a:rPr lang="en-US" sz="1000" dirty="0"/>
              <a:t>running with</a:t>
            </a:r>
          </a:p>
          <a:p>
            <a:endParaRPr lang="en-US" sz="1000" dirty="0"/>
          </a:p>
          <a:p>
            <a:r>
              <a:rPr lang="en-US" sz="1000" dirty="0"/>
              <a:t>    10.75 million employers</a:t>
            </a:r>
          </a:p>
          <a:p>
            <a:r>
              <a:rPr lang="en-US" sz="1000" dirty="0"/>
              <a:t>    2 million sims</a:t>
            </a:r>
          </a:p>
          <a:p>
            <a:r>
              <a:rPr lang="en-US" sz="1000" dirty="0"/>
              <a:t>    10 years starting in </a:t>
            </a:r>
            <a:r>
              <a:rPr lang="en-US" sz="1000" dirty="0" err="1"/>
              <a:t>april</a:t>
            </a:r>
            <a:r>
              <a:rPr lang="en-US" sz="1000" dirty="0"/>
              <a:t> 2020</a:t>
            </a:r>
          </a:p>
          <a:p>
            <a:r>
              <a:rPr lang="en-US" sz="1000" dirty="0"/>
              <a:t>    max time 10 hours</a:t>
            </a:r>
          </a:p>
          <a:p>
            <a:r>
              <a:rPr lang="en-US" sz="1000" dirty="0"/>
              <a:t>    300 GB</a:t>
            </a:r>
          </a:p>
          <a:p>
            <a:endParaRPr lang="en-US" sz="1000" dirty="0"/>
          </a:p>
          <a:p>
            <a:r>
              <a:rPr lang="en-US" sz="1000" dirty="0"/>
              <a:t>&gt; we ran out of time in 2023. setup was a minute, initialization took 53 min, </a:t>
            </a:r>
            <a:r>
              <a:rPr lang="en-US" sz="1000" dirty="0" err="1"/>
              <a:t>timesteps</a:t>
            </a:r>
            <a:r>
              <a:rPr lang="en-US" sz="1000" dirty="0"/>
              <a:t> were taking ~15 min.</a:t>
            </a:r>
          </a:p>
          <a:p>
            <a:endParaRPr lang="en-US" sz="1000" dirty="0"/>
          </a:p>
          <a:p>
            <a:r>
              <a:rPr lang="en-US" sz="1000" dirty="0"/>
              <a:t>running with</a:t>
            </a:r>
          </a:p>
          <a:p>
            <a:endParaRPr lang="en-US" sz="1000" dirty="0"/>
          </a:p>
          <a:p>
            <a:r>
              <a:rPr lang="en-US" sz="1000" dirty="0"/>
              <a:t>    10.75 million employers</a:t>
            </a:r>
          </a:p>
          <a:p>
            <a:r>
              <a:rPr lang="en-US" sz="1000" dirty="0"/>
              <a:t>    20 million sims</a:t>
            </a:r>
          </a:p>
          <a:p>
            <a:r>
              <a:rPr lang="en-US" sz="1000" dirty="0"/>
              <a:t>    10 years starting in </a:t>
            </a:r>
            <a:r>
              <a:rPr lang="en-US" sz="1000" dirty="0" err="1"/>
              <a:t>april</a:t>
            </a:r>
            <a:r>
              <a:rPr lang="en-US" sz="1000" dirty="0"/>
              <a:t> 2020</a:t>
            </a:r>
          </a:p>
          <a:p>
            <a:r>
              <a:rPr lang="en-US" sz="1000" dirty="0"/>
              <a:t>    max time 10 hours</a:t>
            </a:r>
          </a:p>
          <a:p>
            <a:r>
              <a:rPr lang="en-US" sz="1000" dirty="0"/>
              <a:t>    300 GB</a:t>
            </a:r>
          </a:p>
          <a:p>
            <a:endParaRPr lang="en-US" sz="1000" dirty="0"/>
          </a:p>
          <a:p>
            <a:r>
              <a:rPr lang="en-US" sz="1000" dirty="0"/>
              <a:t>&gt; we </a:t>
            </a:r>
            <a:r>
              <a:rPr lang="en-US" sz="1000" dirty="0" err="1"/>
              <a:t>OOMed</a:t>
            </a:r>
            <a:r>
              <a:rPr lang="en-US" sz="1000" dirty="0"/>
              <a:t> after setup / during initialization.  </a:t>
            </a:r>
            <a:r>
              <a:rPr lang="en-US" sz="1000" dirty="0" err="1"/>
              <a:t>i</a:t>
            </a:r>
            <a:r>
              <a:rPr lang="en-US" sz="1000" dirty="0"/>
              <a:t> think this was probably due to name sampling.</a:t>
            </a:r>
          </a:p>
        </p:txBody>
      </p:sp>
    </p:spTree>
    <p:extLst>
      <p:ext uri="{BB962C8B-B14F-4D97-AF65-F5344CB8AC3E}">
        <p14:creationId xmlns:p14="http://schemas.microsoft.com/office/powerpoint/2010/main" val="319090031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task</a:t>
            </a:r>
            <a:endParaRPr lang="en-US" dirty="0"/>
          </a:p>
        </p:txBody>
      </p:sp>
      <p:sp>
        <p:nvSpPr>
          <p:cNvPr id="3" name="Content Placeholder 2"/>
          <p:cNvSpPr>
            <a:spLocks noGrp="1"/>
          </p:cNvSpPr>
          <p:nvPr>
            <p:ph idx="1"/>
          </p:nvPr>
        </p:nvSpPr>
        <p:spPr/>
        <p:txBody>
          <a:bodyPr/>
          <a:lstStyle/>
          <a:p>
            <a:r>
              <a:rPr lang="en-US" dirty="0" smtClean="0"/>
              <a:t>We will build three components:</a:t>
            </a:r>
            <a:endParaRPr lang="en-US" dirty="0"/>
          </a:p>
          <a:p>
            <a:pPr lvl="1"/>
            <a:r>
              <a:rPr lang="en-US" dirty="0" smtClean="0"/>
              <a:t>A vivarium population model of the full US</a:t>
            </a:r>
          </a:p>
          <a:p>
            <a:pPr lvl="1"/>
            <a:r>
              <a:rPr lang="en-US" dirty="0" smtClean="0"/>
              <a:t>A post-processing package. It will add in details that would be expensive to run within the sim. </a:t>
            </a:r>
          </a:p>
          <a:p>
            <a:pPr lvl="2"/>
            <a:r>
              <a:rPr lang="en-US" dirty="0" smtClean="0"/>
              <a:t>For example, within the simulation sims will have </a:t>
            </a:r>
            <a:r>
              <a:rPr lang="en-US" dirty="0" err="1" smtClean="0"/>
              <a:t>address_ids</a:t>
            </a:r>
            <a:r>
              <a:rPr lang="en-US" dirty="0" smtClean="0"/>
              <a:t>, and we will map those to synthetic addresses during post-processing.</a:t>
            </a:r>
          </a:p>
          <a:p>
            <a:pPr lvl="1"/>
            <a:r>
              <a:rPr lang="en-US" dirty="0" smtClean="0"/>
              <a:t>Pseudo-people (</a:t>
            </a:r>
            <a:r>
              <a:rPr lang="en-US" dirty="0" err="1" smtClean="0"/>
              <a:t>sp</a:t>
            </a:r>
            <a:r>
              <a:rPr lang="en-US" dirty="0" smtClean="0"/>
              <a:t>?): a noising package. This will allow a user to pull certain “observer” outputs with a certain amount of configurable noise.</a:t>
            </a:r>
          </a:p>
          <a:p>
            <a:pPr lvl="2"/>
            <a:r>
              <a:rPr lang="en-US" dirty="0" smtClean="0"/>
              <a:t>For example, a census of everyone in the US, where some rows (people) are duplicated at rate X and some names are misspelled at rate Y</a:t>
            </a:r>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5</a:t>
            </a:fld>
            <a:endParaRPr lang="en-US"/>
          </a:p>
        </p:txBody>
      </p:sp>
      <p:sp>
        <p:nvSpPr>
          <p:cNvPr id="5" name="Oval 4"/>
          <p:cNvSpPr/>
          <p:nvPr/>
        </p:nvSpPr>
        <p:spPr>
          <a:xfrm>
            <a:off x="832624" y="1109078"/>
            <a:ext cx="4311805" cy="596777"/>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501768" y="409915"/>
            <a:ext cx="3357924" cy="1213153"/>
          </a:xfrm>
          <a:prstGeom prst="rect">
            <a:avLst/>
          </a:prstGeom>
          <a:noFill/>
        </p:spPr>
        <p:txBody>
          <a:bodyPr wrap="square" rtlCol="0">
            <a:spAutoFit/>
          </a:bodyPr>
          <a:lstStyle/>
          <a:p>
            <a:pPr>
              <a:spcBef>
                <a:spcPts val="54"/>
              </a:spcBef>
              <a:buClr>
                <a:schemeClr val="accent1"/>
              </a:buClr>
              <a:buSzPct val="110000"/>
            </a:pPr>
            <a:r>
              <a:rPr lang="en-US" dirty="0">
                <a:solidFill>
                  <a:schemeClr val="accent2"/>
                </a:solidFill>
              </a:rPr>
              <a:t>Still focusing on this one, starting to speculate about the next two with RT</a:t>
            </a:r>
          </a:p>
          <a:p>
            <a:pPr>
              <a:spcBef>
                <a:spcPts val="54"/>
              </a:spcBef>
              <a:buClr>
                <a:schemeClr val="accent1"/>
              </a:buClr>
              <a:buSzPct val="110000"/>
            </a:pPr>
            <a:endParaRPr lang="en-US" sz="1800" dirty="0" err="1" smtClean="0"/>
          </a:p>
        </p:txBody>
      </p:sp>
      <p:cxnSp>
        <p:nvCxnSpPr>
          <p:cNvPr id="9" name="Straight Arrow Connector 8"/>
          <p:cNvCxnSpPr/>
          <p:nvPr/>
        </p:nvCxnSpPr>
        <p:spPr>
          <a:xfrm flipH="1">
            <a:off x="4533580" y="620939"/>
            <a:ext cx="968188" cy="488139"/>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29945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Synthesis Goal</a:t>
            </a:r>
            <a:endParaRPr lang="en-US" dirty="0"/>
          </a:p>
        </p:txBody>
      </p:sp>
      <p:sp>
        <p:nvSpPr>
          <p:cNvPr id="3" name="Content Placeholder 2"/>
          <p:cNvSpPr>
            <a:spLocks noGrp="1"/>
          </p:cNvSpPr>
          <p:nvPr>
            <p:ph idx="1"/>
          </p:nvPr>
        </p:nvSpPr>
        <p:spPr/>
        <p:txBody>
          <a:bodyPr/>
          <a:lstStyle/>
          <a:p>
            <a:r>
              <a:rPr lang="en-US" dirty="0" smtClean="0"/>
              <a:t>Important to note: our goal is to build a population that is </a:t>
            </a:r>
            <a:r>
              <a:rPr lang="en-US" b="1" dirty="0" smtClean="0">
                <a:solidFill>
                  <a:schemeClr val="accent1"/>
                </a:solidFill>
              </a:rPr>
              <a:t>just complex enough</a:t>
            </a:r>
            <a:r>
              <a:rPr lang="en-US" dirty="0" smtClean="0"/>
              <a:t> such that the records we produce present an equivalently difficult linking challenge to the real data.</a:t>
            </a:r>
          </a:p>
          <a:p>
            <a:r>
              <a:rPr lang="en-US" dirty="0" smtClean="0"/>
              <a:t>This means that our end-goal is </a:t>
            </a:r>
            <a:r>
              <a:rPr lang="en-US" b="1" dirty="0" smtClean="0">
                <a:solidFill>
                  <a:schemeClr val="accent1"/>
                </a:solidFill>
              </a:rPr>
              <a:t>not to create a faithful representation of the US population</a:t>
            </a:r>
          </a:p>
          <a:p>
            <a:r>
              <a:rPr lang="en-US" dirty="0" smtClean="0"/>
              <a:t>Examples:</a:t>
            </a:r>
          </a:p>
          <a:p>
            <a:pPr lvl="1"/>
            <a:r>
              <a:rPr lang="en-US" dirty="0" smtClean="0"/>
              <a:t>Perhaps(?) the percentage of people living in military housing is not important to get correct (this is a research question)</a:t>
            </a:r>
          </a:p>
          <a:p>
            <a:pPr lvl="1"/>
            <a:r>
              <a:rPr lang="en-US" dirty="0" smtClean="0"/>
              <a:t>Perhaps(?) it is not necessary for the distribution of incomes within one company to be realistic – or even for the distribution of income across the US to be realistic.</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6</a:t>
            </a:fld>
            <a:endParaRPr lang="en-US"/>
          </a:p>
        </p:txBody>
      </p:sp>
    </p:spTree>
    <p:extLst>
      <p:ext uri="{BB962C8B-B14F-4D97-AF65-F5344CB8AC3E}">
        <p14:creationId xmlns:p14="http://schemas.microsoft.com/office/powerpoint/2010/main" val="163387620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7</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90304"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Tree>
    <p:extLst>
      <p:ext uri="{BB962C8B-B14F-4D97-AF65-F5344CB8AC3E}">
        <p14:creationId xmlns:p14="http://schemas.microsoft.com/office/powerpoint/2010/main" val="180225588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8</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6725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9" name="Rounded Rectangle 8"/>
          <p:cNvSpPr/>
          <p:nvPr/>
        </p:nvSpPr>
        <p:spPr>
          <a:xfrm>
            <a:off x="537882" y="1375442"/>
            <a:ext cx="2105426" cy="750828"/>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508171" y="3648635"/>
            <a:ext cx="1515036" cy="894197"/>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844168" y="2126270"/>
            <a:ext cx="145997" cy="6860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0" idx="1"/>
          </p:cNvCxnSpPr>
          <p:nvPr/>
        </p:nvCxnSpPr>
        <p:spPr>
          <a:xfrm>
            <a:off x="3178856" y="3774107"/>
            <a:ext cx="2329315" cy="32162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787617" y="2850777"/>
            <a:ext cx="1690487"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Bef>
                <a:spcPts val="54"/>
              </a:spcBef>
              <a:buClr>
                <a:schemeClr val="accent1"/>
              </a:buClr>
              <a:buSzPct val="110000"/>
            </a:pPr>
            <a:r>
              <a:rPr lang="en-US" dirty="0" smtClean="0"/>
              <a:t>Basic demographic initialization</a:t>
            </a:r>
            <a:endParaRPr lang="en-US" sz="1800" dirty="0" smtClean="0"/>
          </a:p>
        </p:txBody>
      </p:sp>
    </p:spTree>
    <p:extLst>
      <p:ext uri="{BB962C8B-B14F-4D97-AF65-F5344CB8AC3E}">
        <p14:creationId xmlns:p14="http://schemas.microsoft.com/office/powerpoint/2010/main" val="212216329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Turning to the research docs:</a:t>
            </a:r>
            <a:endParaRPr lang="en-US" dirty="0"/>
          </a:p>
        </p:txBody>
      </p:sp>
      <p:sp>
        <p:nvSpPr>
          <p:cNvPr id="4" name="Slide Number Placeholder 3"/>
          <p:cNvSpPr>
            <a:spLocks noGrp="1"/>
          </p:cNvSpPr>
          <p:nvPr>
            <p:ph type="sldNum" sz="quarter" idx="4"/>
          </p:nvPr>
        </p:nvSpPr>
        <p:spPr/>
        <p:txBody>
          <a:bodyPr/>
          <a:lstStyle/>
          <a:p>
            <a:pPr algn="ctr"/>
            <a:fld id="{F1E776F5-9A26-455E-BF09-7D727D022004}" type="slidenum">
              <a:rPr lang="en-US" smtClean="0"/>
              <a:pPr algn="ctr"/>
              <a:t>9</a:t>
            </a:fld>
            <a:endParaRPr lang="en-US"/>
          </a:p>
        </p:txBody>
      </p:sp>
      <p:pic>
        <p:nvPicPr>
          <p:cNvPr id="5" name="Picture 4"/>
          <p:cNvPicPr>
            <a:picLocks noChangeAspect="1"/>
          </p:cNvPicPr>
          <p:nvPr/>
        </p:nvPicPr>
        <p:blipFill>
          <a:blip r:embed="rId2"/>
          <a:stretch>
            <a:fillRect/>
          </a:stretch>
        </p:blipFill>
        <p:spPr>
          <a:xfrm>
            <a:off x="394220" y="661743"/>
            <a:ext cx="2565402" cy="3836871"/>
          </a:xfrm>
          <a:prstGeom prst="rect">
            <a:avLst/>
          </a:prstGeom>
        </p:spPr>
      </p:pic>
      <p:pic>
        <p:nvPicPr>
          <p:cNvPr id="6" name="Picture 5"/>
          <p:cNvPicPr>
            <a:picLocks noChangeAspect="1"/>
          </p:cNvPicPr>
          <p:nvPr/>
        </p:nvPicPr>
        <p:blipFill>
          <a:blip r:embed="rId3"/>
          <a:stretch>
            <a:fillRect/>
          </a:stretch>
        </p:blipFill>
        <p:spPr>
          <a:xfrm>
            <a:off x="2959622" y="662342"/>
            <a:ext cx="2403888" cy="3880490"/>
          </a:xfrm>
          <a:prstGeom prst="rect">
            <a:avLst/>
          </a:prstGeom>
        </p:spPr>
      </p:pic>
      <p:pic>
        <p:nvPicPr>
          <p:cNvPr id="7" name="Picture 6"/>
          <p:cNvPicPr>
            <a:picLocks noChangeAspect="1"/>
          </p:cNvPicPr>
          <p:nvPr/>
        </p:nvPicPr>
        <p:blipFill>
          <a:blip r:embed="rId4"/>
          <a:stretch>
            <a:fillRect/>
          </a:stretch>
        </p:blipFill>
        <p:spPr>
          <a:xfrm>
            <a:off x="5424874" y="661742"/>
            <a:ext cx="2420524" cy="3886401"/>
          </a:xfrm>
          <a:prstGeom prst="rect">
            <a:avLst/>
          </a:prstGeom>
        </p:spPr>
      </p:pic>
      <p:sp>
        <p:nvSpPr>
          <p:cNvPr id="10" name="Rounded Rectangle 9"/>
          <p:cNvSpPr/>
          <p:nvPr/>
        </p:nvSpPr>
        <p:spPr>
          <a:xfrm>
            <a:off x="5508171" y="3648635"/>
            <a:ext cx="1515036" cy="894197"/>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5179039" y="2602587"/>
            <a:ext cx="1809709" cy="4766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78293" y="2234976"/>
            <a:ext cx="2252702"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spcBef>
                <a:spcPts val="54"/>
              </a:spcBef>
              <a:buClr>
                <a:schemeClr val="accent1"/>
              </a:buClr>
              <a:buSzPct val="110000"/>
            </a:pPr>
            <a:r>
              <a:rPr lang="en-US" dirty="0" smtClean="0"/>
              <a:t>Additional basic simulant characteristics</a:t>
            </a:r>
            <a:endParaRPr lang="en-US" sz="1800" dirty="0" smtClean="0"/>
          </a:p>
        </p:txBody>
      </p:sp>
      <p:sp>
        <p:nvSpPr>
          <p:cNvPr id="15" name="Rounded Rectangle 14"/>
          <p:cNvSpPr/>
          <p:nvPr/>
        </p:nvSpPr>
        <p:spPr>
          <a:xfrm>
            <a:off x="2959622" y="2843092"/>
            <a:ext cx="2219417" cy="1444598"/>
          </a:xfrm>
          <a:prstGeom prst="roundRect">
            <a:avLst/>
          </a:prstGeom>
          <a:solidFill>
            <a:schemeClr val="accent1">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37882" y="1375442"/>
            <a:ext cx="2105426" cy="750828"/>
          </a:xfrm>
          <a:prstGeom prst="roundRect">
            <a:avLst/>
          </a:prstGeom>
          <a:solidFill>
            <a:schemeClr val="bg1">
              <a:lumMod val="85000"/>
              <a:alpha val="5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011414"/>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HME ppt template_1109">
  <a:themeElements>
    <a:clrScheme name="Custom 6">
      <a:dk1>
        <a:srgbClr val="000000"/>
      </a:dk1>
      <a:lt1>
        <a:srgbClr val="FFFFFF"/>
      </a:lt1>
      <a:dk2>
        <a:srgbClr val="000000"/>
      </a:dk2>
      <a:lt2>
        <a:srgbClr val="5F5F5F"/>
      </a:lt2>
      <a:accent1>
        <a:srgbClr val="5BBB0E"/>
      </a:accent1>
      <a:accent2>
        <a:srgbClr val="308600"/>
      </a:accent2>
      <a:accent3>
        <a:srgbClr val="4B3892"/>
      </a:accent3>
      <a:accent4>
        <a:srgbClr val="A6A6A6"/>
      </a:accent4>
      <a:accent5>
        <a:srgbClr val="16540A"/>
      </a:accent5>
      <a:accent6>
        <a:srgbClr val="CD6F49"/>
      </a:accent6>
      <a:hlink>
        <a:srgbClr val="4D8540"/>
      </a:hlink>
      <a:folHlink>
        <a:srgbClr val="4D854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spcBef>
            <a:spcPts val="54"/>
          </a:spcBef>
          <a:buClr>
            <a:schemeClr val="accent1"/>
          </a:buClr>
          <a:buSzPct val="110000"/>
          <a:defRPr sz="1800" dirty="0" err="1" smtClean="0"/>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48AA43"/>
        </a:accent1>
        <a:accent2>
          <a:srgbClr val="333399"/>
        </a:accent2>
        <a:accent3>
          <a:srgbClr val="FFFFFF"/>
        </a:accent3>
        <a:accent4>
          <a:srgbClr val="000000"/>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
      <a:clrScheme name="Default Design 14">
        <a:dk1>
          <a:srgbClr val="4C5B52"/>
        </a:dk1>
        <a:lt1>
          <a:srgbClr val="FFFFFF"/>
        </a:lt1>
        <a:dk2>
          <a:srgbClr val="000000"/>
        </a:dk2>
        <a:lt2>
          <a:srgbClr val="808080"/>
        </a:lt2>
        <a:accent1>
          <a:srgbClr val="48AA43"/>
        </a:accent1>
        <a:accent2>
          <a:srgbClr val="333399"/>
        </a:accent2>
        <a:accent3>
          <a:srgbClr val="FFFFFF"/>
        </a:accent3>
        <a:accent4>
          <a:srgbClr val="404C45"/>
        </a:accent4>
        <a:accent5>
          <a:srgbClr val="B1D2B0"/>
        </a:accent5>
        <a:accent6>
          <a:srgbClr val="2D2D8A"/>
        </a:accent6>
        <a:hlink>
          <a:srgbClr val="009999"/>
        </a:hlink>
        <a:folHlink>
          <a:srgbClr val="92C67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IHME ppt template_1109</Template>
  <TotalTime>1522</TotalTime>
  <Words>2738</Words>
  <Application>Microsoft Office PowerPoint</Application>
  <PresentationFormat>On-screen Show (16:9)</PresentationFormat>
  <Paragraphs>352</Paragraphs>
  <Slides>48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Courier New</vt:lpstr>
      <vt:lpstr>IHME ppt template_1109</vt:lpstr>
      <vt:lpstr>PRL Engineer Onboarding</vt:lpstr>
      <vt:lpstr>Overview</vt:lpstr>
      <vt:lpstr>Project Background</vt:lpstr>
      <vt:lpstr>Our task</vt:lpstr>
      <vt:lpstr>Our task</vt:lpstr>
      <vt:lpstr>Population Synthesis Goal</vt:lpstr>
      <vt:lpstr>Turning to the research docs:</vt:lpstr>
      <vt:lpstr>Turning to the research docs:</vt:lpstr>
      <vt:lpstr>Turning to the research docs:</vt:lpstr>
      <vt:lpstr>Turning to the research docs:</vt:lpstr>
      <vt:lpstr>Turning to the research docs:</vt:lpstr>
      <vt:lpstr>Turning to the research docs:</vt:lpstr>
      <vt:lpstr>Turning to the research docs:</vt:lpstr>
      <vt:lpstr>Turning to the research docs:</vt:lpstr>
      <vt:lpstr>Turning to the research docs:</vt:lpstr>
      <vt:lpstr>What do all of those components look like?</vt:lpstr>
      <vt:lpstr>Population initialization</vt:lpstr>
      <vt:lpstr>Population initialization</vt:lpstr>
      <vt:lpstr>Population initialization</vt:lpstr>
      <vt:lpstr>Population initialization</vt:lpstr>
      <vt:lpstr>Population component</vt:lpstr>
      <vt:lpstr>Fertility/Mortality</vt:lpstr>
      <vt:lpstr>Mortality</vt:lpstr>
      <vt:lpstr>Fertility</vt:lpstr>
      <vt:lpstr>Guardians</vt:lpstr>
      <vt:lpstr>Guardians</vt:lpstr>
      <vt:lpstr>Guardians</vt:lpstr>
      <vt:lpstr>Households/addresses</vt:lpstr>
      <vt:lpstr>Households/addresses</vt:lpstr>
      <vt:lpstr>Households/addresses</vt:lpstr>
      <vt:lpstr>Migration</vt:lpstr>
      <vt:lpstr>Migration</vt:lpstr>
      <vt:lpstr>Employers/businesses</vt:lpstr>
      <vt:lpstr>Employers/businesses</vt:lpstr>
      <vt:lpstr>Employers/businesses</vt:lpstr>
      <vt:lpstr>Observers</vt:lpstr>
      <vt:lpstr>Observers</vt:lpstr>
      <vt:lpstr>Observers</vt:lpstr>
      <vt:lpstr>Documentation/planning challenges</vt:lpstr>
      <vt:lpstr>Documentation/tracking solution</vt:lpstr>
      <vt:lpstr>Documentation/tracking solution</vt:lpstr>
      <vt:lpstr>Synthetic data inputs</vt:lpstr>
      <vt:lpstr>Synthetic data inputs re: scale up</vt:lpstr>
      <vt:lpstr>Considerations for within sim vs. post-processing</vt:lpstr>
      <vt:lpstr>Running the sim: mini artifact</vt:lpstr>
      <vt:lpstr>Notes on RT vs. SE back-and-forth</vt:lpstr>
      <vt:lpstr>Profiling notes for various scale-ups</vt:lpstr>
      <vt:lpstr>Profiling notes for various scale-ups</vt:lpstr>
    </vt:vector>
  </TitlesOfParts>
  <Company>UW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Information</dc:title>
  <dc:creator>Nebula</dc:creator>
  <cp:lastModifiedBy>Beatrix Haddock</cp:lastModifiedBy>
  <cp:revision>334</cp:revision>
  <dcterms:created xsi:type="dcterms:W3CDTF">2009-11-17T17:26:05Z</dcterms:created>
  <dcterms:modified xsi:type="dcterms:W3CDTF">2022-12-03T00:20:53Z</dcterms:modified>
</cp:coreProperties>
</file>