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A9766-78BB-B125-D123-44BBDEA1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61F79F-8EC5-CF10-3E60-9A3939E8D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F336B6-95A2-3915-F8CE-E3D807CF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97113B-56C2-F622-DD08-C1F99805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A6F71-B9F3-CEDB-B7E1-D0489215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97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2C545-FED3-2D97-9025-04F0D020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EC883E-08DD-8EAF-8975-3E0007082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A59E6-7752-39E9-306B-EADA197B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4A441-3809-EC96-C933-23AF24E4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8821C-3553-B860-B18A-118C4EDA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1570A5-AE50-7678-8B68-B54357D26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43292A-7994-E6EF-64A8-A99A6C985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0A3AB0-4D5F-4795-D39A-B1BEEE98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99704-902F-A6A7-356E-997D05C0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2DB84B-7B2C-7302-E032-4F67859C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1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C87BD-D6CB-597B-DFF6-1B757739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DFFEB-C3F4-B60C-F0E1-857400084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4F8DF-289D-6421-2090-1574F068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8E1BC-3145-79AB-5E58-413EC52A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CB6240-395D-8BB6-C336-19FDE987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7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35BE8-A22B-8D2D-FD96-37839A26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F4442-0CEC-897E-F9C9-021BB0FF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492E43-2DA0-3AC6-61AA-857B8FBC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92CE7A-50D6-48C4-CBF3-F457C5FE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780AAB-3DBA-8DEE-B0F7-089D5F77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8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E15B1-7ED9-EFD9-6CF8-B5812ACA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CA423-120E-F58C-258B-52EB4E97D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F756B9-9703-1009-429E-3135ABA63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58685-7E99-CBC5-08C2-82C2574C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41EAB6-005C-698A-E08F-A6C0B924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B354FD-DE7C-6F71-E568-CC28BF72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89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73454-130B-DBB3-F81F-44D2BCA3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78E00-EEE4-D878-333D-9DFB289C3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0FC04A-2448-DD67-A4EE-41B45285C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172F63-803F-0DD1-4109-660721C2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63911B-317F-B8FC-13B4-972A2C933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E34F10-1B6D-3783-C835-4AC6E0A9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F1222E-41D9-B422-E779-3A9809F6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E763F3-F46B-5D5F-21EE-9489F8ED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1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7B2B9-CB56-B1E2-17C4-854E67AB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0823D7-143C-D6FB-A9F0-427E23FF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F3D213-2B0A-0263-71E0-7EA2FEAD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109D2F-E30E-969A-DF3F-B33715A1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6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E2561F-6091-CCF4-53D4-4FE4394E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9657CC-F982-CEBA-56CA-29C9CE86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C21C1D-A92A-9AD0-DF0F-C73C73DA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0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7A109-DF02-338F-5487-8FF2B1F2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DD7BE-2733-F116-2B55-09F350C7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7030F6-A097-0FD3-7295-13CF9E452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2146A-5505-54B2-9D9D-435FC95A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36F58A-5E04-3FFF-CCA5-2D7B0749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94B46A-CEFB-B1FF-F10E-07C80BE4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9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D3BD8-8B43-A5F5-CCA9-49106A69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49E802-3EB9-7878-11A9-91B58A165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1E7995-EB14-1696-848B-3D7D6424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07CF04-89AF-1FA2-160E-6360D6F7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0F2B-03AB-465A-BA79-72945C15483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124789-0EAF-8795-00DB-198A9CBB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BF8949-A130-8898-D4B3-C81864F6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5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58A02-D0BE-FF5E-A88C-459C7219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603C4-3327-756C-ADF0-B9228274A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1963C-459D-88F7-1240-0566FA8B1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20F2B-03AB-465A-BA79-72945C15483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EE326-73DE-684A-F69F-EC035FB9E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A6E25-5CF1-2B32-1B22-32055B319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535F2-6EFD-49F2-90FE-422619285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4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D694C-995E-6D03-D565-CDD7FDEB3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Pace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6BD659-55F1-B5FE-A9CF-0138E2EB9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1406" y="6486640"/>
            <a:ext cx="9144000" cy="1655762"/>
          </a:xfrm>
        </p:spPr>
        <p:txBody>
          <a:bodyPr/>
          <a:lstStyle/>
          <a:p>
            <a:r>
              <a:rPr lang="en-US" dirty="0"/>
              <a:t>Ivan Ihnatsenkau 21595, Victor </a:t>
            </a:r>
            <a:r>
              <a:rPr lang="en-US" dirty="0" err="1"/>
              <a:t>Pynylo</a:t>
            </a:r>
            <a:r>
              <a:rPr lang="en-US" dirty="0"/>
              <a:t> 21626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217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Running 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Pace</dc:title>
  <dc:creator>Ivan Ihnatsenkau</dc:creator>
  <cp:lastModifiedBy>Ivan Ihnatsenkau</cp:lastModifiedBy>
  <cp:revision>2</cp:revision>
  <dcterms:created xsi:type="dcterms:W3CDTF">2024-05-10T17:05:50Z</dcterms:created>
  <dcterms:modified xsi:type="dcterms:W3CDTF">2024-05-10T19:17:19Z</dcterms:modified>
</cp:coreProperties>
</file>