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D945-14B7-41C9-84EB-141663587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247AB-A351-4CEE-90E0-469D5F950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80993-54A9-4F5C-9CB5-7AC7ADBE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08/07/22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B0821-2158-46DA-B2F2-DB64EFB8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3E39B-0B2B-45D9-92E3-EACBFDBC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58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9746-249A-44EA-B841-C4C43CDB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A41C4-0610-4E3A-B6CB-97128A79C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51F35-E132-4C72-A64F-6512F34A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08/07/22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8A267-80EF-4F60-8186-A365ACF0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9B8BA-6C6C-44E7-9690-CD33FE07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6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08F05-1A11-4D78-8CC6-EDC7DDD8F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57158-835B-4CD9-8351-C7CEA5AB7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E4EFA-9726-458D-934D-FF1D1535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08/07/22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1D0F8-6E3D-41B1-9645-BBD2ADEE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1282A-5D99-4940-BA7F-139F7412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30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CC9F-93E7-45D8-A70E-61B92BF5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3E0FB-FC99-46C4-BC14-604F4942F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E5939-99B2-4590-9DED-CAD170AB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08/07/22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6F34-1B20-416C-AEE2-70A0CCEB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89CC8-31AF-47BA-80E5-95453851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498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1F55-8F4A-4D25-8E2F-BF663EC6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CEFE9-1287-4EF1-AC1E-3E1262E8E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14DB6-EBE1-474F-AA45-8DA27471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08/07/22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C07F3-4096-40B1-A4EA-076A4619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0ED73-22F0-4EA4-9CD7-DDE840F2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4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02A1-C692-42D7-AD36-DD00D73E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5C0F4-5261-4A28-BF9F-6ACD7CF6D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16FB5-ED74-453B-8CF9-9CDD61D33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865F0-B4B1-49A3-B247-FA01BA82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08/07/22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EEDA-9577-4B14-8537-164C72E7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418D3-015F-4A65-A101-408CF9DD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77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93FE-4AC2-437B-B7B0-D0CF9BBB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B687C-BDB5-449D-8AF5-965B92958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A5061-6B82-4F74-9ABC-2D352E22F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F31C3-2729-425B-B5FB-99AB5A128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6CACC-A61D-4131-BD29-C444A13D6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31F24-85B4-49B8-AA5E-1EB2631C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08/07/22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A07B6-0C8A-4BEA-9E61-954024EE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F182B-F5C6-4902-9FC6-D2265967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95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CF19-2D3C-48D9-8785-CBF16983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8FE9E-B244-48E8-BDF1-23D7086E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08/07/22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80018-7957-4A41-B519-37FE8A20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0687D-62E5-4FC4-83A9-47A4C415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37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AEAA9-7DE5-4627-9585-52EADAFA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08/07/22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E5A65-E004-4475-BC3D-0890147B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1D65B-EE0A-46FD-9473-3CC86832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11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F54B-3370-4F89-87E7-1CFC6797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506C8-ED7B-460F-B1A2-7F69D0CB6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EE592-7001-425F-97E4-8F0FE64A9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068B7-9088-44EB-B45F-CC2E8DD6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08/07/22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E9169-B316-4E9B-89DD-C8760C23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0DF70-5889-4D66-8AD8-531AAE7B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47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7711-9FD4-4173-99B3-D5CB68D74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7173C-7ECC-4952-9179-566DD2423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92DAE-B34D-4627-ADBA-B44791007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3B347-2D43-4F25-8D1E-2CD8FB6F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08/07/22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5519D-CB64-4B30-97B2-BDE5DB05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3A5EF-A343-4793-B39E-4FF3F50E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90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7EDDB-45A2-45A6-92B9-EB9BA25E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45CCF-1073-49F4-A85F-DCFB74A5D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F64FB-9E1F-48A0-9D0F-B4146A340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10D92-499E-465D-B5E3-95606020AF0F}" type="datetimeFigureOut">
              <a:rPr lang="en-CA" smtClean="0"/>
              <a:t>08/07/22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1794-EE8D-4B14-B13A-5BB22A964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06FD9-B17A-4914-9174-D2688743E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087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CF4D-DCBC-41BF-A7C9-E22B342D9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23" y="1500554"/>
            <a:ext cx="9402777" cy="3071446"/>
          </a:xfrm>
        </p:spPr>
        <p:txBody>
          <a:bodyPr>
            <a:normAutofit fontScale="90000"/>
          </a:bodyPr>
          <a:lstStyle/>
          <a:p>
            <a:br>
              <a:rPr lang="en-CA" dirty="0"/>
            </a:br>
            <a:br>
              <a:rPr lang="en-CA" dirty="0"/>
            </a:br>
            <a:r>
              <a:rPr lang="en-US" dirty="0"/>
              <a:t> </a:t>
            </a:r>
            <a:r>
              <a:rPr lang="en-US" b="1" dirty="0"/>
              <a:t>NCWG Baseline Symbology Project Team (BSPT)</a:t>
            </a:r>
            <a:br>
              <a:rPr lang="en-US" b="1" dirty="0"/>
            </a:br>
            <a:r>
              <a:rPr lang="en-US" sz="4400" dirty="0"/>
              <a:t>Virtual Conference (VTC) Meeting - 7 </a:t>
            </a:r>
            <a:br>
              <a:rPr lang="en-US" sz="4400" dirty="0"/>
            </a:br>
            <a:r>
              <a:rPr lang="en-CA" sz="3100" dirty="0"/>
              <a:t>13 July 2022- 12.00 to 13.45 UTC.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CEF69C-DD28-4D9D-81D4-07FBEDA7A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23" y="332490"/>
            <a:ext cx="2476982" cy="81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2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47800-7EA5-4A92-8A3B-A20853154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466727"/>
            <a:ext cx="796245" cy="1603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12AFFB-2151-4B1D-AD84-6F509019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57" y="466728"/>
            <a:ext cx="814457" cy="80223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BF0861-1E5E-4158-B6A7-FB78047AB15D}"/>
              </a:ext>
            </a:extLst>
          </p:cNvPr>
          <p:cNvSpPr/>
          <p:nvPr/>
        </p:nvSpPr>
        <p:spPr>
          <a:xfrm>
            <a:off x="2610945" y="867845"/>
            <a:ext cx="8081108" cy="676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AutoNum type="alphaUcPeriod"/>
            </a:pPr>
            <a:endParaRPr lang="en-US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Colours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step with symbols and line weight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Others </a:t>
            </a:r>
          </a:p>
          <a:p>
            <a:pPr marL="1200150" lvl="2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AutoNum type="alphaUcPeriod"/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AutoNum type="alphaUcPeriod"/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628650" lvl="1" indent="-1714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CA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7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47800-7EA5-4A92-8A3B-A20853154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466727"/>
            <a:ext cx="796245" cy="1603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12AFFB-2151-4B1D-AD84-6F509019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57" y="466728"/>
            <a:ext cx="814457" cy="8022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8133BF-5F0C-481A-985E-FFF0A5D587C4}"/>
              </a:ext>
            </a:extLst>
          </p:cNvPr>
          <p:cNvSpPr txBox="1"/>
          <p:nvPr/>
        </p:nvSpPr>
        <p:spPr>
          <a:xfrm>
            <a:off x="3385687" y="1331123"/>
            <a:ext cx="504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r>
              <a:rPr lang="en-CA" b="1" dirty="0"/>
              <a:t>Next meeting: VTC 7 – August 17</a:t>
            </a:r>
            <a:r>
              <a:rPr lang="en-CA" b="1" baseline="30000" dirty="0"/>
              <a:t>th</a:t>
            </a:r>
            <a:r>
              <a:rPr lang="en-CA" b="1" dirty="0"/>
              <a:t> 2022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459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4692</TotalTime>
  <Words>50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  NCWG Baseline Symbology Project Team (BSPT) Virtual Conference (VTC) Meeting - 7  13 July 2022- 12.00 to 13.45 UTC.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NCWG Baseline Symbology Project Team Video Conference (VTC) Meeting - 3  19 January 2022 - 12.00 to 14.00 UTC.</dc:title>
  <dc:creator>Brousseau, Daniel</dc:creator>
  <cp:lastModifiedBy>Brousseau, Daniel</cp:lastModifiedBy>
  <cp:revision>46</cp:revision>
  <dcterms:created xsi:type="dcterms:W3CDTF">2022-01-18T20:37:59Z</dcterms:created>
  <dcterms:modified xsi:type="dcterms:W3CDTF">2022-07-08T19:16:20Z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2022-03-11T20:08:58Z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8817aef2-ca89-4251-99a4-79691d240748</vt:lpwstr>
  </property>
  <property fmtid="{D5CDD505-2E9C-101B-9397-08002B2CF9AE}" pid="8" name="MSIP_Label_1bfb733f-faef-464c-9b6d-731b56f94973_ContentBits">
    <vt:lpwstr>0</vt:lpwstr>
  </property>
</Properties>
</file>