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16C7E-6967-4789-822A-962078B0D4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0F601-0FBC-4C76-8B56-777DB3A0652E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/>
            <a:t>VTC 1 – March 2021</a:t>
          </a:r>
        </a:p>
      </dgm:t>
    </dgm:pt>
    <dgm:pt modelId="{40B760D4-454C-4EE1-949B-1B0C927ED56E}" type="parTrans" cxnId="{918D039E-C0A6-49EC-94A3-3ADAF29F68B5}">
      <dgm:prSet/>
      <dgm:spPr/>
      <dgm:t>
        <a:bodyPr/>
        <a:lstStyle/>
        <a:p>
          <a:endParaRPr lang="en-US"/>
        </a:p>
      </dgm:t>
    </dgm:pt>
    <dgm:pt modelId="{7D1001CA-AE5E-4A7A-8E05-C790D742EC3A}" type="sibTrans" cxnId="{918D039E-C0A6-49EC-94A3-3ADAF29F68B5}">
      <dgm:prSet/>
      <dgm:spPr/>
      <dgm:t>
        <a:bodyPr/>
        <a:lstStyle/>
        <a:p>
          <a:endParaRPr lang="en-US"/>
        </a:p>
      </dgm:t>
    </dgm:pt>
    <dgm:pt modelId="{AE661120-06E1-4836-B7E5-07F412D576F0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Creation of the BSPT Workplan</a:t>
          </a:r>
        </a:p>
      </dgm:t>
    </dgm:pt>
    <dgm:pt modelId="{26009C5E-3D7D-4A82-8D4D-D50B10027A95}" type="parTrans" cxnId="{CEFA6FB8-FAEB-4417-9809-1194C9365EE2}">
      <dgm:prSet/>
      <dgm:spPr/>
      <dgm:t>
        <a:bodyPr/>
        <a:lstStyle/>
        <a:p>
          <a:endParaRPr lang="en-US"/>
        </a:p>
      </dgm:t>
    </dgm:pt>
    <dgm:pt modelId="{F3B2985C-F29B-4943-ACB9-323FE8A59090}" type="sibTrans" cxnId="{CEFA6FB8-FAEB-4417-9809-1194C9365EE2}">
      <dgm:prSet/>
      <dgm:spPr/>
      <dgm:t>
        <a:bodyPr/>
        <a:lstStyle/>
        <a:p>
          <a:endParaRPr lang="en-US"/>
        </a:p>
      </dgm:t>
    </dgm:pt>
    <dgm:pt modelId="{FAAFF881-AEAC-40DA-9374-4EE2CF95516E}">
      <dgm:prSet custT="1"/>
      <dgm:spPr/>
      <dgm:t>
        <a:bodyPr/>
        <a:lstStyle/>
        <a:p>
          <a:r>
            <a:rPr lang="en-US" sz="1400" dirty="0"/>
            <a:t>Workplan Submission to NCWG (end of January 2022)</a:t>
          </a:r>
        </a:p>
      </dgm:t>
    </dgm:pt>
    <dgm:pt modelId="{D28F3FE4-AD9E-41A1-AA8A-B26E2572019B}" type="parTrans" cxnId="{0467F8AE-8D34-4B05-8806-EB8232A83ADC}">
      <dgm:prSet/>
      <dgm:spPr/>
      <dgm:t>
        <a:bodyPr/>
        <a:lstStyle/>
        <a:p>
          <a:endParaRPr lang="en-US"/>
        </a:p>
      </dgm:t>
    </dgm:pt>
    <dgm:pt modelId="{58EE398F-DCD3-41DA-A2A2-7C3581FCF9D5}" type="sibTrans" cxnId="{0467F8AE-8D34-4B05-8806-EB8232A83ADC}">
      <dgm:prSet/>
      <dgm:spPr/>
      <dgm:t>
        <a:bodyPr/>
        <a:lstStyle/>
        <a:p>
          <a:endParaRPr lang="en-US"/>
        </a:p>
      </dgm:t>
    </dgm:pt>
    <dgm:pt modelId="{D7A7716F-CC0C-4307-B8C2-69FB77E1F5A1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400" dirty="0"/>
            <a:t>Convert some symbology to .SVG</a:t>
          </a:r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dirty="0"/>
            <a:t>(March/April 2022)</a:t>
          </a:r>
        </a:p>
      </dgm:t>
    </dgm:pt>
    <dgm:pt modelId="{2206401C-AA79-415F-A54B-358401BB1137}" type="parTrans" cxnId="{5F97593E-8A1E-4553-ABD0-57391FCCA504}">
      <dgm:prSet/>
      <dgm:spPr/>
      <dgm:t>
        <a:bodyPr/>
        <a:lstStyle/>
        <a:p>
          <a:endParaRPr lang="en-US"/>
        </a:p>
      </dgm:t>
    </dgm:pt>
    <dgm:pt modelId="{2B9743DD-705B-4086-985F-2374D535363C}" type="sibTrans" cxnId="{5F97593E-8A1E-4553-ABD0-57391FCCA504}">
      <dgm:prSet/>
      <dgm:spPr/>
      <dgm:t>
        <a:bodyPr/>
        <a:lstStyle/>
        <a:p>
          <a:endParaRPr lang="en-US"/>
        </a:p>
      </dgm:t>
    </dgm:pt>
    <dgm:pt modelId="{C4EF8D13-0C6D-4396-B223-E16CC03997AA}">
      <dgm:prSet custT="1"/>
      <dgm:spPr/>
      <dgm:t>
        <a:bodyPr/>
        <a:lstStyle/>
        <a:p>
          <a:r>
            <a:rPr lang="en-US" sz="1400" dirty="0"/>
            <a:t>Start assessment portrayal rules</a:t>
          </a:r>
        </a:p>
        <a:p>
          <a:r>
            <a:rPr lang="en-US" sz="1400" dirty="0"/>
            <a:t>(Late Summer 2022)  </a:t>
          </a:r>
        </a:p>
      </dgm:t>
    </dgm:pt>
    <dgm:pt modelId="{2516762B-7B86-4E1B-8C91-D3DF3D6434B0}" type="parTrans" cxnId="{D524E46B-5293-4BD7-8509-4C37FF0F63E2}">
      <dgm:prSet/>
      <dgm:spPr/>
      <dgm:t>
        <a:bodyPr/>
        <a:lstStyle/>
        <a:p>
          <a:endParaRPr lang="en-US"/>
        </a:p>
      </dgm:t>
    </dgm:pt>
    <dgm:pt modelId="{E70A141D-7433-44DD-986F-F552A33E6F8C}" type="sibTrans" cxnId="{D524E46B-5293-4BD7-8509-4C37FF0F63E2}">
      <dgm:prSet/>
      <dgm:spPr/>
      <dgm:t>
        <a:bodyPr/>
        <a:lstStyle/>
        <a:p>
          <a:endParaRPr lang="en-US"/>
        </a:p>
      </dgm:t>
    </dgm:pt>
    <dgm:pt modelId="{687254DA-3DCB-41E6-8854-B0497DEB7B59}">
      <dgm:prSet custT="1"/>
      <dgm:spPr/>
      <dgm:t>
        <a:bodyPr/>
        <a:lstStyle/>
        <a:p>
          <a:r>
            <a:rPr lang="en-CA" sz="1400" dirty="0"/>
            <a:t>*BSPT to start some preliminary work</a:t>
          </a:r>
        </a:p>
        <a:p>
          <a:r>
            <a:rPr lang="en-CA" sz="1400" dirty="0"/>
            <a:t> (Feb. 2022)</a:t>
          </a:r>
        </a:p>
      </dgm:t>
    </dgm:pt>
    <dgm:pt modelId="{5DF60D77-B9EE-49F1-B72F-FB052469157F}" type="parTrans" cxnId="{AD211175-E10C-4F53-A8FC-1B2CBB83E9C8}">
      <dgm:prSet/>
      <dgm:spPr/>
      <dgm:t>
        <a:bodyPr/>
        <a:lstStyle/>
        <a:p>
          <a:endParaRPr lang="en-CA"/>
        </a:p>
      </dgm:t>
    </dgm:pt>
    <dgm:pt modelId="{C33FC73A-1AA9-4A70-904C-05783117DABA}" type="sibTrans" cxnId="{AD211175-E10C-4F53-A8FC-1B2CBB83E9C8}">
      <dgm:prSet/>
      <dgm:spPr/>
      <dgm:t>
        <a:bodyPr/>
        <a:lstStyle/>
        <a:p>
          <a:endParaRPr lang="en-CA"/>
        </a:p>
      </dgm:t>
    </dgm:pt>
    <dgm:pt modelId="{523B5056-7FF6-4176-BAC3-2A5BC3C250D1}">
      <dgm:prSet custT="1"/>
      <dgm:spPr/>
      <dgm:t>
        <a:bodyPr/>
        <a:lstStyle/>
        <a:p>
          <a:r>
            <a:rPr lang="en-US" sz="1400" dirty="0"/>
            <a:t>NCWG to submit the BSPT- Workplan to HSSC (February 2022)</a:t>
          </a:r>
          <a:endParaRPr lang="en-CA" sz="1400" dirty="0"/>
        </a:p>
      </dgm:t>
    </dgm:pt>
    <dgm:pt modelId="{D856C655-AC57-4AB2-904B-573096FB9957}" type="parTrans" cxnId="{D645D245-BBB8-49C6-8994-238B2A5D11AE}">
      <dgm:prSet/>
      <dgm:spPr/>
      <dgm:t>
        <a:bodyPr/>
        <a:lstStyle/>
        <a:p>
          <a:endParaRPr lang="en-CA"/>
        </a:p>
      </dgm:t>
    </dgm:pt>
    <dgm:pt modelId="{FCC23B4F-FA28-4087-A21C-D62DE2C4B110}" type="sibTrans" cxnId="{D645D245-BBB8-49C6-8994-238B2A5D11AE}">
      <dgm:prSet/>
      <dgm:spPr/>
      <dgm:t>
        <a:bodyPr/>
        <a:lstStyle/>
        <a:p>
          <a:endParaRPr lang="en-CA"/>
        </a:p>
      </dgm:t>
    </dgm:pt>
    <dgm:pt modelId="{4DA4D337-327E-4DE8-9F6C-06511F101FD8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/>
            <a:t>Review the converted .SVG symbology</a:t>
          </a:r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dirty="0"/>
            <a:t>(May/June 2022)</a:t>
          </a:r>
        </a:p>
      </dgm:t>
    </dgm:pt>
    <dgm:pt modelId="{B1161100-2438-41E2-892C-3FF3B282844A}" type="parTrans" cxnId="{962EB7B5-E243-411E-BB8A-D866553EE82B}">
      <dgm:prSet/>
      <dgm:spPr/>
      <dgm:t>
        <a:bodyPr/>
        <a:lstStyle/>
        <a:p>
          <a:endParaRPr lang="en-CA"/>
        </a:p>
      </dgm:t>
    </dgm:pt>
    <dgm:pt modelId="{389EC2E1-CB74-4EF9-81EF-6C534B882EB1}" type="sibTrans" cxnId="{962EB7B5-E243-411E-BB8A-D866553EE82B}">
      <dgm:prSet/>
      <dgm:spPr/>
      <dgm:t>
        <a:bodyPr/>
        <a:lstStyle/>
        <a:p>
          <a:endParaRPr lang="en-CA"/>
        </a:p>
      </dgm:t>
    </dgm:pt>
    <dgm:pt modelId="{4ADCBD84-2528-45B2-BF64-EB53B5EF741F}">
      <dgm:prSet/>
      <dgm:spPr/>
      <dgm:t>
        <a:bodyPr/>
        <a:lstStyle/>
        <a:p>
          <a:r>
            <a:rPr lang="en-US" dirty="0"/>
            <a:t>Test the visualization of symbology with the Software producer </a:t>
          </a:r>
        </a:p>
        <a:p>
          <a:r>
            <a:rPr lang="en-US" dirty="0"/>
            <a:t>(Early Fall 2022)</a:t>
          </a:r>
        </a:p>
      </dgm:t>
    </dgm:pt>
    <dgm:pt modelId="{439FBAD6-820E-427B-ADFC-2CFFA4B51336}" type="parTrans" cxnId="{6C8B205A-5202-4DAA-A971-ADA1EC50B73C}">
      <dgm:prSet/>
      <dgm:spPr/>
      <dgm:t>
        <a:bodyPr/>
        <a:lstStyle/>
        <a:p>
          <a:endParaRPr lang="en-CA"/>
        </a:p>
      </dgm:t>
    </dgm:pt>
    <dgm:pt modelId="{63DFD578-2D11-46AE-9C78-A6EBBF89E02D}" type="sibTrans" cxnId="{6C8B205A-5202-4DAA-A971-ADA1EC50B73C}">
      <dgm:prSet/>
      <dgm:spPr/>
      <dgm:t>
        <a:bodyPr/>
        <a:lstStyle/>
        <a:p>
          <a:endParaRPr lang="en-CA"/>
        </a:p>
      </dgm:t>
    </dgm:pt>
    <dgm:pt modelId="{AF22AC4F-05A2-4C3E-ADA3-E772A9F8E55A}">
      <dgm:prSet/>
      <dgm:spPr/>
      <dgm:t>
        <a:bodyPr/>
        <a:lstStyle/>
        <a:p>
          <a:r>
            <a:rPr lang="en-US" dirty="0"/>
            <a:t>Present some results @ NCWG 8 (November 2022) </a:t>
          </a:r>
          <a:endParaRPr lang="en-CA" dirty="0"/>
        </a:p>
      </dgm:t>
    </dgm:pt>
    <dgm:pt modelId="{52AB5FEF-D4C8-45A5-B0BE-E6A0EA9AFCAC}" type="parTrans" cxnId="{9F1D1073-8B42-48D0-95ED-A67865B9E87F}">
      <dgm:prSet/>
      <dgm:spPr/>
      <dgm:t>
        <a:bodyPr/>
        <a:lstStyle/>
        <a:p>
          <a:endParaRPr lang="en-CA"/>
        </a:p>
      </dgm:t>
    </dgm:pt>
    <dgm:pt modelId="{5CDD37F0-85F4-4CC7-B386-2017CB89D1D7}" type="sibTrans" cxnId="{9F1D1073-8B42-48D0-95ED-A67865B9E87F}">
      <dgm:prSet/>
      <dgm:spPr/>
      <dgm:t>
        <a:bodyPr/>
        <a:lstStyle/>
        <a:p>
          <a:endParaRPr lang="en-CA"/>
        </a:p>
      </dgm:t>
    </dgm:pt>
    <dgm:pt modelId="{EA2C035C-54B1-4748-B558-A25358C63B09}">
      <dgm:prSet/>
      <dgm:spPr/>
      <dgm:t>
        <a:bodyPr/>
        <a:lstStyle/>
        <a:p>
          <a:pPr marL="0" lvl="0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Evaluate next steps </a:t>
          </a:r>
        </a:p>
        <a:p>
          <a:pPr marL="0" lvl="0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(December 2022)</a:t>
          </a:r>
          <a:endParaRPr lang="en-CA" dirty="0"/>
        </a:p>
      </dgm:t>
    </dgm:pt>
    <dgm:pt modelId="{C0FD413D-E64C-40CA-B439-71BDCADAE460}" type="parTrans" cxnId="{2BAEE9EC-6B36-41AB-BAE7-511335561857}">
      <dgm:prSet/>
      <dgm:spPr/>
      <dgm:t>
        <a:bodyPr/>
        <a:lstStyle/>
        <a:p>
          <a:endParaRPr lang="en-CA"/>
        </a:p>
      </dgm:t>
    </dgm:pt>
    <dgm:pt modelId="{7B1C6F12-C3C1-4F2D-BDE2-56414D73B1E0}" type="sibTrans" cxnId="{2BAEE9EC-6B36-41AB-BAE7-511335561857}">
      <dgm:prSet/>
      <dgm:spPr/>
      <dgm:t>
        <a:bodyPr/>
        <a:lstStyle/>
        <a:p>
          <a:endParaRPr lang="en-CA"/>
        </a:p>
      </dgm:t>
    </dgm:pt>
    <dgm:pt modelId="{5F4BD703-407E-4A30-B7B1-565B5972A20D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sz="1400" dirty="0"/>
            <a:t>VTC 3 – TOR </a:t>
          </a:r>
        </a:p>
        <a:p>
          <a:r>
            <a:rPr lang="en-CA" sz="1400" dirty="0"/>
            <a:t>14 December 2021</a:t>
          </a:r>
        </a:p>
      </dgm:t>
    </dgm:pt>
    <dgm:pt modelId="{BFE52679-80E5-47F6-9BDE-BA3D3F278B93}" type="parTrans" cxnId="{E77B2942-F1DA-4B2A-A979-C52375D1AA7D}">
      <dgm:prSet/>
      <dgm:spPr/>
      <dgm:t>
        <a:bodyPr/>
        <a:lstStyle/>
        <a:p>
          <a:endParaRPr lang="en-CA"/>
        </a:p>
      </dgm:t>
    </dgm:pt>
    <dgm:pt modelId="{C6BDFDD0-BA19-46AC-8BA3-45847DAEADF9}" type="sibTrans" cxnId="{E77B2942-F1DA-4B2A-A979-C52375D1AA7D}">
      <dgm:prSet/>
      <dgm:spPr/>
      <dgm:t>
        <a:bodyPr/>
        <a:lstStyle/>
        <a:p>
          <a:endParaRPr lang="en-CA"/>
        </a:p>
      </dgm:t>
    </dgm:pt>
    <dgm:pt modelId="{02D5C411-2D7A-4818-A1DB-F03CB32E1B2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VTC 3 - 19 January 2022 @ 1200 UTC</a:t>
          </a:r>
        </a:p>
      </dgm:t>
    </dgm:pt>
    <dgm:pt modelId="{8D2B8735-76A8-420B-9D94-491BD9F2BB9E}" type="parTrans" cxnId="{9AE2E040-7BB6-47A6-8923-9C64EA1D6450}">
      <dgm:prSet/>
      <dgm:spPr/>
      <dgm:t>
        <a:bodyPr/>
        <a:lstStyle/>
        <a:p>
          <a:endParaRPr lang="en-CA"/>
        </a:p>
      </dgm:t>
    </dgm:pt>
    <dgm:pt modelId="{0EDFEFF4-8A5A-48B5-89B8-C7D68DD6E790}" type="sibTrans" cxnId="{9AE2E040-7BB6-47A6-8923-9C64EA1D6450}">
      <dgm:prSet/>
      <dgm:spPr/>
      <dgm:t>
        <a:bodyPr/>
        <a:lstStyle/>
        <a:p>
          <a:endParaRPr lang="en-CA"/>
        </a:p>
      </dgm:t>
    </dgm:pt>
    <dgm:pt modelId="{2295AE3D-64DA-4FAA-86DA-9DCCC97BB601}" type="pres">
      <dgm:prSet presAssocID="{F6116C7E-6967-4789-822A-962078B0D4B3}" presName="Name0" presStyleCnt="0">
        <dgm:presLayoutVars>
          <dgm:dir/>
          <dgm:resizeHandles val="exact"/>
        </dgm:presLayoutVars>
      </dgm:prSet>
      <dgm:spPr/>
    </dgm:pt>
    <dgm:pt modelId="{02C0CA94-0294-428F-89F0-610BD26256BB}" type="pres">
      <dgm:prSet presAssocID="{6AA0F601-0FBC-4C76-8B56-777DB3A0652E}" presName="node" presStyleLbl="node1" presStyleIdx="0" presStyleCnt="13" custLinFactNeighborX="186" custLinFactNeighborY="-1845">
        <dgm:presLayoutVars>
          <dgm:bulletEnabled val="1"/>
        </dgm:presLayoutVars>
      </dgm:prSet>
      <dgm:spPr>
        <a:prstGeom prst="roundRect">
          <a:avLst/>
        </a:prstGeom>
      </dgm:spPr>
    </dgm:pt>
    <dgm:pt modelId="{4136A66C-6AEE-4621-AC15-32556C353884}" type="pres">
      <dgm:prSet presAssocID="{7D1001CA-AE5E-4A7A-8E05-C790D742EC3A}" presName="sibTrans" presStyleLbl="sibTrans1D1" presStyleIdx="0" presStyleCnt="12"/>
      <dgm:spPr/>
    </dgm:pt>
    <dgm:pt modelId="{18D5A357-7FD3-4591-B3B7-7A89F28344F8}" type="pres">
      <dgm:prSet presAssocID="{7D1001CA-AE5E-4A7A-8E05-C790D742EC3A}" presName="connectorText" presStyleLbl="sibTrans1D1" presStyleIdx="0" presStyleCnt="12"/>
      <dgm:spPr/>
    </dgm:pt>
    <dgm:pt modelId="{EE1227F7-800D-4DF6-882E-3437C383C591}" type="pres">
      <dgm:prSet presAssocID="{5F4BD703-407E-4A30-B7B1-565B5972A20D}" presName="node" presStyleLbl="node1" presStyleIdx="1" presStyleCnt="13" custLinFactNeighborY="-1230">
        <dgm:presLayoutVars>
          <dgm:bulletEnabled val="1"/>
        </dgm:presLayoutVars>
      </dgm:prSet>
      <dgm:spPr>
        <a:prstGeom prst="roundRect">
          <a:avLst/>
        </a:prstGeom>
      </dgm:spPr>
    </dgm:pt>
    <dgm:pt modelId="{67EA4022-49E4-4E39-8EAC-6DF26E0E9BF1}" type="pres">
      <dgm:prSet presAssocID="{C6BDFDD0-BA19-46AC-8BA3-45847DAEADF9}" presName="sibTrans" presStyleLbl="sibTrans1D1" presStyleIdx="1" presStyleCnt="12"/>
      <dgm:spPr/>
    </dgm:pt>
    <dgm:pt modelId="{7B8ECFE7-7DBA-47E9-A293-D138FB1A7700}" type="pres">
      <dgm:prSet presAssocID="{C6BDFDD0-BA19-46AC-8BA3-45847DAEADF9}" presName="connectorText" presStyleLbl="sibTrans1D1" presStyleIdx="1" presStyleCnt="12"/>
      <dgm:spPr/>
    </dgm:pt>
    <dgm:pt modelId="{10E36E23-3799-4039-B96A-2BE72309E515}" type="pres">
      <dgm:prSet presAssocID="{02D5C411-2D7A-4818-A1DB-F03CB32E1B26}" presName="node" presStyleLbl="node1" presStyleIdx="2" presStyleCnt="13">
        <dgm:presLayoutVars>
          <dgm:bulletEnabled val="1"/>
        </dgm:presLayoutVars>
      </dgm:prSet>
      <dgm:spPr/>
    </dgm:pt>
    <dgm:pt modelId="{480B6241-43C7-425E-9C49-A6CE0A4E819A}" type="pres">
      <dgm:prSet presAssocID="{0EDFEFF4-8A5A-48B5-89B8-C7D68DD6E790}" presName="sibTrans" presStyleLbl="sibTrans1D1" presStyleIdx="2" presStyleCnt="12"/>
      <dgm:spPr/>
    </dgm:pt>
    <dgm:pt modelId="{D1CF6ED0-089A-4963-8543-1B064A50EBD1}" type="pres">
      <dgm:prSet presAssocID="{0EDFEFF4-8A5A-48B5-89B8-C7D68DD6E790}" presName="connectorText" presStyleLbl="sibTrans1D1" presStyleIdx="2" presStyleCnt="12"/>
      <dgm:spPr/>
    </dgm:pt>
    <dgm:pt modelId="{D9D08ED5-5CCB-401C-A793-F77E98E93229}" type="pres">
      <dgm:prSet presAssocID="{AE661120-06E1-4836-B7E5-07F412D576F0}" presName="node" presStyleLbl="node1" presStyleIdx="3" presStyleCnt="13" custLinFactNeighborX="-1712">
        <dgm:presLayoutVars>
          <dgm:bulletEnabled val="1"/>
        </dgm:presLayoutVars>
      </dgm:prSet>
      <dgm:spPr/>
    </dgm:pt>
    <dgm:pt modelId="{B741038F-3AC6-46E2-8C6F-174E4FC3ABA6}" type="pres">
      <dgm:prSet presAssocID="{F3B2985C-F29B-4943-ACB9-323FE8A59090}" presName="sibTrans" presStyleLbl="sibTrans1D1" presStyleIdx="3" presStyleCnt="12"/>
      <dgm:spPr/>
    </dgm:pt>
    <dgm:pt modelId="{D6BCFAF0-CCAB-42A7-B0E3-87AED4C78E1E}" type="pres">
      <dgm:prSet presAssocID="{F3B2985C-F29B-4943-ACB9-323FE8A59090}" presName="connectorText" presStyleLbl="sibTrans1D1" presStyleIdx="3" presStyleCnt="12"/>
      <dgm:spPr/>
    </dgm:pt>
    <dgm:pt modelId="{6B0011AD-2065-4198-B4CC-6D414F2A9CB7}" type="pres">
      <dgm:prSet presAssocID="{FAAFF881-AEAC-40DA-9374-4EE2CF95516E}" presName="node" presStyleLbl="node1" presStyleIdx="4" presStyleCnt="13" custScaleX="100184" custScaleY="97232">
        <dgm:presLayoutVars>
          <dgm:bulletEnabled val="1"/>
        </dgm:presLayoutVars>
      </dgm:prSet>
      <dgm:spPr/>
    </dgm:pt>
    <dgm:pt modelId="{7483B4B3-69E4-4A5A-A4D2-E11BB708E9E1}" type="pres">
      <dgm:prSet presAssocID="{58EE398F-DCD3-41DA-A2A2-7C3581FCF9D5}" presName="sibTrans" presStyleLbl="sibTrans1D1" presStyleIdx="4" presStyleCnt="12"/>
      <dgm:spPr/>
    </dgm:pt>
    <dgm:pt modelId="{985E5DB5-C17E-4081-9AD1-73ACA4A86AF9}" type="pres">
      <dgm:prSet presAssocID="{58EE398F-DCD3-41DA-A2A2-7C3581FCF9D5}" presName="connectorText" presStyleLbl="sibTrans1D1" presStyleIdx="4" presStyleCnt="12"/>
      <dgm:spPr/>
    </dgm:pt>
    <dgm:pt modelId="{46682DF9-7CAB-4AB3-A46A-13F283F2C929}" type="pres">
      <dgm:prSet presAssocID="{523B5056-7FF6-4176-BAC3-2A5BC3C250D1}" presName="node" presStyleLbl="node1" presStyleIdx="5" presStyleCnt="13">
        <dgm:presLayoutVars>
          <dgm:bulletEnabled val="1"/>
        </dgm:presLayoutVars>
      </dgm:prSet>
      <dgm:spPr/>
    </dgm:pt>
    <dgm:pt modelId="{397D4790-E97E-477A-990D-0178319E97EC}" type="pres">
      <dgm:prSet presAssocID="{FCC23B4F-FA28-4087-A21C-D62DE2C4B110}" presName="sibTrans" presStyleLbl="sibTrans1D1" presStyleIdx="5" presStyleCnt="12"/>
      <dgm:spPr/>
    </dgm:pt>
    <dgm:pt modelId="{E63CBC69-DFDD-40CF-9229-BE7BC02E4ADB}" type="pres">
      <dgm:prSet presAssocID="{FCC23B4F-FA28-4087-A21C-D62DE2C4B110}" presName="connectorText" presStyleLbl="sibTrans1D1" presStyleIdx="5" presStyleCnt="12"/>
      <dgm:spPr/>
    </dgm:pt>
    <dgm:pt modelId="{3E5D54E6-040C-4F43-B48B-1931CD0CBA7A}" type="pres">
      <dgm:prSet presAssocID="{687254DA-3DCB-41E6-8854-B0497DEB7B59}" presName="node" presStyleLbl="node1" presStyleIdx="6" presStyleCnt="13">
        <dgm:presLayoutVars>
          <dgm:bulletEnabled val="1"/>
        </dgm:presLayoutVars>
      </dgm:prSet>
      <dgm:spPr/>
    </dgm:pt>
    <dgm:pt modelId="{5ED5276C-12AE-49AB-BC37-1A1EF54BADEE}" type="pres">
      <dgm:prSet presAssocID="{C33FC73A-1AA9-4A70-904C-05783117DABA}" presName="sibTrans" presStyleLbl="sibTrans1D1" presStyleIdx="6" presStyleCnt="12"/>
      <dgm:spPr/>
    </dgm:pt>
    <dgm:pt modelId="{0620DF99-E918-4CF8-B95E-42FE5299D4F6}" type="pres">
      <dgm:prSet presAssocID="{C33FC73A-1AA9-4A70-904C-05783117DABA}" presName="connectorText" presStyleLbl="sibTrans1D1" presStyleIdx="6" presStyleCnt="12"/>
      <dgm:spPr/>
    </dgm:pt>
    <dgm:pt modelId="{AB29A7E1-DE88-476A-8706-438BC6E7DA04}" type="pres">
      <dgm:prSet presAssocID="{D7A7716F-CC0C-4307-B8C2-69FB77E1F5A1}" presName="node" presStyleLbl="node1" presStyleIdx="7" presStyleCnt="13">
        <dgm:presLayoutVars>
          <dgm:bulletEnabled val="1"/>
        </dgm:presLayoutVars>
      </dgm:prSet>
      <dgm:spPr/>
    </dgm:pt>
    <dgm:pt modelId="{1BA36854-9690-4136-93B8-B73C07DB50C8}" type="pres">
      <dgm:prSet presAssocID="{2B9743DD-705B-4086-985F-2374D535363C}" presName="sibTrans" presStyleLbl="sibTrans1D1" presStyleIdx="7" presStyleCnt="12"/>
      <dgm:spPr/>
    </dgm:pt>
    <dgm:pt modelId="{6F7B5ADB-D853-4CE5-88C2-5B07AE186583}" type="pres">
      <dgm:prSet presAssocID="{2B9743DD-705B-4086-985F-2374D535363C}" presName="connectorText" presStyleLbl="sibTrans1D1" presStyleIdx="7" presStyleCnt="12"/>
      <dgm:spPr/>
    </dgm:pt>
    <dgm:pt modelId="{B194528D-DDE7-4C13-991D-162A0F3FDAA2}" type="pres">
      <dgm:prSet presAssocID="{4DA4D337-327E-4DE8-9F6C-06511F101FD8}" presName="node" presStyleLbl="node1" presStyleIdx="8" presStyleCnt="13">
        <dgm:presLayoutVars>
          <dgm:bulletEnabled val="1"/>
        </dgm:presLayoutVars>
      </dgm:prSet>
      <dgm:spPr/>
    </dgm:pt>
    <dgm:pt modelId="{C4A63267-E704-4860-8FA8-5D771BF07560}" type="pres">
      <dgm:prSet presAssocID="{389EC2E1-CB74-4EF9-81EF-6C534B882EB1}" presName="sibTrans" presStyleLbl="sibTrans1D1" presStyleIdx="8" presStyleCnt="12"/>
      <dgm:spPr/>
    </dgm:pt>
    <dgm:pt modelId="{8D29D908-13FC-4404-A429-BC1B1CFB508C}" type="pres">
      <dgm:prSet presAssocID="{389EC2E1-CB74-4EF9-81EF-6C534B882EB1}" presName="connectorText" presStyleLbl="sibTrans1D1" presStyleIdx="8" presStyleCnt="12"/>
      <dgm:spPr/>
    </dgm:pt>
    <dgm:pt modelId="{FC9666A7-9D35-4324-8B06-48C5B3D3FDD6}" type="pres">
      <dgm:prSet presAssocID="{C4EF8D13-0C6D-4396-B223-E16CC03997AA}" presName="node" presStyleLbl="node1" presStyleIdx="9" presStyleCnt="13" custLinFactNeighborX="717" custLinFactNeighborY="0">
        <dgm:presLayoutVars>
          <dgm:bulletEnabled val="1"/>
        </dgm:presLayoutVars>
      </dgm:prSet>
      <dgm:spPr/>
    </dgm:pt>
    <dgm:pt modelId="{8728AEAB-6C00-4707-BD65-3752ACB2CFCD}" type="pres">
      <dgm:prSet presAssocID="{E70A141D-7433-44DD-986F-F552A33E6F8C}" presName="sibTrans" presStyleLbl="sibTrans1D1" presStyleIdx="9" presStyleCnt="12"/>
      <dgm:spPr/>
    </dgm:pt>
    <dgm:pt modelId="{62BBF61E-7B56-460D-BA4F-82594439D765}" type="pres">
      <dgm:prSet presAssocID="{E70A141D-7433-44DD-986F-F552A33E6F8C}" presName="connectorText" presStyleLbl="sibTrans1D1" presStyleIdx="9" presStyleCnt="12"/>
      <dgm:spPr/>
    </dgm:pt>
    <dgm:pt modelId="{FE9910EE-19F3-4B79-81A0-6C82445893B0}" type="pres">
      <dgm:prSet presAssocID="{4ADCBD84-2528-45B2-BF64-EB53B5EF741F}" presName="node" presStyleLbl="node1" presStyleIdx="10" presStyleCnt="13">
        <dgm:presLayoutVars>
          <dgm:bulletEnabled val="1"/>
        </dgm:presLayoutVars>
      </dgm:prSet>
      <dgm:spPr/>
    </dgm:pt>
    <dgm:pt modelId="{918BCE5C-A6C9-4C1F-BAC8-BC8C735EBA37}" type="pres">
      <dgm:prSet presAssocID="{63DFD578-2D11-46AE-9C78-A6EBBF89E02D}" presName="sibTrans" presStyleLbl="sibTrans1D1" presStyleIdx="10" presStyleCnt="12"/>
      <dgm:spPr/>
    </dgm:pt>
    <dgm:pt modelId="{3CC6BCBF-EAEB-448F-88E9-FD074BF2033D}" type="pres">
      <dgm:prSet presAssocID="{63DFD578-2D11-46AE-9C78-A6EBBF89E02D}" presName="connectorText" presStyleLbl="sibTrans1D1" presStyleIdx="10" presStyleCnt="12"/>
      <dgm:spPr/>
    </dgm:pt>
    <dgm:pt modelId="{9877F00A-89B5-42DD-A16A-7D583A6D1568}" type="pres">
      <dgm:prSet presAssocID="{AF22AC4F-05A2-4C3E-ADA3-E772A9F8E55A}" presName="node" presStyleLbl="node1" presStyleIdx="11" presStyleCnt="13">
        <dgm:presLayoutVars>
          <dgm:bulletEnabled val="1"/>
        </dgm:presLayoutVars>
      </dgm:prSet>
      <dgm:spPr/>
    </dgm:pt>
    <dgm:pt modelId="{CC19DEB6-F0D2-422A-AD33-C86BC6B897D0}" type="pres">
      <dgm:prSet presAssocID="{5CDD37F0-85F4-4CC7-B386-2017CB89D1D7}" presName="sibTrans" presStyleLbl="sibTrans1D1" presStyleIdx="11" presStyleCnt="12"/>
      <dgm:spPr/>
    </dgm:pt>
    <dgm:pt modelId="{C8494DBD-E4E7-4420-8B17-F1153157441C}" type="pres">
      <dgm:prSet presAssocID="{5CDD37F0-85F4-4CC7-B386-2017CB89D1D7}" presName="connectorText" presStyleLbl="sibTrans1D1" presStyleIdx="11" presStyleCnt="12"/>
      <dgm:spPr/>
    </dgm:pt>
    <dgm:pt modelId="{E5F0D65E-13A5-455A-8954-08B84783AC52}" type="pres">
      <dgm:prSet presAssocID="{EA2C035C-54B1-4748-B558-A25358C63B09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1221F03-FE01-4A36-AC12-C073CF99192C}" type="presOf" srcId="{E70A141D-7433-44DD-986F-F552A33E6F8C}" destId="{62BBF61E-7B56-460D-BA4F-82594439D765}" srcOrd="1" destOrd="0" presId="urn:microsoft.com/office/officeart/2016/7/layout/RepeatingBendingProcessNew"/>
    <dgm:cxn modelId="{DF613503-246F-480D-83EB-E42B88304DEB}" type="presOf" srcId="{523B5056-7FF6-4176-BAC3-2A5BC3C250D1}" destId="{46682DF9-7CAB-4AB3-A46A-13F283F2C929}" srcOrd="0" destOrd="0" presId="urn:microsoft.com/office/officeart/2016/7/layout/RepeatingBendingProcessNew"/>
    <dgm:cxn modelId="{A8D5FD06-3C01-4240-B4CE-63FF92E5AF76}" type="presOf" srcId="{C6BDFDD0-BA19-46AC-8BA3-45847DAEADF9}" destId="{67EA4022-49E4-4E39-8EAC-6DF26E0E9BF1}" srcOrd="0" destOrd="0" presId="urn:microsoft.com/office/officeart/2016/7/layout/RepeatingBendingProcessNew"/>
    <dgm:cxn modelId="{97647517-5DBB-4552-B0C0-631DCDA314B2}" type="presOf" srcId="{687254DA-3DCB-41E6-8854-B0497DEB7B59}" destId="{3E5D54E6-040C-4F43-B48B-1931CD0CBA7A}" srcOrd="0" destOrd="0" presId="urn:microsoft.com/office/officeart/2016/7/layout/RepeatingBendingProcessNew"/>
    <dgm:cxn modelId="{3A7AE91A-3F8B-4E22-AD0C-32E034E1B5DD}" type="presOf" srcId="{C6BDFDD0-BA19-46AC-8BA3-45847DAEADF9}" destId="{7B8ECFE7-7DBA-47E9-A293-D138FB1A7700}" srcOrd="1" destOrd="0" presId="urn:microsoft.com/office/officeart/2016/7/layout/RepeatingBendingProcessNew"/>
    <dgm:cxn modelId="{3DE69B3B-30F2-4701-86B5-08F69797A129}" type="presOf" srcId="{FCC23B4F-FA28-4087-A21C-D62DE2C4B110}" destId="{397D4790-E97E-477A-990D-0178319E97EC}" srcOrd="0" destOrd="0" presId="urn:microsoft.com/office/officeart/2016/7/layout/RepeatingBendingProcessNew"/>
    <dgm:cxn modelId="{8B314B3C-0160-46EF-B34F-E02773F8170C}" type="presOf" srcId="{E70A141D-7433-44DD-986F-F552A33E6F8C}" destId="{8728AEAB-6C00-4707-BD65-3752ACB2CFCD}" srcOrd="0" destOrd="0" presId="urn:microsoft.com/office/officeart/2016/7/layout/RepeatingBendingProcessNew"/>
    <dgm:cxn modelId="{5F97593E-8A1E-4553-ABD0-57391FCCA504}" srcId="{F6116C7E-6967-4789-822A-962078B0D4B3}" destId="{D7A7716F-CC0C-4307-B8C2-69FB77E1F5A1}" srcOrd="7" destOrd="0" parTransId="{2206401C-AA79-415F-A54B-358401BB1137}" sibTransId="{2B9743DD-705B-4086-985F-2374D535363C}"/>
    <dgm:cxn modelId="{A364553F-E3AD-43B5-A597-36998569ADCE}" type="presOf" srcId="{0EDFEFF4-8A5A-48B5-89B8-C7D68DD6E790}" destId="{480B6241-43C7-425E-9C49-A6CE0A4E819A}" srcOrd="0" destOrd="0" presId="urn:microsoft.com/office/officeart/2016/7/layout/RepeatingBendingProcessNew"/>
    <dgm:cxn modelId="{4F1F7440-2B55-4B59-AC9F-C431E6124BEC}" type="presOf" srcId="{F3B2985C-F29B-4943-ACB9-323FE8A59090}" destId="{B741038F-3AC6-46E2-8C6F-174E4FC3ABA6}" srcOrd="0" destOrd="0" presId="urn:microsoft.com/office/officeart/2016/7/layout/RepeatingBendingProcessNew"/>
    <dgm:cxn modelId="{9AE2E040-7BB6-47A6-8923-9C64EA1D6450}" srcId="{F6116C7E-6967-4789-822A-962078B0D4B3}" destId="{02D5C411-2D7A-4818-A1DB-F03CB32E1B26}" srcOrd="2" destOrd="0" parTransId="{8D2B8735-76A8-420B-9D94-491BD9F2BB9E}" sibTransId="{0EDFEFF4-8A5A-48B5-89B8-C7D68DD6E790}"/>
    <dgm:cxn modelId="{E77B2942-F1DA-4B2A-A979-C52375D1AA7D}" srcId="{F6116C7E-6967-4789-822A-962078B0D4B3}" destId="{5F4BD703-407E-4A30-B7B1-565B5972A20D}" srcOrd="1" destOrd="0" parTransId="{BFE52679-80E5-47F6-9BDE-BA3D3F278B93}" sibTransId="{C6BDFDD0-BA19-46AC-8BA3-45847DAEADF9}"/>
    <dgm:cxn modelId="{D645D245-BBB8-49C6-8994-238B2A5D11AE}" srcId="{F6116C7E-6967-4789-822A-962078B0D4B3}" destId="{523B5056-7FF6-4176-BAC3-2A5BC3C250D1}" srcOrd="5" destOrd="0" parTransId="{D856C655-AC57-4AB2-904B-573096FB9957}" sibTransId="{FCC23B4F-FA28-4087-A21C-D62DE2C4B110}"/>
    <dgm:cxn modelId="{A768A368-F0E5-420C-99A9-07F01E1BF7F3}" type="presOf" srcId="{63DFD578-2D11-46AE-9C78-A6EBBF89E02D}" destId="{918BCE5C-A6C9-4C1F-BAC8-BC8C735EBA37}" srcOrd="0" destOrd="0" presId="urn:microsoft.com/office/officeart/2016/7/layout/RepeatingBendingProcessNew"/>
    <dgm:cxn modelId="{B76F8049-83CA-48CC-84EE-DBEDA98376C8}" type="presOf" srcId="{4ADCBD84-2528-45B2-BF64-EB53B5EF741F}" destId="{FE9910EE-19F3-4B79-81A0-6C82445893B0}" srcOrd="0" destOrd="0" presId="urn:microsoft.com/office/officeart/2016/7/layout/RepeatingBendingProcessNew"/>
    <dgm:cxn modelId="{2789EA69-BF87-4573-91EC-0A82E4BA4157}" type="presOf" srcId="{D7A7716F-CC0C-4307-B8C2-69FB77E1F5A1}" destId="{AB29A7E1-DE88-476A-8706-438BC6E7DA04}" srcOrd="0" destOrd="0" presId="urn:microsoft.com/office/officeart/2016/7/layout/RepeatingBendingProcessNew"/>
    <dgm:cxn modelId="{64DD8E4B-D7A5-4CE6-BB9A-4E3822BBE7B0}" type="presOf" srcId="{63DFD578-2D11-46AE-9C78-A6EBBF89E02D}" destId="{3CC6BCBF-EAEB-448F-88E9-FD074BF2033D}" srcOrd="1" destOrd="0" presId="urn:microsoft.com/office/officeart/2016/7/layout/RepeatingBendingProcessNew"/>
    <dgm:cxn modelId="{D524E46B-5293-4BD7-8509-4C37FF0F63E2}" srcId="{F6116C7E-6967-4789-822A-962078B0D4B3}" destId="{C4EF8D13-0C6D-4396-B223-E16CC03997AA}" srcOrd="9" destOrd="0" parTransId="{2516762B-7B86-4E1B-8C91-D3DF3D6434B0}" sibTransId="{E70A141D-7433-44DD-986F-F552A33E6F8C}"/>
    <dgm:cxn modelId="{9F3B426E-7BBF-4066-A912-39605BE38EFA}" type="presOf" srcId="{58EE398F-DCD3-41DA-A2A2-7C3581FCF9D5}" destId="{7483B4B3-69E4-4A5A-A4D2-E11BB708E9E1}" srcOrd="0" destOrd="0" presId="urn:microsoft.com/office/officeart/2016/7/layout/RepeatingBendingProcessNew"/>
    <dgm:cxn modelId="{AE42646F-5A59-49DC-9690-D1ECB7F317A4}" type="presOf" srcId="{6AA0F601-0FBC-4C76-8B56-777DB3A0652E}" destId="{02C0CA94-0294-428F-89F0-610BD26256BB}" srcOrd="0" destOrd="0" presId="urn:microsoft.com/office/officeart/2016/7/layout/RepeatingBendingProcessNew"/>
    <dgm:cxn modelId="{E9078A70-3D42-477F-AB78-90657ED450AE}" type="presOf" srcId="{C4EF8D13-0C6D-4396-B223-E16CC03997AA}" destId="{FC9666A7-9D35-4324-8B06-48C5B3D3FDD6}" srcOrd="0" destOrd="0" presId="urn:microsoft.com/office/officeart/2016/7/layout/RepeatingBendingProcessNew"/>
    <dgm:cxn modelId="{59DAA851-19AC-4BE8-985D-BF124A3FE2CC}" type="presOf" srcId="{2B9743DD-705B-4086-985F-2374D535363C}" destId="{6F7B5ADB-D853-4CE5-88C2-5B07AE186583}" srcOrd="1" destOrd="0" presId="urn:microsoft.com/office/officeart/2016/7/layout/RepeatingBendingProcessNew"/>
    <dgm:cxn modelId="{F169DF52-BF1F-4907-8052-CAC8AC13D07D}" type="presOf" srcId="{5CDD37F0-85F4-4CC7-B386-2017CB89D1D7}" destId="{C8494DBD-E4E7-4420-8B17-F1153157441C}" srcOrd="1" destOrd="0" presId="urn:microsoft.com/office/officeart/2016/7/layout/RepeatingBendingProcessNew"/>
    <dgm:cxn modelId="{9F1D1073-8B42-48D0-95ED-A67865B9E87F}" srcId="{F6116C7E-6967-4789-822A-962078B0D4B3}" destId="{AF22AC4F-05A2-4C3E-ADA3-E772A9F8E55A}" srcOrd="11" destOrd="0" parTransId="{52AB5FEF-D4C8-45A5-B0BE-E6A0EA9AFCAC}" sibTransId="{5CDD37F0-85F4-4CC7-B386-2017CB89D1D7}"/>
    <dgm:cxn modelId="{AD211175-E10C-4F53-A8FC-1B2CBB83E9C8}" srcId="{F6116C7E-6967-4789-822A-962078B0D4B3}" destId="{687254DA-3DCB-41E6-8854-B0497DEB7B59}" srcOrd="6" destOrd="0" parTransId="{5DF60D77-B9EE-49F1-B72F-FB052469157F}" sibTransId="{C33FC73A-1AA9-4A70-904C-05783117DABA}"/>
    <dgm:cxn modelId="{30BC5D55-EE39-4AB5-9C60-C6982552E15B}" type="presOf" srcId="{4DA4D337-327E-4DE8-9F6C-06511F101FD8}" destId="{B194528D-DDE7-4C13-991D-162A0F3FDAA2}" srcOrd="0" destOrd="0" presId="urn:microsoft.com/office/officeart/2016/7/layout/RepeatingBendingProcessNew"/>
    <dgm:cxn modelId="{6C8B205A-5202-4DAA-A971-ADA1EC50B73C}" srcId="{F6116C7E-6967-4789-822A-962078B0D4B3}" destId="{4ADCBD84-2528-45B2-BF64-EB53B5EF741F}" srcOrd="10" destOrd="0" parTransId="{439FBAD6-820E-427B-ADFC-2CFFA4B51336}" sibTransId="{63DFD578-2D11-46AE-9C78-A6EBBF89E02D}"/>
    <dgm:cxn modelId="{0A70335A-4C6A-4813-BD94-C6C0E76A2907}" type="presOf" srcId="{F6116C7E-6967-4789-822A-962078B0D4B3}" destId="{2295AE3D-64DA-4FAA-86DA-9DCCC97BB601}" srcOrd="0" destOrd="0" presId="urn:microsoft.com/office/officeart/2016/7/layout/RepeatingBendingProcessNew"/>
    <dgm:cxn modelId="{BC60AE5A-09BB-4E5B-9ECD-1EB64BA51870}" type="presOf" srcId="{F3B2985C-F29B-4943-ACB9-323FE8A59090}" destId="{D6BCFAF0-CCAB-42A7-B0E3-87AED4C78E1E}" srcOrd="1" destOrd="0" presId="urn:microsoft.com/office/officeart/2016/7/layout/RepeatingBendingProcessNew"/>
    <dgm:cxn modelId="{D4820B7B-A97A-4CEA-A265-8C49725EA08D}" type="presOf" srcId="{C33FC73A-1AA9-4A70-904C-05783117DABA}" destId="{5ED5276C-12AE-49AB-BC37-1A1EF54BADEE}" srcOrd="0" destOrd="0" presId="urn:microsoft.com/office/officeart/2016/7/layout/RepeatingBendingProcessNew"/>
    <dgm:cxn modelId="{8F767684-C55A-49A4-B54F-B8D6E65C6B6E}" type="presOf" srcId="{7D1001CA-AE5E-4A7A-8E05-C790D742EC3A}" destId="{4136A66C-6AEE-4621-AC15-32556C353884}" srcOrd="0" destOrd="0" presId="urn:microsoft.com/office/officeart/2016/7/layout/RepeatingBendingProcessNew"/>
    <dgm:cxn modelId="{8183A487-7AF2-4B49-80A7-D2FACE7DDBCA}" type="presOf" srcId="{389EC2E1-CB74-4EF9-81EF-6C534B882EB1}" destId="{C4A63267-E704-4860-8FA8-5D771BF07560}" srcOrd="0" destOrd="0" presId="urn:microsoft.com/office/officeart/2016/7/layout/RepeatingBendingProcessNew"/>
    <dgm:cxn modelId="{F0C71688-BCFC-4C74-B884-43E2C16AC47F}" type="presOf" srcId="{FCC23B4F-FA28-4087-A21C-D62DE2C4B110}" destId="{E63CBC69-DFDD-40CF-9229-BE7BC02E4ADB}" srcOrd="1" destOrd="0" presId="urn:microsoft.com/office/officeart/2016/7/layout/RepeatingBendingProcessNew"/>
    <dgm:cxn modelId="{245D3A99-9D67-47BA-8AA9-968FFC979D65}" type="presOf" srcId="{5F4BD703-407E-4A30-B7B1-565B5972A20D}" destId="{EE1227F7-800D-4DF6-882E-3437C383C591}" srcOrd="0" destOrd="0" presId="urn:microsoft.com/office/officeart/2016/7/layout/RepeatingBendingProcessNew"/>
    <dgm:cxn modelId="{918D039E-C0A6-49EC-94A3-3ADAF29F68B5}" srcId="{F6116C7E-6967-4789-822A-962078B0D4B3}" destId="{6AA0F601-0FBC-4C76-8B56-777DB3A0652E}" srcOrd="0" destOrd="0" parTransId="{40B760D4-454C-4EE1-949B-1B0C927ED56E}" sibTransId="{7D1001CA-AE5E-4A7A-8E05-C790D742EC3A}"/>
    <dgm:cxn modelId="{72BA469E-B6FA-404A-AE09-8AE536C05972}" type="presOf" srcId="{0EDFEFF4-8A5A-48B5-89B8-C7D68DD6E790}" destId="{D1CF6ED0-089A-4963-8543-1B064A50EBD1}" srcOrd="1" destOrd="0" presId="urn:microsoft.com/office/officeart/2016/7/layout/RepeatingBendingProcessNew"/>
    <dgm:cxn modelId="{DF85BEA5-46BD-498F-B859-0543574088C8}" type="presOf" srcId="{58EE398F-DCD3-41DA-A2A2-7C3581FCF9D5}" destId="{985E5DB5-C17E-4081-9AD1-73ACA4A86AF9}" srcOrd="1" destOrd="0" presId="urn:microsoft.com/office/officeart/2016/7/layout/RepeatingBendingProcessNew"/>
    <dgm:cxn modelId="{0467F8AE-8D34-4B05-8806-EB8232A83ADC}" srcId="{F6116C7E-6967-4789-822A-962078B0D4B3}" destId="{FAAFF881-AEAC-40DA-9374-4EE2CF95516E}" srcOrd="4" destOrd="0" parTransId="{D28F3FE4-AD9E-41A1-AA8A-B26E2572019B}" sibTransId="{58EE398F-DCD3-41DA-A2A2-7C3581FCF9D5}"/>
    <dgm:cxn modelId="{2B35E3AF-4271-4C31-B5E3-C89941E4B3AD}" type="presOf" srcId="{7D1001CA-AE5E-4A7A-8E05-C790D742EC3A}" destId="{18D5A357-7FD3-4591-B3B7-7A89F28344F8}" srcOrd="1" destOrd="0" presId="urn:microsoft.com/office/officeart/2016/7/layout/RepeatingBendingProcessNew"/>
    <dgm:cxn modelId="{962EB7B5-E243-411E-BB8A-D866553EE82B}" srcId="{F6116C7E-6967-4789-822A-962078B0D4B3}" destId="{4DA4D337-327E-4DE8-9F6C-06511F101FD8}" srcOrd="8" destOrd="0" parTransId="{B1161100-2438-41E2-892C-3FF3B282844A}" sibTransId="{389EC2E1-CB74-4EF9-81EF-6C534B882EB1}"/>
    <dgm:cxn modelId="{893EF9B7-DBCB-49A7-AB67-9668DD8534F8}" type="presOf" srcId="{C33FC73A-1AA9-4A70-904C-05783117DABA}" destId="{0620DF99-E918-4CF8-B95E-42FE5299D4F6}" srcOrd="1" destOrd="0" presId="urn:microsoft.com/office/officeart/2016/7/layout/RepeatingBendingProcessNew"/>
    <dgm:cxn modelId="{CEFA6FB8-FAEB-4417-9809-1194C9365EE2}" srcId="{F6116C7E-6967-4789-822A-962078B0D4B3}" destId="{AE661120-06E1-4836-B7E5-07F412D576F0}" srcOrd="3" destOrd="0" parTransId="{26009C5E-3D7D-4A82-8D4D-D50B10027A95}" sibTransId="{F3B2985C-F29B-4943-ACB9-323FE8A59090}"/>
    <dgm:cxn modelId="{DB2F9BC3-71EC-4C61-BA34-C4FBE41C615D}" type="presOf" srcId="{AF22AC4F-05A2-4C3E-ADA3-E772A9F8E55A}" destId="{9877F00A-89B5-42DD-A16A-7D583A6D1568}" srcOrd="0" destOrd="0" presId="urn:microsoft.com/office/officeart/2016/7/layout/RepeatingBendingProcessNew"/>
    <dgm:cxn modelId="{F2D7B7D2-0C80-476A-A470-10CD0B39458D}" type="presOf" srcId="{5CDD37F0-85F4-4CC7-B386-2017CB89D1D7}" destId="{CC19DEB6-F0D2-422A-AD33-C86BC6B897D0}" srcOrd="0" destOrd="0" presId="urn:microsoft.com/office/officeart/2016/7/layout/RepeatingBendingProcessNew"/>
    <dgm:cxn modelId="{F6283FD8-2F8F-4694-8C8E-3CEEEE18B8DD}" type="presOf" srcId="{AE661120-06E1-4836-B7E5-07F412D576F0}" destId="{D9D08ED5-5CCB-401C-A793-F77E98E93229}" srcOrd="0" destOrd="0" presId="urn:microsoft.com/office/officeart/2016/7/layout/RepeatingBendingProcessNew"/>
    <dgm:cxn modelId="{D973E9D9-FCF0-4060-BA90-62281856F541}" type="presOf" srcId="{FAAFF881-AEAC-40DA-9374-4EE2CF95516E}" destId="{6B0011AD-2065-4198-B4CC-6D414F2A9CB7}" srcOrd="0" destOrd="0" presId="urn:microsoft.com/office/officeart/2016/7/layout/RepeatingBendingProcessNew"/>
    <dgm:cxn modelId="{A65746E6-F9C2-459D-BAC3-0DA125E5CE75}" type="presOf" srcId="{389EC2E1-CB74-4EF9-81EF-6C534B882EB1}" destId="{8D29D908-13FC-4404-A429-BC1B1CFB508C}" srcOrd="1" destOrd="0" presId="urn:microsoft.com/office/officeart/2016/7/layout/RepeatingBendingProcessNew"/>
    <dgm:cxn modelId="{A4FCBBE6-11AC-4F09-8627-143459829739}" type="presOf" srcId="{EA2C035C-54B1-4748-B558-A25358C63B09}" destId="{E5F0D65E-13A5-455A-8954-08B84783AC52}" srcOrd="0" destOrd="0" presId="urn:microsoft.com/office/officeart/2016/7/layout/RepeatingBendingProcessNew"/>
    <dgm:cxn modelId="{A5A451E9-A322-4494-91E7-321485A391A1}" type="presOf" srcId="{02D5C411-2D7A-4818-A1DB-F03CB32E1B26}" destId="{10E36E23-3799-4039-B96A-2BE72309E515}" srcOrd="0" destOrd="0" presId="urn:microsoft.com/office/officeart/2016/7/layout/RepeatingBendingProcessNew"/>
    <dgm:cxn modelId="{2BAEE9EC-6B36-41AB-BAE7-511335561857}" srcId="{F6116C7E-6967-4789-822A-962078B0D4B3}" destId="{EA2C035C-54B1-4748-B558-A25358C63B09}" srcOrd="12" destOrd="0" parTransId="{C0FD413D-E64C-40CA-B439-71BDCADAE460}" sibTransId="{7B1C6F12-C3C1-4F2D-BDE2-56414D73B1E0}"/>
    <dgm:cxn modelId="{1A5BCEF8-8E7A-4E01-A047-EEBB6D0547EC}" type="presOf" srcId="{2B9743DD-705B-4086-985F-2374D535363C}" destId="{1BA36854-9690-4136-93B8-B73C07DB50C8}" srcOrd="0" destOrd="0" presId="urn:microsoft.com/office/officeart/2016/7/layout/RepeatingBendingProcessNew"/>
    <dgm:cxn modelId="{DCC0DEA2-3AD0-4D20-BB21-2EAEA2E1E505}" type="presParOf" srcId="{2295AE3D-64DA-4FAA-86DA-9DCCC97BB601}" destId="{02C0CA94-0294-428F-89F0-610BD26256BB}" srcOrd="0" destOrd="0" presId="urn:microsoft.com/office/officeart/2016/7/layout/RepeatingBendingProcessNew"/>
    <dgm:cxn modelId="{01053B1B-C0B9-47E7-9F99-5B6E417DB807}" type="presParOf" srcId="{2295AE3D-64DA-4FAA-86DA-9DCCC97BB601}" destId="{4136A66C-6AEE-4621-AC15-32556C353884}" srcOrd="1" destOrd="0" presId="urn:microsoft.com/office/officeart/2016/7/layout/RepeatingBendingProcessNew"/>
    <dgm:cxn modelId="{E6FF8ECF-CDAF-46B7-9129-57B0B0410D18}" type="presParOf" srcId="{4136A66C-6AEE-4621-AC15-32556C353884}" destId="{18D5A357-7FD3-4591-B3B7-7A89F28344F8}" srcOrd="0" destOrd="0" presId="urn:microsoft.com/office/officeart/2016/7/layout/RepeatingBendingProcessNew"/>
    <dgm:cxn modelId="{527226EF-C245-4C20-B5BC-4B4012A5FBFE}" type="presParOf" srcId="{2295AE3D-64DA-4FAA-86DA-9DCCC97BB601}" destId="{EE1227F7-800D-4DF6-882E-3437C383C591}" srcOrd="2" destOrd="0" presId="urn:microsoft.com/office/officeart/2016/7/layout/RepeatingBendingProcessNew"/>
    <dgm:cxn modelId="{3FB6EC5F-815B-494E-BDFB-987F4E9D53DC}" type="presParOf" srcId="{2295AE3D-64DA-4FAA-86DA-9DCCC97BB601}" destId="{67EA4022-49E4-4E39-8EAC-6DF26E0E9BF1}" srcOrd="3" destOrd="0" presId="urn:microsoft.com/office/officeart/2016/7/layout/RepeatingBendingProcessNew"/>
    <dgm:cxn modelId="{91C1CE85-E35C-4772-9334-028435F39631}" type="presParOf" srcId="{67EA4022-49E4-4E39-8EAC-6DF26E0E9BF1}" destId="{7B8ECFE7-7DBA-47E9-A293-D138FB1A7700}" srcOrd="0" destOrd="0" presId="urn:microsoft.com/office/officeart/2016/7/layout/RepeatingBendingProcessNew"/>
    <dgm:cxn modelId="{66CA7F61-A6A3-4B9D-924F-78FC26FED94B}" type="presParOf" srcId="{2295AE3D-64DA-4FAA-86DA-9DCCC97BB601}" destId="{10E36E23-3799-4039-B96A-2BE72309E515}" srcOrd="4" destOrd="0" presId="urn:microsoft.com/office/officeart/2016/7/layout/RepeatingBendingProcessNew"/>
    <dgm:cxn modelId="{5BE0F03B-A090-43BC-B59B-FDCB6EE12C66}" type="presParOf" srcId="{2295AE3D-64DA-4FAA-86DA-9DCCC97BB601}" destId="{480B6241-43C7-425E-9C49-A6CE0A4E819A}" srcOrd="5" destOrd="0" presId="urn:microsoft.com/office/officeart/2016/7/layout/RepeatingBendingProcessNew"/>
    <dgm:cxn modelId="{E663C206-5F04-4F9D-BFE4-DB02D7873DE4}" type="presParOf" srcId="{480B6241-43C7-425E-9C49-A6CE0A4E819A}" destId="{D1CF6ED0-089A-4963-8543-1B064A50EBD1}" srcOrd="0" destOrd="0" presId="urn:microsoft.com/office/officeart/2016/7/layout/RepeatingBendingProcessNew"/>
    <dgm:cxn modelId="{EDCDFF52-7CFA-428D-BE87-7C013B73D74A}" type="presParOf" srcId="{2295AE3D-64DA-4FAA-86DA-9DCCC97BB601}" destId="{D9D08ED5-5CCB-401C-A793-F77E98E93229}" srcOrd="6" destOrd="0" presId="urn:microsoft.com/office/officeart/2016/7/layout/RepeatingBendingProcessNew"/>
    <dgm:cxn modelId="{B24D21CD-7B47-489F-BCAF-DB2D5413A5C8}" type="presParOf" srcId="{2295AE3D-64DA-4FAA-86DA-9DCCC97BB601}" destId="{B741038F-3AC6-46E2-8C6F-174E4FC3ABA6}" srcOrd="7" destOrd="0" presId="urn:microsoft.com/office/officeart/2016/7/layout/RepeatingBendingProcessNew"/>
    <dgm:cxn modelId="{56525C2B-4F0B-433E-82A5-FE98DD0FB76D}" type="presParOf" srcId="{B741038F-3AC6-46E2-8C6F-174E4FC3ABA6}" destId="{D6BCFAF0-CCAB-42A7-B0E3-87AED4C78E1E}" srcOrd="0" destOrd="0" presId="urn:microsoft.com/office/officeart/2016/7/layout/RepeatingBendingProcessNew"/>
    <dgm:cxn modelId="{1DED56C6-C483-408F-A8B6-D25E3F1B4E82}" type="presParOf" srcId="{2295AE3D-64DA-4FAA-86DA-9DCCC97BB601}" destId="{6B0011AD-2065-4198-B4CC-6D414F2A9CB7}" srcOrd="8" destOrd="0" presId="urn:microsoft.com/office/officeart/2016/7/layout/RepeatingBendingProcessNew"/>
    <dgm:cxn modelId="{4BD0C068-D895-47B1-BFA6-9FF9CA2DE69C}" type="presParOf" srcId="{2295AE3D-64DA-4FAA-86DA-9DCCC97BB601}" destId="{7483B4B3-69E4-4A5A-A4D2-E11BB708E9E1}" srcOrd="9" destOrd="0" presId="urn:microsoft.com/office/officeart/2016/7/layout/RepeatingBendingProcessNew"/>
    <dgm:cxn modelId="{D99FE92F-0004-4358-963A-79C5A790D6C5}" type="presParOf" srcId="{7483B4B3-69E4-4A5A-A4D2-E11BB708E9E1}" destId="{985E5DB5-C17E-4081-9AD1-73ACA4A86AF9}" srcOrd="0" destOrd="0" presId="urn:microsoft.com/office/officeart/2016/7/layout/RepeatingBendingProcessNew"/>
    <dgm:cxn modelId="{A8E4D5E1-2DB9-4FCB-89D1-604DD54D4606}" type="presParOf" srcId="{2295AE3D-64DA-4FAA-86DA-9DCCC97BB601}" destId="{46682DF9-7CAB-4AB3-A46A-13F283F2C929}" srcOrd="10" destOrd="0" presId="urn:microsoft.com/office/officeart/2016/7/layout/RepeatingBendingProcessNew"/>
    <dgm:cxn modelId="{E9DC2563-05CA-4874-AC48-850FFDFB1F51}" type="presParOf" srcId="{2295AE3D-64DA-4FAA-86DA-9DCCC97BB601}" destId="{397D4790-E97E-477A-990D-0178319E97EC}" srcOrd="11" destOrd="0" presId="urn:microsoft.com/office/officeart/2016/7/layout/RepeatingBendingProcessNew"/>
    <dgm:cxn modelId="{CCF504F2-2F12-4F5D-9144-3BC8611AD43A}" type="presParOf" srcId="{397D4790-E97E-477A-990D-0178319E97EC}" destId="{E63CBC69-DFDD-40CF-9229-BE7BC02E4ADB}" srcOrd="0" destOrd="0" presId="urn:microsoft.com/office/officeart/2016/7/layout/RepeatingBendingProcessNew"/>
    <dgm:cxn modelId="{19DFB453-CF9A-4534-868D-9D1152253792}" type="presParOf" srcId="{2295AE3D-64DA-4FAA-86DA-9DCCC97BB601}" destId="{3E5D54E6-040C-4F43-B48B-1931CD0CBA7A}" srcOrd="12" destOrd="0" presId="urn:microsoft.com/office/officeart/2016/7/layout/RepeatingBendingProcessNew"/>
    <dgm:cxn modelId="{9B8889B3-9C9D-44F4-B7E9-AD8DFBE7EC14}" type="presParOf" srcId="{2295AE3D-64DA-4FAA-86DA-9DCCC97BB601}" destId="{5ED5276C-12AE-49AB-BC37-1A1EF54BADEE}" srcOrd="13" destOrd="0" presId="urn:microsoft.com/office/officeart/2016/7/layout/RepeatingBendingProcessNew"/>
    <dgm:cxn modelId="{9ECE80D1-4EB6-4373-91AE-DF8DFBF389AB}" type="presParOf" srcId="{5ED5276C-12AE-49AB-BC37-1A1EF54BADEE}" destId="{0620DF99-E918-4CF8-B95E-42FE5299D4F6}" srcOrd="0" destOrd="0" presId="urn:microsoft.com/office/officeart/2016/7/layout/RepeatingBendingProcessNew"/>
    <dgm:cxn modelId="{EE1C3B2F-C776-4B3F-9E40-C5AFAA4D3C54}" type="presParOf" srcId="{2295AE3D-64DA-4FAA-86DA-9DCCC97BB601}" destId="{AB29A7E1-DE88-476A-8706-438BC6E7DA04}" srcOrd="14" destOrd="0" presId="urn:microsoft.com/office/officeart/2016/7/layout/RepeatingBendingProcessNew"/>
    <dgm:cxn modelId="{836023D8-3C3A-4551-8151-CC3C14799EE2}" type="presParOf" srcId="{2295AE3D-64DA-4FAA-86DA-9DCCC97BB601}" destId="{1BA36854-9690-4136-93B8-B73C07DB50C8}" srcOrd="15" destOrd="0" presId="urn:microsoft.com/office/officeart/2016/7/layout/RepeatingBendingProcessNew"/>
    <dgm:cxn modelId="{3174AF1B-733C-4F6C-A10F-050F107E7028}" type="presParOf" srcId="{1BA36854-9690-4136-93B8-B73C07DB50C8}" destId="{6F7B5ADB-D853-4CE5-88C2-5B07AE186583}" srcOrd="0" destOrd="0" presId="urn:microsoft.com/office/officeart/2016/7/layout/RepeatingBendingProcessNew"/>
    <dgm:cxn modelId="{65F2AFCE-33F6-4E9C-A822-7417B514CA10}" type="presParOf" srcId="{2295AE3D-64DA-4FAA-86DA-9DCCC97BB601}" destId="{B194528D-DDE7-4C13-991D-162A0F3FDAA2}" srcOrd="16" destOrd="0" presId="urn:microsoft.com/office/officeart/2016/7/layout/RepeatingBendingProcessNew"/>
    <dgm:cxn modelId="{A5C65390-B137-44D3-B22D-DDF5E9D21DC0}" type="presParOf" srcId="{2295AE3D-64DA-4FAA-86DA-9DCCC97BB601}" destId="{C4A63267-E704-4860-8FA8-5D771BF07560}" srcOrd="17" destOrd="0" presId="urn:microsoft.com/office/officeart/2016/7/layout/RepeatingBendingProcessNew"/>
    <dgm:cxn modelId="{33086A32-EA1F-44E3-A9E3-AEE090CF0197}" type="presParOf" srcId="{C4A63267-E704-4860-8FA8-5D771BF07560}" destId="{8D29D908-13FC-4404-A429-BC1B1CFB508C}" srcOrd="0" destOrd="0" presId="urn:microsoft.com/office/officeart/2016/7/layout/RepeatingBendingProcessNew"/>
    <dgm:cxn modelId="{7A81F2C7-4956-4935-BD55-F2DBF93815CE}" type="presParOf" srcId="{2295AE3D-64DA-4FAA-86DA-9DCCC97BB601}" destId="{FC9666A7-9D35-4324-8B06-48C5B3D3FDD6}" srcOrd="18" destOrd="0" presId="urn:microsoft.com/office/officeart/2016/7/layout/RepeatingBendingProcessNew"/>
    <dgm:cxn modelId="{B83E39ED-8F3A-4905-975C-F780FC94FA4D}" type="presParOf" srcId="{2295AE3D-64DA-4FAA-86DA-9DCCC97BB601}" destId="{8728AEAB-6C00-4707-BD65-3752ACB2CFCD}" srcOrd="19" destOrd="0" presId="urn:microsoft.com/office/officeart/2016/7/layout/RepeatingBendingProcessNew"/>
    <dgm:cxn modelId="{5CEC201E-B98B-4BD3-93B9-6156137A7590}" type="presParOf" srcId="{8728AEAB-6C00-4707-BD65-3752ACB2CFCD}" destId="{62BBF61E-7B56-460D-BA4F-82594439D765}" srcOrd="0" destOrd="0" presId="urn:microsoft.com/office/officeart/2016/7/layout/RepeatingBendingProcessNew"/>
    <dgm:cxn modelId="{4C5DFE7C-7C22-458B-B660-2B54D49A5958}" type="presParOf" srcId="{2295AE3D-64DA-4FAA-86DA-9DCCC97BB601}" destId="{FE9910EE-19F3-4B79-81A0-6C82445893B0}" srcOrd="20" destOrd="0" presId="urn:microsoft.com/office/officeart/2016/7/layout/RepeatingBendingProcessNew"/>
    <dgm:cxn modelId="{20E76C67-F921-4CAF-B908-7083E6F83D25}" type="presParOf" srcId="{2295AE3D-64DA-4FAA-86DA-9DCCC97BB601}" destId="{918BCE5C-A6C9-4C1F-BAC8-BC8C735EBA37}" srcOrd="21" destOrd="0" presId="urn:microsoft.com/office/officeart/2016/7/layout/RepeatingBendingProcessNew"/>
    <dgm:cxn modelId="{57CA91DC-CCC4-47DD-A923-F9A9968DD7A6}" type="presParOf" srcId="{918BCE5C-A6C9-4C1F-BAC8-BC8C735EBA37}" destId="{3CC6BCBF-EAEB-448F-88E9-FD074BF2033D}" srcOrd="0" destOrd="0" presId="urn:microsoft.com/office/officeart/2016/7/layout/RepeatingBendingProcessNew"/>
    <dgm:cxn modelId="{D0303764-7C27-4841-8D80-2B214573211E}" type="presParOf" srcId="{2295AE3D-64DA-4FAA-86DA-9DCCC97BB601}" destId="{9877F00A-89B5-42DD-A16A-7D583A6D1568}" srcOrd="22" destOrd="0" presId="urn:microsoft.com/office/officeart/2016/7/layout/RepeatingBendingProcessNew"/>
    <dgm:cxn modelId="{955111B2-709D-4676-8321-74F3F0174CA4}" type="presParOf" srcId="{2295AE3D-64DA-4FAA-86DA-9DCCC97BB601}" destId="{CC19DEB6-F0D2-422A-AD33-C86BC6B897D0}" srcOrd="23" destOrd="0" presId="urn:microsoft.com/office/officeart/2016/7/layout/RepeatingBendingProcessNew"/>
    <dgm:cxn modelId="{D6F72C5B-D65B-48FC-AE47-4A5D69FA353E}" type="presParOf" srcId="{CC19DEB6-F0D2-422A-AD33-C86BC6B897D0}" destId="{C8494DBD-E4E7-4420-8B17-F1153157441C}" srcOrd="0" destOrd="0" presId="urn:microsoft.com/office/officeart/2016/7/layout/RepeatingBendingProcessNew"/>
    <dgm:cxn modelId="{3B99809B-B58A-4D74-904A-D670E13A0E3B}" type="presParOf" srcId="{2295AE3D-64DA-4FAA-86DA-9DCCC97BB601}" destId="{E5F0D65E-13A5-455A-8954-08B84783AC52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6A66C-6AEE-4621-AC15-32556C353884}">
      <dsp:nvSpPr>
        <dsp:cNvPr id="0" name=""/>
        <dsp:cNvSpPr/>
      </dsp:nvSpPr>
      <dsp:spPr>
        <a:xfrm>
          <a:off x="1613835" y="821983"/>
          <a:ext cx="336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5330" y="45720"/>
              </a:lnTo>
              <a:lnTo>
                <a:pt x="185330" y="51656"/>
              </a:lnTo>
              <a:lnTo>
                <a:pt x="336461" y="516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2888" y="865851"/>
        <a:ext cx="18355" cy="3704"/>
      </dsp:txXfrm>
    </dsp:sp>
    <dsp:sp modelId="{02C0CA94-0294-428F-89F0-610BD26256BB}">
      <dsp:nvSpPr>
        <dsp:cNvPr id="0" name=""/>
        <dsp:cNvSpPr/>
      </dsp:nvSpPr>
      <dsp:spPr>
        <a:xfrm>
          <a:off x="6704" y="385024"/>
          <a:ext cx="1608931" cy="965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VTC 1 – March 2021</a:t>
          </a:r>
        </a:p>
      </dsp:txBody>
      <dsp:txXfrm>
        <a:off x="53829" y="432149"/>
        <a:ext cx="1514681" cy="871109"/>
      </dsp:txXfrm>
    </dsp:sp>
    <dsp:sp modelId="{67EA4022-49E4-4E39-8EAC-6DF26E0E9BF1}">
      <dsp:nvSpPr>
        <dsp:cNvPr id="0" name=""/>
        <dsp:cNvSpPr/>
      </dsp:nvSpPr>
      <dsp:spPr>
        <a:xfrm>
          <a:off x="3589829" y="827920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827" y="45720"/>
              </a:lnTo>
              <a:lnTo>
                <a:pt x="186827" y="57593"/>
              </a:lnTo>
              <a:lnTo>
                <a:pt x="339454" y="5759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750300" y="871788"/>
        <a:ext cx="18512" cy="3704"/>
      </dsp:txXfrm>
    </dsp:sp>
    <dsp:sp modelId="{EE1227F7-800D-4DF6-882E-3437C383C591}">
      <dsp:nvSpPr>
        <dsp:cNvPr id="0" name=""/>
        <dsp:cNvSpPr/>
      </dsp:nvSpPr>
      <dsp:spPr>
        <a:xfrm>
          <a:off x="1982697" y="390961"/>
          <a:ext cx="1608931" cy="965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VTC 3 – TOR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14 December 2021</a:t>
          </a:r>
        </a:p>
      </dsp:txBody>
      <dsp:txXfrm>
        <a:off x="2029822" y="438086"/>
        <a:ext cx="1514681" cy="871109"/>
      </dsp:txXfrm>
    </dsp:sp>
    <dsp:sp modelId="{480B6241-43C7-425E-9C49-A6CE0A4E819A}">
      <dsp:nvSpPr>
        <dsp:cNvPr id="0" name=""/>
        <dsp:cNvSpPr/>
      </dsp:nvSpPr>
      <dsp:spPr>
        <a:xfrm>
          <a:off x="5568815" y="839794"/>
          <a:ext cx="311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9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16207" y="883662"/>
        <a:ext cx="17125" cy="3704"/>
      </dsp:txXfrm>
    </dsp:sp>
    <dsp:sp modelId="{10E36E23-3799-4039-B96A-2BE72309E515}">
      <dsp:nvSpPr>
        <dsp:cNvPr id="0" name=""/>
        <dsp:cNvSpPr/>
      </dsp:nvSpPr>
      <dsp:spPr>
        <a:xfrm>
          <a:off x="3961683" y="402834"/>
          <a:ext cx="1608931" cy="96535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VTC 3 - 19 January 2022 @ 1200 UTC</a:t>
          </a:r>
        </a:p>
      </dsp:txBody>
      <dsp:txXfrm>
        <a:off x="3961683" y="402834"/>
        <a:ext cx="1608931" cy="965359"/>
      </dsp:txXfrm>
    </dsp:sp>
    <dsp:sp modelId="{B741038F-3AC6-46E2-8C6F-174E4FC3ABA6}">
      <dsp:nvSpPr>
        <dsp:cNvPr id="0" name=""/>
        <dsp:cNvSpPr/>
      </dsp:nvSpPr>
      <dsp:spPr>
        <a:xfrm>
          <a:off x="809657" y="1366394"/>
          <a:ext cx="5907932" cy="352814"/>
        </a:xfrm>
        <a:custGeom>
          <a:avLst/>
          <a:gdLst/>
          <a:ahLst/>
          <a:cxnLst/>
          <a:rect l="0" t="0" r="0" b="0"/>
          <a:pathLst>
            <a:path>
              <a:moveTo>
                <a:pt x="5907932" y="0"/>
              </a:moveTo>
              <a:lnTo>
                <a:pt x="5907932" y="193507"/>
              </a:lnTo>
              <a:lnTo>
                <a:pt x="0" y="193507"/>
              </a:lnTo>
              <a:lnTo>
                <a:pt x="0" y="3528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5614" y="1540949"/>
        <a:ext cx="296018" cy="3704"/>
      </dsp:txXfrm>
    </dsp:sp>
    <dsp:sp modelId="{D9D08ED5-5CCB-401C-A793-F77E98E93229}">
      <dsp:nvSpPr>
        <dsp:cNvPr id="0" name=""/>
        <dsp:cNvSpPr/>
      </dsp:nvSpPr>
      <dsp:spPr>
        <a:xfrm>
          <a:off x="5913124" y="402834"/>
          <a:ext cx="1608931" cy="96535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Creation of the BSPT Workplan</a:t>
          </a:r>
        </a:p>
      </dsp:txBody>
      <dsp:txXfrm>
        <a:off x="5913124" y="402834"/>
        <a:ext cx="1608931" cy="965359"/>
      </dsp:txXfrm>
    </dsp:sp>
    <dsp:sp modelId="{7483B4B3-69E4-4A5A-A4D2-E11BB708E9E1}">
      <dsp:nvSpPr>
        <dsp:cNvPr id="0" name=""/>
        <dsp:cNvSpPr/>
      </dsp:nvSpPr>
      <dsp:spPr>
        <a:xfrm>
          <a:off x="1613803" y="2175207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4279" y="2219075"/>
        <a:ext cx="18502" cy="3704"/>
      </dsp:txXfrm>
    </dsp:sp>
    <dsp:sp modelId="{6B0011AD-2065-4198-B4CC-6D414F2A9CB7}">
      <dsp:nvSpPr>
        <dsp:cNvPr id="0" name=""/>
        <dsp:cNvSpPr/>
      </dsp:nvSpPr>
      <dsp:spPr>
        <a:xfrm>
          <a:off x="3711" y="1751608"/>
          <a:ext cx="1611892" cy="93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Workplan Submission to NCWG (end of January 2022)</a:t>
          </a:r>
        </a:p>
      </dsp:txBody>
      <dsp:txXfrm>
        <a:off x="3711" y="1751608"/>
        <a:ext cx="1611892" cy="938637"/>
      </dsp:txXfrm>
    </dsp:sp>
    <dsp:sp modelId="{397D4790-E97E-477A-990D-0178319E97EC}">
      <dsp:nvSpPr>
        <dsp:cNvPr id="0" name=""/>
        <dsp:cNvSpPr/>
      </dsp:nvSpPr>
      <dsp:spPr>
        <a:xfrm>
          <a:off x="3592789" y="2175207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753265" y="2219075"/>
        <a:ext cx="18502" cy="3704"/>
      </dsp:txXfrm>
    </dsp:sp>
    <dsp:sp modelId="{46682DF9-7CAB-4AB3-A46A-13F283F2C929}">
      <dsp:nvSpPr>
        <dsp:cNvPr id="0" name=""/>
        <dsp:cNvSpPr/>
      </dsp:nvSpPr>
      <dsp:spPr>
        <a:xfrm>
          <a:off x="1985657" y="1738248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NCWG to submit the BSPT- Workplan to HSSC (February 2022)</a:t>
          </a:r>
          <a:endParaRPr lang="en-CA" sz="1400" kern="1200" dirty="0"/>
        </a:p>
      </dsp:txBody>
      <dsp:txXfrm>
        <a:off x="1985657" y="1738248"/>
        <a:ext cx="1608931" cy="965359"/>
      </dsp:txXfrm>
    </dsp:sp>
    <dsp:sp modelId="{5ED5276C-12AE-49AB-BC37-1A1EF54BADEE}">
      <dsp:nvSpPr>
        <dsp:cNvPr id="0" name=""/>
        <dsp:cNvSpPr/>
      </dsp:nvSpPr>
      <dsp:spPr>
        <a:xfrm>
          <a:off x="5571775" y="2175207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32251" y="2219075"/>
        <a:ext cx="18502" cy="3704"/>
      </dsp:txXfrm>
    </dsp:sp>
    <dsp:sp modelId="{3E5D54E6-040C-4F43-B48B-1931CD0CBA7A}">
      <dsp:nvSpPr>
        <dsp:cNvPr id="0" name=""/>
        <dsp:cNvSpPr/>
      </dsp:nvSpPr>
      <dsp:spPr>
        <a:xfrm>
          <a:off x="3964643" y="1738248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*BSPT to start some preliminary work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 (Feb. 2022)</a:t>
          </a:r>
        </a:p>
      </dsp:txBody>
      <dsp:txXfrm>
        <a:off x="3964643" y="1738248"/>
        <a:ext cx="1608931" cy="965359"/>
      </dsp:txXfrm>
    </dsp:sp>
    <dsp:sp modelId="{1BA36854-9690-4136-93B8-B73C07DB50C8}">
      <dsp:nvSpPr>
        <dsp:cNvPr id="0" name=""/>
        <dsp:cNvSpPr/>
      </dsp:nvSpPr>
      <dsp:spPr>
        <a:xfrm>
          <a:off x="808177" y="2701807"/>
          <a:ext cx="5939918" cy="339454"/>
        </a:xfrm>
        <a:custGeom>
          <a:avLst/>
          <a:gdLst/>
          <a:ahLst/>
          <a:cxnLst/>
          <a:rect l="0" t="0" r="0" b="0"/>
          <a:pathLst>
            <a:path>
              <a:moveTo>
                <a:pt x="5939918" y="0"/>
              </a:moveTo>
              <a:lnTo>
                <a:pt x="5939918" y="186827"/>
              </a:lnTo>
              <a:lnTo>
                <a:pt x="0" y="186827"/>
              </a:lnTo>
              <a:lnTo>
                <a:pt x="0" y="3394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9350" y="2869682"/>
        <a:ext cx="297571" cy="3704"/>
      </dsp:txXfrm>
    </dsp:sp>
    <dsp:sp modelId="{AB29A7E1-DE88-476A-8706-438BC6E7DA04}">
      <dsp:nvSpPr>
        <dsp:cNvPr id="0" name=""/>
        <dsp:cNvSpPr/>
      </dsp:nvSpPr>
      <dsp:spPr>
        <a:xfrm>
          <a:off x="5943629" y="1738248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400" kern="1200" dirty="0"/>
            <a:t>Convert some symbology to .SVG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(March/April 2022)</a:t>
          </a:r>
        </a:p>
      </dsp:txBody>
      <dsp:txXfrm>
        <a:off x="5943629" y="1738248"/>
        <a:ext cx="1608931" cy="965359"/>
      </dsp:txXfrm>
    </dsp:sp>
    <dsp:sp modelId="{C4A63267-E704-4860-8FA8-5D771BF07560}">
      <dsp:nvSpPr>
        <dsp:cNvPr id="0" name=""/>
        <dsp:cNvSpPr/>
      </dsp:nvSpPr>
      <dsp:spPr>
        <a:xfrm>
          <a:off x="1610843" y="3510621"/>
          <a:ext cx="350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99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776798" y="3554489"/>
        <a:ext cx="19079" cy="3704"/>
      </dsp:txXfrm>
    </dsp:sp>
    <dsp:sp modelId="{B194528D-DDE7-4C13-991D-162A0F3FDAA2}">
      <dsp:nvSpPr>
        <dsp:cNvPr id="0" name=""/>
        <dsp:cNvSpPr/>
      </dsp:nvSpPr>
      <dsp:spPr>
        <a:xfrm>
          <a:off x="3711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/>
            <a:t>Review the converted .SVG symbology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(May/June 2022)</a:t>
          </a:r>
        </a:p>
      </dsp:txBody>
      <dsp:txXfrm>
        <a:off x="3711" y="3073661"/>
        <a:ext cx="1608931" cy="965359"/>
      </dsp:txXfrm>
    </dsp:sp>
    <dsp:sp modelId="{8728AEAB-6C00-4707-BD65-3752ACB2CFCD}">
      <dsp:nvSpPr>
        <dsp:cNvPr id="0" name=""/>
        <dsp:cNvSpPr/>
      </dsp:nvSpPr>
      <dsp:spPr>
        <a:xfrm>
          <a:off x="3601365" y="3510621"/>
          <a:ext cx="3279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9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6361" y="3554489"/>
        <a:ext cx="17925" cy="3704"/>
      </dsp:txXfrm>
    </dsp:sp>
    <dsp:sp modelId="{FC9666A7-9D35-4324-8B06-48C5B3D3FDD6}">
      <dsp:nvSpPr>
        <dsp:cNvPr id="0" name=""/>
        <dsp:cNvSpPr/>
      </dsp:nvSpPr>
      <dsp:spPr>
        <a:xfrm>
          <a:off x="1994233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assessment portrayal rules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(Late Summer 2022)  </a:t>
          </a:r>
        </a:p>
      </dsp:txBody>
      <dsp:txXfrm>
        <a:off x="1994233" y="3073661"/>
        <a:ext cx="1608931" cy="965359"/>
      </dsp:txXfrm>
    </dsp:sp>
    <dsp:sp modelId="{918BCE5C-A6C9-4C1F-BAC8-BC8C735EBA37}">
      <dsp:nvSpPr>
        <dsp:cNvPr id="0" name=""/>
        <dsp:cNvSpPr/>
      </dsp:nvSpPr>
      <dsp:spPr>
        <a:xfrm>
          <a:off x="5568815" y="3510621"/>
          <a:ext cx="339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9290" y="3554489"/>
        <a:ext cx="18502" cy="3704"/>
      </dsp:txXfrm>
    </dsp:sp>
    <dsp:sp modelId="{FE9910EE-19F3-4B79-81A0-6C82445893B0}">
      <dsp:nvSpPr>
        <dsp:cNvPr id="0" name=""/>
        <dsp:cNvSpPr/>
      </dsp:nvSpPr>
      <dsp:spPr>
        <a:xfrm>
          <a:off x="3961683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the visualization of symbology with the Software producer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(Early Fall 2022)</a:t>
          </a:r>
        </a:p>
      </dsp:txBody>
      <dsp:txXfrm>
        <a:off x="3961683" y="3073661"/>
        <a:ext cx="1608931" cy="965359"/>
      </dsp:txXfrm>
    </dsp:sp>
    <dsp:sp modelId="{CC19DEB6-F0D2-422A-AD33-C86BC6B897D0}">
      <dsp:nvSpPr>
        <dsp:cNvPr id="0" name=""/>
        <dsp:cNvSpPr/>
      </dsp:nvSpPr>
      <dsp:spPr>
        <a:xfrm>
          <a:off x="808177" y="4037220"/>
          <a:ext cx="5936958" cy="339454"/>
        </a:xfrm>
        <a:custGeom>
          <a:avLst/>
          <a:gdLst/>
          <a:ahLst/>
          <a:cxnLst/>
          <a:rect l="0" t="0" r="0" b="0"/>
          <a:pathLst>
            <a:path>
              <a:moveTo>
                <a:pt x="5936958" y="0"/>
              </a:moveTo>
              <a:lnTo>
                <a:pt x="5936958" y="186827"/>
              </a:lnTo>
              <a:lnTo>
                <a:pt x="0" y="186827"/>
              </a:lnTo>
              <a:lnTo>
                <a:pt x="0" y="3394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627944" y="4205095"/>
        <a:ext cx="297423" cy="3704"/>
      </dsp:txXfrm>
    </dsp:sp>
    <dsp:sp modelId="{9877F00A-89B5-42DD-A16A-7D583A6D1568}">
      <dsp:nvSpPr>
        <dsp:cNvPr id="0" name=""/>
        <dsp:cNvSpPr/>
      </dsp:nvSpPr>
      <dsp:spPr>
        <a:xfrm>
          <a:off x="5940669" y="3073661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 some results @ NCWG 8 (November 2022) </a:t>
          </a:r>
          <a:endParaRPr lang="en-CA" sz="1200" kern="1200" dirty="0"/>
        </a:p>
      </dsp:txBody>
      <dsp:txXfrm>
        <a:off x="5940669" y="3073661"/>
        <a:ext cx="1608931" cy="965359"/>
      </dsp:txXfrm>
    </dsp:sp>
    <dsp:sp modelId="{E5F0D65E-13A5-455A-8954-08B84783AC52}">
      <dsp:nvSpPr>
        <dsp:cNvPr id="0" name=""/>
        <dsp:cNvSpPr/>
      </dsp:nvSpPr>
      <dsp:spPr>
        <a:xfrm>
          <a:off x="3711" y="4409074"/>
          <a:ext cx="1608931" cy="96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39" tIns="82755" rIns="78839" bIns="827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Evaluate next steps 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(December 2022)</a:t>
          </a:r>
          <a:endParaRPr lang="en-CA" sz="1200" kern="1200" dirty="0"/>
        </a:p>
      </dsp:txBody>
      <dsp:txXfrm>
        <a:off x="3711" y="4409074"/>
        <a:ext cx="1608931" cy="965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945-14B7-41C9-84EB-14166358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47AB-A351-4CEE-90E0-469D5F95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0993-54A9-4F5C-9CB5-7AC7ADB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0821-2158-46DA-B2F2-DB64EFB8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E39B-0B2B-45D9-92E3-EACBFDB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9746-249A-44EA-B841-C4C43CD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41C4-0610-4E3A-B6CB-97128A79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1F35-E132-4C72-A64F-6512F34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A267-80EF-4F60-8186-A365ACF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B8BA-6C6C-44E7-9690-CD33FE07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08F05-1A11-4D78-8CC6-EDC7DDD8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57158-835B-4CD9-8351-C7CEA5AB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4EFA-9726-458D-934D-FF1D153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D0F8-6E3D-41B1-9645-BBD2ADE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82A-5D99-4940-BA7F-139F741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C9F-93E7-45D8-A70E-61B92BF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0FB-FC99-46C4-BC14-604F4942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5939-99B2-4590-9DED-CAD170AB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34-1B20-416C-AEE2-70A0CCE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9CC8-31AF-47BA-80E5-9545385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9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F55-8F4A-4D25-8E2F-BF663EC6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EFE9-1287-4EF1-AC1E-3E1262E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4DB6-EBE1-474F-AA45-8DA2747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07F3-4096-40B1-A4EA-076A461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ED73-22F0-4EA4-9CD7-DDE840F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2A1-C692-42D7-AD36-DD00D73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0F4-5261-4A28-BF9F-6ACD7CF6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6FB5-ED74-453B-8CF9-9CDD61D3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65F0-B4B1-49A3-B247-FA01BA82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EEDA-9577-4B14-8537-164C72E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18D3-015F-4A65-A101-408CF9DD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93FE-4AC2-437B-B7B0-D0CF9BB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687C-BDB5-449D-8AF5-965B9295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061-6B82-4F74-9ABC-2D352E22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31C3-2729-425B-B5FB-99AB5A128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6CACC-A61D-4131-BD29-C444A13D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1F24-85B4-49B8-AA5E-1EB2631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A07B6-0C8A-4BEA-9E61-954024E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F182B-F5C6-4902-9FC6-D226596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F19-2D3C-48D9-8785-CBF1698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8FE9E-B244-48E8-BDF1-23D7086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0018-7957-4A41-B519-37FE8A2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687D-62E5-4FC4-83A9-47A4C41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AEAA9-7DE5-4627-9585-52EADAF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5A65-E004-4475-BC3D-0890147B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D65B-EE0A-46FD-9473-3CC8683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54B-3370-4F89-87E7-1CFC679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06C8-ED7B-460F-B1A2-7F69D0CB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E592-7001-425F-97E4-8F0FE64A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68B7-9088-44EB-B45F-CC2E8DD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9169-B316-4E9B-89DD-C8760C2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DF70-5889-4D66-8AD8-531AAE7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7711-9FD4-4173-99B3-D5CB68D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173C-7ECC-4952-9179-566DD242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2DAE-B34D-4627-ADBA-B4479100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B347-2D43-4F25-8D1E-2CD8FB6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519D-CB64-4B30-97B2-BDE5DB0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A5EF-A343-4793-B39E-4FF3F50E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7EDDB-45A2-45A6-92B9-EB9BA25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5CCF-1073-49F4-A85F-DCFB74A5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64FB-9E1F-48A0-9D0F-B4146A340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D92-499E-465D-B5E3-95606020AF0F}" type="datetimeFigureOut">
              <a:rPr lang="en-CA" smtClean="0"/>
              <a:t>18/01/22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794-EE8D-4B14-B13A-5BB22A96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6FD9-B17A-4914-9174-D2688743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CF4D-DCBC-41BF-A7C9-E22B342D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23" y="1500554"/>
            <a:ext cx="9402777" cy="3071446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r>
              <a:rPr lang="en-US" dirty="0"/>
              <a:t> </a:t>
            </a:r>
            <a:r>
              <a:rPr lang="en-US" b="1" dirty="0"/>
              <a:t>NCWG Baseline Symbology Project Team (BSPT)</a:t>
            </a:r>
            <a:br>
              <a:rPr lang="en-US" b="1" dirty="0"/>
            </a:br>
            <a:r>
              <a:rPr lang="en-US" sz="4400" dirty="0"/>
              <a:t>Virtual Conference (VTC) Meeting - 3 </a:t>
            </a:r>
            <a:br>
              <a:rPr lang="en-US" sz="4400" dirty="0"/>
            </a:br>
            <a:r>
              <a:rPr lang="en-US" sz="3100" dirty="0"/>
              <a:t>19 January</a:t>
            </a:r>
            <a:r>
              <a:rPr lang="en-CA" sz="3100" dirty="0"/>
              <a:t> 2022 - 12.00 to 14.00 UTC.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16E2-06C8-4912-A1B9-E0BC4C46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4348"/>
            <a:ext cx="9144000" cy="1655762"/>
          </a:xfrm>
        </p:spPr>
        <p:txBody>
          <a:bodyPr/>
          <a:lstStyle/>
          <a:p>
            <a:r>
              <a:rPr lang="en-CA" sz="3600" dirty="0"/>
              <a:t>Project Plan Creation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EF69C-DD28-4D9D-81D4-07FBEDA7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23" y="332490"/>
            <a:ext cx="2476982" cy="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0A0FD-30CE-478F-88F5-4F256244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F843C-EAB1-4454-89C2-022F2B55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7D01C6-0B17-44C5-96E2-08A66D984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220595"/>
              </p:ext>
            </p:extLst>
          </p:nvPr>
        </p:nvGraphicFramePr>
        <p:xfrm>
          <a:off x="3089955" y="810142"/>
          <a:ext cx="7556273" cy="577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2E39A75-44DA-4B0A-B1BD-FB9C6EAE1933}"/>
              </a:ext>
            </a:extLst>
          </p:cNvPr>
          <p:cNvSpPr/>
          <p:nvPr/>
        </p:nvSpPr>
        <p:spPr>
          <a:xfrm>
            <a:off x="5354920" y="282061"/>
            <a:ext cx="30263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Potential Steps and timeframe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85E61-453E-41BE-BE1E-9B5188D04F83}"/>
              </a:ext>
            </a:extLst>
          </p:cNvPr>
          <p:cNvSpPr txBox="1"/>
          <p:nvPr/>
        </p:nvSpPr>
        <p:spPr>
          <a:xfrm>
            <a:off x="238272" y="5591053"/>
            <a:ext cx="19929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</a:t>
            </a:r>
            <a:r>
              <a:rPr lang="en-CA" sz="1400" dirty="0"/>
              <a:t>Find a suitable base symbology dataset that could be converted. </a:t>
            </a:r>
          </a:p>
        </p:txBody>
      </p:sp>
    </p:spTree>
    <p:extLst>
      <p:ext uri="{BB962C8B-B14F-4D97-AF65-F5344CB8AC3E}">
        <p14:creationId xmlns:p14="http://schemas.microsoft.com/office/powerpoint/2010/main" val="304066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0890-C9C9-4A21-A02F-28101B0F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559" y="1268257"/>
            <a:ext cx="6172200" cy="4873625"/>
          </a:xfrm>
        </p:spPr>
        <p:txBody>
          <a:bodyPr/>
          <a:lstStyle/>
          <a:p>
            <a:r>
              <a:rPr lang="en-CA" dirty="0"/>
              <a:t>Term of Reference (TOR)</a:t>
            </a:r>
          </a:p>
          <a:p>
            <a:pPr lvl="1"/>
            <a:r>
              <a:rPr lang="en-CA" dirty="0"/>
              <a:t>Acceptance by NCWG</a:t>
            </a:r>
          </a:p>
          <a:p>
            <a:pPr lvl="1"/>
            <a:r>
              <a:rPr lang="en-CA" dirty="0"/>
              <a:t>One comment from France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DEBC2-7E5A-45B1-B5DD-3A835FFE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47C05-8293-46C5-BEDC-B059DDBB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30CAC0-B49F-4325-8E6E-10275A88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010" y="1104840"/>
            <a:ext cx="8146966" cy="52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F0861-1E5E-4158-B6A7-FB78047AB15D}"/>
              </a:ext>
            </a:extLst>
          </p:cNvPr>
          <p:cNvSpPr/>
          <p:nvPr/>
        </p:nvSpPr>
        <p:spPr>
          <a:xfrm>
            <a:off x="2704123" y="969866"/>
            <a:ext cx="8081108" cy="538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decided: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level Workplan for HSSC.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Plan: (timeframe)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work structure for the PT to follow and work from.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-Project team document:  break down structure.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See Colby document that he presented.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Convert a symbol library, Canada UKHO, Sweden, etc. To have as a working base of information. 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Agree on S-4 Symbol and simplify the list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- Implement in work tools/software for testing and visual reviews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⁃ Finalize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⁃ Submit to Secretariat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dates: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Symbols: Summer/Fall 2022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Rules by Next Winter 2023.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Timeframe? Early Summer 2022 and present before (VTC) or at NCWG 8?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133BF-5F0C-481A-985E-FFF0A5D587C4}"/>
              </a:ext>
            </a:extLst>
          </p:cNvPr>
          <p:cNvSpPr txBox="1"/>
          <p:nvPr/>
        </p:nvSpPr>
        <p:spPr>
          <a:xfrm>
            <a:off x="2702560" y="2069786"/>
            <a:ext cx="5049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Review Document provided by Colby </a:t>
            </a:r>
          </a:p>
          <a:p>
            <a:r>
              <a:rPr lang="en-CA" dirty="0"/>
              <a:t>Return comments by the 26</a:t>
            </a:r>
            <a:r>
              <a:rPr lang="en-CA" baseline="30000" dirty="0"/>
              <a:t>th</a:t>
            </a:r>
            <a:r>
              <a:rPr lang="en-CA" dirty="0"/>
              <a:t> January 2022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Next meeting: VTC 4 - February 16</a:t>
            </a:r>
            <a:r>
              <a:rPr lang="en-CA" baseline="30000" dirty="0"/>
              <a:t>th</a:t>
            </a:r>
            <a:r>
              <a:rPr lang="en-CA" dirty="0"/>
              <a:t> 2022</a:t>
            </a:r>
          </a:p>
          <a:p>
            <a:endParaRPr lang="en-CA" dirty="0"/>
          </a:p>
          <a:p>
            <a:r>
              <a:rPr lang="en-CA" dirty="0"/>
              <a:t>Invites to be sent for all future meetings until October 2022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353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NCWG Baseline Symbology Project Team (BSPT) Virtual Conference (VTC) Meeting - 3  19 January 2022 - 12.00 to 14.00 UTC.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NCWG Baseline Symbology Project Team Video Conference (VTC) Meeting - 3  19 January 2022 - 12.00 to 14.00 UTC.</dc:title>
  <dc:creator>Brousseau, Daniel</dc:creator>
  <cp:lastModifiedBy>Brousseau, Daniel</cp:lastModifiedBy>
  <cp:revision>25</cp:revision>
  <dcterms:created xsi:type="dcterms:W3CDTF">2022-01-18T20:37:59Z</dcterms:created>
  <dcterms:modified xsi:type="dcterms:W3CDTF">2022-01-21T18:22:57Z</dcterms:modified>
</cp:coreProperties>
</file>