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315" r:id="rId3"/>
    <p:sldId id="350" r:id="rId4"/>
    <p:sldId id="351" r:id="rId5"/>
    <p:sldId id="352" r:id="rId6"/>
    <p:sldId id="332" r:id="rId7"/>
    <p:sldId id="353" r:id="rId8"/>
    <p:sldId id="354" r:id="rId9"/>
    <p:sldId id="355" r:id="rId10"/>
    <p:sldId id="329" r:id="rId11"/>
    <p:sldId id="327" r:id="rId12"/>
  </p:sldIdLst>
  <p:sldSz cx="12192000" cy="6858000"/>
  <p:notesSz cx="6805613" cy="99441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19" y="0"/>
            <a:ext cx="3437937" cy="114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2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22/10/2023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401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  <p:grpSp>
        <p:nvGrpSpPr>
          <p:cNvPr id="7" name="Group 6"/>
          <p:cNvGrpSpPr/>
          <p:nvPr/>
        </p:nvGrpSpPr>
        <p:grpSpPr>
          <a:xfrm>
            <a:off x="-2" y="0"/>
            <a:ext cx="1884105" cy="1887824"/>
            <a:chOff x="-2" y="0"/>
            <a:chExt cx="1884105" cy="1887824"/>
          </a:xfrm>
        </p:grpSpPr>
        <p:grpSp>
          <p:nvGrpSpPr>
            <p:cNvPr id="8" name="Group 7"/>
            <p:cNvGrpSpPr/>
            <p:nvPr/>
          </p:nvGrpSpPr>
          <p:grpSpPr>
            <a:xfrm>
              <a:off x="-2" y="818"/>
              <a:ext cx="1884105" cy="1887006"/>
              <a:chOff x="-2" y="818"/>
              <a:chExt cx="1884105" cy="1887006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566" y="818"/>
                <a:ext cx="944537" cy="94164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" y="942458"/>
                <a:ext cx="939567" cy="945366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939567" cy="942458"/>
            </a:xfrm>
            <a:prstGeom prst="rect">
              <a:avLst/>
            </a:prstGeom>
          </p:spPr>
        </p:pic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79132" y="0"/>
            <a:ext cx="10312867" cy="883167"/>
          </a:xfrm>
        </p:spPr>
        <p:txBody>
          <a:bodyPr>
            <a:normAutofit/>
          </a:bodyPr>
          <a:lstStyle>
            <a:lvl1pPr>
              <a:defRPr sz="2400" cap="all" baseline="0">
                <a:latin typeface="Arial Black" panose="020B0A04020102020204" pitchFamily="34" charset="0"/>
                <a:cs typeface="Adobe Naskh Medium" panose="01010101010101010101" pitchFamily="50" charset="-78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442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22/10/2023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85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22/10/2023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08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22/10/2023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205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22/10/2023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584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22/10/2023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921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22/10/2023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74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22/10/2023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686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EDD24-6168-4C6E-B4D2-E6B466BDF756}" type="datetimeFigureOut">
              <a:rPr lang="fr-FR" smtClean="0"/>
              <a:t>22/10/2023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878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iho-ohi/S-100-Validation-Check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ho-ohi/S-100-Validation-Checks/tree/main/Document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ho-ohi/S-100-Validation-Checks/blob/main/Documents/Proposed%20S-100%20Generic%20tests%20from%20S-101%20PT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3383" y="2498209"/>
            <a:ext cx="977608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S-100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Validation Tests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S-101 PT 11 update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 item 13.2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GB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r>
              <a:rPr lang="en-GB" sz="24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September 2023</a:t>
            </a:r>
            <a:endParaRPr lang="en-GB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2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021230-273E-4B8E-BE6A-F3C003B90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37" y="1359726"/>
            <a:ext cx="10592789" cy="5237017"/>
          </a:xfrm>
        </p:spPr>
        <p:txBody>
          <a:bodyPr>
            <a:normAutofit/>
          </a:bodyPr>
          <a:lstStyle/>
          <a:p>
            <a:r>
              <a:rPr lang="en-US" dirty="0"/>
              <a:t>Continue producing a set of tests from Parts of S-100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dirty="0"/>
              <a:t>Review and integration of S-101 PT Proposed S-100 level tests</a:t>
            </a:r>
          </a:p>
          <a:p>
            <a:endParaRPr lang="en-US" dirty="0"/>
          </a:p>
          <a:p>
            <a:r>
              <a:rPr lang="en-US" dirty="0"/>
              <a:t>Categorisation of tests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Document write up with an initial explanation of ‘what is S-100 level validation</a:t>
            </a:r>
            <a:r>
              <a:rPr lang="da-DK" dirty="0"/>
              <a:t>’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7F42F5-EAE3-4B78-9AD7-06EFC961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235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45DE57-B719-4819-B1AE-BFFE8227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sz="3200" dirty="0"/>
              <a:t>Any Questions?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1332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CD-4B94-44E0-9DF0-58984603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985" y="1246406"/>
            <a:ext cx="10546832" cy="504989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</a:rPr>
              <a:t>Summary of progress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</a:rPr>
              <a:t>Areas of focus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</a:rPr>
              <a:t>Parts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</a:rPr>
              <a:t>S-101PT proposed tests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</a:rPr>
              <a:t>Delivery to S-100 WG 8 (November 2023)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</a:rPr>
              <a:t>Inter-product Validation discussion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E54E-F8A4-410F-966E-CB7363C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GB" b="1" dirty="0">
              <a:solidFill>
                <a:srgbClr val="2E74B5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61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CD-4B94-44E0-9DF0-58984603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733" y="950315"/>
            <a:ext cx="10724818" cy="543968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Focusing on producing content from S-100 parts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Initial tests </a:t>
            </a:r>
            <a:r>
              <a:rPr lang="en-GB" sz="2000" dirty="0">
                <a:ea typeface="Calibri" panose="020F0502020204030204" pitchFamily="34" charset="0"/>
              </a:rPr>
              <a:t>Part 5,</a:t>
            </a:r>
            <a:r>
              <a:rPr lang="en-GB" sz="2000" dirty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Part 6, </a:t>
            </a:r>
            <a:r>
              <a:rPr lang="en-GB" sz="2000" dirty="0">
                <a:ea typeface="Calibri" panose="020F0502020204030204" pitchFamily="34" charset="0"/>
              </a:rPr>
              <a:t>Part 7(not finished), Part 8, </a:t>
            </a: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Part 17 (some from Part1, Part 2, Part 4b)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  <a:hlinkClick r:id="rId2"/>
              </a:rPr>
              <a:t>https://github.com/iho-ohi/S-100-Validation-Checks</a:t>
            </a:r>
            <a:endParaRPr lang="en-GB" sz="20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20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000" dirty="0">
              <a:solidFill>
                <a:srgbClr val="000000"/>
              </a:solidFill>
              <a:ea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E54E-F8A4-410F-966E-CB7363C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Summary of progress</a:t>
            </a:r>
            <a:endParaRPr lang="en-GB" b="1" dirty="0">
              <a:solidFill>
                <a:srgbClr val="2E74B5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92" y="2796608"/>
            <a:ext cx="6252756" cy="3985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28411" y="3163934"/>
            <a:ext cx="44326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154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reviewing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Issues using Dev ID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continue to add to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available in spreadsheet format</a:t>
            </a:r>
          </a:p>
          <a:p>
            <a:r>
              <a:rPr lang="da-DK" sz="1400" dirty="0">
                <a:hlinkClick r:id="rId4"/>
              </a:rPr>
              <a:t>https://github.com/iho-ohi/S-100-Validation-Checks/tree/main/Documents</a:t>
            </a:r>
            <a:endParaRPr lang="da-D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6997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S-100 Parts to focus on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572" y="883167"/>
            <a:ext cx="9110223" cy="563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5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50720"/>
            <a:ext cx="10515600" cy="45484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Need to be reviewed and checked for duplicates against tests on GitHub</a:t>
            </a:r>
          </a:p>
          <a:p>
            <a:endParaRPr lang="en-US" dirty="0"/>
          </a:p>
          <a:p>
            <a:r>
              <a:rPr lang="en-US" dirty="0"/>
              <a:t>Need linking to clause in S-100</a:t>
            </a:r>
          </a:p>
          <a:p>
            <a:endParaRPr lang="en-US" dirty="0"/>
          </a:p>
          <a:p>
            <a:r>
              <a:rPr lang="en-US" dirty="0"/>
              <a:t>Otherwise, will be included into S-100 validation checks</a:t>
            </a:r>
          </a:p>
          <a:p>
            <a:endParaRPr lang="en-US" dirty="0"/>
          </a:p>
          <a:p>
            <a:r>
              <a:rPr lang="en-US" dirty="0"/>
              <a:t>Need to potentially ‘elevate’ some of the tests to a more generic level</a:t>
            </a:r>
          </a:p>
          <a:p>
            <a:endParaRPr lang="en-US" dirty="0"/>
          </a:p>
          <a:p>
            <a:pPr marL="0" indent="0">
              <a:buNone/>
            </a:pPr>
            <a:r>
              <a:rPr lang="da-DK" sz="1600" dirty="0">
                <a:hlinkClick r:id="rId2"/>
              </a:rPr>
              <a:t>https://github.com/iho-ohi/S-100-Validation-Checks/blob/main/Documents/Proposed%20S-100%20Generic%20tests%20from%20S-101%20PT.xlsx</a:t>
            </a:r>
            <a:endParaRPr lang="da-DK" sz="1600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S-101pt generic S-100 tests – (Part 1)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8924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CB7E3A-15FB-4718-8639-70A4DDAF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list of high level checks</a:t>
            </a:r>
          </a:p>
          <a:p>
            <a:pPr lvl="1"/>
            <a:r>
              <a:rPr lang="en-US" dirty="0"/>
              <a:t>Can be expanded upon afterwards</a:t>
            </a:r>
          </a:p>
          <a:p>
            <a:pPr lvl="1"/>
            <a:endParaRPr lang="en-US" dirty="0"/>
          </a:p>
          <a:p>
            <a:r>
              <a:rPr lang="en-US" dirty="0"/>
              <a:t>Document write up with an initial explanation of ‘what is S-100 level validation</a:t>
            </a:r>
            <a:r>
              <a:rPr lang="da-DK" dirty="0"/>
              <a:t>’</a:t>
            </a:r>
          </a:p>
          <a:p>
            <a:pPr lvl="1"/>
            <a:r>
              <a:rPr lang="en-US" dirty="0"/>
              <a:t>May not be complete for S-100 WG 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7F22E9-3B0B-4AE8-A6AC-0DA6C60A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 – OCT 2023 for s-100WG8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401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7F22E9-3B0B-4AE8-A6AC-0DA6C60A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2869228" y="4595688"/>
            <a:ext cx="2146004" cy="100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S-100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1716" y="2472781"/>
            <a:ext cx="2189590" cy="100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S-58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283" y="4595688"/>
            <a:ext cx="2137347" cy="1001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S-101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6909321">
            <a:off x="1609453" y="3761869"/>
            <a:ext cx="932151" cy="6563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8" name="Right Arrow 7"/>
          <p:cNvSpPr/>
          <p:nvPr/>
        </p:nvSpPr>
        <p:spPr>
          <a:xfrm rot="3611175">
            <a:off x="2986261" y="3763969"/>
            <a:ext cx="966291" cy="65213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3" name="Rectangle 12"/>
          <p:cNvSpPr/>
          <p:nvPr/>
        </p:nvSpPr>
        <p:spPr>
          <a:xfrm>
            <a:off x="7941724" y="1674339"/>
            <a:ext cx="2189590" cy="100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S-100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70864" y="3563360"/>
            <a:ext cx="2189590" cy="100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Generic tests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51017" y="3543414"/>
            <a:ext cx="2189590" cy="100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Inter-Product Compatibility tests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70864" y="5402112"/>
            <a:ext cx="2189590" cy="1001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Categorisation of tests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756366" y="883167"/>
            <a:ext cx="17417" cy="532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 rot="6909321">
            <a:off x="7783655" y="2892002"/>
            <a:ext cx="800238" cy="50704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0" name="Right Arrow 19"/>
          <p:cNvSpPr/>
          <p:nvPr/>
        </p:nvSpPr>
        <p:spPr>
          <a:xfrm rot="3665802">
            <a:off x="9570918" y="2884435"/>
            <a:ext cx="834326" cy="49325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1" name="Right Arrow 20"/>
          <p:cNvSpPr/>
          <p:nvPr/>
        </p:nvSpPr>
        <p:spPr>
          <a:xfrm rot="5400000">
            <a:off x="7117623" y="4729837"/>
            <a:ext cx="696071" cy="50704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7578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0822" y="1532709"/>
            <a:ext cx="10064931" cy="474617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Jonathan Pritchard to produce initial inter-product tests and place on S-100 Validation GitHub page.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Based on initial IIC tests but will take into account TWCWG comments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Takes in comments from S-98/S-164 subgroup breakout discussions on Water Level Adjustment implementation 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Will be placed on the S-100 Validation page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Will discuss topic at S-100WG 8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Where are the tests placed?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Who is responsible for performing them?</a:t>
            </a:r>
            <a:endParaRPr lang="da-DK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Inter-product validation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604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78" y="984070"/>
            <a:ext cx="11457804" cy="529481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Inter-product validation</a:t>
            </a:r>
            <a:endParaRPr lang="da-DK" dirty="0"/>
          </a:p>
        </p:txBody>
      </p:sp>
      <p:sp>
        <p:nvSpPr>
          <p:cNvPr id="5" name="TextBox 4"/>
          <p:cNvSpPr txBox="1"/>
          <p:nvPr/>
        </p:nvSpPr>
        <p:spPr>
          <a:xfrm>
            <a:off x="6444343" y="5517552"/>
            <a:ext cx="535577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Remember – S-100 Validation tests are ECDIS specific at this stage</a:t>
            </a:r>
            <a:endParaRPr lang="da-DK" sz="2400" b="1" dirty="0"/>
          </a:p>
        </p:txBody>
      </p:sp>
    </p:spTree>
    <p:extLst>
      <p:ext uri="{BB962C8B-B14F-4D97-AF65-F5344CB8AC3E}">
        <p14:creationId xmlns:p14="http://schemas.microsoft.com/office/powerpoint/2010/main" val="185005932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IHO_New_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_IHO_New_Logo" id="{92376390-61D0-4A4A-9DAB-DA9E6EE3EAC4}" vid="{E943696B-60C2-4457-926B-515312E413C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396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Adobe Naskh Medium</vt:lpstr>
      <vt:lpstr>Arial</vt:lpstr>
      <vt:lpstr>Arial Black</vt:lpstr>
      <vt:lpstr>Calibri</vt:lpstr>
      <vt:lpstr>Calibri Light</vt:lpstr>
      <vt:lpstr>Times New Roman</vt:lpstr>
      <vt:lpstr>Master_IHO_New_Logo</vt:lpstr>
      <vt:lpstr>PowerPoint Presentation</vt:lpstr>
      <vt:lpstr>AGENDA</vt:lpstr>
      <vt:lpstr>Summary of progress</vt:lpstr>
      <vt:lpstr>S-100 Parts to focus on</vt:lpstr>
      <vt:lpstr>S-101pt generic S-100 tests – (Part 1)</vt:lpstr>
      <vt:lpstr>Deliverable – OCT 2023 for s-100WG8</vt:lpstr>
      <vt:lpstr>Validation</vt:lpstr>
      <vt:lpstr>Inter-product validation</vt:lpstr>
      <vt:lpstr>Inter-product validation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Helen Hahessy</dc:creator>
  <cp:lastModifiedBy>Elizabeth Helen Hahessy</cp:lastModifiedBy>
  <cp:revision>138</cp:revision>
  <cp:lastPrinted>2023-04-25T14:17:38Z</cp:lastPrinted>
  <dcterms:created xsi:type="dcterms:W3CDTF">2023-04-24T11:04:19Z</dcterms:created>
  <dcterms:modified xsi:type="dcterms:W3CDTF">2023-10-22T10:17:20Z</dcterms:modified>
</cp:coreProperties>
</file>