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76" r:id="rId2"/>
    <p:sldId id="327" r:id="rId3"/>
    <p:sldId id="384" r:id="rId4"/>
    <p:sldId id="379" r:id="rId5"/>
    <p:sldId id="380" r:id="rId6"/>
    <p:sldId id="381" r:id="rId7"/>
    <p:sldId id="382" r:id="rId8"/>
    <p:sldId id="383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3FA68-11A8-402B-8554-D89AF3C0A0E3}" type="datetimeFigureOut">
              <a:rPr lang="da-DK" smtClean="0"/>
              <a:t>15-03-2024</a:t>
            </a:fld>
            <a:endParaRPr lang="da-D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1B6E8-EFEF-4939-A0CD-B90794437EE3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21246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319" y="0"/>
            <a:ext cx="3437937" cy="114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2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15/03/2024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7720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  <p:grpSp>
        <p:nvGrpSpPr>
          <p:cNvPr id="7" name="Group 6"/>
          <p:cNvGrpSpPr/>
          <p:nvPr/>
        </p:nvGrpSpPr>
        <p:grpSpPr>
          <a:xfrm>
            <a:off x="-2" y="0"/>
            <a:ext cx="1884105" cy="1887824"/>
            <a:chOff x="-2" y="0"/>
            <a:chExt cx="1884105" cy="1887824"/>
          </a:xfrm>
        </p:grpSpPr>
        <p:grpSp>
          <p:nvGrpSpPr>
            <p:cNvPr id="8" name="Group 7"/>
            <p:cNvGrpSpPr/>
            <p:nvPr/>
          </p:nvGrpSpPr>
          <p:grpSpPr>
            <a:xfrm>
              <a:off x="-2" y="818"/>
              <a:ext cx="1884105" cy="1887006"/>
              <a:chOff x="-2" y="818"/>
              <a:chExt cx="1884105" cy="1887006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9566" y="818"/>
                <a:ext cx="944537" cy="94164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" y="942458"/>
                <a:ext cx="939567" cy="945366"/>
              </a:xfrm>
              <a:prstGeom prst="rect">
                <a:avLst/>
              </a:prstGeom>
            </p:spPr>
          </p:pic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0"/>
              <a:ext cx="939567" cy="942458"/>
            </a:xfrm>
            <a:prstGeom prst="rect">
              <a:avLst/>
            </a:prstGeom>
          </p:spPr>
        </p:pic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879132" y="0"/>
            <a:ext cx="10312867" cy="883167"/>
          </a:xfrm>
        </p:spPr>
        <p:txBody>
          <a:bodyPr>
            <a:normAutofit/>
          </a:bodyPr>
          <a:lstStyle>
            <a:lvl1pPr>
              <a:defRPr sz="2400" cap="all" baseline="0">
                <a:latin typeface="Arial Black" panose="020B0A04020102020204" pitchFamily="34" charset="0"/>
                <a:cs typeface="Adobe Naskh Medium" panose="01010101010101010101" pitchFamily="50" charset="-78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8169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15/03/2024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545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15/03/2024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765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15/03/2024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460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15/03/2024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068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15/03/2024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023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15/03/2024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227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15/03/2024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944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EDD24-6168-4C6E-B4D2-E6B466BDF756}" type="datetimeFigureOut">
              <a:rPr lang="fr-FR" smtClean="0"/>
              <a:t>15/03/2024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998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iho.int/share/files/71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3383" y="2498209"/>
            <a:ext cx="9776088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10th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Meeting of the S-100 Test Strategy Meeting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S-100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Validation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Liz HAHESSY 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Agenda Item TSM10-6.1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829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59E028-C2F4-430D-84B7-50177401D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152" y="163901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Current Situation</a:t>
            </a:r>
          </a:p>
          <a:p>
            <a:r>
              <a:rPr lang="en-US" dirty="0"/>
              <a:t>Versioning</a:t>
            </a:r>
          </a:p>
          <a:p>
            <a:r>
              <a:rPr lang="en-US" dirty="0"/>
              <a:t>Structure</a:t>
            </a:r>
          </a:p>
          <a:p>
            <a:r>
              <a:rPr lang="en-US" dirty="0"/>
              <a:t>Template</a:t>
            </a:r>
          </a:p>
          <a:p>
            <a:r>
              <a:rPr lang="en-US" dirty="0"/>
              <a:t>How Capture Checks</a:t>
            </a:r>
          </a:p>
          <a:p>
            <a:r>
              <a:rPr lang="en-US" dirty="0"/>
              <a:t>Change process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4FDAC7-7AAC-44DD-A35C-AF2E508E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0143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BB6AD7-11A2-4A33-8F36-9FE5E0D4D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4"/>
            <a:ext cx="10600426" cy="54087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At S-100 WG8 it was approved to use the S-158 standard for validation – will be requested at HSSC</a:t>
            </a:r>
          </a:p>
          <a:p>
            <a:pPr marL="0" indent="0">
              <a:buNone/>
            </a:pPr>
            <a:endParaRPr lang="en-US" sz="1500" dirty="0"/>
          </a:p>
          <a:p>
            <a:r>
              <a:rPr lang="en-US" dirty="0"/>
              <a:t>Template and Standard Naming Convention agreed</a:t>
            </a:r>
          </a:p>
          <a:p>
            <a:pPr lvl="1"/>
            <a:r>
              <a:rPr lang="en-US" dirty="0"/>
              <a:t>Not been released yet</a:t>
            </a:r>
          </a:p>
          <a:p>
            <a:pPr lvl="1"/>
            <a:r>
              <a:rPr lang="en-US" dirty="0"/>
              <a:t>Update to S-97</a:t>
            </a:r>
          </a:p>
          <a:p>
            <a:pPr lvl="1"/>
            <a:r>
              <a:rPr lang="en-US" dirty="0">
                <a:hlinkClick r:id="rId2"/>
              </a:rPr>
              <a:t>https://portal.iho.int/share/files/713</a:t>
            </a:r>
            <a:endParaRPr lang="en-US" dirty="0"/>
          </a:p>
          <a:p>
            <a:pPr lvl="1"/>
            <a:endParaRPr lang="en-US" sz="1500" dirty="0"/>
          </a:p>
          <a:p>
            <a:r>
              <a:rPr lang="en-US" dirty="0"/>
              <a:t>Cross product validation checks – need to agree scope with DQWG</a:t>
            </a:r>
          </a:p>
          <a:p>
            <a:endParaRPr lang="en-US" sz="1400" dirty="0"/>
          </a:p>
          <a:p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</a:rPr>
              <a:t>Initial tests Part1, Part 2, Part 4b, </a:t>
            </a:r>
            <a:r>
              <a:rPr lang="en-GB" dirty="0">
                <a:ea typeface="Calibri" panose="020F0502020204030204" pitchFamily="34" charset="0"/>
              </a:rPr>
              <a:t>Part 5, Part 6, Part 7(not finished), Part 8,  Part 10c</a:t>
            </a: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</a:rPr>
              <a:t>, Part 17</a:t>
            </a:r>
          </a:p>
          <a:p>
            <a:pPr lvl="1"/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</a:rPr>
              <a:t>S-101 ‘Part 1’ Checks to be uploaded – missing references to standards</a:t>
            </a:r>
          </a:p>
          <a:p>
            <a:pPr lvl="1"/>
            <a:r>
              <a:rPr lang="en-US" dirty="0"/>
              <a:t>Parts 15 (Data Protection Scheme) &amp; 16 (Interoperability Catalogue Model) allocated </a:t>
            </a:r>
          </a:p>
          <a:p>
            <a:pPr marL="457200" lvl="1" indent="0">
              <a:buNone/>
            </a:pPr>
            <a:endParaRPr lang="en-US" sz="1400" dirty="0"/>
          </a:p>
          <a:p>
            <a:r>
              <a:rPr lang="en-US" dirty="0"/>
              <a:t>Prioritised list remaining</a:t>
            </a:r>
          </a:p>
          <a:p>
            <a:pPr lvl="1"/>
            <a:r>
              <a:rPr lang="en-US" dirty="0"/>
              <a:t>18 (Language Packs)</a:t>
            </a:r>
          </a:p>
          <a:p>
            <a:pPr lvl="1"/>
            <a:r>
              <a:rPr lang="en-US" dirty="0"/>
              <a:t>10b (GML Encoding)</a:t>
            </a:r>
          </a:p>
          <a:p>
            <a:pPr lvl="1"/>
            <a:r>
              <a:rPr lang="en-US" dirty="0"/>
              <a:t>9 (Portrayal)</a:t>
            </a:r>
            <a:endParaRPr lang="da-DK" dirty="0"/>
          </a:p>
          <a:p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BFDFFC-0B6E-4C95-BA10-DF4115D6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Situation	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4141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4509EF-CAE3-4C78-AC1D-53FCE9813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223" y="1808373"/>
            <a:ext cx="10515600" cy="4351338"/>
          </a:xfrm>
        </p:spPr>
        <p:txBody>
          <a:bodyPr/>
          <a:lstStyle/>
          <a:p>
            <a:r>
              <a:rPr lang="en-US" dirty="0"/>
              <a:t>What versioning issues need to recorded by validation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PS Version when test became active</a:t>
            </a:r>
          </a:p>
          <a:p>
            <a:pPr lvl="1"/>
            <a:r>
              <a:rPr lang="en-US" dirty="0"/>
              <a:t>PS Version that test was no longer valid for</a:t>
            </a:r>
          </a:p>
          <a:p>
            <a:pPr marL="457200" lvl="1" indent="0">
              <a:buNone/>
            </a:pPr>
            <a:r>
              <a:rPr lang="en-US" dirty="0"/>
              <a:t>Or:</a:t>
            </a:r>
          </a:p>
          <a:p>
            <a:pPr lvl="1"/>
            <a:r>
              <a:rPr lang="en-US" dirty="0"/>
              <a:t>Which versions of PS the test is valid against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 we record PS, DCEG, FC, PC versions?</a:t>
            </a:r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F5713D-5713-4934-90EF-E694814B8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	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89418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758F01-8051-4EA6-A0E4-EF3059E08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468"/>
            <a:ext cx="10515600" cy="48484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Similar to S-58 structure? Or different structure? (Agreed to follow part names for now) </a:t>
            </a:r>
          </a:p>
          <a:p>
            <a:pPr lvl="1"/>
            <a:r>
              <a:rPr lang="en-US" dirty="0"/>
              <a:t>Checks Relating to S-57 Data Structure</a:t>
            </a:r>
          </a:p>
          <a:p>
            <a:pPr lvl="1"/>
            <a:r>
              <a:rPr lang="en-US" dirty="0"/>
              <a:t>Checks Relating to the ENC Product Specification</a:t>
            </a:r>
          </a:p>
          <a:p>
            <a:pPr lvl="1"/>
            <a:r>
              <a:rPr lang="da-DK" dirty="0"/>
              <a:t>Exchange Set Level Checks</a:t>
            </a:r>
          </a:p>
          <a:p>
            <a:pPr lvl="1"/>
            <a:r>
              <a:rPr lang="en-US" dirty="0"/>
              <a:t>Checks Relating to the Use of the Object Catalogue for ENC</a:t>
            </a:r>
          </a:p>
          <a:p>
            <a:pPr lvl="1"/>
            <a:r>
              <a:rPr lang="en-US" dirty="0"/>
              <a:t>Checks Relating to Allowable Attribute Values for Particular Feature Object Classes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Discussed to include other Product Specification validation tests in an annex</a:t>
            </a:r>
          </a:p>
          <a:p>
            <a:pPr lvl="1"/>
            <a:r>
              <a:rPr lang="en-US" dirty="0"/>
              <a:t>Need a maintenance regime.</a:t>
            </a:r>
          </a:p>
          <a:p>
            <a:pPr lvl="1"/>
            <a:r>
              <a:rPr lang="en-US" dirty="0"/>
              <a:t>How does this this work with versioning?</a:t>
            </a:r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50088A-13D0-4246-9E13-B9D22B129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32866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D30A94-D34A-4C70-9893-47D38EA8F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versioning issues need to recorded by validation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PS Version when test became active</a:t>
            </a:r>
          </a:p>
          <a:p>
            <a:pPr lvl="1"/>
            <a:r>
              <a:rPr lang="en-US" dirty="0"/>
              <a:t>PS Version that test was no longer valid for</a:t>
            </a:r>
          </a:p>
          <a:p>
            <a:pPr marL="457200" lvl="1" indent="0">
              <a:buNone/>
            </a:pPr>
            <a:r>
              <a:rPr lang="en-US" dirty="0"/>
              <a:t>Or:</a:t>
            </a:r>
          </a:p>
          <a:p>
            <a:pPr lvl="1"/>
            <a:r>
              <a:rPr lang="en-US" dirty="0"/>
              <a:t>Which versions of PS the test is valid against</a:t>
            </a:r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553B52-B0CD-4935-9DDA-AF305405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67388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48112D-28DA-4AA1-A31F-AA4E8DECF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Discussed using more advanced GitHub, similar to S-102 (Metanorma)</a:t>
            </a:r>
          </a:p>
          <a:p>
            <a:pPr lvl="1"/>
            <a:r>
              <a:rPr lang="en-US" dirty="0"/>
              <a:t>Will require training</a:t>
            </a:r>
          </a:p>
          <a:p>
            <a:pPr lvl="1"/>
            <a:r>
              <a:rPr lang="en-US" dirty="0"/>
              <a:t>Who maintains?</a:t>
            </a:r>
          </a:p>
          <a:p>
            <a:pPr lvl="1"/>
            <a:r>
              <a:rPr lang="en-US" dirty="0"/>
              <a:t>Easier to track changes and comments</a:t>
            </a:r>
          </a:p>
          <a:p>
            <a:pPr lvl="1"/>
            <a:r>
              <a:rPr lang="en-US" dirty="0"/>
              <a:t>Does it make it less accessible?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50F12C-39F7-44E0-BF46-B5AFE99B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capture checks?	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40918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29BE3A-23A4-4CEF-9211-8A30D85EE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Continually updated</a:t>
            </a:r>
          </a:p>
          <a:p>
            <a:endParaRPr lang="en-US" dirty="0"/>
          </a:p>
          <a:p>
            <a:r>
              <a:rPr lang="en-US" dirty="0"/>
              <a:t>Managed Impact Study timeline</a:t>
            </a:r>
          </a:p>
          <a:p>
            <a:pPr lvl="1"/>
            <a:r>
              <a:rPr lang="en-US" dirty="0"/>
              <a:t>Will need to determine how long need to give to apply validation checks before starting a new version</a:t>
            </a:r>
          </a:p>
          <a:p>
            <a:pPr lvl="1"/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9279A3-A274-47D1-9698-438948586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process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0880876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IHO_New_Lo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ter_IHO_New_Logo" id="{92376390-61D0-4A4A-9DAB-DA9E6EE3EAC4}" vid="{E943696B-60C2-4457-926B-515312E413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390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Adobe Naskh Medium</vt:lpstr>
      <vt:lpstr>Arial</vt:lpstr>
      <vt:lpstr>Arial Black</vt:lpstr>
      <vt:lpstr>Calibri</vt:lpstr>
      <vt:lpstr>Calibri Light</vt:lpstr>
      <vt:lpstr>Master_IHO_New_Logo</vt:lpstr>
      <vt:lpstr>PowerPoint Presentation</vt:lpstr>
      <vt:lpstr>Agenda </vt:lpstr>
      <vt:lpstr>CURRENT Situation </vt:lpstr>
      <vt:lpstr>VERsioning </vt:lpstr>
      <vt:lpstr>structure</vt:lpstr>
      <vt:lpstr>template</vt:lpstr>
      <vt:lpstr>How capture checks? </vt:lpstr>
      <vt:lpstr>Change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Helen Hahessy</dc:creator>
  <cp:lastModifiedBy>Elizabeth Helen Hahessy</cp:lastModifiedBy>
  <cp:revision>94</cp:revision>
  <dcterms:created xsi:type="dcterms:W3CDTF">2022-12-06T20:51:49Z</dcterms:created>
  <dcterms:modified xsi:type="dcterms:W3CDTF">2024-03-15T09:13:38Z</dcterms:modified>
</cp:coreProperties>
</file>