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318" r:id="rId3"/>
    <p:sldId id="315" r:id="rId4"/>
    <p:sldId id="361" r:id="rId5"/>
    <p:sldId id="365" r:id="rId6"/>
    <p:sldId id="366" r:id="rId7"/>
    <p:sldId id="355" r:id="rId8"/>
    <p:sldId id="358" r:id="rId9"/>
    <p:sldId id="327" r:id="rId10"/>
  </p:sldIdLst>
  <p:sldSz cx="12192000" cy="6858000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0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4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22/04/2024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22/04/2024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22/04/2024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0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22/04/2024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22/04/2024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2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22/04/2024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22/04/2024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7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o-ohi/S-100-Validation-Checks/blob/main/Documents/S100ValidationTests_4.xlsx" TargetMode="External"/><Relationship Id="rId2" Type="http://schemas.openxmlformats.org/officeDocument/2006/relationships/hyperlink" Target="https://github.com/iho-ohi/S-100-Validation-Checks/blob/main/Meetings/S100%20Validation_TSM10_March2024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/S-100-Validation-Checks/issu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Tests sub group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</a:t>
            </a:r>
            <a:r>
              <a:rPr lang="en-GB" sz="24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VTC Meeting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GB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April 2024</a:t>
            </a:r>
            <a:endParaRPr lang="en-GB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59" y="1692235"/>
            <a:ext cx="10678612" cy="44948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Meeting participants are kindly requested to note the following meeting protocols;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keep your camera and microphone turned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if you are not talking or presenting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want to make an intervention,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please turn your camera and microphone on and, raise your hand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to indicate that you wish to speak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Don’t forget to turn your microphone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“on”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before speaking, and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when finished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use the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“Chat”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function to communicate an text information to the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have any problems connecting using Firefox or other browser – please try using Chrome.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Meeting protocol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85" y="1374937"/>
            <a:ext cx="10724818" cy="450525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9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S-100 TSM 10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Summary of meeting relevant to S-100 Validation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Status on tasks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Issues raised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Status on tasks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Next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D2AAAB-91D5-4175-AADB-FE83EE38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871" y="1204897"/>
            <a:ext cx="10515600" cy="49172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Summary of sub-group report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https://github.com/iho-ohi/S-100-Validation-Checks/blob/main/Meetings/S100%20Validation_TSM10_March2024.pptx</a:t>
            </a:r>
            <a:endParaRPr lang="en-US" sz="1200" dirty="0"/>
          </a:p>
          <a:p>
            <a:pPr marL="0" indent="0">
              <a:buNone/>
            </a:pPr>
            <a:r>
              <a:rPr lang="en-US" sz="1100" dirty="0"/>
              <a:t>(S100 Val GitHub or IHO TSM10 page)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1800" dirty="0"/>
              <a:t>Current Situation</a:t>
            </a:r>
          </a:p>
          <a:p>
            <a:pPr lvl="1"/>
            <a:r>
              <a:rPr lang="en-US" sz="1400" dirty="0"/>
              <a:t>Use S-158 &amp; agreed structure – inform HSSC 16</a:t>
            </a:r>
          </a:p>
          <a:p>
            <a:pPr marL="457200" lvl="1" indent="0">
              <a:buNone/>
            </a:pPr>
            <a:endParaRPr lang="en-US" sz="1400" dirty="0"/>
          </a:p>
          <a:p>
            <a:pPr marL="914400" lvl="2" indent="0">
              <a:buNone/>
            </a:pPr>
            <a:endParaRPr lang="en-US" sz="1000" dirty="0"/>
          </a:p>
          <a:p>
            <a:pPr lvl="1"/>
            <a:r>
              <a:rPr lang="en-US" sz="1400" dirty="0"/>
              <a:t>Template and Standardised Naming Convention outstanding (deadline 2024)</a:t>
            </a:r>
          </a:p>
          <a:p>
            <a:pPr lvl="1"/>
            <a:r>
              <a:rPr lang="en-US" sz="1400" dirty="0"/>
              <a:t>Update to S-97 outstanding (deadline 2024)</a:t>
            </a:r>
          </a:p>
          <a:p>
            <a:pPr lvl="1"/>
            <a:r>
              <a:rPr lang="en-US" sz="1400" dirty="0"/>
              <a:t>No further progress in writing new checks since S-100 WG8, looking into funding options</a:t>
            </a:r>
          </a:p>
          <a:p>
            <a:pPr lvl="1"/>
            <a:r>
              <a:rPr lang="en-US" sz="1400" dirty="0"/>
              <a:t>Cross product validation checks, looking into funding options</a:t>
            </a:r>
          </a:p>
          <a:p>
            <a:pPr lvl="1"/>
            <a:r>
              <a:rPr lang="en-US" sz="1400" dirty="0"/>
              <a:t>Will be submitted to HSSC 17 2025</a:t>
            </a:r>
          </a:p>
          <a:p>
            <a:pPr lvl="1"/>
            <a:endParaRPr lang="en-US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500" dirty="0">
                <a:solidFill>
                  <a:srgbClr val="000000"/>
                </a:solidFill>
                <a:ea typeface="Calibri" panose="020F0502020204030204" pitchFamily="34" charset="0"/>
              </a:rPr>
              <a:t>Initial tests Part1, Part 2, Part 4b, </a:t>
            </a:r>
            <a:r>
              <a:rPr lang="en-GB" sz="1500" dirty="0">
                <a:ea typeface="Calibri" panose="020F0502020204030204" pitchFamily="34" charset="0"/>
              </a:rPr>
              <a:t>Part 5, Part 6, </a:t>
            </a:r>
            <a:r>
              <a:rPr lang="en-GB" sz="1500" dirty="0">
                <a:solidFill>
                  <a:srgbClr val="FF0000"/>
                </a:solidFill>
                <a:ea typeface="Calibri" panose="020F0502020204030204" pitchFamily="34" charset="0"/>
              </a:rPr>
              <a:t>Part 7(not finished), Part 10a (not finished), </a:t>
            </a:r>
            <a:r>
              <a:rPr lang="en-GB" sz="1500" dirty="0">
                <a:ea typeface="Calibri" panose="020F0502020204030204" pitchFamily="34" charset="0"/>
              </a:rPr>
              <a:t>Part 10c</a:t>
            </a:r>
            <a:r>
              <a:rPr lang="en-GB" sz="1500" dirty="0">
                <a:solidFill>
                  <a:srgbClr val="000000"/>
                </a:solidFill>
                <a:ea typeface="Calibri" panose="020F0502020204030204" pitchFamily="34" charset="0"/>
              </a:rPr>
              <a:t>, Part 17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Part 1 checks from S-101 PT (Validation) have been uploaded, primarily 10a – frontpage or spreadsheet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100" dirty="0">
                <a:solidFill>
                  <a:srgbClr val="000000"/>
                </a:solidFill>
                <a:ea typeface="Calibri" panose="020F0502020204030204" pitchFamily="34" charset="0"/>
                <a:hlinkClick r:id="rId3"/>
              </a:rPr>
              <a:t>https://github.com/iho-ohi/S-100-Validation-Checks/blob/main/Documents/S100ValidationTests_4.xlsx</a:t>
            </a:r>
            <a:endParaRPr lang="en-GB" sz="11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5C47A-3754-48A4-AF7C-7952E819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TSM 10 – 12-15</a:t>
            </a:r>
            <a:r>
              <a:rPr lang="en-US" baseline="30000" dirty="0"/>
              <a:t>TH</a:t>
            </a:r>
            <a:r>
              <a:rPr lang="en-US" dirty="0"/>
              <a:t> march, Monaco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BA45A-07B6-4A31-9C72-157D23DA7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172" y="1925040"/>
            <a:ext cx="4274413" cy="1503960"/>
          </a:xfrm>
          <a:prstGeom prst="rect">
            <a:avLst/>
          </a:prstGeom>
          <a:ln w="158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47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EBE0B8-20C1-4809-B10D-244B8E91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Versioning</a:t>
            </a:r>
          </a:p>
          <a:p>
            <a:pPr lvl="1"/>
            <a:r>
              <a:rPr lang="en-US" sz="1800" dirty="0"/>
              <a:t>There were lots of versioning discussions particularly with catalogues and datasets, agreement to support principle that the first two numbers will be synchronous.  S-100 Validation will follow agreed principles. </a:t>
            </a:r>
          </a:p>
          <a:p>
            <a:pPr lvl="1"/>
            <a:endParaRPr lang="en-US" dirty="0"/>
          </a:p>
          <a:p>
            <a:r>
              <a:rPr lang="en-US" dirty="0"/>
              <a:t>How Capture Checks</a:t>
            </a:r>
          </a:p>
          <a:p>
            <a:pPr lvl="1"/>
            <a:r>
              <a:rPr lang="en-US" sz="1800" dirty="0"/>
              <a:t>Discussed using more advanced GitHub – similar to S-102 (Metanorma)</a:t>
            </a:r>
          </a:p>
          <a:p>
            <a:pPr lvl="2"/>
            <a:r>
              <a:rPr lang="en-GB" sz="1500" b="1" dirty="0"/>
              <a:t>IHO Sec</a:t>
            </a:r>
            <a:r>
              <a:rPr lang="en-GB" sz="1500" dirty="0"/>
              <a:t> along with the S-100 ICE PT to evaluate the document of a guidance document and training focused on managing document, particularly for S-100, utilizing GitHub for document management.</a:t>
            </a:r>
          </a:p>
          <a:p>
            <a:pPr lvl="2"/>
            <a:r>
              <a:rPr lang="en-GB" sz="1500" b="1" dirty="0"/>
              <a:t>IHO Sec</a:t>
            </a:r>
            <a:r>
              <a:rPr lang="en-GB" sz="1500" dirty="0"/>
              <a:t> to invite </a:t>
            </a:r>
            <a:r>
              <a:rPr lang="en-GB" sz="1500" b="1" dirty="0"/>
              <a:t>S-100 VSG Chair</a:t>
            </a:r>
            <a:r>
              <a:rPr lang="en-GB" sz="1500" dirty="0"/>
              <a:t> to participate in the training session regarding Document management in the GitHub, organized for the IHO Marine Spatial Data Infrastructure Working Group (MSDIWG).</a:t>
            </a:r>
            <a:endParaRPr lang="en-US" sz="15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dirty="0"/>
              <a:t>Change process</a:t>
            </a:r>
          </a:p>
          <a:p>
            <a:pPr lvl="1"/>
            <a:r>
              <a:rPr lang="en-US" sz="1800" dirty="0"/>
              <a:t>Once live, will need to look into a Managed Impact Study timeline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8B32A-11F1-4967-BCA8-C29227B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TSM 10 – 12-15</a:t>
            </a:r>
            <a:r>
              <a:rPr lang="en-US" baseline="30000" dirty="0"/>
              <a:t>TH</a:t>
            </a:r>
            <a:r>
              <a:rPr lang="en-US" dirty="0"/>
              <a:t> march, Monaco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333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CF82B-DFB8-48C1-89D0-CCE97F98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hlinkClick r:id="rId2"/>
              </a:rPr>
              <a:t>https://github.com/iho-ohi/S-100-Validation-Checks/issues</a:t>
            </a:r>
            <a:endParaRPr lang="en-GB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E9BB3E-923F-4472-A854-D874085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88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21230-273E-4B8E-BE6A-F3C003B9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91" y="1226141"/>
            <a:ext cx="10592789" cy="5181333"/>
          </a:xfrm>
        </p:spPr>
        <p:txBody>
          <a:bodyPr>
            <a:normAutofit/>
          </a:bodyPr>
          <a:lstStyle/>
          <a:p>
            <a:r>
              <a:rPr lang="en-US" sz="1600" dirty="0"/>
              <a:t>Continue producing a set of tests from Parts of S-100</a:t>
            </a:r>
          </a:p>
          <a:p>
            <a:pPr lvl="1"/>
            <a:r>
              <a:rPr lang="en-US" sz="1600" dirty="0"/>
              <a:t>Tabulate and place on GitHub</a:t>
            </a:r>
          </a:p>
          <a:p>
            <a:pPr lvl="1"/>
            <a:r>
              <a:rPr lang="en-US" sz="1600" b="1" dirty="0"/>
              <a:t>Then group to comment and raise issues using Check ID in title</a:t>
            </a:r>
          </a:p>
          <a:p>
            <a:pPr lvl="1"/>
            <a:r>
              <a:rPr lang="en-US" sz="1600" dirty="0"/>
              <a:t>368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tests written from 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Part1, Part 2, Part 4b, Part 5, Part 6, Part 7 (not finished), Part 10a, Part 10c, Part 17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Trying to arrange assistance with Julia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Finalise and circulate naming convention and validation test structure</a:t>
            </a:r>
          </a:p>
          <a:p>
            <a:endParaRPr lang="en-US" sz="1600" dirty="0"/>
          </a:p>
          <a:p>
            <a:r>
              <a:rPr lang="en-US" sz="1600" dirty="0"/>
              <a:t>Coordinate Cross-Product Validation with S-98/S-164 lead, DQWG and S-1xx PS owners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Document write up with an initial explanation of ‘what is S-100 level validation</a:t>
            </a:r>
            <a:r>
              <a:rPr lang="da-DK" sz="1600" dirty="0"/>
              <a:t>’</a:t>
            </a:r>
            <a:endParaRPr lang="en-US" sz="1600" dirty="0">
              <a:solidFill>
                <a:schemeClr val="accent1"/>
              </a:solidFill>
            </a:endParaRPr>
          </a:p>
          <a:p>
            <a:endParaRPr lang="en-US" sz="1100" dirty="0"/>
          </a:p>
          <a:p>
            <a:endParaRPr lang="da-DK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F42F5-EAE3-4B78-9AD7-06EFC96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96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095" y="1479190"/>
            <a:ext cx="10678612" cy="454116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HSSC16 27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-31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st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May, Tokyo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Suggest next meeting is Tuesday 25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June or Monday 1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st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July.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Any volunteers to write or review checks please contact me and Yong.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Next meetings</a:t>
            </a:r>
          </a:p>
        </p:txBody>
      </p:sp>
    </p:spTree>
    <p:extLst>
      <p:ext uri="{BB962C8B-B14F-4D97-AF65-F5344CB8AC3E}">
        <p14:creationId xmlns:p14="http://schemas.microsoft.com/office/powerpoint/2010/main" val="344066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5DE57-B719-4819-B1AE-BFFE822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dirty="0"/>
              <a:t>Any Questions?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1332440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8432</TotalTime>
  <Words>615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Naskh Medium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Meeting protocol</vt:lpstr>
      <vt:lpstr>AGENDA</vt:lpstr>
      <vt:lpstr>S-100 TSM 10 – 12-15TH march, Monaco</vt:lpstr>
      <vt:lpstr>S-100 TSM 10 – 12-15TH march, Monaco</vt:lpstr>
      <vt:lpstr>ISSues</vt:lpstr>
      <vt:lpstr>Next steps</vt:lpstr>
      <vt:lpstr>Next meetings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190</cp:revision>
  <cp:lastPrinted>2023-04-25T14:17:38Z</cp:lastPrinted>
  <dcterms:created xsi:type="dcterms:W3CDTF">2023-04-24T11:04:19Z</dcterms:created>
  <dcterms:modified xsi:type="dcterms:W3CDTF">2024-04-22T11:40:05Z</dcterms:modified>
</cp:coreProperties>
</file>