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8" r:id="rId3"/>
    <p:sldId id="304" r:id="rId4"/>
    <p:sldId id="315" r:id="rId5"/>
    <p:sldId id="321" r:id="rId6"/>
    <p:sldId id="312" r:id="rId7"/>
    <p:sldId id="316" r:id="rId8"/>
    <p:sldId id="284" r:id="rId9"/>
    <p:sldId id="305" r:id="rId10"/>
    <p:sldId id="306" r:id="rId11"/>
    <p:sldId id="320" r:id="rId12"/>
    <p:sldId id="319" r:id="rId13"/>
    <p:sldId id="322" r:id="rId14"/>
    <p:sldId id="323" r:id="rId15"/>
    <p:sldId id="317" r:id="rId16"/>
    <p:sldId id="308" r:id="rId17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26/04/2023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ho.int/uploads/user/Services%20and%20Standards/S-100WG/S-100WG7/S100WG7-8.1_2022_EN_Validation%20Tests%20v7.3.0_Draft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sub group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GB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VTC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April 2023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96" y="1467317"/>
            <a:ext cx="10678612" cy="480285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Reviewed progress to date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Discussed resource issues at beginning of year, especially with delivery of S-164 Edition 1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Agreed on task list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Timeline is a low priority – primarily use IHO timeline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Expected to have a draft Edition 1.0.0 delivery for S-100 WG 8 meeting in November (13-17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Recommended to contact Validation software manufacturers directly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Look to arrange physical side meeting during S-101 PT meeting in Brest, France June 2023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Unfortunately this was unsuccessful this time.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Summary of S-100 Test Strategy Meeting 9 (March 2023)</a:t>
            </a:r>
          </a:p>
        </p:txBody>
      </p:sp>
    </p:spTree>
    <p:extLst>
      <p:ext uri="{BB962C8B-B14F-4D97-AF65-F5344CB8AC3E}">
        <p14:creationId xmlns:p14="http://schemas.microsoft.com/office/powerpoint/2010/main" val="285518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8265DC-E0F7-4131-BF3F-906BD10A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951" y="1218601"/>
            <a:ext cx="10515600" cy="506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Deliverable will be a document with S-100 framework level validation tests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affect</a:t>
            </a:r>
            <a:r>
              <a:rPr lang="da-DK" sz="2400" dirty="0"/>
              <a:t> </a:t>
            </a:r>
            <a:r>
              <a:rPr lang="da-DK" sz="2400" dirty="0" err="1"/>
              <a:t>some</a:t>
            </a:r>
            <a:r>
              <a:rPr lang="da-DK" sz="2400" dirty="0"/>
              <a:t>/all Product </a:t>
            </a:r>
            <a:r>
              <a:rPr lang="da-DK" sz="2400" dirty="0" err="1"/>
              <a:t>Specifications</a:t>
            </a:r>
            <a:r>
              <a:rPr lang="da-DK" sz="2400" dirty="0"/>
              <a:t> and Services, </a:t>
            </a:r>
            <a:r>
              <a:rPr lang="da-DK" sz="2400" dirty="0" err="1"/>
              <a:t>containing</a:t>
            </a:r>
            <a:r>
              <a:rPr lang="da-DK" sz="2400" dirty="0"/>
              <a:t>:</a:t>
            </a:r>
          </a:p>
          <a:p>
            <a:pPr lvl="1"/>
            <a:r>
              <a:rPr lang="en-US" sz="2000" dirty="0"/>
              <a:t>Explanatory text section including diagram &amp; table</a:t>
            </a:r>
          </a:p>
          <a:p>
            <a:pPr lvl="1"/>
            <a:r>
              <a:rPr lang="en-US" sz="2000" dirty="0"/>
              <a:t>List of validation tests – need input from other groups</a:t>
            </a:r>
          </a:p>
          <a:p>
            <a:endParaRPr lang="en-US" sz="2400" dirty="0"/>
          </a:p>
          <a:p>
            <a:r>
              <a:rPr lang="en-US" sz="2400" dirty="0"/>
              <a:t>Not yet determined if it will be a separate standard (S-158?) or an Annex to another document (potentially S-100 or S-98)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Aiming for draft Edition 1.0.0 by S-100 WG8 (November)</a:t>
            </a:r>
          </a:p>
          <a:p>
            <a:pPr lvl="1"/>
            <a:r>
              <a:rPr lang="en-US" sz="2000" dirty="0"/>
              <a:t>Expect will be added to as more Product Specifications reach validation tests stage</a:t>
            </a:r>
          </a:p>
          <a:p>
            <a:pPr lvl="1"/>
            <a:r>
              <a:rPr lang="en-US" sz="2000" dirty="0"/>
              <a:t>Focus on the first stage of S-1xx products – navigation only</a:t>
            </a:r>
            <a:endParaRPr lang="da-DK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43332-0359-4AE4-9888-95C42441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068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3A23FF-2C27-483D-9C32-E5A6903C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9682"/>
            <a:ext cx="10835245" cy="44861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this group does not cover:</a:t>
            </a:r>
          </a:p>
          <a:p>
            <a:endParaRPr lang="en-US" sz="1500" dirty="0"/>
          </a:p>
          <a:p>
            <a:r>
              <a:rPr lang="en-US" dirty="0"/>
              <a:t>Does not identify/write Product Specification validation tests</a:t>
            </a:r>
          </a:p>
          <a:p>
            <a:r>
              <a:rPr lang="en-US" dirty="0"/>
              <a:t>Does not identify/write ECDIS Test Data Sets(S-164)</a:t>
            </a:r>
          </a:p>
          <a:p>
            <a:r>
              <a:rPr lang="en-US" dirty="0"/>
              <a:t>Does not make test data sets at this stage?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there is overlap. </a:t>
            </a:r>
          </a:p>
          <a:p>
            <a:r>
              <a:rPr lang="en-US" dirty="0"/>
              <a:t>Cross over between validation specifications and groups	</a:t>
            </a:r>
          </a:p>
          <a:p>
            <a:pPr lvl="1"/>
            <a:r>
              <a:rPr lang="en-US" sz="2100" dirty="0"/>
              <a:t>e.g. some items may need recording in  individual PS validation tests, S-98, S-164, S-100 Validation, WEND &amp; S-128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 identify people who are working on similar tasks in different WGs.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8D543-42DE-4422-B916-97E57CF7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740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967" y="1541743"/>
            <a:ext cx="10515600" cy="4063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Completed tasks: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600" dirty="0"/>
              <a:t>Formed sub WG</a:t>
            </a:r>
          </a:p>
          <a:p>
            <a:r>
              <a:rPr lang="en-US" sz="2600" dirty="0"/>
              <a:t>Agreed to use proposed structure for tests, amend if required</a:t>
            </a:r>
          </a:p>
          <a:p>
            <a:r>
              <a:rPr lang="en-US" sz="2600" dirty="0"/>
              <a:t>Established GitHub page</a:t>
            </a:r>
          </a:p>
          <a:p>
            <a:pPr marL="0" indent="0">
              <a:buNone/>
            </a:pPr>
            <a:r>
              <a:rPr lang="en-US" sz="1700" dirty="0">
                <a:hlinkClick r:id="rId2"/>
              </a:rPr>
              <a:t>GitHub - </a:t>
            </a:r>
            <a:r>
              <a:rPr lang="en-US" sz="1700" dirty="0" err="1">
                <a:hlinkClick r:id="rId2"/>
              </a:rPr>
              <a:t>iho-ohi</a:t>
            </a:r>
            <a:r>
              <a:rPr lang="en-US" sz="1700" dirty="0">
                <a:hlinkClick r:id="rId2"/>
              </a:rPr>
              <a:t>/S-100-Validation-Checks: S-100 </a:t>
            </a:r>
            <a:r>
              <a:rPr lang="en-US" sz="1700" dirty="0" err="1">
                <a:hlinkClick r:id="rId2"/>
              </a:rPr>
              <a:t>Github</a:t>
            </a:r>
            <a:r>
              <a:rPr lang="en-US" sz="1700" dirty="0">
                <a:hlinkClick r:id="rId2"/>
              </a:rPr>
              <a:t> repository for Validation Check development.</a:t>
            </a:r>
            <a:endParaRPr lang="en-US" sz="1700" dirty="0"/>
          </a:p>
          <a:p>
            <a:r>
              <a:rPr lang="en-US" sz="2600" dirty="0"/>
              <a:t>Update to S-100 TSM meeting</a:t>
            </a:r>
          </a:p>
          <a:p>
            <a:r>
              <a:rPr lang="en-US" sz="2600" dirty="0"/>
              <a:t>Contacted S-104 &amp; S-111 Chairs – first to reach Edition 2.0.0</a:t>
            </a:r>
          </a:p>
          <a:p>
            <a:r>
              <a:rPr lang="en-US" sz="2600" dirty="0"/>
              <a:t>Received potential S-100 validation tests from S-101 &amp; S-129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validation tests – current status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743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7" y="1117658"/>
            <a:ext cx="10515600" cy="51762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do: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6CE9AA-479B-4735-9663-72C073573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0794"/>
              </p:ext>
            </p:extLst>
          </p:nvPr>
        </p:nvGraphicFramePr>
        <p:xfrm>
          <a:off x="1009897" y="1117658"/>
          <a:ext cx="9910948" cy="534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923">
                  <a:extLst>
                    <a:ext uri="{9D8B030D-6E8A-4147-A177-3AD203B41FA5}">
                      <a16:colId xmlns:a16="http://schemas.microsoft.com/office/drawing/2014/main" val="181037184"/>
                    </a:ext>
                  </a:extLst>
                </a:gridCol>
                <a:gridCol w="1171809">
                  <a:extLst>
                    <a:ext uri="{9D8B030D-6E8A-4147-A177-3AD203B41FA5}">
                      <a16:colId xmlns:a16="http://schemas.microsoft.com/office/drawing/2014/main" val="3117436766"/>
                    </a:ext>
                  </a:extLst>
                </a:gridCol>
                <a:gridCol w="1780216">
                  <a:extLst>
                    <a:ext uri="{9D8B030D-6E8A-4147-A177-3AD203B41FA5}">
                      <a16:colId xmlns:a16="http://schemas.microsoft.com/office/drawing/2014/main" val="652968691"/>
                    </a:ext>
                  </a:extLst>
                </a:gridCol>
              </a:tblGrid>
              <a:tr h="381217">
                <a:tc>
                  <a:txBody>
                    <a:bodyPr/>
                    <a:lstStyle/>
                    <a:p>
                      <a:r>
                        <a:rPr lang="en-US" sz="1000" dirty="0"/>
                        <a:t>Task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Who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When Due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79774"/>
                  </a:ext>
                </a:extLst>
              </a:tr>
              <a:tr h="266334">
                <a:tc>
                  <a:txBody>
                    <a:bodyPr/>
                    <a:lstStyle/>
                    <a:p>
                      <a:r>
                        <a:rPr lang="en-US" sz="1000" dirty="0"/>
                        <a:t>Populate GitHub pages with relevant information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April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00468"/>
                  </a:ext>
                </a:extLst>
              </a:tr>
              <a:tr h="255320">
                <a:tc>
                  <a:txBody>
                    <a:bodyPr/>
                    <a:lstStyle/>
                    <a:p>
                      <a:r>
                        <a:rPr lang="en-US" sz="1000" dirty="0"/>
                        <a:t>Produce work plan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May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40669"/>
                  </a:ext>
                </a:extLst>
              </a:tr>
              <a:tr h="279070">
                <a:tc>
                  <a:txBody>
                    <a:bodyPr/>
                    <a:lstStyle/>
                    <a:p>
                      <a:r>
                        <a:rPr lang="en-US" sz="1000" dirty="0"/>
                        <a:t>Contact validation software manufacturers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May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93153"/>
                  </a:ext>
                </a:extLst>
              </a:tr>
              <a:tr h="253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Review DQWG documentation &amp; contact DQWG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May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14594"/>
                  </a:ext>
                </a:extLst>
              </a:tr>
              <a:tr h="297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Contact Test Bed owners to provide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Liz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May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90505"/>
                  </a:ext>
                </a:extLst>
              </a:tr>
              <a:tr h="272411">
                <a:tc>
                  <a:txBody>
                    <a:bodyPr/>
                    <a:lstStyle/>
                    <a:p>
                      <a:r>
                        <a:rPr lang="en-US" sz="1000" dirty="0"/>
                        <a:t>Contact other PS owners, in particular S-102 &amp; NIPWG chair.  Ask for input.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Liz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May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565701"/>
                  </a:ext>
                </a:extLst>
              </a:tr>
              <a:tr h="278068">
                <a:tc>
                  <a:txBody>
                    <a:bodyPr/>
                    <a:lstStyle/>
                    <a:p>
                      <a:r>
                        <a:rPr lang="en-US" sz="1000" dirty="0"/>
                        <a:t>Updating draft S-100 Validation diagram and table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Liz &amp; JP initially and then to group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End May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7777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Identify different types of validation &amp; who is responsible for them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Liz &amp; JP initially and then to group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Before summer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19162"/>
                  </a:ext>
                </a:extLst>
              </a:tr>
              <a:tr h="279070">
                <a:tc>
                  <a:txBody>
                    <a:bodyPr/>
                    <a:lstStyle/>
                    <a:p>
                      <a:r>
                        <a:rPr lang="en-US" sz="1000" dirty="0"/>
                        <a:t>Start looking at structure of Standard/ Annex document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Draft due Nov 2023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95332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r>
                        <a:rPr lang="en-US" sz="1000" dirty="0"/>
                        <a:t>Request to HSSC for designated home for S-100 Validation (own specification or annex) 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S-100 WG Chair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June 2023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87730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r>
                        <a:rPr lang="en-US" sz="1000" dirty="0"/>
                        <a:t>Reviewing S-101 &amp; S-129 validation test for inclusion in S-100 validation tests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Liz &amp; Bruno to review initially but then to group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Ongoing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24141"/>
                  </a:ext>
                </a:extLst>
              </a:tr>
              <a:tr h="32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Potentially produce a data flow diagram showing where validation takes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69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Potentially produce timeline, if necessary. If do it will be focused on when validation tests are due for different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da-DK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78931"/>
                  </a:ext>
                </a:extLst>
              </a:tr>
              <a:tr h="224374">
                <a:tc>
                  <a:txBody>
                    <a:bodyPr/>
                    <a:lstStyle/>
                    <a:p>
                      <a:r>
                        <a:rPr lang="en-US" sz="1000" dirty="0"/>
                        <a:t>Review S-100 sections to see if there are items that will require validation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91522"/>
                  </a:ext>
                </a:extLst>
              </a:tr>
              <a:tr h="325850">
                <a:tc>
                  <a:txBody>
                    <a:bodyPr/>
                    <a:lstStyle/>
                    <a:p>
                      <a:r>
                        <a:rPr lang="en-US" sz="1000" dirty="0"/>
                        <a:t>Raising profile and asking relevant groups to submit potential tests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Group</a:t>
                      </a:r>
                      <a:endParaRPr lang="da-DK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Ongoing</a:t>
                      </a:r>
                      <a:endParaRPr lang="da-DK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0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7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02"/>
            <a:ext cx="10515600" cy="479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Need to get engagement across working groups and product specifications</a:t>
            </a:r>
          </a:p>
          <a:p>
            <a:pPr lvl="1"/>
            <a:r>
              <a:rPr lang="en-US" sz="2000" dirty="0"/>
              <a:t>Who is missing and should be included?</a:t>
            </a:r>
          </a:p>
          <a:p>
            <a:pPr lvl="2"/>
            <a:r>
              <a:rPr lang="en-US" dirty="0"/>
              <a:t>NIPWG, S-102</a:t>
            </a:r>
          </a:p>
          <a:p>
            <a:r>
              <a:rPr lang="en-US" sz="2400" dirty="0"/>
              <a:t>Not always easy to find information or contacts</a:t>
            </a:r>
          </a:p>
          <a:p>
            <a:r>
              <a:rPr lang="en-US" sz="2400" dirty="0"/>
              <a:t>Crossover between validation specifications and groups	</a:t>
            </a:r>
          </a:p>
          <a:p>
            <a:r>
              <a:rPr lang="en-US" sz="2400" dirty="0"/>
              <a:t>Terminologies across different product specifications</a:t>
            </a:r>
          </a:p>
          <a:p>
            <a:r>
              <a:rPr lang="en-US" sz="2400" dirty="0"/>
              <a:t>Limited 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S-100 validation tests – CHALLENGES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87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847326"/>
            <a:ext cx="10678612" cy="441097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How do we want to hold these meetings?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 correspondence sufficient or do we need a physical meeting?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If we require a physical meeting, can we conduct it as a side meeting at another meeting?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Amount of notice required to hold physical meeting?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Agreed that a significant portion at S-100 WG 8 will be devoted to S-100 Validation Tests (November 2023 – Singapore)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VTC – how frequent? Monthly/ Every 2 months?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For how long and at what time?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What do we want on GitHub?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Future sub group meetings</a:t>
            </a:r>
          </a:p>
        </p:txBody>
      </p:sp>
    </p:spTree>
    <p:extLst>
      <p:ext uri="{BB962C8B-B14F-4D97-AF65-F5344CB8AC3E}">
        <p14:creationId xmlns:p14="http://schemas.microsoft.com/office/powerpoint/2010/main" val="120524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692235"/>
            <a:ext cx="10678612" cy="44948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Meeting participants are kindly requested to note the following meeting protocols;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keep your camera and microphone turned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if you are not talking or presenting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want to make an intervention,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please turn your camera and microphone on and, raise your hand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to indicate that you wish to speak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Don’t forget to turn your microphone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“on”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before speaking, and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when finished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use the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“Chat”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function to communicate an text information to the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have any problems connecting using Firefox or other browser – please try using Chrome.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Meeting protocol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11" y="1039448"/>
            <a:ext cx="10678612" cy="544447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Welcome to the 1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st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S-100 Validation Tests sub working group VTC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Background: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Sub group formed in December 2022 and a half day workshop was held at S-100 WG 7 meeting in Monaco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Initial tasks identified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Liz Hahessy (S-100 WG vice chair) with Yong Baek (IHO)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HSSC Action 14/15: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“HSSC noted the slow progress on the development of a harmonized data validation process and associated catalogues across the S-100 framework and agreed on the establishment of a dedicated subgroup”</a:t>
            </a:r>
          </a:p>
          <a:p>
            <a:pPr marL="914400" lvl="2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1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st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VTC meeting – initial discussions on how to proceed and who needs to be involved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We have a mix of people, some who were at S-100 WG7 and others not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S-100 WG member states, expert contributors from industry and TWCWG members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18" y="1526693"/>
            <a:ext cx="10678612" cy="416752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Background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Summary of S-100 WG7 Validation Tests Workshop (December 2022)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Summary of S-100 Test Strategy Meeting 9 (March 2023)</a:t>
            </a:r>
            <a:endParaRPr lang="en-GB" sz="12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Scope of group / what do we want to achieve?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Current status and agree on tasks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Challenges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Discussion about the way forward of the group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Future sub group meetings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557" y="1724583"/>
            <a:ext cx="10515600" cy="46877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Workshop held in December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Presented summary of IIC report from 2022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regarding defining ‘validation’</a:t>
            </a:r>
          </a:p>
          <a:p>
            <a:pPr lvl="1"/>
            <a:r>
              <a:rPr lang="en-US" dirty="0"/>
              <a:t>Different users have different perspectives</a:t>
            </a:r>
          </a:p>
          <a:p>
            <a:pPr lvl="1"/>
            <a:r>
              <a:rPr lang="en-US" dirty="0"/>
              <a:t>Initial work based on ENCs as we have published documentation but need to think more broadly. </a:t>
            </a:r>
          </a:p>
          <a:p>
            <a:pPr lvl="1"/>
            <a:r>
              <a:rPr lang="en-US" dirty="0"/>
              <a:t>Important to involve more people across WGs and expert contributors</a:t>
            </a:r>
          </a:p>
          <a:p>
            <a:pPr lvl="1"/>
            <a:endParaRPr lang="en-US" dirty="0"/>
          </a:p>
          <a:p>
            <a:r>
              <a:rPr lang="en-US" dirty="0"/>
              <a:t>Validation diagram &amp;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Proposed initial format of validation tests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700" dirty="0">
                <a:hlinkClick r:id="rId2"/>
              </a:rPr>
              <a:t>https://iho.int/uploads/user/Services%20and%20Standards/S-100WG/S-100WG7/S100WG7-8.1_2022_EN_Validation%20Tests%20v7.3.0_Draft.pdf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BackgrouND</a:t>
            </a:r>
            <a:r>
              <a:rPr lang="en-US" dirty="0"/>
              <a:t> – S-100 WG7 Workshop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EDD5E-6E8C-47B5-AACE-D0508B525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753" y="94418"/>
            <a:ext cx="2734578" cy="32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9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40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BackgrouND</a:t>
            </a:r>
            <a:r>
              <a:rPr lang="en-US" dirty="0"/>
              <a:t> – S-100 WG7 Workshop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61FF5-5FF1-4A8E-A3B9-039742EA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" y="1785354"/>
            <a:ext cx="11139488" cy="48977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01D595-5A06-4809-B7FE-A0D607FA7651}"/>
              </a:ext>
            </a:extLst>
          </p:cNvPr>
          <p:cNvSpPr/>
          <p:nvPr/>
        </p:nvSpPr>
        <p:spPr>
          <a:xfrm>
            <a:off x="8253924" y="5380977"/>
            <a:ext cx="3639787" cy="1380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Missing: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Portrayal Catalogue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Validation between different versions of Product Specifications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E8BB06-B0CB-4FAF-AFDF-73FFE4F0C9FB}"/>
              </a:ext>
            </a:extLst>
          </p:cNvPr>
          <p:cNvSpPr/>
          <p:nvPr/>
        </p:nvSpPr>
        <p:spPr>
          <a:xfrm>
            <a:off x="244850" y="1785354"/>
            <a:ext cx="1513114" cy="4828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922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7D848-B8F5-4CB2-BE10-2D16D541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8ED6C5-45EA-445C-8EDA-84E55272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BackgrouND</a:t>
            </a:r>
            <a:r>
              <a:rPr lang="en-US" dirty="0"/>
              <a:t> – S-100 WG7 Workshop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52579-87C8-4DD3-854C-170AC5B8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1" y="883167"/>
            <a:ext cx="9901335" cy="4923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7B439-2F23-4663-BF75-93A35AF4F857}"/>
              </a:ext>
            </a:extLst>
          </p:cNvPr>
          <p:cNvSpPr txBox="1"/>
          <p:nvPr/>
        </p:nvSpPr>
        <p:spPr>
          <a:xfrm>
            <a:off x="7137647" y="6551250"/>
            <a:ext cx="488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Aggregator = RENC/VAR/Distributor.  Potentially change to Service Provider</a:t>
            </a:r>
            <a:endParaRPr lang="da-DK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F92C5-1203-492C-9913-E8DCE599933A}"/>
              </a:ext>
            </a:extLst>
          </p:cNvPr>
          <p:cNvSpPr txBox="1"/>
          <p:nvPr/>
        </p:nvSpPr>
        <p:spPr>
          <a:xfrm>
            <a:off x="2442651" y="5820113"/>
            <a:ext cx="837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Responsibilities: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writes &amp; maintains the different types of validation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95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941C47-DEB1-462D-BA7A-6BF97A85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89473-A38A-4BF3-B596-DD40EFA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 for tests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7422-7FE9-4144-9A1A-2EDB3AA3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1127928"/>
            <a:ext cx="8658526" cy="5746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27492-C4DA-4D20-B1EA-C7CCB5DAEC6B}"/>
              </a:ext>
            </a:extLst>
          </p:cNvPr>
          <p:cNvSpPr txBox="1"/>
          <p:nvPr/>
        </p:nvSpPr>
        <p:spPr>
          <a:xfrm>
            <a:off x="9553634" y="3953694"/>
            <a:ext cx="2453833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Categories</a:t>
            </a:r>
            <a:r>
              <a:rPr kumimoji="0" lang="da-DK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 Coverage and Datums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Grid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Resolution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Dataset Metadata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0B37B-E814-4B18-9E8F-3DC8E88CBE96}"/>
              </a:ext>
            </a:extLst>
          </p:cNvPr>
          <p:cNvSpPr txBox="1"/>
          <p:nvPr/>
        </p:nvSpPr>
        <p:spPr>
          <a:xfrm>
            <a:off x="9610542" y="1642734"/>
            <a:ext cx="245383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 adding Standard/document to refer to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C9967A-EB5D-4D7E-A556-17C1D2D378E5}"/>
              </a:ext>
            </a:extLst>
          </p:cNvPr>
          <p:cNvCxnSpPr>
            <a:cxnSpLocks/>
          </p:cNvCxnSpPr>
          <p:nvPr/>
        </p:nvCxnSpPr>
        <p:spPr>
          <a:xfrm flipH="1">
            <a:off x="9361714" y="2359340"/>
            <a:ext cx="248828" cy="10696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992303"/>
            <a:ext cx="10678612" cy="5467874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u="sng" dirty="0">
                <a:solidFill>
                  <a:srgbClr val="000000"/>
                </a:solidFill>
                <a:ea typeface="Calibri" panose="020F0502020204030204" pitchFamily="34" charset="0"/>
              </a:rPr>
              <a:t>Takeaways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Scope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Focus on framework level validation  (Between PS will likely be S-98 but can capture for now)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Focus on ‘navigation only’ for now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Language and terminology important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Different timescales for different product specifications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Need to update diagram &amp; table - different PS versions, Portrayal Catalogue missing, review discrepancies between table and diagram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Discussion about producing a data flow diagram showing where validation takes place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Define what ‘acceptable’ 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Agreed to use proposed ‘Structure for tests’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Summary of S-100 WG7 Validation Tests Workshop (December 2022)</a:t>
            </a:r>
          </a:p>
        </p:txBody>
      </p:sp>
    </p:spTree>
    <p:extLst>
      <p:ext uri="{BB962C8B-B14F-4D97-AF65-F5344CB8AC3E}">
        <p14:creationId xmlns:p14="http://schemas.microsoft.com/office/powerpoint/2010/main" val="8469414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1296</Words>
  <Application>Microsoft Office PowerPoint</Application>
  <PresentationFormat>Widescreen</PresentationFormat>
  <Paragraphs>198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Meeting protocol</vt:lpstr>
      <vt:lpstr>welcome</vt:lpstr>
      <vt:lpstr>AGENDA</vt:lpstr>
      <vt:lpstr>BackgrouND – S-100 WG7 Workshop</vt:lpstr>
      <vt:lpstr>BackgrouND – S-100 WG7 Workshop</vt:lpstr>
      <vt:lpstr>BackgrouND – S-100 WG7 Workshop</vt:lpstr>
      <vt:lpstr>Proposed structure for tests</vt:lpstr>
      <vt:lpstr>Summary of S-100 WG7 Validation Tests Workshop (December 2022)</vt:lpstr>
      <vt:lpstr>Summary of S-100 Test Strategy Meeting 9 (March 2023)</vt:lpstr>
      <vt:lpstr>Scope</vt:lpstr>
      <vt:lpstr>scope</vt:lpstr>
      <vt:lpstr>S-100 validation tests – current status</vt:lpstr>
      <vt:lpstr>Tasks to do:</vt:lpstr>
      <vt:lpstr>S-100 validation tests – CHALLENGES</vt:lpstr>
      <vt:lpstr>Future sub group 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53</cp:revision>
  <cp:lastPrinted>2023-04-25T14:17:38Z</cp:lastPrinted>
  <dcterms:created xsi:type="dcterms:W3CDTF">2023-04-24T11:04:19Z</dcterms:created>
  <dcterms:modified xsi:type="dcterms:W3CDTF">2023-04-26T14:12:17Z</dcterms:modified>
</cp:coreProperties>
</file>