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62" r:id="rId5"/>
    <p:sldId id="263" r:id="rId6"/>
    <p:sldId id="256" r:id="rId7"/>
    <p:sldId id="259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45" autoAdjust="0"/>
    <p:restoredTop sz="94660"/>
  </p:normalViewPr>
  <p:slideViewPr>
    <p:cSldViewPr snapToGrid="0" showGuides="1">
      <p:cViewPr varScale="1">
        <p:scale>
          <a:sx n="177" d="100"/>
          <a:sy n="177" d="100"/>
        </p:scale>
        <p:origin x="1027" y="3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7770F-0E7A-58F7-2724-78FFEB9C26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0AB27-42CD-8BDF-4B4C-D4C3BA475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0E400-3F48-7280-EBB8-DF281CE3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BE01-9FAD-4BEA-2024-6CCF5957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624E4-FB43-F833-E0C9-FE43037A9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650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2F34-6269-E540-A4EE-B87E8C785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06C3F-7C0B-C563-AAB1-62987EC22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02E06-01CF-B5F7-625E-8C19026A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49E0F-B778-AED4-CFC3-795119B0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55A96-C165-32AB-06B6-54FF7DCD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468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CF744-DE3E-C557-BAC3-8C3A69FF6D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0762C-4CBA-EF3E-AAB3-15EFF9F43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C9A9B-5537-F5DB-01F6-159BC8D4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37BA7-C216-ACA1-E507-D8F0B681B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A3DFD-2ECC-32D2-F2DB-5BD7A7C4E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50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FA083-3049-03FF-768F-D3F369B38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B8D66-05F3-FB77-4868-4DDDB7A40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0B70-C958-8FCC-F27A-221471EF6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7D136-361C-FB05-5EA1-B7F0A3C0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DB3F-3971-DF05-DEA1-AFEDBCAD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28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49E6-D8AE-16A5-9F27-0CA41597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5F7C85-D70C-B3EE-4851-D2C0AE0D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DE559-CC36-3119-18A3-C6065A787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9A894-4B13-A61E-C185-DCE27146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D431-F994-604F-44AD-3B390AB7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253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5298-5340-02C1-3727-6CECE2170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185EC-7DFE-EE7E-E13A-37ECF3AC3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181AD-774C-21EF-455C-F2F0EC7B6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8E666-8663-2CAC-D7EF-9139A8433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AA343-222B-7A4A-0B73-1D255441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86C6E-0479-3E0D-DB56-126AFDE0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42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BA93A-D311-4376-06F9-7CF037A77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D79339-76D1-6AF6-AF22-C402DB47E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E152E-BF77-DAB9-3457-788608E72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CD7CB-69BF-5DFB-4F7E-15B53B990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E0F943-8F8F-CB2B-B19D-D40C76D38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959851-A106-E659-5BE2-BE3A0E6B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F76F2-D1B3-8BA8-32C0-230772E3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88A9C8-9C74-2378-BE1A-6DEC9CE4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2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91EC-14C6-6563-7D84-25F666EC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428B0-2928-183C-C6A2-3AA6EDC4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D1EF-2B79-F79D-6107-8A4835DA2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4D2FC-4538-F10A-BB49-478606FEA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435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28A26-29A8-88F0-476D-1D75AF0F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E92167-8C8A-5B5A-8A66-2C773FC8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8BEF4-B4F2-7240-06D4-A7128503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018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91E1-5413-3B6D-76B0-1C6C5104E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09B3-0007-4217-864C-2AC88E1DD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E9F8A-70B5-F9AC-CACB-0A3C69B2A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1A923-3D9E-3BFF-22EE-AB3D7EEC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B2E26-AA8C-0D2F-5E4E-3B6F59901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D622C9-FE17-309E-CB78-D6D331301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882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5DAB3-01CD-D5D0-B18F-50675671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E0FEF-EFFB-8F97-8E93-A3B8AE917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A5B8BA-29AB-585B-9109-53E0F7F5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121EB-2784-901D-6C04-68993F39F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FD866-DDB4-0B30-9720-0E9A456B6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D1FE-EA77-3909-27A0-0FF7699B1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338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50EC12-24CA-0E8E-DCB0-5961FB0D3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118CA-A427-727E-2904-537A5EEF0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1BCA-EC1D-84BD-06CF-58B3C7F144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0D97B-4A13-4BEC-98EF-568B4E6D4AF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6BAD3-C97A-6E1A-D55A-7C63D4786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7D24-E613-5F92-F7B2-DC75FF4AB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304701-B941-4E21-BDF0-B86D59CAC7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5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B87FC-55FE-C698-4333-F3F5F3757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0617" y="1168858"/>
            <a:ext cx="9144000" cy="2387600"/>
          </a:xfrm>
        </p:spPr>
        <p:txBody>
          <a:bodyPr/>
          <a:lstStyle/>
          <a:p>
            <a:pPr algn="r"/>
            <a:r>
              <a:rPr lang="en-GB" dirty="0"/>
              <a:t>S-164 Progress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49CD0-4EC4-0DFD-C510-856FFFCAF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40617" y="3648533"/>
            <a:ext cx="9144000" cy="1655762"/>
          </a:xfrm>
        </p:spPr>
        <p:txBody>
          <a:bodyPr/>
          <a:lstStyle/>
          <a:p>
            <a:pPr algn="r"/>
            <a:r>
              <a:rPr lang="en-GB" dirty="0"/>
              <a:t>15/10/2025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4D1BA-7670-512A-58E7-598063367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38" y="963613"/>
            <a:ext cx="4265910" cy="493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666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BCA6A-0FB7-83BA-DB48-28A3806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A7C3F-9840-A5FA-8D8B-15835F13B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Progress, S-164</a:t>
            </a:r>
          </a:p>
          <a:p>
            <a:r>
              <a:rPr lang="en-GB" dirty="0"/>
              <a:t>Repository layout</a:t>
            </a:r>
          </a:p>
          <a:p>
            <a:r>
              <a:rPr lang="en-GB" dirty="0"/>
              <a:t>Forward plan</a:t>
            </a:r>
          </a:p>
          <a:p>
            <a:pPr lvl="1"/>
            <a:r>
              <a:rPr lang="en-GB" dirty="0"/>
              <a:t>Datasets</a:t>
            </a:r>
          </a:p>
          <a:p>
            <a:pPr lvl="1"/>
            <a:r>
              <a:rPr lang="en-GB" dirty="0"/>
              <a:t>Manual</a:t>
            </a:r>
          </a:p>
          <a:p>
            <a:r>
              <a:rPr lang="en-GB" dirty="0"/>
              <a:t>Issues</a:t>
            </a:r>
          </a:p>
          <a:p>
            <a:r>
              <a:rPr lang="en-GB" dirty="0"/>
              <a:t>Q&amp;A / </a:t>
            </a:r>
            <a:r>
              <a:rPr lang="en-GB" dirty="0" err="1"/>
              <a:t>AoB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8800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0C8F-7273-CE3A-AC98-1302FE24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 of progress - Phase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8A5D0-7EFE-610E-DD3E-E7E20B29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current S-164 is being edited, processing submitted corrections. 2,723 corrections made so far(!) to manual</a:t>
            </a:r>
          </a:p>
          <a:p>
            <a:r>
              <a:rPr lang="en-GB" dirty="0"/>
              <a:t>Dataset edits in progress now, initial focus will be the ENCs referred to in the review comments</a:t>
            </a:r>
          </a:p>
          <a:p>
            <a:r>
              <a:rPr lang="en-GB" dirty="0"/>
              <a:t>If you have issues with the ENC datasets, please raise them in GitHub and we will address them.</a:t>
            </a:r>
          </a:p>
          <a:p>
            <a:r>
              <a:rPr lang="en-GB" dirty="0"/>
              <a:t>Issue cleanup in progress (finish this week)</a:t>
            </a:r>
          </a:p>
          <a:p>
            <a:r>
              <a:rPr lang="en-GB" dirty="0"/>
              <a:t>Some datasets can’t be created until other ones finished (updates, reissues) so focusing on problems with base ENCs first.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701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3905E-9416-207F-9370-5C3DE0F01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AE71-D117-3FBC-76FF-D4EA84DA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508" y="233389"/>
            <a:ext cx="10515600" cy="735255"/>
          </a:xfrm>
        </p:spPr>
        <p:txBody>
          <a:bodyPr/>
          <a:lstStyle/>
          <a:p>
            <a:r>
              <a:rPr lang="en-GB" dirty="0"/>
              <a:t>Summary of progress - Phase 1 and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57F23-F230-AA3A-65C2-C9B33180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360"/>
            <a:ext cx="10515600" cy="557164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Other test datasets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S-124 – there are some samples in staging area of </a:t>
            </a:r>
            <a:r>
              <a:rPr lang="en-GB" dirty="0" err="1"/>
              <a:t>github</a:t>
            </a:r>
            <a:endParaRPr lang="en-GB" dirty="0"/>
          </a:p>
          <a:p>
            <a:pPr lvl="1">
              <a:lnSpc>
                <a:spcPct val="110000"/>
              </a:lnSpc>
            </a:pPr>
            <a:r>
              <a:rPr lang="en-GB" dirty="0"/>
              <a:t>S-102/S-104/S-111 – received test datasets from NOAA and BSH, will be uploaded to GitHub once we have the complete data stacks in place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S-128 – one dataset in S-124, more to be created as we implement the Update Status Report tests. These will be based on the S-101PT test datasets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S-129 – being compiled by S-129PT</a:t>
            </a:r>
          </a:p>
          <a:p>
            <a:pPr>
              <a:lnSpc>
                <a:spcPct val="110000"/>
              </a:lnSpc>
            </a:pPr>
            <a:r>
              <a:rPr lang="en-GB" dirty="0"/>
              <a:t>Phase 2 product specifications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Finalisation of product specifications are in progress, to be finished by end December 2025.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Most have usable FC/PC, even if not finished. We are compiling sample datasets in the S-164 staging area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Feature and Portrayal Catalogues are in GitHub repository with front page edited to refer to them. 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396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235-CC5A-ADE0-E780-7B95D2BA6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488" y="233391"/>
            <a:ext cx="10515600" cy="665512"/>
          </a:xfrm>
        </p:spPr>
        <p:txBody>
          <a:bodyPr>
            <a:normAutofit fontScale="90000"/>
          </a:bodyPr>
          <a:lstStyle/>
          <a:p>
            <a:r>
              <a:rPr lang="en-US" dirty="0"/>
              <a:t>Repository Layout and Purpose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DA746-35DC-714A-9E98-40FA76F6D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02"/>
            <a:ext cx="10515600" cy="482086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Manual</a:t>
            </a:r>
          </a:p>
          <a:p>
            <a:pPr lvl="1"/>
            <a:r>
              <a:rPr lang="en-US" dirty="0"/>
              <a:t>Documents being updated in line with received comments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New tests being drafted</a:t>
            </a:r>
          </a:p>
          <a:p>
            <a:pPr>
              <a:lnSpc>
                <a:spcPct val="120000"/>
              </a:lnSpc>
            </a:pPr>
            <a:r>
              <a:rPr lang="en-US" dirty="0"/>
              <a:t>Data: Staging</a:t>
            </a:r>
          </a:p>
          <a:p>
            <a:pPr lvl="1"/>
            <a:r>
              <a:rPr lang="en-US" dirty="0"/>
              <a:t>Datasets used in development of tests, and screenshots</a:t>
            </a:r>
          </a:p>
          <a:p>
            <a:pPr lvl="1"/>
            <a:r>
              <a:rPr lang="en-US" dirty="0"/>
              <a:t>Use at own risk. These should be considered “development” versions</a:t>
            </a:r>
          </a:p>
          <a:p>
            <a:pPr lvl="1"/>
            <a:r>
              <a:rPr lang="en-US" dirty="0"/>
              <a:t>I will remove pre-2.0.0 versions of ENC datasets for clarity</a:t>
            </a:r>
          </a:p>
          <a:p>
            <a:r>
              <a:rPr lang="en-US" dirty="0"/>
              <a:t>Data: Exchange Sets</a:t>
            </a:r>
          </a:p>
          <a:p>
            <a:pPr lvl="1"/>
            <a:r>
              <a:rPr lang="en-US" dirty="0"/>
              <a:t>Official, finished exchange sets referred to by the manual</a:t>
            </a:r>
          </a:p>
          <a:p>
            <a:pPr lvl="1"/>
            <a:r>
              <a:rPr lang="en-US" dirty="0"/>
              <a:t>Will be produced by automated means</a:t>
            </a:r>
          </a:p>
          <a:p>
            <a:r>
              <a:rPr lang="en-GB" dirty="0"/>
              <a:t>Data: Catalogues</a:t>
            </a:r>
          </a:p>
          <a:p>
            <a:pPr lvl="1"/>
            <a:r>
              <a:rPr lang="en-GB" dirty="0"/>
              <a:t>Holds feature and portrayal catalogues for Phase 1 and Phase 2 datasets. Will be kept up to date as editions are released. These will be used as the source for the datasets used in S-164. Note IHO publishes all official catalogues. </a:t>
            </a:r>
          </a:p>
          <a:p>
            <a:pPr lvl="1"/>
            <a:r>
              <a:rPr lang="en-GB" dirty="0"/>
              <a:t>There are no interoperability catalogues</a:t>
            </a:r>
          </a:p>
        </p:txBody>
      </p:sp>
    </p:spTree>
    <p:extLst>
      <p:ext uri="{BB962C8B-B14F-4D97-AF65-F5344CB8AC3E}">
        <p14:creationId xmlns:p14="http://schemas.microsoft.com/office/powerpoint/2010/main" val="152328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28EB87-3407-E644-B6F5-6E11F1F4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Major Sections of S-164 - Gaps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4119F2-3B01-3A4B-1097-1DB99C654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675" y="1593151"/>
            <a:ext cx="10515600" cy="4351338"/>
          </a:xfrm>
        </p:spPr>
        <p:txBody>
          <a:bodyPr/>
          <a:lstStyle/>
          <a:p>
            <a:r>
              <a:rPr lang="en-US" dirty="0"/>
              <a:t>Catalogue and dataset installation</a:t>
            </a:r>
          </a:p>
          <a:p>
            <a:r>
              <a:rPr lang="en-US" dirty="0"/>
              <a:t>Updates and SECOM</a:t>
            </a:r>
          </a:p>
          <a:p>
            <a:r>
              <a:rPr lang="en-US" dirty="0"/>
              <a:t>Authentication and Encryption</a:t>
            </a:r>
          </a:p>
          <a:p>
            <a:r>
              <a:rPr lang="en-GB" dirty="0"/>
              <a:t>Dataset Management</a:t>
            </a:r>
          </a:p>
          <a:p>
            <a:r>
              <a:rPr lang="en-GB" dirty="0"/>
              <a:t>Non-ENC datasets</a:t>
            </a:r>
          </a:p>
          <a:p>
            <a:r>
              <a:rPr lang="en-GB" dirty="0"/>
              <a:t>Chart Display</a:t>
            </a:r>
          </a:p>
          <a:p>
            <a:r>
              <a:rPr lang="en-GB" dirty="0"/>
              <a:t>Navigational Hazards</a:t>
            </a:r>
          </a:p>
        </p:txBody>
      </p:sp>
    </p:spTree>
    <p:extLst>
      <p:ext uri="{BB962C8B-B14F-4D97-AF65-F5344CB8AC3E}">
        <p14:creationId xmlns:p14="http://schemas.microsoft.com/office/powerpoint/2010/main" val="276919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F37B-EAB5-F094-8179-EAAFADF3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2B49-2EED-F1B0-172A-4C2DE26D7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586"/>
            <a:ext cx="10515600" cy="46813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Now that S-98 is more stable we know what needs to be tested, and can focus on getting the manual and datasets </a:t>
            </a:r>
            <a:r>
              <a:rPr lang="en-US" dirty="0" err="1"/>
              <a:t>finalised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Phase 2 product specifications require very simple tests only</a:t>
            </a:r>
          </a:p>
          <a:p>
            <a:pPr>
              <a:lnSpc>
                <a:spcPct val="100000"/>
              </a:lnSpc>
            </a:pPr>
            <a:r>
              <a:rPr lang="en-US" dirty="0"/>
              <a:t>Manual updates to reflect live versions of product specifications and comments received so far will comprise most of the candidate 2.0.0</a:t>
            </a:r>
          </a:p>
          <a:p>
            <a:pPr>
              <a:lnSpc>
                <a:spcPct val="100000"/>
              </a:lnSpc>
            </a:pPr>
            <a:r>
              <a:rPr lang="en-US" dirty="0"/>
              <a:t>New tests to be drafted (in orange in manual) to be drafted in more detail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End December 2025 – manual redraft complete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End January 2026 – </a:t>
            </a:r>
            <a:r>
              <a:rPr lang="en-US" dirty="0" err="1"/>
              <a:t>finalise</a:t>
            </a:r>
            <a:r>
              <a:rPr lang="en-US" dirty="0"/>
              <a:t> remaining datasets (including Phase 2)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Post January 2026 – map S-98 requirements to S-164 tests.</a:t>
            </a:r>
          </a:p>
          <a:p>
            <a:pPr>
              <a:lnSpc>
                <a:spcPct val="100000"/>
              </a:lnSpc>
            </a:pPr>
            <a:r>
              <a:rPr lang="en-US" dirty="0"/>
              <a:t>Another meeting – mid November and early December?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327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8498-3244-0292-932D-32AE3A3A2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/ </a:t>
            </a:r>
            <a:r>
              <a:rPr lang="en-US" dirty="0" err="1"/>
              <a:t>AoB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047B0-A17B-6EE2-451A-FE5835FF6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there any key issues which need resolution if stakeholders are trying to test and are blocked from doing so?</a:t>
            </a:r>
          </a:p>
          <a:p>
            <a:r>
              <a:rPr lang="en-US" dirty="0"/>
              <a:t>What other resources would be useful between now and end 2025? Test datasets? Clarifications on requirements?</a:t>
            </a:r>
          </a:p>
          <a:p>
            <a:r>
              <a:rPr lang="en-US" dirty="0"/>
              <a:t>What other new tests are required?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3452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S-164 Progress meeting</vt:lpstr>
      <vt:lpstr>Agenda</vt:lpstr>
      <vt:lpstr>Summary of progress - Phase 1</vt:lpstr>
      <vt:lpstr>Summary of progress - Phase 1 and 2</vt:lpstr>
      <vt:lpstr>Repository Layout and Purpose</vt:lpstr>
      <vt:lpstr>Major Sections of S-164 - Gaps</vt:lpstr>
      <vt:lpstr>Forward plan</vt:lpstr>
      <vt:lpstr>Issues / AoB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pritchard</dc:creator>
  <cp:lastModifiedBy>jonathan pritchard</cp:lastModifiedBy>
  <cp:revision>8</cp:revision>
  <dcterms:created xsi:type="dcterms:W3CDTF">2025-10-14T15:20:34Z</dcterms:created>
  <dcterms:modified xsi:type="dcterms:W3CDTF">2025-10-15T13:58:10Z</dcterms:modified>
</cp:coreProperties>
</file>