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6"/>
  </p:sldMasterIdLst>
  <p:notesMasterIdLst>
    <p:notesMasterId r:id="rId25"/>
  </p:notesMasterIdLst>
  <p:sldIdLst>
    <p:sldId id="256" r:id="rId7"/>
    <p:sldId id="267" r:id="rId8"/>
    <p:sldId id="320" r:id="rId9"/>
    <p:sldId id="294" r:id="rId10"/>
    <p:sldId id="310" r:id="rId11"/>
    <p:sldId id="311" r:id="rId12"/>
    <p:sldId id="309" r:id="rId13"/>
    <p:sldId id="312" r:id="rId14"/>
    <p:sldId id="295" r:id="rId15"/>
    <p:sldId id="316" r:id="rId16"/>
    <p:sldId id="303" r:id="rId17"/>
    <p:sldId id="304" r:id="rId18"/>
    <p:sldId id="301" r:id="rId19"/>
    <p:sldId id="315" r:id="rId20"/>
    <p:sldId id="317" r:id="rId21"/>
    <p:sldId id="318" r:id="rId22"/>
    <p:sldId id="319" r:id="rId23"/>
    <p:sldId id="277" r:id="rId2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D5D"/>
    <a:srgbClr val="18718A"/>
    <a:srgbClr val="52C6D8"/>
    <a:srgbClr val="89A1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80025" autoAdjust="0"/>
  </p:normalViewPr>
  <p:slideViewPr>
    <p:cSldViewPr snapToGrid="0">
      <p:cViewPr varScale="1">
        <p:scale>
          <a:sx n="91" d="100"/>
          <a:sy n="91" d="100"/>
        </p:scale>
        <p:origin x="1596" y="84"/>
      </p:cViewPr>
      <p:guideLst>
        <p:guide orient="horz" pos="2160"/>
        <p:guide pos="38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y Willis" userId="02977905-ce7c-46de-b344-d0bbb90c7159" providerId="ADAL" clId="{E32E097F-A177-4761-9F18-2B665B15F8D3}"/>
    <pc:docChg chg="modSld">
      <pc:chgData name="Amy Willis" userId="02977905-ce7c-46de-b344-d0bbb90c7159" providerId="ADAL" clId="{E32E097F-A177-4761-9F18-2B665B15F8D3}" dt="2021-07-27T13:45:02.203" v="47" actId="20577"/>
      <pc:docMkLst>
        <pc:docMk/>
      </pc:docMkLst>
      <pc:sldChg chg="modSp mod">
        <pc:chgData name="Amy Willis" userId="02977905-ce7c-46de-b344-d0bbb90c7159" providerId="ADAL" clId="{E32E097F-A177-4761-9F18-2B665B15F8D3}" dt="2021-07-27T13:45:02.203" v="47" actId="20577"/>
        <pc:sldMkLst>
          <pc:docMk/>
          <pc:sldMk cId="1707866198" sldId="304"/>
        </pc:sldMkLst>
        <pc:spChg chg="mod">
          <ac:chgData name="Amy Willis" userId="02977905-ce7c-46de-b344-d0bbb90c7159" providerId="ADAL" clId="{E32E097F-A177-4761-9F18-2B665B15F8D3}" dt="2021-07-27T13:45:02.203" v="47" actId="20577"/>
          <ac:spMkLst>
            <pc:docMk/>
            <pc:sldMk cId="1707866198" sldId="304"/>
            <ac:spMk id="14" creationId="{2522D1E1-6FA6-46AE-96F2-65FB2FE53F92}"/>
          </ac:spMkLst>
        </pc:spChg>
      </pc:sldChg>
      <pc:sldChg chg="modSp mod">
        <pc:chgData name="Amy Willis" userId="02977905-ce7c-46de-b344-d0bbb90c7159" providerId="ADAL" clId="{E32E097F-A177-4761-9F18-2B665B15F8D3}" dt="2021-07-27T10:13:20.602" v="46" actId="20577"/>
        <pc:sldMkLst>
          <pc:docMk/>
          <pc:sldMk cId="3807662743" sldId="310"/>
        </pc:sldMkLst>
        <pc:spChg chg="mod">
          <ac:chgData name="Amy Willis" userId="02977905-ce7c-46de-b344-d0bbb90c7159" providerId="ADAL" clId="{E32E097F-A177-4761-9F18-2B665B15F8D3}" dt="2021-07-27T10:13:20.602" v="46" actId="20577"/>
          <ac:spMkLst>
            <pc:docMk/>
            <pc:sldMk cId="3807662743" sldId="310"/>
            <ac:spMk id="7" creationId="{424B3A40-F253-48BB-834A-F91424F0BACA}"/>
          </ac:spMkLst>
        </pc:spChg>
      </pc:sldChg>
      <pc:sldChg chg="modSp mod">
        <pc:chgData name="Amy Willis" userId="02977905-ce7c-46de-b344-d0bbb90c7159" providerId="ADAL" clId="{E32E097F-A177-4761-9F18-2B665B15F8D3}" dt="2021-07-27T10:10:16.291" v="0" actId="20577"/>
        <pc:sldMkLst>
          <pc:docMk/>
          <pc:sldMk cId="2286094951" sldId="315"/>
        </pc:sldMkLst>
        <pc:graphicFrameChg chg="modGraphic">
          <ac:chgData name="Amy Willis" userId="02977905-ce7c-46de-b344-d0bbb90c7159" providerId="ADAL" clId="{E32E097F-A177-4761-9F18-2B665B15F8D3}" dt="2021-07-27T10:10:16.291" v="0" actId="20577"/>
          <ac:graphicFrameMkLst>
            <pc:docMk/>
            <pc:sldMk cId="2286094951" sldId="315"/>
            <ac:graphicFrameMk id="6" creationId="{338B9C2B-EC49-4345-823D-94AE446332C9}"/>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35CAAB-B815-F545-8C82-458F685854DB}" type="datetimeFigureOut">
              <a:rPr lang="en-US" smtClean="0"/>
              <a:t>7/29/2021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A9AB6A-4531-7B44-9EEB-CB37FB80EFFB}" type="slidenum">
              <a:rPr lang="en-US" smtClean="0"/>
              <a:t>‹#›</a:t>
            </a:fld>
            <a:endParaRPr lang="en-US"/>
          </a:p>
        </p:txBody>
      </p:sp>
    </p:spTree>
    <p:extLst>
      <p:ext uri="{BB962C8B-B14F-4D97-AF65-F5344CB8AC3E}">
        <p14:creationId xmlns:p14="http://schemas.microsoft.com/office/powerpoint/2010/main" val="2564940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EA9AB6A-4531-7B44-9EEB-CB37FB80EFFB}" type="slidenum">
              <a:rPr lang="en-US" smtClean="0"/>
              <a:t>1</a:t>
            </a:fld>
            <a:endParaRPr lang="en-US"/>
          </a:p>
        </p:txBody>
      </p:sp>
    </p:spTree>
    <p:extLst>
      <p:ext uri="{BB962C8B-B14F-4D97-AF65-F5344CB8AC3E}">
        <p14:creationId xmlns:p14="http://schemas.microsoft.com/office/powerpoint/2010/main" val="3669079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EA9AB6A-4531-7B44-9EEB-CB37FB80EFFB}" type="slidenum">
              <a:rPr lang="en-US" smtClean="0"/>
              <a:t>12</a:t>
            </a:fld>
            <a:endParaRPr lang="en-US"/>
          </a:p>
        </p:txBody>
      </p:sp>
    </p:spTree>
    <p:extLst>
      <p:ext uri="{BB962C8B-B14F-4D97-AF65-F5344CB8AC3E}">
        <p14:creationId xmlns:p14="http://schemas.microsoft.com/office/powerpoint/2010/main" val="1608877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EA9AB6A-4531-7B44-9EEB-CB37FB80EFFB}" type="slidenum">
              <a:rPr lang="en-US" smtClean="0"/>
              <a:t>13</a:t>
            </a:fld>
            <a:endParaRPr lang="en-US"/>
          </a:p>
        </p:txBody>
      </p:sp>
    </p:spTree>
    <p:extLst>
      <p:ext uri="{BB962C8B-B14F-4D97-AF65-F5344CB8AC3E}">
        <p14:creationId xmlns:p14="http://schemas.microsoft.com/office/powerpoint/2010/main" val="1315241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EA9AB6A-4531-7B44-9EEB-CB37FB80EFFB}" type="slidenum">
              <a:rPr lang="en-US" smtClean="0"/>
              <a:t>14</a:t>
            </a:fld>
            <a:endParaRPr lang="en-US"/>
          </a:p>
        </p:txBody>
      </p:sp>
    </p:spTree>
    <p:extLst>
      <p:ext uri="{BB962C8B-B14F-4D97-AF65-F5344CB8AC3E}">
        <p14:creationId xmlns:p14="http://schemas.microsoft.com/office/powerpoint/2010/main" val="154726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EA9AB6A-4531-7B44-9EEB-CB37FB80EFFB}" type="slidenum">
              <a:rPr lang="en-US" smtClean="0"/>
              <a:t>15</a:t>
            </a:fld>
            <a:endParaRPr lang="en-US"/>
          </a:p>
        </p:txBody>
      </p:sp>
    </p:spTree>
    <p:extLst>
      <p:ext uri="{BB962C8B-B14F-4D97-AF65-F5344CB8AC3E}">
        <p14:creationId xmlns:p14="http://schemas.microsoft.com/office/powerpoint/2010/main" val="1493255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EA9AB6A-4531-7B44-9EEB-CB37FB80EFFB}" type="slidenum">
              <a:rPr lang="en-US" smtClean="0"/>
              <a:t>16</a:t>
            </a:fld>
            <a:endParaRPr lang="en-US"/>
          </a:p>
        </p:txBody>
      </p:sp>
    </p:spTree>
    <p:extLst>
      <p:ext uri="{BB962C8B-B14F-4D97-AF65-F5344CB8AC3E}">
        <p14:creationId xmlns:p14="http://schemas.microsoft.com/office/powerpoint/2010/main" val="3790940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EA9AB6A-4531-7B44-9EEB-CB37FB80EFFB}" type="slidenum">
              <a:rPr lang="en-US" smtClean="0"/>
              <a:t>17</a:t>
            </a:fld>
            <a:endParaRPr lang="en-US"/>
          </a:p>
        </p:txBody>
      </p:sp>
    </p:spTree>
    <p:extLst>
      <p:ext uri="{BB962C8B-B14F-4D97-AF65-F5344CB8AC3E}">
        <p14:creationId xmlns:p14="http://schemas.microsoft.com/office/powerpoint/2010/main" val="1737426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EA9AB6A-4531-7B44-9EEB-CB37FB80EFFB}" type="slidenum">
              <a:rPr lang="en-US" smtClean="0"/>
              <a:t>18</a:t>
            </a:fld>
            <a:endParaRPr lang="en-US"/>
          </a:p>
        </p:txBody>
      </p:sp>
    </p:spTree>
    <p:extLst>
      <p:ext uri="{BB962C8B-B14F-4D97-AF65-F5344CB8AC3E}">
        <p14:creationId xmlns:p14="http://schemas.microsoft.com/office/powerpoint/2010/main" val="4040802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EA9AB6A-4531-7B44-9EEB-CB37FB80EFFB}" type="slidenum">
              <a:rPr lang="en-US" smtClean="0"/>
              <a:t>3</a:t>
            </a:fld>
            <a:endParaRPr lang="en-US"/>
          </a:p>
        </p:txBody>
      </p:sp>
    </p:spTree>
    <p:extLst>
      <p:ext uri="{BB962C8B-B14F-4D97-AF65-F5344CB8AC3E}">
        <p14:creationId xmlns:p14="http://schemas.microsoft.com/office/powerpoint/2010/main" val="1625160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EA9AB6A-4531-7B44-9EEB-CB37FB80EFFB}" type="slidenum">
              <a:rPr lang="en-US" smtClean="0"/>
              <a:t>4</a:t>
            </a:fld>
            <a:endParaRPr lang="en-US"/>
          </a:p>
        </p:txBody>
      </p:sp>
    </p:spTree>
    <p:extLst>
      <p:ext uri="{BB962C8B-B14F-4D97-AF65-F5344CB8AC3E}">
        <p14:creationId xmlns:p14="http://schemas.microsoft.com/office/powerpoint/2010/main" val="1798339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EA9AB6A-4531-7B44-9EEB-CB37FB80EFFB}" type="slidenum">
              <a:rPr lang="en-US" smtClean="0"/>
              <a:t>5</a:t>
            </a:fld>
            <a:endParaRPr lang="en-US"/>
          </a:p>
        </p:txBody>
      </p:sp>
    </p:spTree>
    <p:extLst>
      <p:ext uri="{BB962C8B-B14F-4D97-AF65-F5344CB8AC3E}">
        <p14:creationId xmlns:p14="http://schemas.microsoft.com/office/powerpoint/2010/main" val="1540903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Manual population of mandatory attributes required  e.g. max/min display scale in </a:t>
            </a:r>
            <a:r>
              <a:rPr lang="en-GB" sz="1200" b="0" i="0" kern="1200" dirty="0" err="1">
                <a:solidFill>
                  <a:schemeClr val="tx1"/>
                </a:solidFill>
                <a:effectLst/>
                <a:latin typeface="+mn-lt"/>
                <a:ea typeface="+mn-ea"/>
                <a:cs typeface="+mn-cs"/>
              </a:rPr>
              <a:t>DataCoverage</a:t>
            </a:r>
            <a:r>
              <a:rPr lang="en-GB" sz="1200" b="0" i="0" kern="1200" dirty="0">
                <a:solidFill>
                  <a:schemeClr val="tx1"/>
                </a:solidFill>
                <a:effectLst/>
                <a:latin typeface="+mn-lt"/>
                <a:ea typeface="+mn-ea"/>
                <a:cs typeface="+mn-cs"/>
              </a:rPr>
              <a:t> following conversion of </a:t>
            </a:r>
            <a:r>
              <a:rPr lang="en-GB" dirty="0"/>
              <a:t>M_COVR, MARSYS in </a:t>
            </a:r>
            <a:r>
              <a:rPr lang="en-GB" sz="1200" b="0" i="0" kern="1200" dirty="0" err="1">
                <a:solidFill>
                  <a:schemeClr val="tx1"/>
                </a:solidFill>
                <a:effectLst/>
                <a:latin typeface="+mn-lt"/>
                <a:ea typeface="+mn-ea"/>
                <a:cs typeface="+mn-cs"/>
              </a:rPr>
              <a:t>LocalDirectionofBuoyage</a:t>
            </a:r>
            <a:r>
              <a:rPr lang="en-GB" sz="1200" b="0" i="0" kern="1200" dirty="0">
                <a:solidFill>
                  <a:schemeClr val="tx1"/>
                </a:solidFill>
                <a:effectLst/>
                <a:latin typeface="+mn-lt"/>
                <a:ea typeface="+mn-ea"/>
                <a:cs typeface="+mn-cs"/>
              </a:rPr>
              <a:t> (MARSYS not populated in S-57 if ORIENT populated in M_NSYS, </a:t>
            </a:r>
            <a:r>
              <a:rPr lang="en-GB" dirty="0"/>
              <a:t>MARSYS in </a:t>
            </a:r>
            <a:r>
              <a:rPr lang="en-GB" sz="1200" b="0" i="0" kern="1200" dirty="0" err="1">
                <a:solidFill>
                  <a:schemeClr val="tx1"/>
                </a:solidFill>
                <a:effectLst/>
                <a:latin typeface="+mn-lt"/>
                <a:ea typeface="+mn-ea"/>
                <a:cs typeface="+mn-cs"/>
              </a:rPr>
              <a:t>NavigationalSystemOfMarks</a:t>
            </a:r>
            <a:r>
              <a:rPr lang="en-GB" sz="1200" b="0" i="0" kern="1200" dirty="0">
                <a:solidFill>
                  <a:schemeClr val="tx1"/>
                </a:solidFill>
                <a:effectLst/>
                <a:latin typeface="+mn-lt"/>
                <a:ea typeface="+mn-ea"/>
                <a:cs typeface="+mn-cs"/>
              </a:rPr>
              <a:t>, Reference tide type (</a:t>
            </a:r>
            <a:r>
              <a:rPr lang="en-GB" sz="1200" b="0" i="0" kern="1200" dirty="0" err="1">
                <a:solidFill>
                  <a:schemeClr val="tx1"/>
                </a:solidFill>
                <a:effectLst/>
                <a:latin typeface="+mn-lt"/>
                <a:ea typeface="+mn-ea"/>
                <a:cs typeface="+mn-cs"/>
              </a:rPr>
              <a:t>TidalStreamPanelData</a:t>
            </a:r>
            <a:r>
              <a:rPr lang="en-GB" sz="1200" b="0" i="0" kern="1200" dirty="0">
                <a:solidFill>
                  <a:schemeClr val="tx1"/>
                </a:solidFill>
                <a:effectLst/>
                <a:latin typeface="+mn-lt"/>
                <a:ea typeface="+mn-ea"/>
                <a:cs typeface="+mn-cs"/>
              </a:rPr>
              <a:t>)</a:t>
            </a:r>
            <a:endParaRPr lang="en-GB" dirty="0"/>
          </a:p>
          <a:p>
            <a:pPr marL="171450" indent="-171450">
              <a:buFont typeface="Arial" panose="020B0604020202020204" pitchFamily="34" charset="0"/>
              <a:buChar char="•"/>
            </a:pPr>
            <a:r>
              <a:rPr lang="en-GB" dirty="0"/>
              <a:t>New Features in S-101 attributed correctly in S-57 but are not created e.g. BOYSPP to </a:t>
            </a:r>
            <a:r>
              <a:rPr lang="en-GB" sz="1200" b="0" i="0" kern="1200" dirty="0" err="1">
                <a:solidFill>
                  <a:schemeClr val="tx1"/>
                </a:solidFill>
                <a:effectLst/>
                <a:latin typeface="+mn-lt"/>
                <a:ea typeface="+mn-ea"/>
                <a:cs typeface="+mn-cs"/>
              </a:rPr>
              <a:t>BuoyEmergencyWreckMarking</a:t>
            </a:r>
            <a:r>
              <a:rPr lang="en-GB" sz="1200" b="0" i="0" kern="1200" dirty="0">
                <a:solidFill>
                  <a:schemeClr val="tx1"/>
                </a:solidFill>
                <a:effectLst/>
                <a:latin typeface="+mn-lt"/>
                <a:ea typeface="+mn-ea"/>
                <a:cs typeface="+mn-cs"/>
              </a:rPr>
              <a:t>, ADMARE (VTS in INFORM) to </a:t>
            </a:r>
            <a:r>
              <a:rPr lang="en-GB" sz="1200" b="0" i="0" kern="1200" dirty="0" err="1">
                <a:solidFill>
                  <a:schemeClr val="tx1"/>
                </a:solidFill>
                <a:effectLst/>
                <a:latin typeface="+mn-lt"/>
                <a:ea typeface="+mn-ea"/>
                <a:cs typeface="+mn-cs"/>
              </a:rPr>
              <a:t>VesselTrafficServiceArea</a:t>
            </a:r>
            <a:endParaRPr lang="en-GB" sz="1200" b="0" i="1"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a:solidFill>
                  <a:schemeClr val="tx1"/>
                </a:solidFill>
                <a:latin typeface="+mn-lt"/>
                <a:ea typeface="+mn-ea"/>
                <a:cs typeface="+mn-cs"/>
              </a:rPr>
              <a:t>Incorrect aggregation – e.g. </a:t>
            </a:r>
            <a:r>
              <a:rPr lang="en-GB" sz="1200" kern="1200" dirty="0" err="1">
                <a:solidFill>
                  <a:schemeClr val="tx1"/>
                </a:solidFill>
                <a:latin typeface="+mn-lt"/>
                <a:ea typeface="+mn-ea"/>
                <a:cs typeface="+mn-cs"/>
              </a:rPr>
              <a:t>DeepWaterRoute</a:t>
            </a:r>
            <a:endParaRPr lang="en-GB" sz="1200" kern="1200" dirty="0">
              <a:solidFill>
                <a:schemeClr val="tx1"/>
              </a:solidFill>
              <a:latin typeface="+mn-lt"/>
              <a:ea typeface="+mn-ea"/>
              <a:cs typeface="+mn-cs"/>
            </a:endParaRPr>
          </a:p>
          <a:p>
            <a:pPr marL="171450" indent="-171450">
              <a:buFont typeface="Arial" panose="020B0604020202020204" pitchFamily="34" charset="0"/>
              <a:buChar char="•"/>
            </a:pPr>
            <a:r>
              <a:rPr lang="en-GB" sz="1200" kern="1200" dirty="0">
                <a:solidFill>
                  <a:schemeClr val="tx1"/>
                </a:solidFill>
                <a:latin typeface="+mn-lt"/>
                <a:ea typeface="+mn-ea"/>
                <a:cs typeface="+mn-cs"/>
              </a:rPr>
              <a:t>Deletion of unnecessary Feature e.g. Information Objects (</a:t>
            </a:r>
            <a:r>
              <a:rPr lang="en-GB" sz="1200" b="0" i="0" kern="1200" dirty="0" err="1">
                <a:solidFill>
                  <a:schemeClr val="tx1"/>
                </a:solidFill>
                <a:effectLst/>
                <a:latin typeface="+mn-lt"/>
                <a:ea typeface="+mn-ea"/>
                <a:cs typeface="+mn-cs"/>
              </a:rPr>
              <a:t>DiscolouredWater</a:t>
            </a:r>
            <a:r>
              <a:rPr lang="en-GB" sz="1200" b="0" i="0" kern="1200" dirty="0">
                <a:solidFill>
                  <a:schemeClr val="tx1"/>
                </a:solidFill>
                <a:effectLst/>
                <a:latin typeface="+mn-lt"/>
                <a:ea typeface="+mn-ea"/>
                <a:cs typeface="+mn-cs"/>
              </a:rPr>
              <a:t> created from CTNARE), Landmark (Pile – new Boolean ‘in the water’ attribute)</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New </a:t>
            </a:r>
            <a:r>
              <a:rPr lang="en-GB" sz="1200" b="0" i="0" kern="1200" dirty="0" err="1">
                <a:solidFill>
                  <a:schemeClr val="tx1"/>
                </a:solidFill>
                <a:effectLst/>
                <a:latin typeface="+mn-lt"/>
                <a:ea typeface="+mn-ea"/>
                <a:cs typeface="+mn-cs"/>
              </a:rPr>
              <a:t>SoE</a:t>
            </a:r>
            <a:r>
              <a:rPr lang="en-GB" sz="1200" b="0" i="0" kern="1200" dirty="0">
                <a:solidFill>
                  <a:schemeClr val="tx1"/>
                </a:solidFill>
                <a:effectLst/>
                <a:latin typeface="+mn-lt"/>
                <a:ea typeface="+mn-ea"/>
                <a:cs typeface="+mn-cs"/>
              </a:rPr>
              <a:t> Feature, Hole in LNDARE required e.g. </a:t>
            </a:r>
            <a:r>
              <a:rPr lang="en-GB" sz="1200" b="0" i="0" kern="1200" dirty="0" err="1">
                <a:solidFill>
                  <a:schemeClr val="tx1"/>
                </a:solidFill>
                <a:effectLst/>
                <a:latin typeface="+mn-lt"/>
                <a:ea typeface="+mn-ea"/>
                <a:cs typeface="+mn-cs"/>
              </a:rPr>
              <a:t>DockArea</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LockBasin</a:t>
            </a:r>
            <a:endParaRPr lang="en-GB"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New association required e.g. </a:t>
            </a:r>
            <a:r>
              <a:rPr lang="en-GB" sz="1200" b="0" i="0" kern="1200" dirty="0" err="1">
                <a:solidFill>
                  <a:schemeClr val="tx1"/>
                </a:solidFill>
                <a:effectLst/>
                <a:latin typeface="+mn-lt"/>
                <a:ea typeface="+mn-ea"/>
                <a:cs typeface="+mn-cs"/>
              </a:rPr>
              <a:t>FairwayAuxiliary</a:t>
            </a:r>
            <a:endParaRPr lang="en-GB"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No longer </a:t>
            </a:r>
            <a:r>
              <a:rPr lang="en-GB" sz="1200" b="0" i="0" kern="1200" dirty="0" err="1">
                <a:solidFill>
                  <a:schemeClr val="tx1"/>
                </a:solidFill>
                <a:effectLst/>
                <a:latin typeface="+mn-lt"/>
                <a:ea typeface="+mn-ea"/>
                <a:cs typeface="+mn-cs"/>
              </a:rPr>
              <a:t>SoE</a:t>
            </a:r>
            <a:r>
              <a:rPr lang="en-GB" sz="1200" b="0" i="0" kern="1200" dirty="0">
                <a:solidFill>
                  <a:schemeClr val="tx1"/>
                </a:solidFill>
                <a:effectLst/>
                <a:latin typeface="+mn-lt"/>
                <a:ea typeface="+mn-ea"/>
                <a:cs typeface="+mn-cs"/>
              </a:rPr>
              <a:t> Feature, DEPARE fill required, e.g. </a:t>
            </a:r>
            <a:r>
              <a:rPr lang="en-GB" sz="1200" b="0" i="0" kern="1200" dirty="0" err="1">
                <a:solidFill>
                  <a:schemeClr val="tx1"/>
                </a:solidFill>
                <a:effectLst/>
                <a:latin typeface="+mn-lt"/>
                <a:ea typeface="+mn-ea"/>
                <a:cs typeface="+mn-cs"/>
              </a:rPr>
              <a:t>FloatingDock</a:t>
            </a:r>
            <a:r>
              <a:rPr lang="en-GB" sz="1200" b="0" i="0" kern="1200" dirty="0">
                <a:solidFill>
                  <a:schemeClr val="tx1"/>
                </a:solidFill>
                <a:effectLst/>
                <a:latin typeface="+mn-lt"/>
                <a:ea typeface="+mn-ea"/>
                <a:cs typeface="+mn-cs"/>
              </a:rPr>
              <a:t>, Hulk, Pontoon (Area)</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Additional attributes not mapped to associated feature, e.g. flare stack on </a:t>
            </a:r>
            <a:r>
              <a:rPr lang="en-GB" sz="1200" b="0" i="0" kern="1200" dirty="0" err="1">
                <a:solidFill>
                  <a:schemeClr val="tx1"/>
                </a:solidFill>
                <a:effectLst/>
                <a:latin typeface="+mn-lt"/>
                <a:ea typeface="+mn-ea"/>
                <a:cs typeface="+mn-cs"/>
              </a:rPr>
              <a:t>OffshorePlatform</a:t>
            </a:r>
            <a:endParaRPr lang="en-GB"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New Feature in S-101 e.g. </a:t>
            </a:r>
            <a:r>
              <a:rPr lang="en-GB" sz="1200" b="0" i="0" kern="1200" dirty="0" err="1">
                <a:solidFill>
                  <a:schemeClr val="tx1"/>
                </a:solidFill>
                <a:effectLst/>
                <a:latin typeface="+mn-lt"/>
                <a:ea typeface="+mn-ea"/>
                <a:cs typeface="+mn-cs"/>
              </a:rPr>
              <a:t>PhysicalAISAidtoNavigation</a:t>
            </a:r>
            <a:endParaRPr lang="en-GB"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b="0" i="1" kern="1200" dirty="0">
                <a:solidFill>
                  <a:schemeClr val="tx1"/>
                </a:solidFill>
                <a:effectLst/>
                <a:latin typeface="+mn-lt"/>
                <a:ea typeface="+mn-ea"/>
                <a:cs typeface="+mn-cs"/>
              </a:rPr>
              <a:t>“All Information objects need to be checked for correct attribution”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b="0" i="1" kern="1200" dirty="0">
                <a:solidFill>
                  <a:schemeClr val="tx1"/>
                </a:solidFill>
                <a:effectLst/>
                <a:latin typeface="+mn-lt"/>
                <a:ea typeface="+mn-ea"/>
                <a:cs typeface="+mn-cs"/>
              </a:rPr>
              <a:t>BOYSPP - </a:t>
            </a:r>
            <a:r>
              <a:rPr lang="en-GB" sz="1200" kern="1200" dirty="0">
                <a:solidFill>
                  <a:schemeClr val="tx1"/>
                </a:solidFill>
                <a:effectLst/>
                <a:latin typeface="+mn-lt"/>
                <a:ea typeface="+mn-ea"/>
                <a:cs typeface="+mn-cs"/>
              </a:rPr>
              <a:t>potential to add to mapping file based on colour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kern="1200" dirty="0">
                <a:solidFill>
                  <a:schemeClr val="tx1"/>
                </a:solidFill>
                <a:effectLst/>
                <a:latin typeface="+mn-lt"/>
                <a:ea typeface="+mn-ea"/>
                <a:cs typeface="+mn-cs"/>
              </a:rPr>
              <a:t>Deep water route aggregation – future validation test could cover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b="0" i="0" u="none" strike="noStrike" kern="1200" dirty="0" err="1">
                <a:solidFill>
                  <a:srgbClr val="002D5D"/>
                </a:solidFill>
                <a:latin typeface="Johnston ITC Std Light"/>
                <a:ea typeface="+mn-ea"/>
                <a:cs typeface="+mn-cs"/>
              </a:rPr>
              <a:t>PhysicalAISAidtoNavigation</a:t>
            </a:r>
            <a:r>
              <a:rPr lang="en-GB" sz="1200" b="0" i="0" u="none" strike="noStrike" kern="1200" dirty="0">
                <a:solidFill>
                  <a:srgbClr val="002D5D"/>
                </a:solidFill>
                <a:latin typeface="Johnston ITC Std Light"/>
                <a:ea typeface="+mn-ea"/>
                <a:cs typeface="+mn-cs"/>
              </a:rPr>
              <a:t> – could be added to mapping file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b="0" i="1" kern="1200" dirty="0">
              <a:solidFill>
                <a:schemeClr val="tx1"/>
              </a:solidFill>
              <a:effectLst/>
              <a:latin typeface="+mn-lt"/>
              <a:ea typeface="+mn-ea"/>
              <a:cs typeface="+mn-cs"/>
            </a:endParaRPr>
          </a:p>
          <a:p>
            <a:pPr marL="0" indent="0">
              <a:buFont typeface="Arial" panose="020B0604020202020204" pitchFamily="34" charset="0"/>
              <a:buNone/>
            </a:pP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EA9AB6A-4531-7B44-9EEB-CB37FB80EFFB}" type="slidenum">
              <a:rPr lang="en-US" smtClean="0"/>
              <a:t>6</a:t>
            </a:fld>
            <a:endParaRPr lang="en-US"/>
          </a:p>
        </p:txBody>
      </p:sp>
    </p:spTree>
    <p:extLst>
      <p:ext uri="{BB962C8B-B14F-4D97-AF65-F5344CB8AC3E}">
        <p14:creationId xmlns:p14="http://schemas.microsoft.com/office/powerpoint/2010/main" val="3442487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EA9AB6A-4531-7B44-9EEB-CB37FB80EFFB}" type="slidenum">
              <a:rPr lang="en-US" smtClean="0"/>
              <a:t>7</a:t>
            </a:fld>
            <a:endParaRPr lang="en-US"/>
          </a:p>
        </p:txBody>
      </p:sp>
    </p:spTree>
    <p:extLst>
      <p:ext uri="{BB962C8B-B14F-4D97-AF65-F5344CB8AC3E}">
        <p14:creationId xmlns:p14="http://schemas.microsoft.com/office/powerpoint/2010/main" val="153608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EA9AB6A-4531-7B44-9EEB-CB37FB80EFFB}" type="slidenum">
              <a:rPr lang="en-US" smtClean="0"/>
              <a:t>8</a:t>
            </a:fld>
            <a:endParaRPr lang="en-US"/>
          </a:p>
        </p:txBody>
      </p:sp>
    </p:spTree>
    <p:extLst>
      <p:ext uri="{BB962C8B-B14F-4D97-AF65-F5344CB8AC3E}">
        <p14:creationId xmlns:p14="http://schemas.microsoft.com/office/powerpoint/2010/main" val="4134289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June Update – CARIS to investigate as part of mapping file amends in line with release of S-101 FC v1.0.1 </a:t>
            </a:r>
            <a:endParaRPr lang="en-GB" altLang="en-US" dirty="0"/>
          </a:p>
          <a:p>
            <a:endParaRPr lang="en-GB" dirty="0"/>
          </a:p>
        </p:txBody>
      </p:sp>
      <p:sp>
        <p:nvSpPr>
          <p:cNvPr id="4" name="Slide Number Placeholder 3"/>
          <p:cNvSpPr>
            <a:spLocks noGrp="1"/>
          </p:cNvSpPr>
          <p:nvPr>
            <p:ph type="sldNum" sz="quarter" idx="5"/>
          </p:nvPr>
        </p:nvSpPr>
        <p:spPr/>
        <p:txBody>
          <a:bodyPr/>
          <a:lstStyle/>
          <a:p>
            <a:fld id="{FEA9AB6A-4531-7B44-9EEB-CB37FB80EFFB}" type="slidenum">
              <a:rPr lang="en-US" smtClean="0"/>
              <a:t>9</a:t>
            </a:fld>
            <a:endParaRPr lang="en-US"/>
          </a:p>
        </p:txBody>
      </p:sp>
    </p:spTree>
    <p:extLst>
      <p:ext uri="{BB962C8B-B14F-4D97-AF65-F5344CB8AC3E}">
        <p14:creationId xmlns:p14="http://schemas.microsoft.com/office/powerpoint/2010/main" val="3293615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May Update – DCEG 1.01 updated to account for slack water </a:t>
            </a:r>
            <a:r>
              <a:rPr lang="en-GB" b="1" dirty="0"/>
              <a:t>where original TS_TSP is included as ‘0’ </a:t>
            </a:r>
            <a:r>
              <a:rPr lang="en-GB" dirty="0"/>
              <a:t>– ‘where an encoded complex attribute tidal stream vale, sub-attribute speed maximum has a value of zero (indicating slack water), the corresponding sub-attribute orientation / orientation value must be populated with an empty (null) value’.</a:t>
            </a:r>
          </a:p>
          <a:p>
            <a:endParaRPr lang="en-GB" dirty="0"/>
          </a:p>
          <a:p>
            <a:r>
              <a:rPr lang="en-GB" dirty="0"/>
              <a:t>June Update – CARIS confirmed </a:t>
            </a:r>
            <a:r>
              <a:rPr lang="en-GB" dirty="0">
                <a:latin typeface="Calibri" panose="020F0502020204030204" pitchFamily="34" charset="0"/>
              </a:rPr>
              <a:t>TS_TSP maps to an Information Object as a safety net currently</a:t>
            </a:r>
            <a:r>
              <a:rPr lang="en-GB" dirty="0"/>
              <a:t> to investigate as part of mapping file amends in line with release of S-101 FC v1.0.1 </a:t>
            </a:r>
            <a:endParaRPr lang="en-GB" altLang="en-US" dirty="0"/>
          </a:p>
          <a:p>
            <a:endParaRPr lang="en-GB" dirty="0"/>
          </a:p>
        </p:txBody>
      </p:sp>
      <p:sp>
        <p:nvSpPr>
          <p:cNvPr id="4" name="Slide Number Placeholder 3"/>
          <p:cNvSpPr>
            <a:spLocks noGrp="1"/>
          </p:cNvSpPr>
          <p:nvPr>
            <p:ph type="sldNum" sz="quarter" idx="5"/>
          </p:nvPr>
        </p:nvSpPr>
        <p:spPr/>
        <p:txBody>
          <a:bodyPr/>
          <a:lstStyle/>
          <a:p>
            <a:fld id="{FEA9AB6A-4531-7B44-9EEB-CB37FB80EFFB}" type="slidenum">
              <a:rPr lang="en-US" smtClean="0"/>
              <a:t>11</a:t>
            </a:fld>
            <a:endParaRPr lang="en-US"/>
          </a:p>
        </p:txBody>
      </p:sp>
    </p:spTree>
    <p:extLst>
      <p:ext uri="{BB962C8B-B14F-4D97-AF65-F5344CB8AC3E}">
        <p14:creationId xmlns:p14="http://schemas.microsoft.com/office/powerpoint/2010/main" val="1055018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269726-DB53-6D4F-87A3-82D62D6F36E6}"/>
              </a:ext>
            </a:extLst>
          </p:cNvPr>
          <p:cNvPicPr>
            <a:picLocks noChangeAspect="1"/>
          </p:cNvPicPr>
          <p:nvPr userDrawn="1"/>
        </p:nvPicPr>
        <p:blipFill>
          <a:blip r:embed="rId2"/>
          <a:srcRect/>
          <a:stretch/>
        </p:blipFill>
        <p:spPr>
          <a:xfrm>
            <a:off x="-1" y="1378800"/>
            <a:ext cx="12188824" cy="5484970"/>
          </a:xfrm>
          <a:prstGeom prst="rect">
            <a:avLst/>
          </a:prstGeom>
        </p:spPr>
      </p:pic>
      <p:sp>
        <p:nvSpPr>
          <p:cNvPr id="13" name="Rectangle 12">
            <a:extLst>
              <a:ext uri="{FF2B5EF4-FFF2-40B4-BE49-F238E27FC236}">
                <a16:creationId xmlns:a16="http://schemas.microsoft.com/office/drawing/2014/main" id="{18E751D8-813B-CF4F-A228-F67425536962}"/>
              </a:ext>
            </a:extLst>
          </p:cNvPr>
          <p:cNvSpPr/>
          <p:nvPr userDrawn="1"/>
        </p:nvSpPr>
        <p:spPr>
          <a:xfrm>
            <a:off x="0" y="1378800"/>
            <a:ext cx="462188" cy="460525"/>
          </a:xfrm>
          <a:prstGeom prst="rect">
            <a:avLst/>
          </a:prstGeom>
          <a:solidFill>
            <a:srgbClr val="187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6B25C11-4E62-114E-9544-619888270A7E}"/>
              </a:ext>
            </a:extLst>
          </p:cNvPr>
          <p:cNvSpPr/>
          <p:nvPr userDrawn="1"/>
        </p:nvSpPr>
        <p:spPr>
          <a:xfrm>
            <a:off x="0" y="1839325"/>
            <a:ext cx="462188" cy="460525"/>
          </a:xfrm>
          <a:prstGeom prst="rect">
            <a:avLst/>
          </a:prstGeom>
          <a:solidFill>
            <a:srgbClr val="52C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DC1F0E-75E0-5445-8549-567EB1D85832}"/>
              </a:ext>
            </a:extLst>
          </p:cNvPr>
          <p:cNvSpPr/>
          <p:nvPr userDrawn="1"/>
        </p:nvSpPr>
        <p:spPr>
          <a:xfrm>
            <a:off x="11726637" y="1378800"/>
            <a:ext cx="462188" cy="460525"/>
          </a:xfrm>
          <a:prstGeom prst="rect">
            <a:avLst/>
          </a:prstGeom>
          <a:solidFill>
            <a:srgbClr val="00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42100C-F2EF-7F4C-8936-2638706226D2}"/>
              </a:ext>
            </a:extLst>
          </p:cNvPr>
          <p:cNvSpPr/>
          <p:nvPr userDrawn="1"/>
        </p:nvSpPr>
        <p:spPr>
          <a:xfrm>
            <a:off x="11726637" y="5486400"/>
            <a:ext cx="462188" cy="460525"/>
          </a:xfrm>
          <a:prstGeom prst="rect">
            <a:avLst/>
          </a:prstGeom>
          <a:solidFill>
            <a:srgbClr val="00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1BBA77C-4A4C-B347-B09C-85577EA8FE8B}"/>
              </a:ext>
            </a:extLst>
          </p:cNvPr>
          <p:cNvSpPr/>
          <p:nvPr userDrawn="1"/>
        </p:nvSpPr>
        <p:spPr>
          <a:xfrm>
            <a:off x="11726637" y="5946925"/>
            <a:ext cx="462188" cy="460525"/>
          </a:xfrm>
          <a:prstGeom prst="rect">
            <a:avLst/>
          </a:prstGeom>
          <a:solidFill>
            <a:srgbClr val="89A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D22A5E35-9D4F-5245-8753-80F2FE6AFFE1}"/>
              </a:ext>
            </a:extLst>
          </p:cNvPr>
          <p:cNvPicPr>
            <a:picLocks noChangeAspect="1"/>
          </p:cNvPicPr>
          <p:nvPr userDrawn="1"/>
        </p:nvPicPr>
        <p:blipFill>
          <a:blip r:embed="rId3"/>
          <a:stretch>
            <a:fillRect/>
          </a:stretch>
        </p:blipFill>
        <p:spPr>
          <a:xfrm>
            <a:off x="720000" y="417600"/>
            <a:ext cx="1440000" cy="764602"/>
          </a:xfrm>
          <a:prstGeom prst="rect">
            <a:avLst/>
          </a:prstGeom>
        </p:spPr>
      </p:pic>
      <p:sp>
        <p:nvSpPr>
          <p:cNvPr id="30" name="Text Placeholder 29">
            <a:extLst>
              <a:ext uri="{FF2B5EF4-FFF2-40B4-BE49-F238E27FC236}">
                <a16:creationId xmlns:a16="http://schemas.microsoft.com/office/drawing/2014/main" id="{308AE8CB-AB65-984F-BAC3-8A273F284294}"/>
              </a:ext>
            </a:extLst>
          </p:cNvPr>
          <p:cNvSpPr>
            <a:spLocks noGrp="1"/>
          </p:cNvSpPr>
          <p:nvPr>
            <p:ph type="body" sz="quarter" idx="10" hasCustomPrompt="1"/>
          </p:nvPr>
        </p:nvSpPr>
        <p:spPr>
          <a:xfrm>
            <a:off x="684000" y="2520000"/>
            <a:ext cx="5996886" cy="2719265"/>
          </a:xfrm>
          <a:prstGeom prst="rect">
            <a:avLst/>
          </a:prstGeom>
        </p:spPr>
        <p:txBody>
          <a:bodyPr wrap="square" lIns="0" tIns="0" rIns="0" bIns="0"/>
          <a:lstStyle>
            <a:lvl1pPr marL="0" indent="0">
              <a:buFontTx/>
              <a:buNone/>
              <a:defRPr sz="5200">
                <a:solidFill>
                  <a:schemeClr val="bg1"/>
                </a:solidFill>
                <a:latin typeface="Johnston ITC Std Medium" panose="02000604030000020003" pitchFamily="2" charset="77"/>
              </a:defRPr>
            </a:lvl1pPr>
          </a:lstStyle>
          <a:p>
            <a:pPr lvl="0"/>
            <a:r>
              <a:rPr lang="en-US"/>
              <a:t>Title of presentation</a:t>
            </a:r>
          </a:p>
        </p:txBody>
      </p:sp>
      <p:sp>
        <p:nvSpPr>
          <p:cNvPr id="36" name="Text Placeholder 35">
            <a:extLst>
              <a:ext uri="{FF2B5EF4-FFF2-40B4-BE49-F238E27FC236}">
                <a16:creationId xmlns:a16="http://schemas.microsoft.com/office/drawing/2014/main" id="{6189374E-9380-B142-9C65-043479E548E9}"/>
              </a:ext>
            </a:extLst>
          </p:cNvPr>
          <p:cNvSpPr>
            <a:spLocks noGrp="1"/>
          </p:cNvSpPr>
          <p:nvPr>
            <p:ph type="body" sz="quarter" idx="11" hasCustomPrompt="1"/>
          </p:nvPr>
        </p:nvSpPr>
        <p:spPr>
          <a:xfrm>
            <a:off x="684000" y="5548537"/>
            <a:ext cx="4052888" cy="603974"/>
          </a:xfrm>
          <a:prstGeom prst="rect">
            <a:avLst/>
          </a:prstGeom>
        </p:spPr>
        <p:txBody>
          <a:bodyPr lIns="0" tIns="0" rIns="0" bIns="0"/>
          <a:lstStyle>
            <a:lvl1pPr marL="0" marR="0" indent="0" algn="l" defTabSz="914126" rtl="0" eaLnBrk="1" fontAlgn="auto" latinLnBrk="0" hangingPunct="1">
              <a:lnSpc>
                <a:spcPts val="1800"/>
              </a:lnSpc>
              <a:spcBef>
                <a:spcPts val="0"/>
              </a:spcBef>
              <a:spcAft>
                <a:spcPts val="0"/>
              </a:spcAft>
              <a:buClrTx/>
              <a:buSzTx/>
              <a:buFont typeface="Arial" panose="020B0604020202020204" pitchFamily="34" charset="0"/>
              <a:buNone/>
              <a:tabLst/>
              <a:defRPr sz="1800">
                <a:solidFill>
                  <a:schemeClr val="bg1"/>
                </a:solidFill>
                <a:latin typeface="Johnston ITC Std Medium" panose="02000604030000020003" pitchFamily="2" charset="77"/>
              </a:defRPr>
            </a:lvl1pPr>
          </a:lstStyle>
          <a:p>
            <a:pPr marL="0" marR="0" lvl="0" indent="0" algn="l" defTabSz="914126" rtl="0" eaLnBrk="1" fontAlgn="auto" latinLnBrk="0" hangingPunct="1">
              <a:lnSpc>
                <a:spcPts val="2000"/>
              </a:lnSpc>
              <a:spcBef>
                <a:spcPts val="0"/>
              </a:spcBef>
              <a:spcAft>
                <a:spcPts val="0"/>
              </a:spcAft>
              <a:buClrTx/>
              <a:buSzTx/>
              <a:buFont typeface="Arial" panose="020B0604020202020204" pitchFamily="34" charset="0"/>
              <a:buNone/>
              <a:tabLst/>
              <a:defRPr/>
            </a:pPr>
            <a:r>
              <a:rPr lang="en-US"/>
              <a:t>Presented by</a:t>
            </a:r>
          </a:p>
          <a:p>
            <a:pPr marL="0" marR="0" lvl="0" indent="0" algn="l" defTabSz="914126" rtl="0" eaLnBrk="1" fontAlgn="auto" latinLnBrk="0" hangingPunct="1">
              <a:lnSpc>
                <a:spcPts val="2000"/>
              </a:lnSpc>
              <a:spcBef>
                <a:spcPts val="0"/>
              </a:spcBef>
              <a:spcAft>
                <a:spcPts val="0"/>
              </a:spcAft>
              <a:buClrTx/>
              <a:buSzTx/>
              <a:buFont typeface="Arial" panose="020B0604020202020204" pitchFamily="34" charset="0"/>
              <a:buNone/>
              <a:tabLst/>
              <a:defRPr/>
            </a:pPr>
            <a:r>
              <a:rPr lang="en-US" err="1"/>
              <a:t>Xxxxxxxx</a:t>
            </a:r>
            <a:r>
              <a:rPr lang="en-US"/>
              <a:t> </a:t>
            </a:r>
            <a:r>
              <a:rPr lang="en-US" err="1"/>
              <a:t>xxxxxxxxxxxxx</a:t>
            </a:r>
            <a:endParaRPr lang="en-US"/>
          </a:p>
          <a:p>
            <a:pPr lvl="0"/>
            <a:endParaRPr lang="en-US"/>
          </a:p>
        </p:txBody>
      </p:sp>
      <p:sp>
        <p:nvSpPr>
          <p:cNvPr id="38" name="Text Placeholder 35">
            <a:extLst>
              <a:ext uri="{FF2B5EF4-FFF2-40B4-BE49-F238E27FC236}">
                <a16:creationId xmlns:a16="http://schemas.microsoft.com/office/drawing/2014/main" id="{3AD223DD-C998-B84E-8F25-6402D02A075C}"/>
              </a:ext>
            </a:extLst>
          </p:cNvPr>
          <p:cNvSpPr>
            <a:spLocks noGrp="1"/>
          </p:cNvSpPr>
          <p:nvPr>
            <p:ph type="body" sz="quarter" idx="13" hasCustomPrompt="1"/>
          </p:nvPr>
        </p:nvSpPr>
        <p:spPr>
          <a:xfrm>
            <a:off x="684000" y="6120000"/>
            <a:ext cx="4052888" cy="172913"/>
          </a:xfrm>
          <a:prstGeom prst="rect">
            <a:avLst/>
          </a:prstGeom>
        </p:spPr>
        <p:txBody>
          <a:bodyPr lIns="0" tIns="0" rIns="0" bIns="0"/>
          <a:lstStyle>
            <a:lvl1pPr marL="0" indent="0">
              <a:lnSpc>
                <a:spcPts val="2000"/>
              </a:lnSpc>
              <a:spcBef>
                <a:spcPts val="0"/>
              </a:spcBef>
              <a:buNone/>
              <a:defRPr sz="1800">
                <a:solidFill>
                  <a:schemeClr val="bg1"/>
                </a:solidFill>
                <a:latin typeface="Johnston ITC Std Medium" panose="02000604030000020003" pitchFamily="2" charset="77"/>
              </a:defRPr>
            </a:lvl1pPr>
          </a:lstStyle>
          <a:p>
            <a:pPr lvl="0"/>
            <a:r>
              <a:rPr lang="en-US"/>
              <a:t>Month 2020</a:t>
            </a:r>
          </a:p>
        </p:txBody>
      </p:sp>
      <p:pic>
        <p:nvPicPr>
          <p:cNvPr id="19" name="Picture 18" descr="A close up of a sign&#10;&#10;Description automatically generated">
            <a:extLst>
              <a:ext uri="{FF2B5EF4-FFF2-40B4-BE49-F238E27FC236}">
                <a16:creationId xmlns:a16="http://schemas.microsoft.com/office/drawing/2014/main" id="{3FFB73E8-04C8-7F49-9365-D2F1E2D7B4D9}"/>
              </a:ext>
            </a:extLst>
          </p:cNvPr>
          <p:cNvPicPr>
            <a:picLocks noChangeAspect="1"/>
          </p:cNvPicPr>
          <p:nvPr userDrawn="1"/>
        </p:nvPicPr>
        <p:blipFill>
          <a:blip r:embed="rId4"/>
          <a:stretch>
            <a:fillRect/>
          </a:stretch>
        </p:blipFill>
        <p:spPr>
          <a:xfrm>
            <a:off x="10028825" y="849530"/>
            <a:ext cx="1440000" cy="332672"/>
          </a:xfrm>
          <a:prstGeom prst="rect">
            <a:avLst/>
          </a:prstGeom>
        </p:spPr>
      </p:pic>
    </p:spTree>
    <p:extLst>
      <p:ext uri="{BB962C8B-B14F-4D97-AF65-F5344CB8AC3E}">
        <p14:creationId xmlns:p14="http://schemas.microsoft.com/office/powerpoint/2010/main" val="60106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ag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D3BE9B-1503-074B-9259-705A8875B427}"/>
              </a:ext>
            </a:extLst>
          </p:cNvPr>
          <p:cNvSpPr/>
          <p:nvPr userDrawn="1"/>
        </p:nvSpPr>
        <p:spPr>
          <a:xfrm>
            <a:off x="-1" y="914400"/>
            <a:ext cx="12188825" cy="4572000"/>
          </a:xfrm>
          <a:prstGeom prst="rect">
            <a:avLst/>
          </a:prstGeom>
          <a:solidFill>
            <a:srgbClr val="00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E3FE84F-E48E-D749-A13B-FD148715FCEB}"/>
              </a:ext>
            </a:extLst>
          </p:cNvPr>
          <p:cNvSpPr/>
          <p:nvPr userDrawn="1"/>
        </p:nvSpPr>
        <p:spPr>
          <a:xfrm>
            <a:off x="-1" y="1368275"/>
            <a:ext cx="462188" cy="453875"/>
          </a:xfrm>
          <a:prstGeom prst="rect">
            <a:avLst/>
          </a:prstGeom>
          <a:solidFill>
            <a:srgbClr val="187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3CC0AAF-EB1F-8F43-A00A-A88197D1012C}"/>
              </a:ext>
            </a:extLst>
          </p:cNvPr>
          <p:cNvSpPr/>
          <p:nvPr userDrawn="1"/>
        </p:nvSpPr>
        <p:spPr>
          <a:xfrm>
            <a:off x="-2" y="914400"/>
            <a:ext cx="462188" cy="453875"/>
          </a:xfrm>
          <a:prstGeom prst="rect">
            <a:avLst/>
          </a:prstGeom>
          <a:solidFill>
            <a:srgbClr val="52C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29">
            <a:extLst>
              <a:ext uri="{FF2B5EF4-FFF2-40B4-BE49-F238E27FC236}">
                <a16:creationId xmlns:a16="http://schemas.microsoft.com/office/drawing/2014/main" id="{0A6C1F12-03DD-1543-A3D0-B81DAFF21EF9}"/>
              </a:ext>
            </a:extLst>
          </p:cNvPr>
          <p:cNvSpPr>
            <a:spLocks noGrp="1"/>
          </p:cNvSpPr>
          <p:nvPr>
            <p:ph type="body" sz="quarter" idx="11" hasCustomPrompt="1"/>
          </p:nvPr>
        </p:nvSpPr>
        <p:spPr>
          <a:xfrm>
            <a:off x="684000" y="3153600"/>
            <a:ext cx="4842132" cy="1368607"/>
          </a:xfrm>
          <a:prstGeom prst="rect">
            <a:avLst/>
          </a:prstGeom>
        </p:spPr>
        <p:txBody>
          <a:bodyPr wrap="square" lIns="0" tIns="0" rIns="0" bIns="0"/>
          <a:lstStyle>
            <a:lvl1pPr marL="0" indent="0">
              <a:lnSpc>
                <a:spcPts val="2500"/>
              </a:lnSpc>
              <a:spcBef>
                <a:spcPts val="0"/>
              </a:spcBef>
              <a:buFontTx/>
              <a:buNone/>
              <a:defRPr sz="2100" spc="-50" baseline="0">
                <a:solidFill>
                  <a:schemeClr val="bg1"/>
                </a:solidFill>
                <a:latin typeface="Johnston ITC Std Medium" panose="02000604030000020003" pitchFamily="2" charset="77"/>
              </a:defRPr>
            </a:lvl1pPr>
          </a:lstStyle>
          <a:p>
            <a:pPr lvl="0"/>
            <a:r>
              <a:rPr lang="en-US"/>
              <a:t>Heading would go here.</a:t>
            </a:r>
          </a:p>
        </p:txBody>
      </p:sp>
      <p:sp>
        <p:nvSpPr>
          <p:cNvPr id="14" name="Text Placeholder 29">
            <a:extLst>
              <a:ext uri="{FF2B5EF4-FFF2-40B4-BE49-F238E27FC236}">
                <a16:creationId xmlns:a16="http://schemas.microsoft.com/office/drawing/2014/main" id="{02E476CF-88C5-7240-A846-FBCC67FB47C0}"/>
              </a:ext>
            </a:extLst>
          </p:cNvPr>
          <p:cNvSpPr>
            <a:spLocks noGrp="1"/>
          </p:cNvSpPr>
          <p:nvPr>
            <p:ph type="body" sz="quarter" idx="10" hasCustomPrompt="1"/>
          </p:nvPr>
        </p:nvSpPr>
        <p:spPr>
          <a:xfrm>
            <a:off x="684000" y="2350799"/>
            <a:ext cx="4842132" cy="759600"/>
          </a:xfrm>
          <a:prstGeom prst="rect">
            <a:avLst/>
          </a:prstGeom>
        </p:spPr>
        <p:txBody>
          <a:bodyPr wrap="square" lIns="0" tIns="0" rIns="0" bIns="0"/>
          <a:lstStyle>
            <a:lvl1pPr marL="0" indent="0">
              <a:lnSpc>
                <a:spcPts val="4800"/>
              </a:lnSpc>
              <a:buFontTx/>
              <a:buNone/>
              <a:defRPr sz="4400" spc="-100" baseline="0">
                <a:solidFill>
                  <a:schemeClr val="bg1"/>
                </a:solidFill>
                <a:latin typeface="Johnston ITC Std Medium" panose="02000604030000020003" pitchFamily="2" charset="77"/>
              </a:defRPr>
            </a:lvl1pPr>
          </a:lstStyle>
          <a:p>
            <a:pPr lvl="0"/>
            <a:r>
              <a:rPr lang="en-US"/>
              <a:t>Divider page title</a:t>
            </a:r>
          </a:p>
        </p:txBody>
      </p:sp>
      <p:pic>
        <p:nvPicPr>
          <p:cNvPr id="10" name="Picture 9">
            <a:extLst>
              <a:ext uri="{FF2B5EF4-FFF2-40B4-BE49-F238E27FC236}">
                <a16:creationId xmlns:a16="http://schemas.microsoft.com/office/drawing/2014/main" id="{65A46D94-FEEF-1B45-A8CA-83E613FF6F22}"/>
              </a:ext>
            </a:extLst>
          </p:cNvPr>
          <p:cNvPicPr>
            <a:picLocks noChangeAspect="1"/>
          </p:cNvPicPr>
          <p:nvPr userDrawn="1"/>
        </p:nvPicPr>
        <p:blipFill>
          <a:blip r:embed="rId2"/>
          <a:stretch>
            <a:fillRect/>
          </a:stretch>
        </p:blipFill>
        <p:spPr>
          <a:xfrm>
            <a:off x="720000" y="182551"/>
            <a:ext cx="1080000" cy="581538"/>
          </a:xfrm>
          <a:prstGeom prst="rect">
            <a:avLst/>
          </a:prstGeom>
        </p:spPr>
      </p:pic>
      <p:pic>
        <p:nvPicPr>
          <p:cNvPr id="11" name="Picture 10" descr="A close up of a sign&#10;&#10;Description automatically generated">
            <a:extLst>
              <a:ext uri="{FF2B5EF4-FFF2-40B4-BE49-F238E27FC236}">
                <a16:creationId xmlns:a16="http://schemas.microsoft.com/office/drawing/2014/main" id="{60178D07-083A-3B40-B61D-B60DF8DB630F}"/>
              </a:ext>
            </a:extLst>
          </p:cNvPr>
          <p:cNvPicPr>
            <a:picLocks noChangeAspect="1"/>
          </p:cNvPicPr>
          <p:nvPr userDrawn="1"/>
        </p:nvPicPr>
        <p:blipFill>
          <a:blip r:embed="rId3"/>
          <a:stretch>
            <a:fillRect/>
          </a:stretch>
        </p:blipFill>
        <p:spPr>
          <a:xfrm>
            <a:off x="10388825" y="514585"/>
            <a:ext cx="1080000" cy="249504"/>
          </a:xfrm>
          <a:prstGeom prst="rect">
            <a:avLst/>
          </a:prstGeom>
        </p:spPr>
      </p:pic>
    </p:spTree>
    <p:extLst>
      <p:ext uri="{BB962C8B-B14F-4D97-AF65-F5344CB8AC3E}">
        <p14:creationId xmlns:p14="http://schemas.microsoft.com/office/powerpoint/2010/main" val="219892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age 1">
    <p:spTree>
      <p:nvGrpSpPr>
        <p:cNvPr id="1" name=""/>
        <p:cNvGrpSpPr/>
        <p:nvPr/>
      </p:nvGrpSpPr>
      <p:grpSpPr>
        <a:xfrm>
          <a:off x="0" y="0"/>
          <a:ext cx="0" cy="0"/>
          <a:chOff x="0" y="0"/>
          <a:chExt cx="0" cy="0"/>
        </a:xfrm>
      </p:grpSpPr>
      <p:sp>
        <p:nvSpPr>
          <p:cNvPr id="15" name="Picture Placeholder 17">
            <a:extLst>
              <a:ext uri="{FF2B5EF4-FFF2-40B4-BE49-F238E27FC236}">
                <a16:creationId xmlns:a16="http://schemas.microsoft.com/office/drawing/2014/main" id="{9ECE217D-E3DE-454B-8B37-94AC1801ADAF}"/>
              </a:ext>
            </a:extLst>
          </p:cNvPr>
          <p:cNvSpPr>
            <a:spLocks noGrp="1"/>
          </p:cNvSpPr>
          <p:nvPr>
            <p:ph type="pic" sz="quarter" idx="28" hasCustomPrompt="1"/>
          </p:nvPr>
        </p:nvSpPr>
        <p:spPr>
          <a:xfrm>
            <a:off x="6174000" y="1007999"/>
            <a:ext cx="5294825" cy="5464481"/>
          </a:xfrm>
          <a:prstGeom prst="rect">
            <a:avLst/>
          </a:prstGeom>
          <a:solidFill>
            <a:srgbClr val="52C6D8">
              <a:alpha val="10000"/>
            </a:srgbClr>
          </a:solidFill>
        </p:spPr>
        <p:txBody>
          <a:bodyPr/>
          <a:lstStyle>
            <a:lvl1pPr marL="0" indent="0">
              <a:buFontTx/>
              <a:buNone/>
              <a:defRPr sz="800">
                <a:latin typeface="Johnston ITC Std Medium" panose="02000604030000020003" pitchFamily="2" charset="77"/>
              </a:defRPr>
            </a:lvl1pPr>
          </a:lstStyle>
          <a:p>
            <a:r>
              <a:rPr lang="en-US"/>
              <a:t>picture</a:t>
            </a:r>
          </a:p>
        </p:txBody>
      </p:sp>
      <p:grpSp>
        <p:nvGrpSpPr>
          <p:cNvPr id="4" name="Group 3">
            <a:extLst>
              <a:ext uri="{FF2B5EF4-FFF2-40B4-BE49-F238E27FC236}">
                <a16:creationId xmlns:a16="http://schemas.microsoft.com/office/drawing/2014/main" id="{22F9F3A8-0520-A040-807C-80C584941724}"/>
              </a:ext>
            </a:extLst>
          </p:cNvPr>
          <p:cNvGrpSpPr/>
          <p:nvPr userDrawn="1"/>
        </p:nvGrpSpPr>
        <p:grpSpPr>
          <a:xfrm>
            <a:off x="0" y="914400"/>
            <a:ext cx="462188" cy="911075"/>
            <a:chOff x="0" y="917725"/>
            <a:chExt cx="462188" cy="911075"/>
          </a:xfrm>
        </p:grpSpPr>
        <p:sp>
          <p:nvSpPr>
            <p:cNvPr id="13" name="Rectangle 12">
              <a:extLst>
                <a:ext uri="{FF2B5EF4-FFF2-40B4-BE49-F238E27FC236}">
                  <a16:creationId xmlns:a16="http://schemas.microsoft.com/office/drawing/2014/main" id="{669F1708-49CD-1842-88EC-AE3D95DBEF25}"/>
                </a:ext>
              </a:extLst>
            </p:cNvPr>
            <p:cNvSpPr/>
            <p:nvPr userDrawn="1"/>
          </p:nvSpPr>
          <p:spPr>
            <a:xfrm>
              <a:off x="0" y="1374925"/>
              <a:ext cx="462188" cy="453875"/>
            </a:xfrm>
            <a:prstGeom prst="rect">
              <a:avLst/>
            </a:prstGeom>
            <a:solidFill>
              <a:srgbClr val="00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16AA807-AECD-A143-9A0B-B17C868599A0}"/>
                </a:ext>
              </a:extLst>
            </p:cNvPr>
            <p:cNvSpPr/>
            <p:nvPr userDrawn="1"/>
          </p:nvSpPr>
          <p:spPr>
            <a:xfrm>
              <a:off x="0" y="917725"/>
              <a:ext cx="462188" cy="453875"/>
            </a:xfrm>
            <a:prstGeom prst="rect">
              <a:avLst/>
            </a:prstGeom>
            <a:solidFill>
              <a:srgbClr val="52C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 Placeholder 11">
            <a:extLst>
              <a:ext uri="{FF2B5EF4-FFF2-40B4-BE49-F238E27FC236}">
                <a16:creationId xmlns:a16="http://schemas.microsoft.com/office/drawing/2014/main" id="{A0AED077-9F0E-BF4C-83FC-E25011FCF3C3}"/>
              </a:ext>
            </a:extLst>
          </p:cNvPr>
          <p:cNvSpPr>
            <a:spLocks noGrp="1"/>
          </p:cNvSpPr>
          <p:nvPr>
            <p:ph type="body" sz="quarter" idx="10"/>
          </p:nvPr>
        </p:nvSpPr>
        <p:spPr>
          <a:xfrm>
            <a:off x="719999" y="1008000"/>
            <a:ext cx="5029954" cy="882032"/>
          </a:xfrm>
          <a:prstGeom prst="rect">
            <a:avLst/>
          </a:prstGeom>
        </p:spPr>
        <p:txBody>
          <a:bodyPr lIns="0" tIns="0" rIns="0" bIns="0"/>
          <a:lstStyle>
            <a:lvl1pPr marL="0" indent="0">
              <a:lnSpc>
                <a:spcPts val="3200"/>
              </a:lnSpc>
              <a:spcAft>
                <a:spcPts val="0"/>
              </a:spcAft>
              <a:buFontTx/>
              <a:buNone/>
              <a:defRPr sz="3000" spc="-40" baseline="0">
                <a:solidFill>
                  <a:srgbClr val="002D5D"/>
                </a:solidFill>
                <a:latin typeface="Johnston ITC Std Medium" panose="02000604030000020003" pitchFamily="2" charset="77"/>
              </a:defRPr>
            </a:lvl1pPr>
          </a:lstStyle>
          <a:p>
            <a:pPr lvl="0"/>
            <a:r>
              <a:rPr lang="en-US"/>
              <a:t>Click to edit Master text styles</a:t>
            </a:r>
          </a:p>
        </p:txBody>
      </p:sp>
      <p:pic>
        <p:nvPicPr>
          <p:cNvPr id="10" name="Picture 9">
            <a:extLst>
              <a:ext uri="{FF2B5EF4-FFF2-40B4-BE49-F238E27FC236}">
                <a16:creationId xmlns:a16="http://schemas.microsoft.com/office/drawing/2014/main" id="{DFF14182-3B27-D44A-8375-CA344955BA78}"/>
              </a:ext>
            </a:extLst>
          </p:cNvPr>
          <p:cNvPicPr>
            <a:picLocks noChangeAspect="1"/>
          </p:cNvPicPr>
          <p:nvPr userDrawn="1"/>
        </p:nvPicPr>
        <p:blipFill>
          <a:blip r:embed="rId2"/>
          <a:stretch>
            <a:fillRect/>
          </a:stretch>
        </p:blipFill>
        <p:spPr>
          <a:xfrm>
            <a:off x="720000" y="182551"/>
            <a:ext cx="1080000" cy="581538"/>
          </a:xfrm>
          <a:prstGeom prst="rect">
            <a:avLst/>
          </a:prstGeom>
        </p:spPr>
      </p:pic>
      <p:pic>
        <p:nvPicPr>
          <p:cNvPr id="17" name="Picture 16" descr="A close up of a sign&#10;&#10;Description automatically generated">
            <a:extLst>
              <a:ext uri="{FF2B5EF4-FFF2-40B4-BE49-F238E27FC236}">
                <a16:creationId xmlns:a16="http://schemas.microsoft.com/office/drawing/2014/main" id="{CF8C59F2-F257-4343-8A94-33AB7F90B069}"/>
              </a:ext>
            </a:extLst>
          </p:cNvPr>
          <p:cNvPicPr>
            <a:picLocks noChangeAspect="1"/>
          </p:cNvPicPr>
          <p:nvPr userDrawn="1"/>
        </p:nvPicPr>
        <p:blipFill>
          <a:blip r:embed="rId3"/>
          <a:stretch>
            <a:fillRect/>
          </a:stretch>
        </p:blipFill>
        <p:spPr>
          <a:xfrm>
            <a:off x="10388825" y="514585"/>
            <a:ext cx="1080000" cy="249504"/>
          </a:xfrm>
          <a:prstGeom prst="rect">
            <a:avLst/>
          </a:prstGeom>
        </p:spPr>
      </p:pic>
      <p:sp>
        <p:nvSpPr>
          <p:cNvPr id="11" name="Text Placeholder 13">
            <a:extLst>
              <a:ext uri="{FF2B5EF4-FFF2-40B4-BE49-F238E27FC236}">
                <a16:creationId xmlns:a16="http://schemas.microsoft.com/office/drawing/2014/main" id="{1FAC90FA-C77A-4706-AEE8-9C624BA9C26C}"/>
              </a:ext>
            </a:extLst>
          </p:cNvPr>
          <p:cNvSpPr>
            <a:spLocks noGrp="1"/>
          </p:cNvSpPr>
          <p:nvPr>
            <p:ph type="body" sz="quarter" idx="11" hasCustomPrompt="1"/>
          </p:nvPr>
        </p:nvSpPr>
        <p:spPr>
          <a:xfrm>
            <a:off x="719999" y="2052000"/>
            <a:ext cx="5040000" cy="4420481"/>
          </a:xfrm>
          <a:prstGeom prst="rect">
            <a:avLst/>
          </a:prstGeom>
        </p:spPr>
        <p:txBody>
          <a:bodyPr lIns="0" tIns="0" rIns="0" bIns="0"/>
          <a:lstStyle>
            <a:lvl1pPr marL="136525" indent="-136525">
              <a:lnSpc>
                <a:spcPts val="2100"/>
              </a:lnSpc>
              <a:spcBef>
                <a:spcPts val="0"/>
              </a:spcBef>
              <a:spcAft>
                <a:spcPts val="1200"/>
              </a:spcAft>
              <a:buClr>
                <a:schemeClr val="accent1"/>
              </a:buClr>
              <a:buSzPct val="90000"/>
              <a:buFont typeface="System Font Regular"/>
              <a:buChar char="›"/>
              <a:tabLst/>
              <a:defRPr sz="1800" b="0" i="0" spc="-50" baseline="0">
                <a:solidFill>
                  <a:srgbClr val="002D5D"/>
                </a:solidFill>
                <a:latin typeface="Johnston ITC Std Light" panose="02000504040000020003" pitchFamily="2" charset="77"/>
              </a:defRPr>
            </a:lvl1pPr>
            <a:lvl2pPr marL="358775" indent="-106363">
              <a:spcAft>
                <a:spcPts val="1200"/>
              </a:spcAft>
              <a:buFont typeface="Johnston ITC Std Light" panose="02000504040000020003" pitchFamily="50" charset="0"/>
              <a:buChar char="›"/>
              <a:defRPr sz="1800">
                <a:solidFill>
                  <a:srgbClr val="002D5D"/>
                </a:solidFill>
                <a:latin typeface="Johnston ITC Std Light" panose="02000504040000020003" pitchFamily="50" charset="0"/>
              </a:defRPr>
            </a:lvl2pPr>
            <a:lvl3pPr marL="914126" indent="0">
              <a:buClr>
                <a:srgbClr val="002D5D"/>
              </a:buClr>
              <a:buFont typeface="Calibri" panose="020F0502020204030204" pitchFamily="34" charset="0"/>
              <a:buNone/>
              <a:defRPr sz="1800">
                <a:solidFill>
                  <a:srgbClr val="002D5D"/>
                </a:solidFill>
                <a:latin typeface="Johnston ITC Std Light" panose="02000504040000020003" pitchFamily="50" charset="0"/>
              </a:defRPr>
            </a:lvl3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endParaRPr lang="en-US"/>
          </a:p>
          <a:p>
            <a:pPr lvl="1"/>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endParaRPr lang="en-US"/>
          </a:p>
          <a:p>
            <a:pPr lvl="1"/>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Tree>
    <p:extLst>
      <p:ext uri="{BB962C8B-B14F-4D97-AF65-F5344CB8AC3E}">
        <p14:creationId xmlns:p14="http://schemas.microsoft.com/office/powerpoint/2010/main" val="114995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e 3">
    <p:spTree>
      <p:nvGrpSpPr>
        <p:cNvPr id="1" name=""/>
        <p:cNvGrpSpPr/>
        <p:nvPr/>
      </p:nvGrpSpPr>
      <p:grpSpPr>
        <a:xfrm>
          <a:off x="0" y="0"/>
          <a:ext cx="0" cy="0"/>
          <a:chOff x="0" y="0"/>
          <a:chExt cx="0" cy="0"/>
        </a:xfrm>
      </p:grpSpPr>
      <p:sp>
        <p:nvSpPr>
          <p:cNvPr id="12" name="Picture Placeholder 17">
            <a:extLst>
              <a:ext uri="{FF2B5EF4-FFF2-40B4-BE49-F238E27FC236}">
                <a16:creationId xmlns:a16="http://schemas.microsoft.com/office/drawing/2014/main" id="{F8CFDFE7-4A93-6D40-B615-956DAFD30CFF}"/>
              </a:ext>
            </a:extLst>
          </p:cNvPr>
          <p:cNvSpPr>
            <a:spLocks noGrp="1"/>
          </p:cNvSpPr>
          <p:nvPr>
            <p:ph type="pic" sz="quarter" idx="28" hasCustomPrompt="1"/>
          </p:nvPr>
        </p:nvSpPr>
        <p:spPr>
          <a:xfrm>
            <a:off x="6220495" y="2052000"/>
            <a:ext cx="5287766" cy="3314699"/>
          </a:xfrm>
          <a:prstGeom prst="rect">
            <a:avLst/>
          </a:prstGeom>
          <a:solidFill>
            <a:srgbClr val="52C6D8">
              <a:alpha val="10000"/>
            </a:srgbClr>
          </a:solidFill>
        </p:spPr>
        <p:txBody>
          <a:bodyPr/>
          <a:lstStyle>
            <a:lvl1pPr marL="0" indent="0">
              <a:buFontTx/>
              <a:buNone/>
              <a:defRPr sz="800">
                <a:latin typeface="Johnston ITC Std Medium" panose="02000604030000020003" pitchFamily="2" charset="77"/>
              </a:defRPr>
            </a:lvl1pPr>
          </a:lstStyle>
          <a:p>
            <a:r>
              <a:rPr lang="en-US"/>
              <a:t>picture</a:t>
            </a:r>
          </a:p>
        </p:txBody>
      </p:sp>
      <p:grpSp>
        <p:nvGrpSpPr>
          <p:cNvPr id="20" name="Group 19">
            <a:extLst>
              <a:ext uri="{FF2B5EF4-FFF2-40B4-BE49-F238E27FC236}">
                <a16:creationId xmlns:a16="http://schemas.microsoft.com/office/drawing/2014/main" id="{E962E29D-A212-7240-AED5-3AC072431202}"/>
              </a:ext>
            </a:extLst>
          </p:cNvPr>
          <p:cNvGrpSpPr/>
          <p:nvPr userDrawn="1"/>
        </p:nvGrpSpPr>
        <p:grpSpPr>
          <a:xfrm>
            <a:off x="0" y="914400"/>
            <a:ext cx="462188" cy="911075"/>
            <a:chOff x="0" y="917725"/>
            <a:chExt cx="462188" cy="911075"/>
          </a:xfrm>
        </p:grpSpPr>
        <p:sp>
          <p:nvSpPr>
            <p:cNvPr id="21" name="Rectangle 20">
              <a:extLst>
                <a:ext uri="{FF2B5EF4-FFF2-40B4-BE49-F238E27FC236}">
                  <a16:creationId xmlns:a16="http://schemas.microsoft.com/office/drawing/2014/main" id="{898650E6-9FFE-7D49-ACD4-9D8CF364CB28}"/>
                </a:ext>
              </a:extLst>
            </p:cNvPr>
            <p:cNvSpPr/>
            <p:nvPr userDrawn="1"/>
          </p:nvSpPr>
          <p:spPr>
            <a:xfrm>
              <a:off x="0" y="1374925"/>
              <a:ext cx="462188" cy="453875"/>
            </a:xfrm>
            <a:prstGeom prst="rect">
              <a:avLst/>
            </a:prstGeom>
            <a:solidFill>
              <a:srgbClr val="00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CB11AFC-8ED9-B940-991F-30ED2244D77B}"/>
                </a:ext>
              </a:extLst>
            </p:cNvPr>
            <p:cNvSpPr/>
            <p:nvPr userDrawn="1"/>
          </p:nvSpPr>
          <p:spPr>
            <a:xfrm>
              <a:off x="0" y="917725"/>
              <a:ext cx="462188" cy="453875"/>
            </a:xfrm>
            <a:prstGeom prst="rect">
              <a:avLst/>
            </a:prstGeom>
            <a:solidFill>
              <a:srgbClr val="52C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11">
            <a:extLst>
              <a:ext uri="{FF2B5EF4-FFF2-40B4-BE49-F238E27FC236}">
                <a16:creationId xmlns:a16="http://schemas.microsoft.com/office/drawing/2014/main" id="{04078877-9096-4745-9018-4582BF4117C7}"/>
              </a:ext>
            </a:extLst>
          </p:cNvPr>
          <p:cNvSpPr>
            <a:spLocks noGrp="1"/>
          </p:cNvSpPr>
          <p:nvPr>
            <p:ph type="body" sz="quarter" idx="10"/>
          </p:nvPr>
        </p:nvSpPr>
        <p:spPr>
          <a:xfrm>
            <a:off x="719999" y="1008000"/>
            <a:ext cx="5029954" cy="882032"/>
          </a:xfrm>
          <a:prstGeom prst="rect">
            <a:avLst/>
          </a:prstGeom>
        </p:spPr>
        <p:txBody>
          <a:bodyPr lIns="0" tIns="0" rIns="0" bIns="0"/>
          <a:lstStyle>
            <a:lvl1pPr marL="0" indent="0">
              <a:lnSpc>
                <a:spcPts val="3200"/>
              </a:lnSpc>
              <a:spcAft>
                <a:spcPts val="0"/>
              </a:spcAft>
              <a:buFontTx/>
              <a:buNone/>
              <a:defRPr sz="3000" spc="-40" baseline="0">
                <a:solidFill>
                  <a:srgbClr val="002D5D"/>
                </a:solidFill>
                <a:latin typeface="Johnston ITC Std Medium" panose="02000604030000020003" pitchFamily="2" charset="77"/>
              </a:defRPr>
            </a:lvl1pPr>
          </a:lstStyle>
          <a:p>
            <a:pPr lvl="0"/>
            <a:r>
              <a:rPr lang="en-US"/>
              <a:t>Click to edit Master text styles</a:t>
            </a:r>
          </a:p>
        </p:txBody>
      </p:sp>
      <p:pic>
        <p:nvPicPr>
          <p:cNvPr id="13" name="Picture 12">
            <a:extLst>
              <a:ext uri="{FF2B5EF4-FFF2-40B4-BE49-F238E27FC236}">
                <a16:creationId xmlns:a16="http://schemas.microsoft.com/office/drawing/2014/main" id="{115E3FA3-DFB2-2147-AD41-301E971D4824}"/>
              </a:ext>
            </a:extLst>
          </p:cNvPr>
          <p:cNvPicPr>
            <a:picLocks noChangeAspect="1"/>
          </p:cNvPicPr>
          <p:nvPr userDrawn="1"/>
        </p:nvPicPr>
        <p:blipFill>
          <a:blip r:embed="rId2"/>
          <a:stretch>
            <a:fillRect/>
          </a:stretch>
        </p:blipFill>
        <p:spPr>
          <a:xfrm>
            <a:off x="720000" y="182551"/>
            <a:ext cx="1080000" cy="581538"/>
          </a:xfrm>
          <a:prstGeom prst="rect">
            <a:avLst/>
          </a:prstGeom>
        </p:spPr>
      </p:pic>
      <p:pic>
        <p:nvPicPr>
          <p:cNvPr id="14" name="Picture 13" descr="A close up of a sign&#10;&#10;Description automatically generated">
            <a:extLst>
              <a:ext uri="{FF2B5EF4-FFF2-40B4-BE49-F238E27FC236}">
                <a16:creationId xmlns:a16="http://schemas.microsoft.com/office/drawing/2014/main" id="{E6E673AB-B34F-4244-81C6-ACD20018CE3F}"/>
              </a:ext>
            </a:extLst>
          </p:cNvPr>
          <p:cNvPicPr>
            <a:picLocks noChangeAspect="1"/>
          </p:cNvPicPr>
          <p:nvPr userDrawn="1"/>
        </p:nvPicPr>
        <p:blipFill>
          <a:blip r:embed="rId3"/>
          <a:stretch>
            <a:fillRect/>
          </a:stretch>
        </p:blipFill>
        <p:spPr>
          <a:xfrm>
            <a:off x="10388825" y="514585"/>
            <a:ext cx="1080000" cy="249504"/>
          </a:xfrm>
          <a:prstGeom prst="rect">
            <a:avLst/>
          </a:prstGeom>
        </p:spPr>
      </p:pic>
      <p:sp>
        <p:nvSpPr>
          <p:cNvPr id="11" name="Text Placeholder 13">
            <a:extLst>
              <a:ext uri="{FF2B5EF4-FFF2-40B4-BE49-F238E27FC236}">
                <a16:creationId xmlns:a16="http://schemas.microsoft.com/office/drawing/2014/main" id="{567FD057-75D8-451F-BB83-F37C7CB2B162}"/>
              </a:ext>
            </a:extLst>
          </p:cNvPr>
          <p:cNvSpPr>
            <a:spLocks noGrp="1"/>
          </p:cNvSpPr>
          <p:nvPr>
            <p:ph type="body" sz="quarter" idx="11" hasCustomPrompt="1"/>
          </p:nvPr>
        </p:nvSpPr>
        <p:spPr>
          <a:xfrm>
            <a:off x="719999" y="2052000"/>
            <a:ext cx="5040000" cy="4420481"/>
          </a:xfrm>
          <a:prstGeom prst="rect">
            <a:avLst/>
          </a:prstGeom>
        </p:spPr>
        <p:txBody>
          <a:bodyPr lIns="0" tIns="0" rIns="0" bIns="0"/>
          <a:lstStyle>
            <a:lvl1pPr marL="136525" indent="-136525">
              <a:lnSpc>
                <a:spcPts val="2100"/>
              </a:lnSpc>
              <a:spcBef>
                <a:spcPts val="0"/>
              </a:spcBef>
              <a:spcAft>
                <a:spcPts val="1200"/>
              </a:spcAft>
              <a:buClr>
                <a:schemeClr val="accent1"/>
              </a:buClr>
              <a:buSzPct val="90000"/>
              <a:buFont typeface="System Font Regular"/>
              <a:buChar char="›"/>
              <a:tabLst/>
              <a:defRPr sz="1800" b="0" i="0" spc="-50" baseline="0">
                <a:solidFill>
                  <a:srgbClr val="002D5D"/>
                </a:solidFill>
                <a:latin typeface="Johnston ITC Std Light" panose="02000504040000020003" pitchFamily="2" charset="77"/>
              </a:defRPr>
            </a:lvl1pPr>
            <a:lvl2pPr marL="358775" indent="-106363">
              <a:spcAft>
                <a:spcPts val="1200"/>
              </a:spcAft>
              <a:buFont typeface="Johnston ITC Std Light" panose="02000504040000020003" pitchFamily="50" charset="0"/>
              <a:buChar char="›"/>
              <a:defRPr sz="1800">
                <a:solidFill>
                  <a:srgbClr val="002D5D"/>
                </a:solidFill>
                <a:latin typeface="Johnston ITC Std Light" panose="02000504040000020003" pitchFamily="50" charset="0"/>
              </a:defRPr>
            </a:lvl2pPr>
            <a:lvl3pPr marL="914126" indent="0">
              <a:buClr>
                <a:srgbClr val="002D5D"/>
              </a:buClr>
              <a:buFont typeface="Calibri" panose="020F0502020204030204" pitchFamily="34" charset="0"/>
              <a:buNone/>
              <a:defRPr sz="1800">
                <a:solidFill>
                  <a:srgbClr val="002D5D"/>
                </a:solidFill>
                <a:latin typeface="Johnston ITC Std Light" panose="02000504040000020003" pitchFamily="50" charset="0"/>
              </a:defRPr>
            </a:lvl3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endParaRPr lang="en-US"/>
          </a:p>
          <a:p>
            <a:pPr lvl="1"/>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endParaRPr lang="en-US"/>
          </a:p>
          <a:p>
            <a:pPr lvl="1"/>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Tree>
    <p:extLst>
      <p:ext uri="{BB962C8B-B14F-4D97-AF65-F5344CB8AC3E}">
        <p14:creationId xmlns:p14="http://schemas.microsoft.com/office/powerpoint/2010/main" val="2564681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Page 6">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F1CE4FB-28C2-224C-9E4D-9E44161C1AB9}"/>
              </a:ext>
            </a:extLst>
          </p:cNvPr>
          <p:cNvGrpSpPr/>
          <p:nvPr userDrawn="1"/>
        </p:nvGrpSpPr>
        <p:grpSpPr>
          <a:xfrm>
            <a:off x="0" y="914400"/>
            <a:ext cx="462188" cy="911075"/>
            <a:chOff x="0" y="917725"/>
            <a:chExt cx="462188" cy="911075"/>
          </a:xfrm>
        </p:grpSpPr>
        <p:sp>
          <p:nvSpPr>
            <p:cNvPr id="18" name="Rectangle 17">
              <a:extLst>
                <a:ext uri="{FF2B5EF4-FFF2-40B4-BE49-F238E27FC236}">
                  <a16:creationId xmlns:a16="http://schemas.microsoft.com/office/drawing/2014/main" id="{082DA8B7-F34B-4A4A-8A54-C71D79E48D68}"/>
                </a:ext>
              </a:extLst>
            </p:cNvPr>
            <p:cNvSpPr/>
            <p:nvPr userDrawn="1"/>
          </p:nvSpPr>
          <p:spPr>
            <a:xfrm>
              <a:off x="0" y="1374925"/>
              <a:ext cx="462188" cy="453875"/>
            </a:xfrm>
            <a:prstGeom prst="rect">
              <a:avLst/>
            </a:prstGeom>
            <a:solidFill>
              <a:srgbClr val="00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35D871-622A-CA42-8390-32F14714FC79}"/>
                </a:ext>
              </a:extLst>
            </p:cNvPr>
            <p:cNvSpPr/>
            <p:nvPr userDrawn="1"/>
          </p:nvSpPr>
          <p:spPr>
            <a:xfrm>
              <a:off x="0" y="917725"/>
              <a:ext cx="462188" cy="453875"/>
            </a:xfrm>
            <a:prstGeom prst="rect">
              <a:avLst/>
            </a:prstGeom>
            <a:solidFill>
              <a:srgbClr val="52C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 Placeholder 11">
            <a:extLst>
              <a:ext uri="{FF2B5EF4-FFF2-40B4-BE49-F238E27FC236}">
                <a16:creationId xmlns:a16="http://schemas.microsoft.com/office/drawing/2014/main" id="{A4E6192D-1379-DD4A-B7BC-19ACD6FE6426}"/>
              </a:ext>
            </a:extLst>
          </p:cNvPr>
          <p:cNvSpPr>
            <a:spLocks noGrp="1"/>
          </p:cNvSpPr>
          <p:nvPr>
            <p:ph type="body" sz="quarter" idx="10"/>
          </p:nvPr>
        </p:nvSpPr>
        <p:spPr>
          <a:xfrm>
            <a:off x="719999" y="1008000"/>
            <a:ext cx="5029954" cy="882032"/>
          </a:xfrm>
          <a:prstGeom prst="rect">
            <a:avLst/>
          </a:prstGeom>
        </p:spPr>
        <p:txBody>
          <a:bodyPr lIns="0" tIns="0" rIns="0" bIns="0"/>
          <a:lstStyle>
            <a:lvl1pPr marL="0" indent="0">
              <a:lnSpc>
                <a:spcPts val="3200"/>
              </a:lnSpc>
              <a:spcAft>
                <a:spcPts val="0"/>
              </a:spcAft>
              <a:buFontTx/>
              <a:buNone/>
              <a:defRPr sz="3000" spc="-40" baseline="0">
                <a:solidFill>
                  <a:srgbClr val="002D5D"/>
                </a:solidFill>
                <a:latin typeface="Johnston ITC Std Medium" panose="02000604030000020003" pitchFamily="2" charset="77"/>
              </a:defRPr>
            </a:lvl1pPr>
          </a:lstStyle>
          <a:p>
            <a:pPr lvl="0"/>
            <a:r>
              <a:rPr lang="en-US"/>
              <a:t>Click to edit Master text styles</a:t>
            </a:r>
          </a:p>
        </p:txBody>
      </p:sp>
      <p:pic>
        <p:nvPicPr>
          <p:cNvPr id="10" name="Picture 9">
            <a:extLst>
              <a:ext uri="{FF2B5EF4-FFF2-40B4-BE49-F238E27FC236}">
                <a16:creationId xmlns:a16="http://schemas.microsoft.com/office/drawing/2014/main" id="{B726AB79-1A9F-E642-95C3-08BFA079CBA5}"/>
              </a:ext>
            </a:extLst>
          </p:cNvPr>
          <p:cNvPicPr>
            <a:picLocks noChangeAspect="1"/>
          </p:cNvPicPr>
          <p:nvPr userDrawn="1"/>
        </p:nvPicPr>
        <p:blipFill>
          <a:blip r:embed="rId2"/>
          <a:stretch>
            <a:fillRect/>
          </a:stretch>
        </p:blipFill>
        <p:spPr>
          <a:xfrm>
            <a:off x="720000" y="182551"/>
            <a:ext cx="1080000" cy="581538"/>
          </a:xfrm>
          <a:prstGeom prst="rect">
            <a:avLst/>
          </a:prstGeom>
        </p:spPr>
      </p:pic>
      <p:pic>
        <p:nvPicPr>
          <p:cNvPr id="12" name="Picture 11" descr="A close up of a sign&#10;&#10;Description automatically generated">
            <a:extLst>
              <a:ext uri="{FF2B5EF4-FFF2-40B4-BE49-F238E27FC236}">
                <a16:creationId xmlns:a16="http://schemas.microsoft.com/office/drawing/2014/main" id="{1AA4F9EC-2A43-D845-BAE0-A0E71F078F79}"/>
              </a:ext>
            </a:extLst>
          </p:cNvPr>
          <p:cNvPicPr>
            <a:picLocks noChangeAspect="1"/>
          </p:cNvPicPr>
          <p:nvPr userDrawn="1"/>
        </p:nvPicPr>
        <p:blipFill>
          <a:blip r:embed="rId3"/>
          <a:stretch>
            <a:fillRect/>
          </a:stretch>
        </p:blipFill>
        <p:spPr>
          <a:xfrm>
            <a:off x="10388825" y="514585"/>
            <a:ext cx="1080000" cy="249504"/>
          </a:xfrm>
          <a:prstGeom prst="rect">
            <a:avLst/>
          </a:prstGeom>
        </p:spPr>
      </p:pic>
      <p:sp>
        <p:nvSpPr>
          <p:cNvPr id="9" name="Text Placeholder 13">
            <a:extLst>
              <a:ext uri="{FF2B5EF4-FFF2-40B4-BE49-F238E27FC236}">
                <a16:creationId xmlns:a16="http://schemas.microsoft.com/office/drawing/2014/main" id="{5C8ADD10-7AE4-4CAF-8ED0-25F8DBAA330F}"/>
              </a:ext>
            </a:extLst>
          </p:cNvPr>
          <p:cNvSpPr>
            <a:spLocks noGrp="1"/>
          </p:cNvSpPr>
          <p:nvPr>
            <p:ph type="body" sz="quarter" idx="12" hasCustomPrompt="1"/>
          </p:nvPr>
        </p:nvSpPr>
        <p:spPr>
          <a:xfrm>
            <a:off x="719998" y="2052000"/>
            <a:ext cx="8244539" cy="4017105"/>
          </a:xfrm>
          <a:prstGeom prst="rect">
            <a:avLst/>
          </a:prstGeom>
        </p:spPr>
        <p:txBody>
          <a:bodyPr lIns="0" tIns="0" rIns="0" bIns="0"/>
          <a:lstStyle>
            <a:lvl1pPr marL="136525" indent="-136525">
              <a:lnSpc>
                <a:spcPts val="2100"/>
              </a:lnSpc>
              <a:spcBef>
                <a:spcPts val="0"/>
              </a:spcBef>
              <a:spcAft>
                <a:spcPts val="1200"/>
              </a:spcAft>
              <a:buClr>
                <a:schemeClr val="accent1"/>
              </a:buClr>
              <a:buSzPct val="90000"/>
              <a:buFont typeface="System Font Regular"/>
              <a:buChar char="›"/>
              <a:tabLst/>
              <a:defRPr sz="1800" b="0" i="0" spc="-50" baseline="0">
                <a:solidFill>
                  <a:srgbClr val="002D5D"/>
                </a:solidFill>
                <a:latin typeface="Johnston ITC Std Light" panose="02000504040000020003" pitchFamily="2" charset="77"/>
              </a:defRPr>
            </a:lvl1pPr>
            <a:lvl2pPr marL="358775" indent="-106363">
              <a:spcAft>
                <a:spcPts val="1200"/>
              </a:spcAft>
              <a:buFont typeface="Johnston ITC Std Light" panose="02000504040000020003" pitchFamily="50" charset="0"/>
              <a:buChar char="›"/>
              <a:defRPr sz="1800">
                <a:solidFill>
                  <a:srgbClr val="002D5D"/>
                </a:solidFill>
                <a:latin typeface="Johnston ITC Std Light" panose="02000504040000020003" pitchFamily="50" charset="0"/>
              </a:defRPr>
            </a:lvl2pPr>
            <a:lvl3pPr marL="914126" indent="0">
              <a:buClr>
                <a:srgbClr val="002D5D"/>
              </a:buClr>
              <a:buFont typeface="Calibri" panose="020F0502020204030204" pitchFamily="34" charset="0"/>
              <a:buNone/>
              <a:defRPr sz="1800">
                <a:solidFill>
                  <a:srgbClr val="002D5D"/>
                </a:solidFill>
                <a:latin typeface="Johnston ITC Std Light" panose="02000504040000020003" pitchFamily="50" charset="0"/>
              </a:defRPr>
            </a:lvl3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endParaRPr lang="en-US"/>
          </a:p>
          <a:p>
            <a:pPr lvl="1"/>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endParaRPr lang="en-US"/>
          </a:p>
          <a:p>
            <a:pPr lvl="1"/>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Tree>
    <p:extLst>
      <p:ext uri="{BB962C8B-B14F-4D97-AF65-F5344CB8AC3E}">
        <p14:creationId xmlns:p14="http://schemas.microsoft.com/office/powerpoint/2010/main" val="23017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 Page 6 (v3)">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F1CE4FB-28C2-224C-9E4D-9E44161C1AB9}"/>
              </a:ext>
            </a:extLst>
          </p:cNvPr>
          <p:cNvGrpSpPr/>
          <p:nvPr userDrawn="1"/>
        </p:nvGrpSpPr>
        <p:grpSpPr>
          <a:xfrm>
            <a:off x="0" y="914400"/>
            <a:ext cx="462188" cy="911075"/>
            <a:chOff x="0" y="917725"/>
            <a:chExt cx="462188" cy="911075"/>
          </a:xfrm>
        </p:grpSpPr>
        <p:sp>
          <p:nvSpPr>
            <p:cNvPr id="18" name="Rectangle 17">
              <a:extLst>
                <a:ext uri="{FF2B5EF4-FFF2-40B4-BE49-F238E27FC236}">
                  <a16:creationId xmlns:a16="http://schemas.microsoft.com/office/drawing/2014/main" id="{082DA8B7-F34B-4A4A-8A54-C71D79E48D68}"/>
                </a:ext>
              </a:extLst>
            </p:cNvPr>
            <p:cNvSpPr/>
            <p:nvPr userDrawn="1"/>
          </p:nvSpPr>
          <p:spPr>
            <a:xfrm>
              <a:off x="0" y="1374925"/>
              <a:ext cx="462188" cy="453875"/>
            </a:xfrm>
            <a:prstGeom prst="rect">
              <a:avLst/>
            </a:prstGeom>
            <a:solidFill>
              <a:srgbClr val="00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35D871-622A-CA42-8390-32F14714FC79}"/>
                </a:ext>
              </a:extLst>
            </p:cNvPr>
            <p:cNvSpPr/>
            <p:nvPr userDrawn="1"/>
          </p:nvSpPr>
          <p:spPr>
            <a:xfrm>
              <a:off x="0" y="917725"/>
              <a:ext cx="462188" cy="453875"/>
            </a:xfrm>
            <a:prstGeom prst="rect">
              <a:avLst/>
            </a:prstGeom>
            <a:solidFill>
              <a:srgbClr val="52C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11">
            <a:extLst>
              <a:ext uri="{FF2B5EF4-FFF2-40B4-BE49-F238E27FC236}">
                <a16:creationId xmlns:a16="http://schemas.microsoft.com/office/drawing/2014/main" id="{F1BADBF1-6FE8-4548-A498-B7913DB13F53}"/>
              </a:ext>
            </a:extLst>
          </p:cNvPr>
          <p:cNvSpPr>
            <a:spLocks noGrp="1"/>
          </p:cNvSpPr>
          <p:nvPr>
            <p:ph type="body" sz="quarter" idx="10"/>
          </p:nvPr>
        </p:nvSpPr>
        <p:spPr>
          <a:xfrm>
            <a:off x="719999" y="1008000"/>
            <a:ext cx="5029954" cy="882032"/>
          </a:xfrm>
          <a:prstGeom prst="rect">
            <a:avLst/>
          </a:prstGeom>
        </p:spPr>
        <p:txBody>
          <a:bodyPr lIns="0" tIns="0" rIns="0" bIns="0"/>
          <a:lstStyle>
            <a:lvl1pPr marL="0" indent="0">
              <a:lnSpc>
                <a:spcPts val="3200"/>
              </a:lnSpc>
              <a:spcAft>
                <a:spcPts val="0"/>
              </a:spcAft>
              <a:buFontTx/>
              <a:buNone/>
              <a:defRPr sz="3000" spc="-40" baseline="0">
                <a:solidFill>
                  <a:srgbClr val="002D5D"/>
                </a:solidFill>
                <a:latin typeface="Johnston ITC Std Medium" panose="02000604030000020003" pitchFamily="2" charset="77"/>
              </a:defRPr>
            </a:lvl1pPr>
          </a:lstStyle>
          <a:p>
            <a:pPr lvl="0"/>
            <a:r>
              <a:rPr lang="en-US"/>
              <a:t>Click to edit Master text styles</a:t>
            </a:r>
          </a:p>
        </p:txBody>
      </p:sp>
      <p:pic>
        <p:nvPicPr>
          <p:cNvPr id="12" name="Picture 11">
            <a:extLst>
              <a:ext uri="{FF2B5EF4-FFF2-40B4-BE49-F238E27FC236}">
                <a16:creationId xmlns:a16="http://schemas.microsoft.com/office/drawing/2014/main" id="{D88B214E-EFD7-5443-8AFD-A5CAD0F170A4}"/>
              </a:ext>
            </a:extLst>
          </p:cNvPr>
          <p:cNvPicPr>
            <a:picLocks noChangeAspect="1"/>
          </p:cNvPicPr>
          <p:nvPr userDrawn="1"/>
        </p:nvPicPr>
        <p:blipFill>
          <a:blip r:embed="rId2"/>
          <a:stretch>
            <a:fillRect/>
          </a:stretch>
        </p:blipFill>
        <p:spPr>
          <a:xfrm>
            <a:off x="720000" y="182551"/>
            <a:ext cx="1080000" cy="581538"/>
          </a:xfrm>
          <a:prstGeom prst="rect">
            <a:avLst/>
          </a:prstGeom>
        </p:spPr>
      </p:pic>
      <p:pic>
        <p:nvPicPr>
          <p:cNvPr id="13" name="Picture 12" descr="A close up of a sign&#10;&#10;Description automatically generated">
            <a:extLst>
              <a:ext uri="{FF2B5EF4-FFF2-40B4-BE49-F238E27FC236}">
                <a16:creationId xmlns:a16="http://schemas.microsoft.com/office/drawing/2014/main" id="{52492413-0522-624E-85C4-8D6E9F28234B}"/>
              </a:ext>
            </a:extLst>
          </p:cNvPr>
          <p:cNvPicPr>
            <a:picLocks noChangeAspect="1"/>
          </p:cNvPicPr>
          <p:nvPr userDrawn="1"/>
        </p:nvPicPr>
        <p:blipFill>
          <a:blip r:embed="rId3"/>
          <a:stretch>
            <a:fillRect/>
          </a:stretch>
        </p:blipFill>
        <p:spPr>
          <a:xfrm>
            <a:off x="10388825" y="514585"/>
            <a:ext cx="1080000" cy="249504"/>
          </a:xfrm>
          <a:prstGeom prst="rect">
            <a:avLst/>
          </a:prstGeom>
        </p:spPr>
      </p:pic>
      <p:sp>
        <p:nvSpPr>
          <p:cNvPr id="11" name="Text Placeholder 13">
            <a:extLst>
              <a:ext uri="{FF2B5EF4-FFF2-40B4-BE49-F238E27FC236}">
                <a16:creationId xmlns:a16="http://schemas.microsoft.com/office/drawing/2014/main" id="{90FECDF2-BDA0-410F-95C8-DC67FF3D0D09}"/>
              </a:ext>
            </a:extLst>
          </p:cNvPr>
          <p:cNvSpPr>
            <a:spLocks noGrp="1"/>
          </p:cNvSpPr>
          <p:nvPr>
            <p:ph type="body" sz="quarter" idx="11" hasCustomPrompt="1"/>
          </p:nvPr>
        </p:nvSpPr>
        <p:spPr>
          <a:xfrm>
            <a:off x="5897807" y="2051082"/>
            <a:ext cx="4140000" cy="4420481"/>
          </a:xfrm>
          <a:prstGeom prst="rect">
            <a:avLst/>
          </a:prstGeom>
        </p:spPr>
        <p:txBody>
          <a:bodyPr lIns="0" tIns="0" rIns="0" bIns="0"/>
          <a:lstStyle>
            <a:lvl1pPr marL="136525" indent="-136525">
              <a:lnSpc>
                <a:spcPts val="2100"/>
              </a:lnSpc>
              <a:spcBef>
                <a:spcPts val="0"/>
              </a:spcBef>
              <a:spcAft>
                <a:spcPts val="1200"/>
              </a:spcAft>
              <a:buClr>
                <a:schemeClr val="accent1"/>
              </a:buClr>
              <a:buSzPct val="90000"/>
              <a:buFont typeface="System Font Regular"/>
              <a:buChar char="›"/>
              <a:tabLst/>
              <a:defRPr sz="1800" b="0" i="0" spc="-50" baseline="0">
                <a:solidFill>
                  <a:srgbClr val="002D5D"/>
                </a:solidFill>
                <a:latin typeface="Johnston ITC Std Light" panose="02000504040000020003" pitchFamily="2" charset="77"/>
              </a:defRPr>
            </a:lvl1pPr>
            <a:lvl2pPr marL="358775" indent="-106363">
              <a:spcAft>
                <a:spcPts val="1200"/>
              </a:spcAft>
              <a:buFont typeface="Johnston ITC Std Light" panose="02000504040000020003" pitchFamily="50" charset="0"/>
              <a:buChar char="›"/>
              <a:defRPr sz="1800">
                <a:solidFill>
                  <a:srgbClr val="002D5D"/>
                </a:solidFill>
                <a:latin typeface="Johnston ITC Std Light" panose="02000504040000020003" pitchFamily="50" charset="0"/>
              </a:defRPr>
            </a:lvl2pPr>
            <a:lvl3pPr marL="914126" indent="0">
              <a:buClr>
                <a:srgbClr val="002D5D"/>
              </a:buClr>
              <a:buFont typeface="Calibri" panose="020F0502020204030204" pitchFamily="34" charset="0"/>
              <a:buNone/>
              <a:defRPr sz="1800">
                <a:solidFill>
                  <a:srgbClr val="002D5D"/>
                </a:solidFill>
                <a:latin typeface="Johnston ITC Std Light" panose="02000504040000020003" pitchFamily="50" charset="0"/>
              </a:defRPr>
            </a:lvl3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endParaRPr lang="en-US"/>
          </a:p>
          <a:p>
            <a:pPr lvl="1"/>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endParaRPr lang="en-US"/>
          </a:p>
          <a:p>
            <a:pPr lvl="1"/>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4" name="Text Placeholder 13">
            <a:extLst>
              <a:ext uri="{FF2B5EF4-FFF2-40B4-BE49-F238E27FC236}">
                <a16:creationId xmlns:a16="http://schemas.microsoft.com/office/drawing/2014/main" id="{C4E5C4A5-2270-4883-B478-5D4506F1C61C}"/>
              </a:ext>
            </a:extLst>
          </p:cNvPr>
          <p:cNvSpPr>
            <a:spLocks noGrp="1"/>
          </p:cNvSpPr>
          <p:nvPr>
            <p:ph type="body" sz="quarter" idx="13" hasCustomPrompt="1"/>
          </p:nvPr>
        </p:nvSpPr>
        <p:spPr>
          <a:xfrm>
            <a:off x="719999" y="2052000"/>
            <a:ext cx="4140001" cy="4420481"/>
          </a:xfrm>
          <a:prstGeom prst="rect">
            <a:avLst/>
          </a:prstGeom>
        </p:spPr>
        <p:txBody>
          <a:bodyPr lIns="0" tIns="0" rIns="0" bIns="0"/>
          <a:lstStyle>
            <a:lvl1pPr marL="136525" indent="-136525">
              <a:lnSpc>
                <a:spcPts val="2100"/>
              </a:lnSpc>
              <a:spcBef>
                <a:spcPts val="0"/>
              </a:spcBef>
              <a:spcAft>
                <a:spcPts val="1200"/>
              </a:spcAft>
              <a:buClr>
                <a:schemeClr val="accent1"/>
              </a:buClr>
              <a:buSzPct val="90000"/>
              <a:buFont typeface="System Font Regular"/>
              <a:buChar char="›"/>
              <a:tabLst/>
              <a:defRPr sz="1800" b="0" i="0" spc="-50" baseline="0">
                <a:solidFill>
                  <a:srgbClr val="002D5D"/>
                </a:solidFill>
                <a:latin typeface="Johnston ITC Std Light" panose="02000504040000020003" pitchFamily="2" charset="77"/>
              </a:defRPr>
            </a:lvl1pPr>
            <a:lvl2pPr marL="358775" indent="-106363">
              <a:spcAft>
                <a:spcPts val="1200"/>
              </a:spcAft>
              <a:buFont typeface="Johnston ITC Std Light" panose="02000504040000020003" pitchFamily="50" charset="0"/>
              <a:buChar char="›"/>
              <a:defRPr sz="1800">
                <a:solidFill>
                  <a:srgbClr val="002D5D"/>
                </a:solidFill>
                <a:latin typeface="Johnston ITC Std Light" panose="02000504040000020003" pitchFamily="50" charset="0"/>
              </a:defRPr>
            </a:lvl2pPr>
            <a:lvl3pPr marL="914126" indent="0">
              <a:buClr>
                <a:srgbClr val="002D5D"/>
              </a:buClr>
              <a:buFont typeface="Calibri" panose="020F0502020204030204" pitchFamily="34" charset="0"/>
              <a:buNone/>
              <a:defRPr sz="1800">
                <a:solidFill>
                  <a:srgbClr val="002D5D"/>
                </a:solidFill>
                <a:latin typeface="Johnston ITC Std Light" panose="02000504040000020003" pitchFamily="50" charset="0"/>
              </a:defRPr>
            </a:lvl3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endParaRPr lang="en-US"/>
          </a:p>
          <a:p>
            <a:pPr lvl="1"/>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endParaRPr lang="en-US"/>
          </a:p>
          <a:p>
            <a:pPr lvl="1"/>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Tree>
    <p:extLst>
      <p:ext uri="{BB962C8B-B14F-4D97-AF65-F5344CB8AC3E}">
        <p14:creationId xmlns:p14="http://schemas.microsoft.com/office/powerpoint/2010/main" val="2136297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age 7">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9227B2C-8DAC-6B47-ACE2-7DD50EAF6F01}"/>
              </a:ext>
            </a:extLst>
          </p:cNvPr>
          <p:cNvSpPr>
            <a:spLocks noGrp="1"/>
          </p:cNvSpPr>
          <p:nvPr>
            <p:ph type="body" sz="quarter" idx="15" hasCustomPrompt="1"/>
          </p:nvPr>
        </p:nvSpPr>
        <p:spPr>
          <a:xfrm>
            <a:off x="720000" y="4428000"/>
            <a:ext cx="2565400" cy="1789112"/>
          </a:xfrm>
          <a:prstGeom prst="rect">
            <a:avLst/>
          </a:prstGeom>
        </p:spPr>
        <p:txBody>
          <a:bodyPr lIns="0" tIns="0" rIns="0" bIns="0"/>
          <a:lstStyle>
            <a:lvl1pPr marL="0" indent="0">
              <a:lnSpc>
                <a:spcPts val="1800"/>
              </a:lnSpc>
              <a:spcBef>
                <a:spcPts val="0"/>
              </a:spcBef>
              <a:buFontTx/>
              <a:buNone/>
              <a:defRPr sz="1600" b="0" i="0" spc="-50" baseline="0">
                <a:solidFill>
                  <a:srgbClr val="002D5D"/>
                </a:solidFill>
                <a:latin typeface="Johnston ITC Std Light" panose="02000504040000020003" pitchFamily="2" charset="77"/>
              </a:defRPr>
            </a:lvl1pPr>
          </a:lstStyle>
          <a:p>
            <a:pPr lvl="0"/>
            <a:r>
              <a:rPr lang="en-US"/>
              <a:t>Heading would go here </a:t>
            </a:r>
          </a:p>
          <a:p>
            <a:pPr lvl="0"/>
            <a:r>
              <a:rPr lang="en-US"/>
              <a:t>Vid </a:t>
            </a:r>
            <a:r>
              <a:rPr lang="en-US" err="1"/>
              <a:t>quam</a:t>
            </a:r>
            <a:r>
              <a:rPr lang="en-US"/>
              <a:t> </a:t>
            </a:r>
            <a:r>
              <a:rPr lang="en-US" err="1"/>
              <a:t>estorervoluptatqueri</a:t>
            </a:r>
            <a:r>
              <a:rPr lang="en-US"/>
              <a:t> </a:t>
            </a:r>
            <a:r>
              <a:rPr lang="en-US" err="1"/>
              <a:t>busapic</a:t>
            </a:r>
            <a:r>
              <a:rPr lang="en-US"/>
              <a:t> </a:t>
            </a:r>
            <a:r>
              <a:rPr lang="en-US" err="1"/>
              <a:t>iliquas</a:t>
            </a:r>
            <a:r>
              <a:rPr lang="en-US"/>
              <a:t> </a:t>
            </a:r>
            <a:r>
              <a:rPr lang="en-US" err="1"/>
              <a:t>mollup</a:t>
            </a:r>
            <a:r>
              <a:rPr lang="en-US"/>
              <a:t> vid </a:t>
            </a:r>
            <a:r>
              <a:rPr lang="en-US" err="1"/>
              <a:t>quam</a:t>
            </a:r>
            <a:r>
              <a:rPr lang="en-US"/>
              <a:t> </a:t>
            </a:r>
            <a:r>
              <a:rPr lang="en-US" err="1"/>
              <a:t>estorervoluptatqueri</a:t>
            </a:r>
            <a:r>
              <a:rPr lang="en-US"/>
              <a:t> </a:t>
            </a:r>
            <a:r>
              <a:rPr lang="en-US" err="1"/>
              <a:t>busapic</a:t>
            </a:r>
            <a:r>
              <a:rPr lang="en-US"/>
              <a:t> </a:t>
            </a:r>
            <a:r>
              <a:rPr lang="en-US" err="1"/>
              <a:t>iliquas</a:t>
            </a:r>
            <a:r>
              <a:rPr lang="en-US"/>
              <a:t> </a:t>
            </a:r>
            <a:r>
              <a:rPr lang="en-US" err="1"/>
              <a:t>mollup</a:t>
            </a:r>
            <a:endParaRPr lang="en-US"/>
          </a:p>
          <a:p>
            <a:pPr lvl="0"/>
            <a:endParaRPr lang="en-US"/>
          </a:p>
        </p:txBody>
      </p:sp>
      <p:sp>
        <p:nvSpPr>
          <p:cNvPr id="19" name="Text Placeholder 9">
            <a:extLst>
              <a:ext uri="{FF2B5EF4-FFF2-40B4-BE49-F238E27FC236}">
                <a16:creationId xmlns:a16="http://schemas.microsoft.com/office/drawing/2014/main" id="{F23ACCB2-E1B9-EA48-8AD2-A3DA80DDCD16}"/>
              </a:ext>
            </a:extLst>
          </p:cNvPr>
          <p:cNvSpPr>
            <a:spLocks noGrp="1"/>
          </p:cNvSpPr>
          <p:nvPr>
            <p:ph type="body" sz="quarter" idx="16" hasCustomPrompt="1"/>
          </p:nvPr>
        </p:nvSpPr>
        <p:spPr>
          <a:xfrm>
            <a:off x="3441600" y="4428000"/>
            <a:ext cx="2565400" cy="1789112"/>
          </a:xfrm>
          <a:prstGeom prst="rect">
            <a:avLst/>
          </a:prstGeom>
        </p:spPr>
        <p:txBody>
          <a:bodyPr lIns="0" tIns="0" rIns="0" bIns="0"/>
          <a:lstStyle>
            <a:lvl1pPr marL="0" indent="0">
              <a:lnSpc>
                <a:spcPts val="1800"/>
              </a:lnSpc>
              <a:spcBef>
                <a:spcPts val="0"/>
              </a:spcBef>
              <a:buFontTx/>
              <a:buNone/>
              <a:defRPr sz="1600" b="0" i="0" spc="-50" baseline="0">
                <a:solidFill>
                  <a:srgbClr val="002D5D"/>
                </a:solidFill>
                <a:latin typeface="Johnston ITC Std Light" panose="02000504040000020003" pitchFamily="2" charset="77"/>
              </a:defRPr>
            </a:lvl1pPr>
          </a:lstStyle>
          <a:p>
            <a:pPr lvl="0"/>
            <a:r>
              <a:rPr lang="en-US"/>
              <a:t>Heading would go here </a:t>
            </a:r>
          </a:p>
          <a:p>
            <a:pPr lvl="0"/>
            <a:r>
              <a:rPr lang="en-US"/>
              <a:t>Vid </a:t>
            </a:r>
            <a:r>
              <a:rPr lang="en-US" err="1"/>
              <a:t>quam</a:t>
            </a:r>
            <a:r>
              <a:rPr lang="en-US"/>
              <a:t> </a:t>
            </a:r>
            <a:r>
              <a:rPr lang="en-US" err="1"/>
              <a:t>estorervoluptatqueri</a:t>
            </a:r>
            <a:r>
              <a:rPr lang="en-US"/>
              <a:t> </a:t>
            </a:r>
            <a:r>
              <a:rPr lang="en-US" err="1"/>
              <a:t>busapic</a:t>
            </a:r>
            <a:r>
              <a:rPr lang="en-US"/>
              <a:t> </a:t>
            </a:r>
            <a:r>
              <a:rPr lang="en-US" err="1"/>
              <a:t>iliquas</a:t>
            </a:r>
            <a:r>
              <a:rPr lang="en-US"/>
              <a:t> </a:t>
            </a:r>
            <a:r>
              <a:rPr lang="en-US" err="1"/>
              <a:t>mollup</a:t>
            </a:r>
            <a:r>
              <a:rPr lang="en-US"/>
              <a:t> vid </a:t>
            </a:r>
            <a:r>
              <a:rPr lang="en-US" err="1"/>
              <a:t>quam</a:t>
            </a:r>
            <a:r>
              <a:rPr lang="en-US"/>
              <a:t> </a:t>
            </a:r>
            <a:r>
              <a:rPr lang="en-US" err="1"/>
              <a:t>estorervoluptatqueri</a:t>
            </a:r>
            <a:r>
              <a:rPr lang="en-US"/>
              <a:t> </a:t>
            </a:r>
            <a:r>
              <a:rPr lang="en-US" err="1"/>
              <a:t>busapic</a:t>
            </a:r>
            <a:r>
              <a:rPr lang="en-US"/>
              <a:t> </a:t>
            </a:r>
            <a:r>
              <a:rPr lang="en-US" err="1"/>
              <a:t>iliquas</a:t>
            </a:r>
            <a:r>
              <a:rPr lang="en-US"/>
              <a:t> </a:t>
            </a:r>
            <a:r>
              <a:rPr lang="en-US" err="1"/>
              <a:t>mollup</a:t>
            </a:r>
            <a:endParaRPr lang="en-US"/>
          </a:p>
          <a:p>
            <a:pPr lvl="0"/>
            <a:endParaRPr lang="en-US"/>
          </a:p>
        </p:txBody>
      </p:sp>
      <p:sp>
        <p:nvSpPr>
          <p:cNvPr id="20" name="Text Placeholder 9">
            <a:extLst>
              <a:ext uri="{FF2B5EF4-FFF2-40B4-BE49-F238E27FC236}">
                <a16:creationId xmlns:a16="http://schemas.microsoft.com/office/drawing/2014/main" id="{63C90409-D6C5-F64B-92D7-76E5B45D0E30}"/>
              </a:ext>
            </a:extLst>
          </p:cNvPr>
          <p:cNvSpPr>
            <a:spLocks noGrp="1"/>
          </p:cNvSpPr>
          <p:nvPr>
            <p:ph type="body" sz="quarter" idx="17" hasCustomPrompt="1"/>
          </p:nvPr>
        </p:nvSpPr>
        <p:spPr>
          <a:xfrm>
            <a:off x="6163200" y="4428000"/>
            <a:ext cx="2565400" cy="1789112"/>
          </a:xfrm>
          <a:prstGeom prst="rect">
            <a:avLst/>
          </a:prstGeom>
        </p:spPr>
        <p:txBody>
          <a:bodyPr lIns="0" tIns="0" rIns="0" bIns="0"/>
          <a:lstStyle>
            <a:lvl1pPr marL="0" indent="0">
              <a:lnSpc>
                <a:spcPts val="1800"/>
              </a:lnSpc>
              <a:spcBef>
                <a:spcPts val="0"/>
              </a:spcBef>
              <a:buFontTx/>
              <a:buNone/>
              <a:defRPr sz="1600" b="0" i="0" spc="-50" baseline="0">
                <a:solidFill>
                  <a:srgbClr val="002D5D"/>
                </a:solidFill>
                <a:latin typeface="Johnston ITC Std Light" panose="02000504040000020003" pitchFamily="2" charset="77"/>
              </a:defRPr>
            </a:lvl1pPr>
          </a:lstStyle>
          <a:p>
            <a:pPr lvl="0"/>
            <a:r>
              <a:rPr lang="en-US"/>
              <a:t>Heading would go here </a:t>
            </a:r>
          </a:p>
          <a:p>
            <a:pPr lvl="0"/>
            <a:r>
              <a:rPr lang="en-US"/>
              <a:t>Vid </a:t>
            </a:r>
            <a:r>
              <a:rPr lang="en-US" err="1"/>
              <a:t>quam</a:t>
            </a:r>
            <a:r>
              <a:rPr lang="en-US"/>
              <a:t> </a:t>
            </a:r>
            <a:r>
              <a:rPr lang="en-US" err="1"/>
              <a:t>estorervoluptatqueri</a:t>
            </a:r>
            <a:r>
              <a:rPr lang="en-US"/>
              <a:t> </a:t>
            </a:r>
            <a:r>
              <a:rPr lang="en-US" err="1"/>
              <a:t>busapic</a:t>
            </a:r>
            <a:r>
              <a:rPr lang="en-US"/>
              <a:t> </a:t>
            </a:r>
            <a:r>
              <a:rPr lang="en-US" err="1"/>
              <a:t>iliquas</a:t>
            </a:r>
            <a:r>
              <a:rPr lang="en-US"/>
              <a:t> </a:t>
            </a:r>
            <a:r>
              <a:rPr lang="en-US" err="1"/>
              <a:t>mollup</a:t>
            </a:r>
            <a:r>
              <a:rPr lang="en-US"/>
              <a:t> vid </a:t>
            </a:r>
            <a:r>
              <a:rPr lang="en-US" err="1"/>
              <a:t>quam</a:t>
            </a:r>
            <a:r>
              <a:rPr lang="en-US"/>
              <a:t> </a:t>
            </a:r>
            <a:r>
              <a:rPr lang="en-US" err="1"/>
              <a:t>estorervoluptatqueri</a:t>
            </a:r>
            <a:r>
              <a:rPr lang="en-US"/>
              <a:t> </a:t>
            </a:r>
            <a:r>
              <a:rPr lang="en-US" err="1"/>
              <a:t>busapic</a:t>
            </a:r>
            <a:r>
              <a:rPr lang="en-US"/>
              <a:t> </a:t>
            </a:r>
            <a:r>
              <a:rPr lang="en-US" err="1"/>
              <a:t>iliquas</a:t>
            </a:r>
            <a:r>
              <a:rPr lang="en-US"/>
              <a:t> </a:t>
            </a:r>
            <a:r>
              <a:rPr lang="en-US" err="1"/>
              <a:t>mollup</a:t>
            </a:r>
            <a:endParaRPr lang="en-US"/>
          </a:p>
          <a:p>
            <a:pPr lvl="0"/>
            <a:endParaRPr lang="en-US"/>
          </a:p>
        </p:txBody>
      </p:sp>
      <p:sp>
        <p:nvSpPr>
          <p:cNvPr id="21" name="Text Placeholder 9">
            <a:extLst>
              <a:ext uri="{FF2B5EF4-FFF2-40B4-BE49-F238E27FC236}">
                <a16:creationId xmlns:a16="http://schemas.microsoft.com/office/drawing/2014/main" id="{745FC21E-E8E5-8648-8287-BDE225BEF0DD}"/>
              </a:ext>
            </a:extLst>
          </p:cNvPr>
          <p:cNvSpPr>
            <a:spLocks noGrp="1"/>
          </p:cNvSpPr>
          <p:nvPr>
            <p:ph type="body" sz="quarter" idx="18" hasCustomPrompt="1"/>
          </p:nvPr>
        </p:nvSpPr>
        <p:spPr>
          <a:xfrm>
            <a:off x="8884800" y="4428000"/>
            <a:ext cx="2565400" cy="1789112"/>
          </a:xfrm>
          <a:prstGeom prst="rect">
            <a:avLst/>
          </a:prstGeom>
        </p:spPr>
        <p:txBody>
          <a:bodyPr lIns="0" tIns="0" rIns="0" bIns="0"/>
          <a:lstStyle>
            <a:lvl1pPr marL="0" indent="0">
              <a:lnSpc>
                <a:spcPts val="1800"/>
              </a:lnSpc>
              <a:spcBef>
                <a:spcPts val="0"/>
              </a:spcBef>
              <a:buFontTx/>
              <a:buNone/>
              <a:defRPr sz="1600" b="0" i="0" spc="-50" baseline="0">
                <a:solidFill>
                  <a:srgbClr val="002D5D"/>
                </a:solidFill>
                <a:latin typeface="Johnston ITC Std Light" panose="02000504040000020003" pitchFamily="2" charset="77"/>
              </a:defRPr>
            </a:lvl1pPr>
          </a:lstStyle>
          <a:p>
            <a:pPr lvl="0"/>
            <a:r>
              <a:rPr lang="en-US"/>
              <a:t>Heading would go here </a:t>
            </a:r>
          </a:p>
          <a:p>
            <a:pPr lvl="0"/>
            <a:r>
              <a:rPr lang="en-US"/>
              <a:t>Vid </a:t>
            </a:r>
            <a:r>
              <a:rPr lang="en-US" err="1"/>
              <a:t>quam</a:t>
            </a:r>
            <a:r>
              <a:rPr lang="en-US"/>
              <a:t> </a:t>
            </a:r>
            <a:r>
              <a:rPr lang="en-US" err="1"/>
              <a:t>estorervoluptatqueri</a:t>
            </a:r>
            <a:r>
              <a:rPr lang="en-US"/>
              <a:t> </a:t>
            </a:r>
            <a:r>
              <a:rPr lang="en-US" err="1"/>
              <a:t>busapic</a:t>
            </a:r>
            <a:r>
              <a:rPr lang="en-US"/>
              <a:t> </a:t>
            </a:r>
            <a:r>
              <a:rPr lang="en-US" err="1"/>
              <a:t>iliquas</a:t>
            </a:r>
            <a:r>
              <a:rPr lang="en-US"/>
              <a:t> </a:t>
            </a:r>
            <a:r>
              <a:rPr lang="en-US" err="1"/>
              <a:t>mollup</a:t>
            </a:r>
            <a:r>
              <a:rPr lang="en-US"/>
              <a:t> vid </a:t>
            </a:r>
            <a:r>
              <a:rPr lang="en-US" err="1"/>
              <a:t>quam</a:t>
            </a:r>
            <a:r>
              <a:rPr lang="en-US"/>
              <a:t> </a:t>
            </a:r>
            <a:r>
              <a:rPr lang="en-US" err="1"/>
              <a:t>estorervoluptatqueri</a:t>
            </a:r>
            <a:r>
              <a:rPr lang="en-US"/>
              <a:t> </a:t>
            </a:r>
            <a:r>
              <a:rPr lang="en-US" err="1"/>
              <a:t>busapic</a:t>
            </a:r>
            <a:r>
              <a:rPr lang="en-US"/>
              <a:t> </a:t>
            </a:r>
            <a:r>
              <a:rPr lang="en-US" err="1"/>
              <a:t>iliquas</a:t>
            </a:r>
            <a:r>
              <a:rPr lang="en-US"/>
              <a:t> </a:t>
            </a:r>
            <a:r>
              <a:rPr lang="en-US" err="1"/>
              <a:t>mollup</a:t>
            </a:r>
            <a:endParaRPr lang="en-US"/>
          </a:p>
          <a:p>
            <a:pPr lvl="0"/>
            <a:endParaRPr lang="en-US"/>
          </a:p>
        </p:txBody>
      </p:sp>
      <p:sp>
        <p:nvSpPr>
          <p:cNvPr id="22" name="Picture Placeholder 17">
            <a:extLst>
              <a:ext uri="{FF2B5EF4-FFF2-40B4-BE49-F238E27FC236}">
                <a16:creationId xmlns:a16="http://schemas.microsoft.com/office/drawing/2014/main" id="{D4F6D379-E52B-3249-9165-92F5FB50C6F9}"/>
              </a:ext>
            </a:extLst>
          </p:cNvPr>
          <p:cNvSpPr>
            <a:spLocks noGrp="1"/>
          </p:cNvSpPr>
          <p:nvPr>
            <p:ph type="pic" sz="quarter" idx="24" hasCustomPrompt="1"/>
          </p:nvPr>
        </p:nvSpPr>
        <p:spPr>
          <a:xfrm>
            <a:off x="718600" y="2159999"/>
            <a:ext cx="2566800" cy="2019299"/>
          </a:xfrm>
          <a:prstGeom prst="rect">
            <a:avLst/>
          </a:prstGeom>
          <a:solidFill>
            <a:srgbClr val="52C6D8">
              <a:alpha val="10000"/>
            </a:srgbClr>
          </a:solidFill>
        </p:spPr>
        <p:txBody>
          <a:bodyPr/>
          <a:lstStyle>
            <a:lvl1pPr marL="0" indent="0">
              <a:buFontTx/>
              <a:buNone/>
              <a:defRPr sz="800">
                <a:latin typeface="Johnston ITC Std Medium" panose="02000604030000020003" pitchFamily="2" charset="77"/>
              </a:defRPr>
            </a:lvl1pPr>
          </a:lstStyle>
          <a:p>
            <a:r>
              <a:rPr lang="en-US"/>
              <a:t>picture</a:t>
            </a:r>
          </a:p>
        </p:txBody>
      </p:sp>
      <p:sp>
        <p:nvSpPr>
          <p:cNvPr id="23" name="Picture Placeholder 17">
            <a:extLst>
              <a:ext uri="{FF2B5EF4-FFF2-40B4-BE49-F238E27FC236}">
                <a16:creationId xmlns:a16="http://schemas.microsoft.com/office/drawing/2014/main" id="{B33A44DD-4B19-4846-80C4-B1A26178F26A}"/>
              </a:ext>
            </a:extLst>
          </p:cNvPr>
          <p:cNvSpPr>
            <a:spLocks noGrp="1"/>
          </p:cNvSpPr>
          <p:nvPr>
            <p:ph type="pic" sz="quarter" idx="25" hasCustomPrompt="1"/>
          </p:nvPr>
        </p:nvSpPr>
        <p:spPr>
          <a:xfrm>
            <a:off x="3441600" y="2160000"/>
            <a:ext cx="2566800" cy="2019298"/>
          </a:xfrm>
          <a:prstGeom prst="rect">
            <a:avLst/>
          </a:prstGeom>
          <a:solidFill>
            <a:srgbClr val="52C6D8">
              <a:alpha val="10000"/>
            </a:srgbClr>
          </a:solidFill>
        </p:spPr>
        <p:txBody>
          <a:bodyPr/>
          <a:lstStyle>
            <a:lvl1pPr marL="0" indent="0">
              <a:buFontTx/>
              <a:buNone/>
              <a:defRPr sz="800">
                <a:latin typeface="Johnston ITC Std Medium" panose="02000604030000020003" pitchFamily="2" charset="77"/>
              </a:defRPr>
            </a:lvl1pPr>
          </a:lstStyle>
          <a:p>
            <a:r>
              <a:rPr lang="en-US"/>
              <a:t>picture</a:t>
            </a:r>
          </a:p>
        </p:txBody>
      </p:sp>
      <p:sp>
        <p:nvSpPr>
          <p:cNvPr id="24" name="Picture Placeholder 17">
            <a:extLst>
              <a:ext uri="{FF2B5EF4-FFF2-40B4-BE49-F238E27FC236}">
                <a16:creationId xmlns:a16="http://schemas.microsoft.com/office/drawing/2014/main" id="{0A00806E-803A-7B48-B4D6-DD47E994CF74}"/>
              </a:ext>
            </a:extLst>
          </p:cNvPr>
          <p:cNvSpPr>
            <a:spLocks noGrp="1"/>
          </p:cNvSpPr>
          <p:nvPr>
            <p:ph type="pic" sz="quarter" idx="26" hasCustomPrompt="1"/>
          </p:nvPr>
        </p:nvSpPr>
        <p:spPr>
          <a:xfrm>
            <a:off x="6163200" y="2160000"/>
            <a:ext cx="2566800" cy="2019298"/>
          </a:xfrm>
          <a:prstGeom prst="rect">
            <a:avLst/>
          </a:prstGeom>
          <a:solidFill>
            <a:srgbClr val="52C6D8">
              <a:alpha val="10000"/>
            </a:srgbClr>
          </a:solidFill>
        </p:spPr>
        <p:txBody>
          <a:bodyPr/>
          <a:lstStyle>
            <a:lvl1pPr marL="0" indent="0">
              <a:buFontTx/>
              <a:buNone/>
              <a:defRPr sz="800">
                <a:latin typeface="Johnston ITC Std Medium" panose="02000604030000020003" pitchFamily="2" charset="77"/>
              </a:defRPr>
            </a:lvl1pPr>
          </a:lstStyle>
          <a:p>
            <a:r>
              <a:rPr lang="en-US"/>
              <a:t>picture</a:t>
            </a:r>
          </a:p>
        </p:txBody>
      </p:sp>
      <p:sp>
        <p:nvSpPr>
          <p:cNvPr id="25" name="Picture Placeholder 17">
            <a:extLst>
              <a:ext uri="{FF2B5EF4-FFF2-40B4-BE49-F238E27FC236}">
                <a16:creationId xmlns:a16="http://schemas.microsoft.com/office/drawing/2014/main" id="{5EC4C9A5-6C7D-0649-8728-25DE1C692DCB}"/>
              </a:ext>
            </a:extLst>
          </p:cNvPr>
          <p:cNvSpPr>
            <a:spLocks noGrp="1"/>
          </p:cNvSpPr>
          <p:nvPr>
            <p:ph type="pic" sz="quarter" idx="27" hasCustomPrompt="1"/>
          </p:nvPr>
        </p:nvSpPr>
        <p:spPr>
          <a:xfrm>
            <a:off x="8884800" y="2160000"/>
            <a:ext cx="2566800" cy="2019298"/>
          </a:xfrm>
          <a:prstGeom prst="rect">
            <a:avLst/>
          </a:prstGeom>
          <a:solidFill>
            <a:srgbClr val="52C6D8">
              <a:alpha val="10000"/>
            </a:srgbClr>
          </a:solidFill>
        </p:spPr>
        <p:txBody>
          <a:bodyPr/>
          <a:lstStyle>
            <a:lvl1pPr marL="0" indent="0">
              <a:buFontTx/>
              <a:buNone/>
              <a:defRPr sz="800">
                <a:latin typeface="Johnston ITC Std Medium" panose="02000604030000020003" pitchFamily="2" charset="77"/>
              </a:defRPr>
            </a:lvl1pPr>
          </a:lstStyle>
          <a:p>
            <a:r>
              <a:rPr lang="en-US"/>
              <a:t>picture</a:t>
            </a:r>
          </a:p>
        </p:txBody>
      </p:sp>
      <p:grpSp>
        <p:nvGrpSpPr>
          <p:cNvPr id="28" name="Group 27">
            <a:extLst>
              <a:ext uri="{FF2B5EF4-FFF2-40B4-BE49-F238E27FC236}">
                <a16:creationId xmlns:a16="http://schemas.microsoft.com/office/drawing/2014/main" id="{74ADCBF9-9521-E946-997F-D2AE2489D2F9}"/>
              </a:ext>
            </a:extLst>
          </p:cNvPr>
          <p:cNvGrpSpPr/>
          <p:nvPr userDrawn="1"/>
        </p:nvGrpSpPr>
        <p:grpSpPr>
          <a:xfrm>
            <a:off x="0" y="914400"/>
            <a:ext cx="462188" cy="911075"/>
            <a:chOff x="0" y="917725"/>
            <a:chExt cx="462188" cy="911075"/>
          </a:xfrm>
        </p:grpSpPr>
        <p:sp>
          <p:nvSpPr>
            <p:cNvPr id="29" name="Rectangle 28">
              <a:extLst>
                <a:ext uri="{FF2B5EF4-FFF2-40B4-BE49-F238E27FC236}">
                  <a16:creationId xmlns:a16="http://schemas.microsoft.com/office/drawing/2014/main" id="{9A20AF2E-FA92-D14A-9A94-763568752739}"/>
                </a:ext>
              </a:extLst>
            </p:cNvPr>
            <p:cNvSpPr/>
            <p:nvPr userDrawn="1"/>
          </p:nvSpPr>
          <p:spPr>
            <a:xfrm>
              <a:off x="0" y="1374925"/>
              <a:ext cx="462188" cy="453875"/>
            </a:xfrm>
            <a:prstGeom prst="rect">
              <a:avLst/>
            </a:prstGeom>
            <a:solidFill>
              <a:srgbClr val="00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ADC404-395D-BD48-8193-302BB1D576DD}"/>
                </a:ext>
              </a:extLst>
            </p:cNvPr>
            <p:cNvSpPr/>
            <p:nvPr userDrawn="1"/>
          </p:nvSpPr>
          <p:spPr>
            <a:xfrm>
              <a:off x="0" y="917725"/>
              <a:ext cx="462188" cy="453875"/>
            </a:xfrm>
            <a:prstGeom prst="rect">
              <a:avLst/>
            </a:prstGeom>
            <a:solidFill>
              <a:srgbClr val="52C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 Placeholder 11">
            <a:extLst>
              <a:ext uri="{FF2B5EF4-FFF2-40B4-BE49-F238E27FC236}">
                <a16:creationId xmlns:a16="http://schemas.microsoft.com/office/drawing/2014/main" id="{9F360D1E-2CAB-D641-8C4E-2F23F34C63E6}"/>
              </a:ext>
            </a:extLst>
          </p:cNvPr>
          <p:cNvSpPr>
            <a:spLocks noGrp="1"/>
          </p:cNvSpPr>
          <p:nvPr>
            <p:ph type="body" sz="quarter" idx="10"/>
          </p:nvPr>
        </p:nvSpPr>
        <p:spPr>
          <a:xfrm>
            <a:off x="719999" y="1008000"/>
            <a:ext cx="5029954" cy="882032"/>
          </a:xfrm>
          <a:prstGeom prst="rect">
            <a:avLst/>
          </a:prstGeom>
        </p:spPr>
        <p:txBody>
          <a:bodyPr lIns="0" tIns="0" rIns="0" bIns="0"/>
          <a:lstStyle>
            <a:lvl1pPr marL="0" indent="0">
              <a:lnSpc>
                <a:spcPts val="3200"/>
              </a:lnSpc>
              <a:spcAft>
                <a:spcPts val="0"/>
              </a:spcAft>
              <a:buFontTx/>
              <a:buNone/>
              <a:defRPr sz="3000" spc="-40" baseline="0">
                <a:solidFill>
                  <a:srgbClr val="002D5D"/>
                </a:solidFill>
                <a:latin typeface="Johnston ITC Std Medium" panose="02000604030000020003" pitchFamily="2" charset="77"/>
              </a:defRPr>
            </a:lvl1pPr>
          </a:lstStyle>
          <a:p>
            <a:pPr lvl="0"/>
            <a:r>
              <a:rPr lang="en-US"/>
              <a:t>Click to edit Master text styles</a:t>
            </a:r>
          </a:p>
        </p:txBody>
      </p:sp>
      <p:pic>
        <p:nvPicPr>
          <p:cNvPr id="16" name="Picture 15">
            <a:extLst>
              <a:ext uri="{FF2B5EF4-FFF2-40B4-BE49-F238E27FC236}">
                <a16:creationId xmlns:a16="http://schemas.microsoft.com/office/drawing/2014/main" id="{5370880D-F7EB-D040-A645-B8A5C32C125A}"/>
              </a:ext>
            </a:extLst>
          </p:cNvPr>
          <p:cNvPicPr>
            <a:picLocks noChangeAspect="1"/>
          </p:cNvPicPr>
          <p:nvPr userDrawn="1"/>
        </p:nvPicPr>
        <p:blipFill>
          <a:blip r:embed="rId2"/>
          <a:stretch>
            <a:fillRect/>
          </a:stretch>
        </p:blipFill>
        <p:spPr>
          <a:xfrm>
            <a:off x="720000" y="182551"/>
            <a:ext cx="1080000" cy="581538"/>
          </a:xfrm>
          <a:prstGeom prst="rect">
            <a:avLst/>
          </a:prstGeom>
        </p:spPr>
      </p:pic>
      <p:pic>
        <p:nvPicPr>
          <p:cNvPr id="26" name="Picture 25" descr="A close up of a sign&#10;&#10;Description automatically generated">
            <a:extLst>
              <a:ext uri="{FF2B5EF4-FFF2-40B4-BE49-F238E27FC236}">
                <a16:creationId xmlns:a16="http://schemas.microsoft.com/office/drawing/2014/main" id="{2232E239-B80A-DD4D-88D9-DB10EBC8AF61}"/>
              </a:ext>
            </a:extLst>
          </p:cNvPr>
          <p:cNvPicPr>
            <a:picLocks noChangeAspect="1"/>
          </p:cNvPicPr>
          <p:nvPr userDrawn="1"/>
        </p:nvPicPr>
        <p:blipFill>
          <a:blip r:embed="rId3"/>
          <a:stretch>
            <a:fillRect/>
          </a:stretch>
        </p:blipFill>
        <p:spPr>
          <a:xfrm>
            <a:off x="10388825" y="514585"/>
            <a:ext cx="1080000" cy="249504"/>
          </a:xfrm>
          <a:prstGeom prst="rect">
            <a:avLst/>
          </a:prstGeom>
        </p:spPr>
      </p:pic>
    </p:spTree>
    <p:extLst>
      <p:ext uri="{BB962C8B-B14F-4D97-AF65-F5344CB8AC3E}">
        <p14:creationId xmlns:p14="http://schemas.microsoft.com/office/powerpoint/2010/main" val="12262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age 12">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4592ED3D-1E26-B54F-848D-70EBEA2F0650}"/>
              </a:ext>
            </a:extLst>
          </p:cNvPr>
          <p:cNvGrpSpPr/>
          <p:nvPr userDrawn="1"/>
        </p:nvGrpSpPr>
        <p:grpSpPr>
          <a:xfrm>
            <a:off x="0" y="914400"/>
            <a:ext cx="462188" cy="911075"/>
            <a:chOff x="0" y="917725"/>
            <a:chExt cx="462188" cy="911075"/>
          </a:xfrm>
        </p:grpSpPr>
        <p:sp>
          <p:nvSpPr>
            <p:cNvPr id="19" name="Rectangle 18">
              <a:extLst>
                <a:ext uri="{FF2B5EF4-FFF2-40B4-BE49-F238E27FC236}">
                  <a16:creationId xmlns:a16="http://schemas.microsoft.com/office/drawing/2014/main" id="{53154B89-DA1C-7B42-99E9-4F6C7EB55B8A}"/>
                </a:ext>
              </a:extLst>
            </p:cNvPr>
            <p:cNvSpPr/>
            <p:nvPr userDrawn="1"/>
          </p:nvSpPr>
          <p:spPr>
            <a:xfrm>
              <a:off x="0" y="1374925"/>
              <a:ext cx="462188" cy="453875"/>
            </a:xfrm>
            <a:prstGeom prst="rect">
              <a:avLst/>
            </a:prstGeom>
            <a:solidFill>
              <a:srgbClr val="00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5E012F8-C763-7D40-8A77-0E278591E76F}"/>
                </a:ext>
              </a:extLst>
            </p:cNvPr>
            <p:cNvSpPr/>
            <p:nvPr userDrawn="1"/>
          </p:nvSpPr>
          <p:spPr>
            <a:xfrm>
              <a:off x="0" y="917725"/>
              <a:ext cx="462188" cy="453875"/>
            </a:xfrm>
            <a:prstGeom prst="rect">
              <a:avLst/>
            </a:prstGeom>
            <a:solidFill>
              <a:srgbClr val="52C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 Placeholder 11">
            <a:extLst>
              <a:ext uri="{FF2B5EF4-FFF2-40B4-BE49-F238E27FC236}">
                <a16:creationId xmlns:a16="http://schemas.microsoft.com/office/drawing/2014/main" id="{14BCD32A-F637-B644-AC89-1F8F3424CCAD}"/>
              </a:ext>
            </a:extLst>
          </p:cNvPr>
          <p:cNvSpPr>
            <a:spLocks noGrp="1"/>
          </p:cNvSpPr>
          <p:nvPr>
            <p:ph type="body" sz="quarter" idx="10"/>
          </p:nvPr>
        </p:nvSpPr>
        <p:spPr>
          <a:xfrm>
            <a:off x="719999" y="1008000"/>
            <a:ext cx="5029954" cy="882032"/>
          </a:xfrm>
          <a:prstGeom prst="rect">
            <a:avLst/>
          </a:prstGeom>
        </p:spPr>
        <p:txBody>
          <a:bodyPr lIns="0" tIns="0" rIns="0" bIns="0"/>
          <a:lstStyle>
            <a:lvl1pPr marL="0" indent="0">
              <a:lnSpc>
                <a:spcPts val="3200"/>
              </a:lnSpc>
              <a:spcAft>
                <a:spcPts val="0"/>
              </a:spcAft>
              <a:buFontTx/>
              <a:buNone/>
              <a:defRPr sz="3000" spc="-40" baseline="0">
                <a:solidFill>
                  <a:srgbClr val="002D5D"/>
                </a:solidFill>
                <a:latin typeface="Johnston ITC Std Medium" panose="02000604030000020003" pitchFamily="2" charset="77"/>
              </a:defRPr>
            </a:lvl1pPr>
          </a:lstStyle>
          <a:p>
            <a:pPr lvl="0"/>
            <a:r>
              <a:rPr lang="en-US"/>
              <a:t>Click to edit Master text styles</a:t>
            </a:r>
          </a:p>
        </p:txBody>
      </p:sp>
      <p:pic>
        <p:nvPicPr>
          <p:cNvPr id="10" name="Picture 9">
            <a:extLst>
              <a:ext uri="{FF2B5EF4-FFF2-40B4-BE49-F238E27FC236}">
                <a16:creationId xmlns:a16="http://schemas.microsoft.com/office/drawing/2014/main" id="{1FA28FC9-0AD9-AB4A-979A-7743AD48DF49}"/>
              </a:ext>
            </a:extLst>
          </p:cNvPr>
          <p:cNvPicPr>
            <a:picLocks noChangeAspect="1"/>
          </p:cNvPicPr>
          <p:nvPr userDrawn="1"/>
        </p:nvPicPr>
        <p:blipFill>
          <a:blip r:embed="rId2"/>
          <a:stretch>
            <a:fillRect/>
          </a:stretch>
        </p:blipFill>
        <p:spPr>
          <a:xfrm>
            <a:off x="720000" y="182551"/>
            <a:ext cx="1080000" cy="581538"/>
          </a:xfrm>
          <a:prstGeom prst="rect">
            <a:avLst/>
          </a:prstGeom>
        </p:spPr>
      </p:pic>
      <p:pic>
        <p:nvPicPr>
          <p:cNvPr id="12" name="Picture 11" descr="A close up of a sign&#10;&#10;Description automatically generated">
            <a:extLst>
              <a:ext uri="{FF2B5EF4-FFF2-40B4-BE49-F238E27FC236}">
                <a16:creationId xmlns:a16="http://schemas.microsoft.com/office/drawing/2014/main" id="{ED608EDF-F81A-C948-8D2E-13E1B5BFE138}"/>
              </a:ext>
            </a:extLst>
          </p:cNvPr>
          <p:cNvPicPr>
            <a:picLocks noChangeAspect="1"/>
          </p:cNvPicPr>
          <p:nvPr userDrawn="1"/>
        </p:nvPicPr>
        <p:blipFill>
          <a:blip r:embed="rId3"/>
          <a:stretch>
            <a:fillRect/>
          </a:stretch>
        </p:blipFill>
        <p:spPr>
          <a:xfrm>
            <a:off x="10388825" y="514585"/>
            <a:ext cx="1080000" cy="249504"/>
          </a:xfrm>
          <a:prstGeom prst="rect">
            <a:avLst/>
          </a:prstGeom>
        </p:spPr>
      </p:pic>
    </p:spTree>
    <p:extLst>
      <p:ext uri="{BB962C8B-B14F-4D97-AF65-F5344CB8AC3E}">
        <p14:creationId xmlns:p14="http://schemas.microsoft.com/office/powerpoint/2010/main" val="4176053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hank you slide v2">
    <p:spTree>
      <p:nvGrpSpPr>
        <p:cNvPr id="1" name=""/>
        <p:cNvGrpSpPr/>
        <p:nvPr/>
      </p:nvGrpSpPr>
      <p:grpSpPr>
        <a:xfrm>
          <a:off x="0" y="0"/>
          <a:ext cx="0" cy="0"/>
          <a:chOff x="0" y="0"/>
          <a:chExt cx="0" cy="0"/>
        </a:xfrm>
      </p:grpSpPr>
      <p:pic>
        <p:nvPicPr>
          <p:cNvPr id="13" name="Picture 12" descr="A large building&#10;&#10;Description automatically generated">
            <a:extLst>
              <a:ext uri="{FF2B5EF4-FFF2-40B4-BE49-F238E27FC236}">
                <a16:creationId xmlns:a16="http://schemas.microsoft.com/office/drawing/2014/main" id="{58831627-E202-F54D-849D-F4641410B414}"/>
              </a:ext>
            </a:extLst>
          </p:cNvPr>
          <p:cNvPicPr>
            <a:picLocks noChangeAspect="1"/>
          </p:cNvPicPr>
          <p:nvPr userDrawn="1"/>
        </p:nvPicPr>
        <p:blipFill>
          <a:blip r:embed="rId2"/>
          <a:stretch>
            <a:fillRect/>
          </a:stretch>
        </p:blipFill>
        <p:spPr>
          <a:xfrm>
            <a:off x="-1" y="1371599"/>
            <a:ext cx="12188825" cy="5484971"/>
          </a:xfrm>
          <a:prstGeom prst="rect">
            <a:avLst/>
          </a:prstGeom>
        </p:spPr>
      </p:pic>
      <p:sp>
        <p:nvSpPr>
          <p:cNvPr id="4" name="Text Placeholder 29">
            <a:extLst>
              <a:ext uri="{FF2B5EF4-FFF2-40B4-BE49-F238E27FC236}">
                <a16:creationId xmlns:a16="http://schemas.microsoft.com/office/drawing/2014/main" id="{9BABBA57-C00F-C544-A291-8686C24D400F}"/>
              </a:ext>
            </a:extLst>
          </p:cNvPr>
          <p:cNvSpPr>
            <a:spLocks noGrp="1"/>
          </p:cNvSpPr>
          <p:nvPr>
            <p:ph type="body" sz="quarter" idx="10" hasCustomPrompt="1"/>
          </p:nvPr>
        </p:nvSpPr>
        <p:spPr>
          <a:xfrm>
            <a:off x="684000" y="2520000"/>
            <a:ext cx="5996886" cy="2719265"/>
          </a:xfrm>
          <a:prstGeom prst="rect">
            <a:avLst/>
          </a:prstGeom>
        </p:spPr>
        <p:txBody>
          <a:bodyPr wrap="square" lIns="0" tIns="0" rIns="0" bIns="0"/>
          <a:lstStyle>
            <a:lvl1pPr marL="0" indent="0">
              <a:buFontTx/>
              <a:buNone/>
              <a:defRPr sz="5200">
                <a:solidFill>
                  <a:schemeClr val="bg1"/>
                </a:solidFill>
                <a:latin typeface="Johnston ITC Std Medium" panose="02000604030000020003" pitchFamily="2" charset="77"/>
              </a:defRPr>
            </a:lvl1pPr>
          </a:lstStyle>
          <a:p>
            <a:pPr lvl="0"/>
            <a:r>
              <a:rPr lang="en-US"/>
              <a:t>Thank you</a:t>
            </a:r>
          </a:p>
        </p:txBody>
      </p:sp>
      <p:sp>
        <p:nvSpPr>
          <p:cNvPr id="5" name="Rectangle 4">
            <a:extLst>
              <a:ext uri="{FF2B5EF4-FFF2-40B4-BE49-F238E27FC236}">
                <a16:creationId xmlns:a16="http://schemas.microsoft.com/office/drawing/2014/main" id="{34537C62-1601-3844-8A9F-B1FF0B146677}"/>
              </a:ext>
            </a:extLst>
          </p:cNvPr>
          <p:cNvSpPr/>
          <p:nvPr userDrawn="1"/>
        </p:nvSpPr>
        <p:spPr>
          <a:xfrm>
            <a:off x="0" y="5936950"/>
            <a:ext cx="462188" cy="460525"/>
          </a:xfrm>
          <a:prstGeom prst="rect">
            <a:avLst/>
          </a:prstGeom>
          <a:solidFill>
            <a:srgbClr val="00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941179-93DF-D54F-A845-36AD936DA781}"/>
              </a:ext>
            </a:extLst>
          </p:cNvPr>
          <p:cNvSpPr/>
          <p:nvPr userDrawn="1"/>
        </p:nvSpPr>
        <p:spPr>
          <a:xfrm>
            <a:off x="0" y="6397475"/>
            <a:ext cx="462188" cy="460525"/>
          </a:xfrm>
          <a:prstGeom prst="rect">
            <a:avLst/>
          </a:prstGeom>
          <a:solidFill>
            <a:srgbClr val="52C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AB84D-C6C2-8E4C-A997-55D4BDA01C54}"/>
              </a:ext>
            </a:extLst>
          </p:cNvPr>
          <p:cNvSpPr/>
          <p:nvPr userDrawn="1"/>
        </p:nvSpPr>
        <p:spPr>
          <a:xfrm>
            <a:off x="10802261" y="1371600"/>
            <a:ext cx="462188" cy="460525"/>
          </a:xfrm>
          <a:prstGeom prst="rect">
            <a:avLst/>
          </a:prstGeom>
          <a:solidFill>
            <a:srgbClr val="00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3B518A-EFCF-6040-A242-2628961D3288}"/>
              </a:ext>
            </a:extLst>
          </p:cNvPr>
          <p:cNvSpPr/>
          <p:nvPr userDrawn="1"/>
        </p:nvSpPr>
        <p:spPr>
          <a:xfrm>
            <a:off x="11264449" y="1371600"/>
            <a:ext cx="462188" cy="460525"/>
          </a:xfrm>
          <a:prstGeom prst="rect">
            <a:avLst/>
          </a:prstGeom>
          <a:solidFill>
            <a:srgbClr val="89A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B03DE22-830C-F947-9C2A-C7EBCC915BAD}"/>
              </a:ext>
            </a:extLst>
          </p:cNvPr>
          <p:cNvPicPr>
            <a:picLocks noChangeAspect="1"/>
          </p:cNvPicPr>
          <p:nvPr userDrawn="1"/>
        </p:nvPicPr>
        <p:blipFill>
          <a:blip r:embed="rId3"/>
          <a:stretch>
            <a:fillRect/>
          </a:stretch>
        </p:blipFill>
        <p:spPr>
          <a:xfrm>
            <a:off x="720000" y="417600"/>
            <a:ext cx="1440000" cy="764602"/>
          </a:xfrm>
          <a:prstGeom prst="rect">
            <a:avLst/>
          </a:prstGeom>
        </p:spPr>
      </p:pic>
      <p:pic>
        <p:nvPicPr>
          <p:cNvPr id="11" name="Picture 10" descr="A close up of a sign&#10;&#10;Description automatically generated">
            <a:extLst>
              <a:ext uri="{FF2B5EF4-FFF2-40B4-BE49-F238E27FC236}">
                <a16:creationId xmlns:a16="http://schemas.microsoft.com/office/drawing/2014/main" id="{60AE986F-333B-3647-943B-76DD5E815B6E}"/>
              </a:ext>
            </a:extLst>
          </p:cNvPr>
          <p:cNvPicPr>
            <a:picLocks noChangeAspect="1"/>
          </p:cNvPicPr>
          <p:nvPr userDrawn="1"/>
        </p:nvPicPr>
        <p:blipFill>
          <a:blip r:embed="rId4"/>
          <a:stretch>
            <a:fillRect/>
          </a:stretch>
        </p:blipFill>
        <p:spPr>
          <a:xfrm>
            <a:off x="10028825" y="849530"/>
            <a:ext cx="1440000" cy="332672"/>
          </a:xfrm>
          <a:prstGeom prst="rect">
            <a:avLst/>
          </a:prstGeom>
        </p:spPr>
      </p:pic>
    </p:spTree>
    <p:extLst>
      <p:ext uri="{BB962C8B-B14F-4D97-AF65-F5344CB8AC3E}">
        <p14:creationId xmlns:p14="http://schemas.microsoft.com/office/powerpoint/2010/main" val="250659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82192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4" r:id="rId3"/>
    <p:sldLayoutId id="2147483678" r:id="rId4"/>
    <p:sldLayoutId id="2147483708" r:id="rId5"/>
    <p:sldLayoutId id="2147483709" r:id="rId6"/>
    <p:sldLayoutId id="2147483680" r:id="rId7"/>
    <p:sldLayoutId id="2147483700" r:id="rId8"/>
    <p:sldLayoutId id="2147483701" r:id="rId9"/>
  </p:sldLayoutIdLst>
  <p:hf hdr="0" ft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3.jpeg"/><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518F65-C920-3E49-9EE6-407A4728B6D4}"/>
              </a:ext>
            </a:extLst>
          </p:cNvPr>
          <p:cNvSpPr>
            <a:spLocks noGrp="1"/>
          </p:cNvSpPr>
          <p:nvPr>
            <p:ph type="body" sz="quarter" idx="10"/>
          </p:nvPr>
        </p:nvSpPr>
        <p:spPr>
          <a:xfrm>
            <a:off x="683999" y="2520000"/>
            <a:ext cx="5920001" cy="2719265"/>
          </a:xfrm>
        </p:spPr>
        <p:txBody>
          <a:bodyPr/>
          <a:lstStyle/>
          <a:p>
            <a:r>
              <a:rPr lang="en-GB" dirty="0"/>
              <a:t>ENC conversion - </a:t>
            </a:r>
          </a:p>
          <a:p>
            <a:r>
              <a:rPr lang="en-GB" dirty="0"/>
              <a:t>UKHO observations</a:t>
            </a:r>
          </a:p>
        </p:txBody>
      </p:sp>
      <p:sp>
        <p:nvSpPr>
          <p:cNvPr id="5" name="Text Placeholder 4">
            <a:extLst>
              <a:ext uri="{FF2B5EF4-FFF2-40B4-BE49-F238E27FC236}">
                <a16:creationId xmlns:a16="http://schemas.microsoft.com/office/drawing/2014/main" id="{9DB56CAE-477F-B443-907E-8FA186A99907}"/>
              </a:ext>
            </a:extLst>
          </p:cNvPr>
          <p:cNvSpPr>
            <a:spLocks noGrp="1"/>
          </p:cNvSpPr>
          <p:nvPr>
            <p:ph type="body" sz="quarter" idx="13"/>
          </p:nvPr>
        </p:nvSpPr>
        <p:spPr>
          <a:xfrm>
            <a:off x="684000" y="6120000"/>
            <a:ext cx="4052888" cy="172913"/>
          </a:xfrm>
        </p:spPr>
        <p:txBody>
          <a:bodyPr lIns="0" tIns="0" rIns="0" bIns="0" anchor="t"/>
          <a:lstStyle/>
          <a:p>
            <a:r>
              <a:rPr lang="en-US" dirty="0"/>
              <a:t>July 2021</a:t>
            </a:r>
          </a:p>
        </p:txBody>
      </p:sp>
    </p:spTree>
    <p:extLst>
      <p:ext uri="{BB962C8B-B14F-4D97-AF65-F5344CB8AC3E}">
        <p14:creationId xmlns:p14="http://schemas.microsoft.com/office/powerpoint/2010/main" val="2076882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Map&#10;&#10;Description automatically generated">
            <a:extLst>
              <a:ext uri="{FF2B5EF4-FFF2-40B4-BE49-F238E27FC236}">
                <a16:creationId xmlns:a16="http://schemas.microsoft.com/office/drawing/2014/main" id="{D39FFEB2-0AD8-4D7D-B119-C454990150D8}"/>
              </a:ext>
            </a:extLst>
          </p:cNvPr>
          <p:cNvPicPr>
            <a:picLocks noChangeAspect="1"/>
          </p:cNvPicPr>
          <p:nvPr/>
        </p:nvPicPr>
        <p:blipFill>
          <a:blip r:embed="rId2"/>
          <a:stretch>
            <a:fillRect/>
          </a:stretch>
        </p:blipFill>
        <p:spPr>
          <a:xfrm>
            <a:off x="7400082" y="1765194"/>
            <a:ext cx="3723496" cy="2393411"/>
          </a:xfrm>
          <a:prstGeom prst="rect">
            <a:avLst/>
          </a:prstGeom>
          <a:noFill/>
        </p:spPr>
      </p:pic>
      <p:sp>
        <p:nvSpPr>
          <p:cNvPr id="3" name="Text Placeholder 2">
            <a:extLst>
              <a:ext uri="{FF2B5EF4-FFF2-40B4-BE49-F238E27FC236}">
                <a16:creationId xmlns:a16="http://schemas.microsoft.com/office/drawing/2014/main" id="{856B91E3-F8CA-4D56-B371-36246389FDA6}"/>
              </a:ext>
            </a:extLst>
          </p:cNvPr>
          <p:cNvSpPr>
            <a:spLocks noGrp="1"/>
          </p:cNvSpPr>
          <p:nvPr>
            <p:ph type="body" sz="quarter" idx="10"/>
          </p:nvPr>
        </p:nvSpPr>
        <p:spPr>
          <a:xfrm>
            <a:off x="719999" y="1008000"/>
            <a:ext cx="10752225" cy="882032"/>
          </a:xfrm>
        </p:spPr>
        <p:txBody>
          <a:bodyPr lIns="0" tIns="0" rIns="0" bIns="0" anchor="t">
            <a:normAutofit/>
          </a:bodyPr>
          <a:lstStyle/>
          <a:p>
            <a:r>
              <a:rPr lang="en-GB">
                <a:latin typeface="Johnston ITC Std Medium"/>
              </a:rPr>
              <a:t>PONTON, FLODOC &amp; HULKES (No longer </a:t>
            </a:r>
            <a:r>
              <a:rPr lang="en-GB" err="1">
                <a:latin typeface="Johnston ITC Std Medium"/>
              </a:rPr>
              <a:t>SoE</a:t>
            </a:r>
            <a:r>
              <a:rPr lang="en-GB">
                <a:latin typeface="Johnston ITC Std Medium"/>
              </a:rPr>
              <a:t> Features)</a:t>
            </a:r>
            <a:endParaRPr lang="en-US">
              <a:latin typeface="Johnston ITC Std Medium"/>
            </a:endParaRPr>
          </a:p>
        </p:txBody>
      </p:sp>
      <p:pic>
        <p:nvPicPr>
          <p:cNvPr id="5" name="Picture 4" descr="Diagram&#10;&#10;Description automatically generated">
            <a:extLst>
              <a:ext uri="{FF2B5EF4-FFF2-40B4-BE49-F238E27FC236}">
                <a16:creationId xmlns:a16="http://schemas.microsoft.com/office/drawing/2014/main" id="{C9603BC1-A417-432A-8DC2-7215CEF81E74}"/>
              </a:ext>
            </a:extLst>
          </p:cNvPr>
          <p:cNvPicPr>
            <a:picLocks noChangeAspect="1"/>
          </p:cNvPicPr>
          <p:nvPr/>
        </p:nvPicPr>
        <p:blipFill>
          <a:blip r:embed="rId3"/>
          <a:stretch>
            <a:fillRect/>
          </a:stretch>
        </p:blipFill>
        <p:spPr>
          <a:xfrm>
            <a:off x="7404250" y="4498854"/>
            <a:ext cx="3720522" cy="2200112"/>
          </a:xfrm>
          <a:prstGeom prst="rect">
            <a:avLst/>
          </a:prstGeom>
        </p:spPr>
      </p:pic>
      <p:pic>
        <p:nvPicPr>
          <p:cNvPr id="4" name="Picture 5" descr="Diagram&#10;&#10;Description automatically generated">
            <a:extLst>
              <a:ext uri="{FF2B5EF4-FFF2-40B4-BE49-F238E27FC236}">
                <a16:creationId xmlns:a16="http://schemas.microsoft.com/office/drawing/2014/main" id="{6DBF2355-318E-411E-B340-60C61F315F4F}"/>
              </a:ext>
            </a:extLst>
          </p:cNvPr>
          <p:cNvPicPr>
            <a:picLocks noChangeAspect="1"/>
          </p:cNvPicPr>
          <p:nvPr/>
        </p:nvPicPr>
        <p:blipFill>
          <a:blip r:embed="rId4"/>
          <a:stretch>
            <a:fillRect/>
          </a:stretch>
        </p:blipFill>
        <p:spPr>
          <a:xfrm>
            <a:off x="756808" y="4497734"/>
            <a:ext cx="3471258" cy="2201673"/>
          </a:xfrm>
          <a:prstGeom prst="rect">
            <a:avLst/>
          </a:prstGeom>
        </p:spPr>
      </p:pic>
      <p:sp>
        <p:nvSpPr>
          <p:cNvPr id="6" name="TextBox 5">
            <a:extLst>
              <a:ext uri="{FF2B5EF4-FFF2-40B4-BE49-F238E27FC236}">
                <a16:creationId xmlns:a16="http://schemas.microsoft.com/office/drawing/2014/main" id="{4347E374-4191-4EDC-9EBF-583E7D30F6C5}"/>
              </a:ext>
            </a:extLst>
          </p:cNvPr>
          <p:cNvSpPr txBox="1"/>
          <p:nvPr/>
        </p:nvSpPr>
        <p:spPr>
          <a:xfrm>
            <a:off x="5994254" y="5946737"/>
            <a:ext cx="1392378"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1100">
                <a:cs typeface="Calibri"/>
              </a:rPr>
              <a:t>HULKES and PONTON features requiring </a:t>
            </a:r>
            <a:r>
              <a:rPr lang="en-GB" sz="1100" err="1">
                <a:cs typeface="Calibri"/>
              </a:rPr>
              <a:t>SoE</a:t>
            </a:r>
            <a:r>
              <a:rPr lang="en-GB" sz="1100">
                <a:cs typeface="Calibri"/>
              </a:rPr>
              <a:t> infilling</a:t>
            </a:r>
          </a:p>
        </p:txBody>
      </p:sp>
      <p:sp>
        <p:nvSpPr>
          <p:cNvPr id="7" name="TextBox 6">
            <a:extLst>
              <a:ext uri="{FF2B5EF4-FFF2-40B4-BE49-F238E27FC236}">
                <a16:creationId xmlns:a16="http://schemas.microsoft.com/office/drawing/2014/main" id="{37DFD1A7-4B02-4108-B310-817764E1679A}"/>
              </a:ext>
            </a:extLst>
          </p:cNvPr>
          <p:cNvSpPr txBox="1"/>
          <p:nvPr/>
        </p:nvSpPr>
        <p:spPr>
          <a:xfrm>
            <a:off x="5665373" y="2604051"/>
            <a:ext cx="1690815"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1100"/>
              <a:t>Numerous PONTON features straddling DEPARE's &amp; DEPCNT's</a:t>
            </a:r>
            <a:endParaRPr lang="en-US" sz="1100">
              <a:cs typeface="Calibri" panose="020F0502020204030204"/>
            </a:endParaRPr>
          </a:p>
        </p:txBody>
      </p:sp>
      <p:pic>
        <p:nvPicPr>
          <p:cNvPr id="8" name="Picture 8" descr="Map&#10;&#10;Description automatically generated">
            <a:extLst>
              <a:ext uri="{FF2B5EF4-FFF2-40B4-BE49-F238E27FC236}">
                <a16:creationId xmlns:a16="http://schemas.microsoft.com/office/drawing/2014/main" id="{64DB613F-869C-4093-BFF9-C7C805BE056F}"/>
              </a:ext>
            </a:extLst>
          </p:cNvPr>
          <p:cNvPicPr>
            <a:picLocks noChangeAspect="1"/>
          </p:cNvPicPr>
          <p:nvPr/>
        </p:nvPicPr>
        <p:blipFill>
          <a:blip r:embed="rId5"/>
          <a:stretch>
            <a:fillRect/>
          </a:stretch>
        </p:blipFill>
        <p:spPr>
          <a:xfrm>
            <a:off x="756865" y="1767958"/>
            <a:ext cx="3465019" cy="2389110"/>
          </a:xfrm>
          <a:prstGeom prst="rect">
            <a:avLst/>
          </a:prstGeom>
        </p:spPr>
      </p:pic>
      <p:sp>
        <p:nvSpPr>
          <p:cNvPr id="9" name="TextBox 8">
            <a:extLst>
              <a:ext uri="{FF2B5EF4-FFF2-40B4-BE49-F238E27FC236}">
                <a16:creationId xmlns:a16="http://schemas.microsoft.com/office/drawing/2014/main" id="{B93EBB2B-FCFD-4937-94A0-CD915DA6BD8A}"/>
              </a:ext>
            </a:extLst>
          </p:cNvPr>
          <p:cNvSpPr txBox="1"/>
          <p:nvPr/>
        </p:nvSpPr>
        <p:spPr>
          <a:xfrm>
            <a:off x="4236445" y="1897851"/>
            <a:ext cx="1470914"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a:t>PONTON floating barriers &amp; berthing PONTONS intersecting DEPCNT's &amp; COALNE</a:t>
            </a:r>
            <a:endParaRPr lang="en-US">
              <a:cs typeface="Calibri"/>
            </a:endParaRPr>
          </a:p>
        </p:txBody>
      </p:sp>
      <p:sp>
        <p:nvSpPr>
          <p:cNvPr id="10" name="TextBox 9">
            <a:extLst>
              <a:ext uri="{FF2B5EF4-FFF2-40B4-BE49-F238E27FC236}">
                <a16:creationId xmlns:a16="http://schemas.microsoft.com/office/drawing/2014/main" id="{742A1E7E-FB19-4D2E-BF36-8D7A06277691}"/>
              </a:ext>
            </a:extLst>
          </p:cNvPr>
          <p:cNvSpPr txBox="1"/>
          <p:nvPr/>
        </p:nvSpPr>
        <p:spPr>
          <a:xfrm>
            <a:off x="4236445" y="5475938"/>
            <a:ext cx="147091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a:t>Numerous PONTONS sharing with COALNE  </a:t>
            </a:r>
            <a:endParaRPr lang="en-US"/>
          </a:p>
        </p:txBody>
      </p:sp>
      <p:sp>
        <p:nvSpPr>
          <p:cNvPr id="11" name="Rectangle 10">
            <a:extLst>
              <a:ext uri="{FF2B5EF4-FFF2-40B4-BE49-F238E27FC236}">
                <a16:creationId xmlns:a16="http://schemas.microsoft.com/office/drawing/2014/main" id="{EAFF6252-8289-4C62-AB7C-CF488327E2E5}"/>
              </a:ext>
            </a:extLst>
          </p:cNvPr>
          <p:cNvSpPr/>
          <p:nvPr/>
        </p:nvSpPr>
        <p:spPr>
          <a:xfrm>
            <a:off x="4311479" y="3495813"/>
            <a:ext cx="2999008" cy="1446550"/>
          </a:xfrm>
          <a:prstGeom prst="rect">
            <a:avLst/>
          </a:prstGeom>
        </p:spPr>
        <p:txBody>
          <a:bodyPr wrap="square">
            <a:spAutoFit/>
          </a:bodyPr>
          <a:lstStyle/>
          <a:p>
            <a:pPr algn="ctr"/>
            <a:r>
              <a:rPr lang="en-GB" sz="2200" spc="-50" dirty="0">
                <a:solidFill>
                  <a:srgbClr val="002D5D"/>
                </a:solidFill>
                <a:latin typeface="Johnston ITC Std Light" panose="02000504040000020003" pitchFamily="50" charset="0"/>
              </a:rPr>
              <a:t>Associated complexity where there are multiple intersecting features or features sharing edges </a:t>
            </a:r>
          </a:p>
        </p:txBody>
      </p:sp>
    </p:spTree>
    <p:extLst>
      <p:ext uri="{BB962C8B-B14F-4D97-AF65-F5344CB8AC3E}">
        <p14:creationId xmlns:p14="http://schemas.microsoft.com/office/powerpoint/2010/main" val="538169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2F6FA57-9819-4BA7-BD2A-487E6D647094}"/>
              </a:ext>
            </a:extLst>
          </p:cNvPr>
          <p:cNvSpPr>
            <a:spLocks noGrp="1"/>
          </p:cNvSpPr>
          <p:nvPr>
            <p:ph type="body" sz="quarter" idx="10"/>
          </p:nvPr>
        </p:nvSpPr>
        <p:spPr>
          <a:xfrm>
            <a:off x="719999" y="1008000"/>
            <a:ext cx="8930028" cy="882032"/>
          </a:xfrm>
        </p:spPr>
        <p:txBody>
          <a:bodyPr/>
          <a:lstStyle/>
          <a:p>
            <a:pPr fontAlgn="base"/>
            <a:r>
              <a:rPr lang="en-GB" dirty="0"/>
              <a:t>TS_PAD</a:t>
            </a:r>
          </a:p>
        </p:txBody>
      </p:sp>
      <p:pic>
        <p:nvPicPr>
          <p:cNvPr id="7" name="Picture 13" descr="Table&#10;&#10;Description automatically generated">
            <a:extLst>
              <a:ext uri="{FF2B5EF4-FFF2-40B4-BE49-F238E27FC236}">
                <a16:creationId xmlns:a16="http://schemas.microsoft.com/office/drawing/2014/main" id="{01AE6B54-4F47-4D78-88FE-2D93BB834049}"/>
              </a:ext>
            </a:extLst>
          </p:cNvPr>
          <p:cNvPicPr>
            <a:picLocks noChangeAspect="1"/>
          </p:cNvPicPr>
          <p:nvPr/>
        </p:nvPicPr>
        <p:blipFill>
          <a:blip r:embed="rId3"/>
          <a:stretch>
            <a:fillRect/>
          </a:stretch>
        </p:blipFill>
        <p:spPr>
          <a:xfrm>
            <a:off x="6162496" y="4151622"/>
            <a:ext cx="4336308" cy="2345692"/>
          </a:xfrm>
          <a:prstGeom prst="rect">
            <a:avLst/>
          </a:prstGeom>
        </p:spPr>
      </p:pic>
      <p:pic>
        <p:nvPicPr>
          <p:cNvPr id="8" name="Picture 5" descr="Graphical user interface, application&#10;&#10;Description automatically generated">
            <a:extLst>
              <a:ext uri="{FF2B5EF4-FFF2-40B4-BE49-F238E27FC236}">
                <a16:creationId xmlns:a16="http://schemas.microsoft.com/office/drawing/2014/main" id="{9D910B23-89DB-4181-AC7E-81A1DB91F8E4}"/>
              </a:ext>
            </a:extLst>
          </p:cNvPr>
          <p:cNvPicPr>
            <a:picLocks noChangeAspect="1"/>
          </p:cNvPicPr>
          <p:nvPr/>
        </p:nvPicPr>
        <p:blipFill>
          <a:blip r:embed="rId4"/>
          <a:stretch>
            <a:fillRect/>
          </a:stretch>
        </p:blipFill>
        <p:spPr>
          <a:xfrm>
            <a:off x="5158917" y="2975230"/>
            <a:ext cx="6606508" cy="735412"/>
          </a:xfrm>
          <a:prstGeom prst="rect">
            <a:avLst/>
          </a:prstGeom>
        </p:spPr>
      </p:pic>
      <p:pic>
        <p:nvPicPr>
          <p:cNvPr id="10" name="Picture 10" descr="A picture containing table&#10;&#10;Description automatically generated">
            <a:extLst>
              <a:ext uri="{FF2B5EF4-FFF2-40B4-BE49-F238E27FC236}">
                <a16:creationId xmlns:a16="http://schemas.microsoft.com/office/drawing/2014/main" id="{81E0BE51-3EF6-4673-8C3D-3ECE806D6B98}"/>
              </a:ext>
            </a:extLst>
          </p:cNvPr>
          <p:cNvPicPr>
            <a:picLocks noChangeAspect="1"/>
          </p:cNvPicPr>
          <p:nvPr/>
        </p:nvPicPr>
        <p:blipFill>
          <a:blip r:embed="rId5"/>
          <a:stretch>
            <a:fillRect/>
          </a:stretch>
        </p:blipFill>
        <p:spPr>
          <a:xfrm>
            <a:off x="10674107" y="4081057"/>
            <a:ext cx="1299674" cy="2570812"/>
          </a:xfrm>
          <a:prstGeom prst="rect">
            <a:avLst/>
          </a:prstGeom>
        </p:spPr>
      </p:pic>
      <p:pic>
        <p:nvPicPr>
          <p:cNvPr id="2" name="Picture 5" descr="Table&#10;&#10;Description automatically generated">
            <a:extLst>
              <a:ext uri="{FF2B5EF4-FFF2-40B4-BE49-F238E27FC236}">
                <a16:creationId xmlns:a16="http://schemas.microsoft.com/office/drawing/2014/main" id="{AA30A77F-8852-411B-8BF5-F107CB3174F4}"/>
              </a:ext>
            </a:extLst>
          </p:cNvPr>
          <p:cNvPicPr>
            <a:picLocks noChangeAspect="1"/>
          </p:cNvPicPr>
          <p:nvPr/>
        </p:nvPicPr>
        <p:blipFill>
          <a:blip r:embed="rId6"/>
          <a:stretch>
            <a:fillRect/>
          </a:stretch>
        </p:blipFill>
        <p:spPr>
          <a:xfrm>
            <a:off x="7499721" y="360686"/>
            <a:ext cx="4159982" cy="2565870"/>
          </a:xfrm>
          <a:prstGeom prst="rect">
            <a:avLst/>
          </a:prstGeom>
        </p:spPr>
      </p:pic>
      <p:sp>
        <p:nvSpPr>
          <p:cNvPr id="11" name="Text Placeholder 2">
            <a:extLst>
              <a:ext uri="{FF2B5EF4-FFF2-40B4-BE49-F238E27FC236}">
                <a16:creationId xmlns:a16="http://schemas.microsoft.com/office/drawing/2014/main" id="{9B789F52-B2D9-401A-AEEF-E5DFBDE07036}"/>
              </a:ext>
            </a:extLst>
          </p:cNvPr>
          <p:cNvSpPr txBox="1">
            <a:spLocks/>
          </p:cNvSpPr>
          <p:nvPr/>
        </p:nvSpPr>
        <p:spPr>
          <a:xfrm>
            <a:off x="719998" y="1617186"/>
            <a:ext cx="4159982" cy="4420481"/>
          </a:xfrm>
          <a:prstGeom prst="rect">
            <a:avLst/>
          </a:prstGeom>
        </p:spPr>
        <p:txBody>
          <a:bodyPr lIns="0" tIns="0" rIns="0" bIns="0" anchor="t"/>
          <a:lstStyle>
            <a:lvl1pPr marL="136525" indent="-136525" algn="l" defTabSz="914126" rtl="0" eaLnBrk="1" latinLnBrk="0" hangingPunct="1">
              <a:lnSpc>
                <a:spcPts val="2100"/>
              </a:lnSpc>
              <a:spcBef>
                <a:spcPts val="0"/>
              </a:spcBef>
              <a:spcAft>
                <a:spcPts val="1200"/>
              </a:spcAft>
              <a:buClr>
                <a:schemeClr val="accent1"/>
              </a:buClr>
              <a:buSzPct val="90000"/>
              <a:buFont typeface="System Font Regular"/>
              <a:buChar char="›"/>
              <a:tabLst/>
              <a:defRPr sz="1800" b="0" i="0" kern="1200" spc="-50" baseline="0">
                <a:solidFill>
                  <a:srgbClr val="002D5D"/>
                </a:solidFill>
                <a:latin typeface="Johnston ITC Std Light" panose="02000504040000020003" pitchFamily="2" charset="77"/>
                <a:ea typeface="+mn-ea"/>
                <a:cs typeface="+mn-cs"/>
              </a:defRPr>
            </a:lvl1pPr>
            <a:lvl2pPr marL="358775" indent="-106363" algn="l" defTabSz="914126" rtl="0" eaLnBrk="1" latinLnBrk="0" hangingPunct="1">
              <a:lnSpc>
                <a:spcPct val="90000"/>
              </a:lnSpc>
              <a:spcBef>
                <a:spcPts val="500"/>
              </a:spcBef>
              <a:spcAft>
                <a:spcPts val="1200"/>
              </a:spcAft>
              <a:buFont typeface="Johnston ITC Std Light" panose="02000504040000020003" pitchFamily="50" charset="0"/>
              <a:buChar char="›"/>
              <a:defRPr sz="1800" kern="1200">
                <a:solidFill>
                  <a:srgbClr val="002D5D"/>
                </a:solidFill>
                <a:latin typeface="Johnston ITC Std Light" panose="02000504040000020003" pitchFamily="50" charset="0"/>
                <a:ea typeface="+mn-ea"/>
                <a:cs typeface="+mn-cs"/>
              </a:defRPr>
            </a:lvl2pPr>
            <a:lvl3pPr marL="914126" indent="0" algn="l" defTabSz="914126" rtl="0" eaLnBrk="1" latinLnBrk="0" hangingPunct="1">
              <a:lnSpc>
                <a:spcPct val="90000"/>
              </a:lnSpc>
              <a:spcBef>
                <a:spcPts val="500"/>
              </a:spcBef>
              <a:buClr>
                <a:srgbClr val="002D5D"/>
              </a:buClr>
              <a:buFont typeface="Calibri" panose="020F0502020204030204" pitchFamily="34" charset="0"/>
              <a:buNone/>
              <a:defRPr sz="1800" kern="1200">
                <a:solidFill>
                  <a:srgbClr val="002D5D"/>
                </a:solidFill>
                <a:latin typeface="Johnston ITC Std Light" panose="02000504040000020003" pitchFamily="50" charset="0"/>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fontAlgn="base"/>
            <a:r>
              <a:rPr lang="en-GB" sz="2200" dirty="0">
                <a:latin typeface="Calibri" panose="020F0502020204030204" pitchFamily="34" charset="0"/>
              </a:rPr>
              <a:t>TS_PAD features containing 'null' orientation/speed values results in no conversion </a:t>
            </a:r>
          </a:p>
          <a:p>
            <a:pPr lvl="1" fontAlgn="base"/>
            <a:r>
              <a:rPr lang="en-US" spc="-50" dirty="0">
                <a:latin typeface="Calibri" panose="020F0502020204030204" pitchFamily="34" charset="0"/>
              </a:rPr>
              <a:t>Adding ‘zero’ to the S-57 TS_TSP text string goes against the encoding guidance in the UOC</a:t>
            </a:r>
            <a:endParaRPr lang="en-GB" spc="-50" dirty="0">
              <a:latin typeface="Calibri" panose="020F0502020204030204" pitchFamily="34" charset="0"/>
            </a:endParaRPr>
          </a:p>
          <a:p>
            <a:pPr fontAlgn="base"/>
            <a:endParaRPr lang="en-GB" dirty="0"/>
          </a:p>
          <a:p>
            <a:pPr fontAlgn="base"/>
            <a:endParaRPr lang="en-GB" dirty="0"/>
          </a:p>
          <a:p>
            <a:pPr marL="0" indent="0" fontAlgn="base">
              <a:buNone/>
            </a:pPr>
            <a:endParaRPr lang="en-GB" dirty="0"/>
          </a:p>
          <a:p>
            <a:pPr fontAlgn="base"/>
            <a:endParaRPr lang="en-GB" sz="2200" dirty="0"/>
          </a:p>
          <a:p>
            <a:pPr fontAlgn="base"/>
            <a:r>
              <a:rPr lang="en-GB" sz="2200" dirty="0">
                <a:latin typeface="Calibri" panose="020F0502020204030204" pitchFamily="34" charset="0"/>
              </a:rPr>
              <a:t>TS_TSP maps to an Information Object, even though the text string has been successfully converted to a complex attribute </a:t>
            </a:r>
            <a:endParaRPr lang="en-GB" sz="2200" dirty="0"/>
          </a:p>
        </p:txBody>
      </p:sp>
      <p:pic>
        <p:nvPicPr>
          <p:cNvPr id="13" name="Picture 12">
            <a:extLst>
              <a:ext uri="{FF2B5EF4-FFF2-40B4-BE49-F238E27FC236}">
                <a16:creationId xmlns:a16="http://schemas.microsoft.com/office/drawing/2014/main" id="{6C28595F-4E62-4D6E-A0FB-AD935573DA0D}"/>
              </a:ext>
            </a:extLst>
          </p:cNvPr>
          <p:cNvPicPr>
            <a:picLocks noChangeAspect="1"/>
          </p:cNvPicPr>
          <p:nvPr/>
        </p:nvPicPr>
        <p:blipFill>
          <a:blip r:embed="rId7"/>
          <a:stretch>
            <a:fillRect/>
          </a:stretch>
        </p:blipFill>
        <p:spPr>
          <a:xfrm>
            <a:off x="215044" y="3733997"/>
            <a:ext cx="5772150" cy="1162050"/>
          </a:xfrm>
          <a:prstGeom prst="rect">
            <a:avLst/>
          </a:prstGeom>
        </p:spPr>
      </p:pic>
    </p:spTree>
    <p:extLst>
      <p:ext uri="{BB962C8B-B14F-4D97-AF65-F5344CB8AC3E}">
        <p14:creationId xmlns:p14="http://schemas.microsoft.com/office/powerpoint/2010/main" val="1893120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2F6FA57-9819-4BA7-BD2A-487E6D647094}"/>
              </a:ext>
            </a:extLst>
          </p:cNvPr>
          <p:cNvSpPr>
            <a:spLocks noGrp="1"/>
          </p:cNvSpPr>
          <p:nvPr>
            <p:ph type="body" sz="quarter" idx="10"/>
          </p:nvPr>
        </p:nvSpPr>
        <p:spPr>
          <a:xfrm>
            <a:off x="719999" y="1008000"/>
            <a:ext cx="8930028" cy="882032"/>
          </a:xfrm>
        </p:spPr>
        <p:txBody>
          <a:bodyPr/>
          <a:lstStyle/>
          <a:p>
            <a:pPr fontAlgn="base"/>
            <a:r>
              <a:rPr lang="en-GB"/>
              <a:t>RESARE</a:t>
            </a:r>
          </a:p>
        </p:txBody>
      </p:sp>
      <p:pic>
        <p:nvPicPr>
          <p:cNvPr id="6" name="Picture 8">
            <a:extLst>
              <a:ext uri="{FF2B5EF4-FFF2-40B4-BE49-F238E27FC236}">
                <a16:creationId xmlns:a16="http://schemas.microsoft.com/office/drawing/2014/main" id="{5E1CB9DF-26B9-45DF-85E6-44ED99439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656" y="1721302"/>
            <a:ext cx="6191250" cy="92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a:extLst>
              <a:ext uri="{FF2B5EF4-FFF2-40B4-BE49-F238E27FC236}">
                <a16:creationId xmlns:a16="http://schemas.microsoft.com/office/drawing/2014/main" id="{9ECD2A1C-F6E7-4196-A348-187466845F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656" y="3326535"/>
            <a:ext cx="3350582" cy="283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a:extLst>
              <a:ext uri="{FF2B5EF4-FFF2-40B4-BE49-F238E27FC236}">
                <a16:creationId xmlns:a16="http://schemas.microsoft.com/office/drawing/2014/main" id="{1C947B36-FEFE-4973-B049-71288A4C02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486" y="3326535"/>
            <a:ext cx="3649076" cy="2799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2522D1E1-6FA6-46AE-96F2-65FB2FE53F92}"/>
              </a:ext>
            </a:extLst>
          </p:cNvPr>
          <p:cNvSpPr/>
          <p:nvPr/>
        </p:nvSpPr>
        <p:spPr>
          <a:xfrm>
            <a:off x="9270996" y="1721302"/>
            <a:ext cx="2448560" cy="2462213"/>
          </a:xfrm>
          <a:prstGeom prst="rect">
            <a:avLst/>
          </a:prstGeom>
        </p:spPr>
        <p:txBody>
          <a:bodyPr wrap="square">
            <a:spAutoFit/>
          </a:bodyPr>
          <a:lstStyle/>
          <a:p>
            <a:pPr fontAlgn="base"/>
            <a:r>
              <a:rPr lang="en-GB" sz="2200" spc="-50" dirty="0">
                <a:solidFill>
                  <a:srgbClr val="002D5D"/>
                </a:solidFill>
                <a:latin typeface="Calibri" panose="020F0502020204030204" pitchFamily="34" charset="0"/>
              </a:rPr>
              <a:t>Restriction(RESTRN) 'Unknown' results in no Feature being created.</a:t>
            </a:r>
          </a:p>
          <a:p>
            <a:pPr fontAlgn="base"/>
            <a:endParaRPr lang="en-GB" sz="2200" spc="-50" dirty="0">
              <a:solidFill>
                <a:srgbClr val="002D5D"/>
              </a:solidFill>
              <a:latin typeface="Calibri" panose="020F0502020204030204" pitchFamily="34" charset="0"/>
            </a:endParaRPr>
          </a:p>
          <a:p>
            <a:pPr fontAlgn="base"/>
            <a:endParaRPr lang="en-GB" sz="2200" spc="-50" dirty="0">
              <a:solidFill>
                <a:srgbClr val="002D5D"/>
              </a:solidFill>
              <a:latin typeface="Calibri" panose="020F0502020204030204" pitchFamily="34" charset="0"/>
            </a:endParaRPr>
          </a:p>
          <a:p>
            <a:pPr fontAlgn="base"/>
            <a:endParaRPr lang="en-GB" sz="2200" spc="-50" dirty="0">
              <a:solidFill>
                <a:srgbClr val="002D5D"/>
              </a:solidFill>
              <a:latin typeface="Calibri" panose="020F0502020204030204" pitchFamily="34" charset="0"/>
            </a:endParaRPr>
          </a:p>
        </p:txBody>
      </p:sp>
      <p:cxnSp>
        <p:nvCxnSpPr>
          <p:cNvPr id="5" name="Straight Arrow Connector 4">
            <a:extLst>
              <a:ext uri="{FF2B5EF4-FFF2-40B4-BE49-F238E27FC236}">
                <a16:creationId xmlns:a16="http://schemas.microsoft.com/office/drawing/2014/main" id="{EEBD1EC5-D846-4D5F-9EC7-062EFD06A36F}"/>
              </a:ext>
            </a:extLst>
          </p:cNvPr>
          <p:cNvCxnSpPr>
            <a:cxnSpLocks/>
          </p:cNvCxnSpPr>
          <p:nvPr/>
        </p:nvCxnSpPr>
        <p:spPr>
          <a:xfrm>
            <a:off x="4625266" y="3923372"/>
            <a:ext cx="639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 Placeholder 8">
            <a:extLst>
              <a:ext uri="{FF2B5EF4-FFF2-40B4-BE49-F238E27FC236}">
                <a16:creationId xmlns:a16="http://schemas.microsoft.com/office/drawing/2014/main" id="{0F535816-0FFA-4E9B-980F-9529BAD6CD70}"/>
              </a:ext>
            </a:extLst>
          </p:cNvPr>
          <p:cNvSpPr txBox="1">
            <a:spLocks/>
          </p:cNvSpPr>
          <p:nvPr/>
        </p:nvSpPr>
        <p:spPr>
          <a:xfrm>
            <a:off x="1171656" y="2885519"/>
            <a:ext cx="8930028" cy="882032"/>
          </a:xfrm>
          <a:prstGeom prst="rect">
            <a:avLst/>
          </a:prstGeom>
        </p:spPr>
        <p:txBody>
          <a:bodyPr lIns="0" tIns="0" rIns="0" bIns="0"/>
          <a:lstStyle>
            <a:lvl1pPr marL="0" indent="0" algn="l" defTabSz="914126" rtl="0" eaLnBrk="1" latinLnBrk="0" hangingPunct="1">
              <a:lnSpc>
                <a:spcPts val="3200"/>
              </a:lnSpc>
              <a:spcBef>
                <a:spcPts val="1000"/>
              </a:spcBef>
              <a:spcAft>
                <a:spcPts val="0"/>
              </a:spcAft>
              <a:buFontTx/>
              <a:buNone/>
              <a:defRPr sz="3000" kern="1200" spc="-40" baseline="0">
                <a:solidFill>
                  <a:srgbClr val="002D5D"/>
                </a:solidFill>
                <a:latin typeface="Johnston ITC Std Medium" panose="02000604030000020003" pitchFamily="2" charset="77"/>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fontAlgn="base"/>
            <a:r>
              <a:rPr lang="en-GB"/>
              <a:t>S-57</a:t>
            </a:r>
          </a:p>
        </p:txBody>
      </p:sp>
      <p:sp>
        <p:nvSpPr>
          <p:cNvPr id="16" name="Text Placeholder 8">
            <a:extLst>
              <a:ext uri="{FF2B5EF4-FFF2-40B4-BE49-F238E27FC236}">
                <a16:creationId xmlns:a16="http://schemas.microsoft.com/office/drawing/2014/main" id="{4ED2F46B-F83A-4AEA-AF35-3B4CAA9DFF6D}"/>
              </a:ext>
            </a:extLst>
          </p:cNvPr>
          <p:cNvSpPr txBox="1">
            <a:spLocks/>
          </p:cNvSpPr>
          <p:nvPr/>
        </p:nvSpPr>
        <p:spPr>
          <a:xfrm>
            <a:off x="5367487" y="2885519"/>
            <a:ext cx="3532070" cy="882032"/>
          </a:xfrm>
          <a:prstGeom prst="rect">
            <a:avLst/>
          </a:prstGeom>
        </p:spPr>
        <p:txBody>
          <a:bodyPr lIns="0" tIns="0" rIns="0" bIns="0"/>
          <a:lstStyle>
            <a:lvl1pPr marL="0" indent="0" algn="l" defTabSz="914126" rtl="0" eaLnBrk="1" latinLnBrk="0" hangingPunct="1">
              <a:lnSpc>
                <a:spcPts val="3200"/>
              </a:lnSpc>
              <a:spcBef>
                <a:spcPts val="1000"/>
              </a:spcBef>
              <a:spcAft>
                <a:spcPts val="0"/>
              </a:spcAft>
              <a:buFontTx/>
              <a:buNone/>
              <a:defRPr sz="3000" kern="1200" spc="-40" baseline="0">
                <a:solidFill>
                  <a:srgbClr val="002D5D"/>
                </a:solidFill>
                <a:latin typeface="Johnston ITC Std Medium" panose="02000604030000020003" pitchFamily="2" charset="77"/>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fontAlgn="base"/>
            <a:r>
              <a:rPr lang="en-GB"/>
              <a:t>S-101</a:t>
            </a:r>
          </a:p>
        </p:txBody>
      </p:sp>
    </p:spTree>
    <p:extLst>
      <p:ext uri="{BB962C8B-B14F-4D97-AF65-F5344CB8AC3E}">
        <p14:creationId xmlns:p14="http://schemas.microsoft.com/office/powerpoint/2010/main" val="170786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AFD7EC-1A49-AF49-8AE5-258D216F2FAD}"/>
              </a:ext>
            </a:extLst>
          </p:cNvPr>
          <p:cNvSpPr>
            <a:spLocks noGrp="1"/>
          </p:cNvSpPr>
          <p:nvPr>
            <p:ph type="body" sz="quarter" idx="11"/>
          </p:nvPr>
        </p:nvSpPr>
        <p:spPr>
          <a:xfrm>
            <a:off x="719998" y="1617186"/>
            <a:ext cx="5374414" cy="4420481"/>
          </a:xfrm>
          <a:prstGeom prst="rect">
            <a:avLst/>
          </a:prstGeom>
        </p:spPr>
        <p:txBody>
          <a:bodyPr lIns="0" tIns="0" rIns="0" bIns="0" anchor="t"/>
          <a:lstStyle/>
          <a:p>
            <a:r>
              <a:rPr lang="en-GB" sz="2200" dirty="0">
                <a:latin typeface="Johnston ITC Std Light" panose="02000504040000020003" pitchFamily="50" charset="0"/>
              </a:rPr>
              <a:t>Duplicated Features created in conversion (where only TXTDSC and INFORM attributes were encoded in S-57) </a:t>
            </a:r>
          </a:p>
          <a:p>
            <a:pPr lvl="1"/>
            <a:r>
              <a:rPr lang="en-GB" sz="2200" dirty="0"/>
              <a:t>Resulting in, multiple </a:t>
            </a:r>
            <a:r>
              <a:rPr lang="en-GB" sz="2200" dirty="0" err="1"/>
              <a:t>CautionAreas</a:t>
            </a:r>
            <a:r>
              <a:rPr lang="en-GB" sz="2200" dirty="0"/>
              <a:t> with no attribution but the same geometry</a:t>
            </a:r>
          </a:p>
          <a:p>
            <a:pPr lvl="1"/>
            <a:r>
              <a:rPr lang="en-GB" sz="2200" dirty="0"/>
              <a:t>Manual Intervention required…</a:t>
            </a:r>
          </a:p>
          <a:p>
            <a:pPr marL="595312" lvl="1" indent="-342900">
              <a:buAutoNum type="arabicPeriod"/>
            </a:pPr>
            <a:r>
              <a:rPr lang="en-GB" sz="2200" dirty="0">
                <a:latin typeface="Johnston ITC Std Light" panose="02000504040000020003" pitchFamily="50" charset="0"/>
              </a:rPr>
              <a:t>All Information Types need to be checked for correct attribution</a:t>
            </a:r>
          </a:p>
          <a:p>
            <a:pPr marL="222250" lvl="1" indent="0">
              <a:buNone/>
            </a:pPr>
            <a:r>
              <a:rPr lang="en-GB" sz="2200" dirty="0">
                <a:latin typeface="Johnston ITC Std Light" panose="02000504040000020003" pitchFamily="50" charset="0"/>
              </a:rPr>
              <a:t>- Alternative encoding now available?</a:t>
            </a:r>
          </a:p>
          <a:p>
            <a:pPr marL="222250" lvl="1" indent="0">
              <a:buNone/>
            </a:pPr>
            <a:r>
              <a:rPr lang="en-GB" sz="2200" dirty="0">
                <a:latin typeface="Johnston ITC Std Light" panose="02000504040000020003" pitchFamily="50" charset="0"/>
              </a:rPr>
              <a:t> - Duplicated (e.g. spelling)?</a:t>
            </a:r>
          </a:p>
          <a:p>
            <a:pPr marL="222250" lvl="1" indent="0">
              <a:buNone/>
            </a:pPr>
            <a:r>
              <a:rPr lang="en-GB" sz="2200" dirty="0">
                <a:latin typeface="Johnston ITC Std Light" panose="02000504040000020003" pitchFamily="50" charset="0"/>
                <a:cs typeface="Calibri"/>
              </a:rPr>
              <a:t>2. All Features with a TXTDSC</a:t>
            </a:r>
          </a:p>
          <a:p>
            <a:pPr marL="222250" lvl="1" indent="0">
              <a:buNone/>
            </a:pPr>
            <a:r>
              <a:rPr lang="en-GB" sz="2200" dirty="0"/>
              <a:t>- Renaming &amp; Re Linking of External Files</a:t>
            </a:r>
          </a:p>
        </p:txBody>
      </p:sp>
      <p:sp>
        <p:nvSpPr>
          <p:cNvPr id="9" name="Text Placeholder 8">
            <a:extLst>
              <a:ext uri="{FF2B5EF4-FFF2-40B4-BE49-F238E27FC236}">
                <a16:creationId xmlns:a16="http://schemas.microsoft.com/office/drawing/2014/main" id="{52F6FA57-9819-4BA7-BD2A-487E6D647094}"/>
              </a:ext>
            </a:extLst>
          </p:cNvPr>
          <p:cNvSpPr>
            <a:spLocks noGrp="1"/>
          </p:cNvSpPr>
          <p:nvPr>
            <p:ph type="body" sz="quarter" idx="10"/>
          </p:nvPr>
        </p:nvSpPr>
        <p:spPr>
          <a:xfrm>
            <a:off x="719998" y="1008000"/>
            <a:ext cx="8377109" cy="882032"/>
          </a:xfrm>
        </p:spPr>
        <p:txBody>
          <a:bodyPr/>
          <a:lstStyle/>
          <a:p>
            <a:r>
              <a:rPr lang="en-GB" dirty="0"/>
              <a:t>CTNARE/Information Type/External Files</a:t>
            </a:r>
          </a:p>
        </p:txBody>
      </p:sp>
      <p:pic>
        <p:nvPicPr>
          <p:cNvPr id="10" name="Picture 9">
            <a:extLst>
              <a:ext uri="{FF2B5EF4-FFF2-40B4-BE49-F238E27FC236}">
                <a16:creationId xmlns:a16="http://schemas.microsoft.com/office/drawing/2014/main" id="{0F7ECD88-2C2F-44FE-B1E9-6D8B9B9BAA4C}"/>
              </a:ext>
            </a:extLst>
          </p:cNvPr>
          <p:cNvPicPr>
            <a:picLocks noChangeAspect="1"/>
          </p:cNvPicPr>
          <p:nvPr/>
        </p:nvPicPr>
        <p:blipFill>
          <a:blip r:embed="rId3"/>
          <a:stretch>
            <a:fillRect/>
          </a:stretch>
        </p:blipFill>
        <p:spPr>
          <a:xfrm>
            <a:off x="10552534" y="742808"/>
            <a:ext cx="1327152" cy="1258507"/>
          </a:xfrm>
          <a:prstGeom prst="rect">
            <a:avLst/>
          </a:prstGeom>
        </p:spPr>
      </p:pic>
      <p:pic>
        <p:nvPicPr>
          <p:cNvPr id="11" name="Picture 4" descr="A picture containing graphical user interface&#10;&#10;Description automatically generated">
            <a:extLst>
              <a:ext uri="{FF2B5EF4-FFF2-40B4-BE49-F238E27FC236}">
                <a16:creationId xmlns:a16="http://schemas.microsoft.com/office/drawing/2014/main" id="{D26AE322-65E4-4553-AFA0-5899CA63AFDB}"/>
              </a:ext>
            </a:extLst>
          </p:cNvPr>
          <p:cNvPicPr>
            <a:picLocks noChangeAspect="1"/>
          </p:cNvPicPr>
          <p:nvPr/>
        </p:nvPicPr>
        <p:blipFill>
          <a:blip r:embed="rId4"/>
          <a:stretch>
            <a:fillRect/>
          </a:stretch>
        </p:blipFill>
        <p:spPr>
          <a:xfrm>
            <a:off x="6882889" y="2001315"/>
            <a:ext cx="3988168" cy="4683440"/>
          </a:xfrm>
          <a:prstGeom prst="rect">
            <a:avLst/>
          </a:prstGeom>
        </p:spPr>
      </p:pic>
    </p:spTree>
    <p:extLst>
      <p:ext uri="{BB962C8B-B14F-4D97-AF65-F5344CB8AC3E}">
        <p14:creationId xmlns:p14="http://schemas.microsoft.com/office/powerpoint/2010/main" val="172756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2F6FA57-9819-4BA7-BD2A-487E6D647094}"/>
              </a:ext>
            </a:extLst>
          </p:cNvPr>
          <p:cNvSpPr>
            <a:spLocks noGrp="1"/>
          </p:cNvSpPr>
          <p:nvPr>
            <p:ph type="body" sz="quarter" idx="10"/>
          </p:nvPr>
        </p:nvSpPr>
        <p:spPr>
          <a:xfrm>
            <a:off x="719998" y="1008000"/>
            <a:ext cx="8933453" cy="882032"/>
          </a:xfrm>
        </p:spPr>
        <p:txBody>
          <a:bodyPr/>
          <a:lstStyle/>
          <a:p>
            <a:pPr lvl="0">
              <a:lnSpc>
                <a:spcPct val="100000"/>
              </a:lnSpc>
              <a:spcBef>
                <a:spcPts val="0"/>
              </a:spcBef>
              <a:defRPr/>
            </a:pPr>
            <a:r>
              <a:rPr lang="en-GB" sz="3200" dirty="0"/>
              <a:t>IHO Conversion Guidance – UK observations</a:t>
            </a:r>
          </a:p>
        </p:txBody>
      </p:sp>
      <p:sp>
        <p:nvSpPr>
          <p:cNvPr id="7" name="Text Placeholder 2">
            <a:extLst>
              <a:ext uri="{FF2B5EF4-FFF2-40B4-BE49-F238E27FC236}">
                <a16:creationId xmlns:a16="http://schemas.microsoft.com/office/drawing/2014/main" id="{BA46B508-78A8-497F-A98E-50B5EE85C883}"/>
              </a:ext>
            </a:extLst>
          </p:cNvPr>
          <p:cNvSpPr txBox="1">
            <a:spLocks/>
          </p:cNvSpPr>
          <p:nvPr/>
        </p:nvSpPr>
        <p:spPr>
          <a:xfrm>
            <a:off x="547031" y="2009386"/>
            <a:ext cx="10816386" cy="4420481"/>
          </a:xfrm>
          <a:prstGeom prst="rect">
            <a:avLst/>
          </a:prstGeom>
        </p:spPr>
        <p:txBody>
          <a:bodyPr lIns="0" tIns="0" rIns="0" bIns="0"/>
          <a:lstStyle>
            <a:lvl1pPr marL="136525" indent="-136525" algn="l" defTabSz="914126" rtl="0" eaLnBrk="1" latinLnBrk="0" hangingPunct="1">
              <a:lnSpc>
                <a:spcPts val="2100"/>
              </a:lnSpc>
              <a:spcBef>
                <a:spcPts val="0"/>
              </a:spcBef>
              <a:spcAft>
                <a:spcPts val="1200"/>
              </a:spcAft>
              <a:buClr>
                <a:schemeClr val="accent1"/>
              </a:buClr>
              <a:buSzPct val="90000"/>
              <a:buFont typeface="System Font Regular"/>
              <a:buChar char="›"/>
              <a:tabLst/>
              <a:defRPr sz="1800" b="0" i="0" kern="1200" spc="-50" baseline="0">
                <a:solidFill>
                  <a:srgbClr val="002D5D"/>
                </a:solidFill>
                <a:latin typeface="Johnston ITC Std Light" panose="02000504040000020003" pitchFamily="2" charset="77"/>
                <a:ea typeface="+mn-ea"/>
                <a:cs typeface="+mn-cs"/>
              </a:defRPr>
            </a:lvl1pPr>
            <a:lvl2pPr marL="358775" indent="-106363" algn="l" defTabSz="914126" rtl="0" eaLnBrk="1" latinLnBrk="0" hangingPunct="1">
              <a:lnSpc>
                <a:spcPct val="90000"/>
              </a:lnSpc>
              <a:spcBef>
                <a:spcPts val="500"/>
              </a:spcBef>
              <a:spcAft>
                <a:spcPts val="1200"/>
              </a:spcAft>
              <a:buFont typeface="Johnston ITC Std Light" panose="02000504040000020003" pitchFamily="50" charset="0"/>
              <a:buChar char="›"/>
              <a:defRPr sz="1800" kern="1200">
                <a:solidFill>
                  <a:srgbClr val="002D5D"/>
                </a:solidFill>
                <a:latin typeface="Johnston ITC Std Light" panose="02000504040000020003" pitchFamily="50" charset="0"/>
                <a:ea typeface="+mn-ea"/>
                <a:cs typeface="+mn-cs"/>
              </a:defRPr>
            </a:lvl2pPr>
            <a:lvl3pPr marL="914126" indent="0" algn="l" defTabSz="914126" rtl="0" eaLnBrk="1" latinLnBrk="0" hangingPunct="1">
              <a:lnSpc>
                <a:spcPct val="90000"/>
              </a:lnSpc>
              <a:spcBef>
                <a:spcPts val="500"/>
              </a:spcBef>
              <a:buClr>
                <a:srgbClr val="002D5D"/>
              </a:buClr>
              <a:buFont typeface="Calibri" panose="020F0502020204030204" pitchFamily="34" charset="0"/>
              <a:buNone/>
              <a:defRPr sz="1800" kern="1200">
                <a:solidFill>
                  <a:srgbClr val="002D5D"/>
                </a:solidFill>
                <a:latin typeface="Johnston ITC Std Light" panose="02000504040000020003" pitchFamily="50" charset="0"/>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None/>
            </a:pPr>
            <a:endParaRPr lang="en-GB" sz="2400">
              <a:highlight>
                <a:srgbClr val="00FF00"/>
              </a:highlight>
            </a:endParaRPr>
          </a:p>
          <a:p>
            <a:pPr marL="0" indent="0">
              <a:buNone/>
            </a:pPr>
            <a:endParaRPr lang="en-GB" sz="2400">
              <a:highlight>
                <a:srgbClr val="00FF00"/>
              </a:highlight>
            </a:endParaRPr>
          </a:p>
        </p:txBody>
      </p:sp>
      <p:graphicFrame>
        <p:nvGraphicFramePr>
          <p:cNvPr id="6" name="Table 2">
            <a:extLst>
              <a:ext uri="{FF2B5EF4-FFF2-40B4-BE49-F238E27FC236}">
                <a16:creationId xmlns:a16="http://schemas.microsoft.com/office/drawing/2014/main" id="{338B9C2B-EC49-4345-823D-94AE446332C9}"/>
              </a:ext>
            </a:extLst>
          </p:cNvPr>
          <p:cNvGraphicFramePr>
            <a:graphicFrameLocks noGrp="1"/>
          </p:cNvGraphicFramePr>
          <p:nvPr>
            <p:extLst>
              <p:ext uri="{D42A27DB-BD31-4B8C-83A1-F6EECF244321}">
                <p14:modId xmlns:p14="http://schemas.microsoft.com/office/powerpoint/2010/main" val="1935269160"/>
              </p:ext>
            </p:extLst>
          </p:nvPr>
        </p:nvGraphicFramePr>
        <p:xfrm>
          <a:off x="719998" y="1460216"/>
          <a:ext cx="11296510" cy="5053346"/>
        </p:xfrm>
        <a:graphic>
          <a:graphicData uri="http://schemas.openxmlformats.org/drawingml/2006/table">
            <a:tbl>
              <a:tblPr firstRow="1" bandRow="1">
                <a:tableStyleId>{5C22544A-7EE6-4342-B048-85BDC9FD1C3A}</a:tableStyleId>
              </a:tblPr>
              <a:tblGrid>
                <a:gridCol w="3455261">
                  <a:extLst>
                    <a:ext uri="{9D8B030D-6E8A-4147-A177-3AD203B41FA5}">
                      <a16:colId xmlns:a16="http://schemas.microsoft.com/office/drawing/2014/main" val="986108943"/>
                    </a:ext>
                  </a:extLst>
                </a:gridCol>
                <a:gridCol w="1590239">
                  <a:extLst>
                    <a:ext uri="{9D8B030D-6E8A-4147-A177-3AD203B41FA5}">
                      <a16:colId xmlns:a16="http://schemas.microsoft.com/office/drawing/2014/main" val="856690375"/>
                    </a:ext>
                  </a:extLst>
                </a:gridCol>
                <a:gridCol w="6251010">
                  <a:extLst>
                    <a:ext uri="{9D8B030D-6E8A-4147-A177-3AD203B41FA5}">
                      <a16:colId xmlns:a16="http://schemas.microsoft.com/office/drawing/2014/main" val="1588637474"/>
                    </a:ext>
                  </a:extLst>
                </a:gridCol>
              </a:tblGrid>
              <a:tr h="399064">
                <a:tc>
                  <a:txBody>
                    <a:bodyPr/>
                    <a:lstStyle/>
                    <a:p>
                      <a:r>
                        <a:rPr lang="en-GB" sz="2200" dirty="0"/>
                        <a:t>Feature</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2200" dirty="0"/>
                        <a:t>Agreement</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2200" dirty="0"/>
                        <a:t>Comments</a:t>
                      </a:r>
                    </a:p>
                  </a:txBody>
                  <a:tcPr/>
                </a:tc>
                <a:extLst>
                  <a:ext uri="{0D108BD9-81ED-4DB2-BD59-A6C34878D82A}">
                    <a16:rowId xmlns:a16="http://schemas.microsoft.com/office/drawing/2014/main" val="824903990"/>
                  </a:ext>
                </a:extLst>
              </a:tr>
              <a:tr h="59859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err="1">
                          <a:solidFill>
                            <a:srgbClr val="002D5D"/>
                          </a:solidFill>
                          <a:latin typeface="Johnston ITC Std Light"/>
                          <a:ea typeface="+mn-ea"/>
                          <a:cs typeface="+mn-cs"/>
                        </a:rPr>
                        <a:t>DataCoverage</a:t>
                      </a:r>
                      <a:endParaRPr lang="en-GB" sz="1800" b="0" i="0" u="none" strike="noStrike" kern="1200" dirty="0">
                        <a:solidFill>
                          <a:srgbClr val="002D5D"/>
                        </a:solidFill>
                        <a:latin typeface="Johnston ITC Std Light"/>
                        <a:ea typeface="+mn-ea"/>
                        <a:cs typeface="+mn-cs"/>
                      </a:endParaRPr>
                    </a:p>
                  </a:txBody>
                  <a:tcPr anchor="ct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a:solidFill>
                            <a:srgbClr val="002D5D"/>
                          </a:solidFill>
                          <a:latin typeface="Johnston ITC Std Light"/>
                          <a:ea typeface="+mn-ea"/>
                          <a:cs typeface="+mn-cs"/>
                        </a:rPr>
                        <a:t>-</a:t>
                      </a:r>
                    </a:p>
                  </a:txBody>
                  <a:tcPr anchor="ct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a:solidFill>
                            <a:srgbClr val="002D5D"/>
                          </a:solidFill>
                          <a:latin typeface="Johnston ITC Std Light"/>
                          <a:ea typeface="+mn-ea"/>
                          <a:cs typeface="+mn-cs"/>
                        </a:rPr>
                        <a:t>Guidance doc states that Max display scale will be auto populated, this was not the case due to UK converting data not cells</a:t>
                      </a:r>
                    </a:p>
                  </a:txBody>
                  <a:tcPr anchor="ctr"/>
                </a:tc>
                <a:extLst>
                  <a:ext uri="{0D108BD9-81ED-4DB2-BD59-A6C34878D82A}">
                    <a16:rowId xmlns:a16="http://schemas.microsoft.com/office/drawing/2014/main" val="916505589"/>
                  </a:ext>
                </a:extLst>
              </a:tr>
              <a:tr h="69470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err="1">
                          <a:solidFill>
                            <a:srgbClr val="002D5D"/>
                          </a:solidFill>
                          <a:latin typeface="Johnston ITC Std Light"/>
                          <a:ea typeface="+mn-ea"/>
                          <a:cs typeface="+mn-cs"/>
                        </a:rPr>
                        <a:t>BuoyEmergencyWreckMarking</a:t>
                      </a:r>
                      <a:endParaRPr lang="en-GB" sz="1800" b="0" i="0" u="none" strike="noStrike" kern="1200" dirty="0">
                        <a:solidFill>
                          <a:srgbClr val="002D5D"/>
                        </a:solidFill>
                        <a:latin typeface="Johnston ITC Std Light"/>
                        <a:ea typeface="+mn-ea"/>
                        <a:cs typeface="+mn-cs"/>
                      </a:endParaRPr>
                    </a:p>
                  </a:txBody>
                  <a:tcPr anchor="ctr"/>
                </a:tc>
                <a:tc>
                  <a:txBody>
                    <a:bodyPr/>
                    <a:lstStyle/>
                    <a:p>
                      <a:pPr lvl="0">
                        <a:buNone/>
                      </a:pPr>
                      <a:r>
                        <a:rPr lang="en-GB" sz="1800" b="0" i="0" u="none" strike="noStrike" noProof="0" dirty="0">
                          <a:solidFill>
                            <a:srgbClr val="002D5D"/>
                          </a:solidFill>
                          <a:latin typeface="Johnston ITC Std Light"/>
                        </a:rPr>
                        <a:t>N</a:t>
                      </a:r>
                    </a:p>
                  </a:txBody>
                  <a:tcPr anchor="ctr"/>
                </a:tc>
                <a:tc>
                  <a:txBody>
                    <a:bodyPr/>
                    <a:lstStyle/>
                    <a:p>
                      <a:pPr lvl="0">
                        <a:buNone/>
                      </a:pPr>
                      <a:r>
                        <a:rPr lang="en-GB" sz="1800" b="0" i="0" u="none" strike="noStrike" kern="1200" dirty="0">
                          <a:solidFill>
                            <a:srgbClr val="002D5D"/>
                          </a:solidFill>
                          <a:latin typeface="Johnston ITC Std Light"/>
                          <a:ea typeface="+mn-ea"/>
                          <a:cs typeface="+mn-cs"/>
                        </a:rPr>
                        <a:t>This did not convert automatically using CARIS mapping file – raised with CARIS</a:t>
                      </a:r>
                      <a:endParaRPr lang="en-GB" sz="1800" b="0" i="0" u="none" strike="noStrike" kern="1200" noProof="0" dirty="0">
                        <a:solidFill>
                          <a:srgbClr val="002D5D"/>
                        </a:solidFill>
                        <a:latin typeface="Johnston ITC Std Light"/>
                        <a:ea typeface="+mn-ea"/>
                        <a:cs typeface="+mn-cs"/>
                      </a:endParaRPr>
                    </a:p>
                  </a:txBody>
                  <a:tcPr anchor="ctr"/>
                </a:tc>
                <a:extLst>
                  <a:ext uri="{0D108BD9-81ED-4DB2-BD59-A6C34878D82A}">
                    <a16:rowId xmlns:a16="http://schemas.microsoft.com/office/drawing/2014/main" val="1100286364"/>
                  </a:ext>
                </a:extLst>
              </a:tr>
              <a:tr h="59859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err="1">
                          <a:solidFill>
                            <a:srgbClr val="002D5D"/>
                          </a:solidFill>
                          <a:latin typeface="Johnston ITC Std Light"/>
                          <a:ea typeface="+mn-ea"/>
                          <a:cs typeface="+mn-cs"/>
                        </a:rPr>
                        <a:t>DeepWaterRoute</a:t>
                      </a:r>
                      <a:endParaRPr lang="en-GB" sz="1800" b="0" i="0" u="none" strike="noStrike" kern="1200" dirty="0">
                        <a:solidFill>
                          <a:srgbClr val="002D5D"/>
                        </a:solidFill>
                        <a:latin typeface="Johnston ITC Std Light"/>
                        <a:ea typeface="+mn-ea"/>
                        <a:cs typeface="+mn-cs"/>
                      </a:endParaRPr>
                    </a:p>
                  </a:txBody>
                  <a:tcPr anchor="ctr"/>
                </a:tc>
                <a:tc>
                  <a:txBody>
                    <a:bodyPr/>
                    <a:lstStyle/>
                    <a:p>
                      <a:pPr lvl="0">
                        <a:buNone/>
                      </a:pPr>
                      <a:r>
                        <a:rPr lang="en-GB" sz="1800" b="0" i="0" u="none" strike="noStrike" noProof="0" dirty="0">
                          <a:solidFill>
                            <a:srgbClr val="002D5D"/>
                          </a:solidFill>
                          <a:latin typeface="Johnston ITC Std Light"/>
                        </a:rPr>
                        <a:t>N</a:t>
                      </a:r>
                    </a:p>
                  </a:txBody>
                  <a:tcPr anchor="ctr"/>
                </a:tc>
                <a:tc>
                  <a:txBody>
                    <a:bodyPr/>
                    <a:lstStyle/>
                    <a:p>
                      <a:pPr lvl="0">
                        <a:buNone/>
                      </a:pPr>
                      <a:r>
                        <a:rPr lang="en-GB" sz="1800" b="0" i="0" u="none" strike="noStrike" kern="1200" dirty="0">
                          <a:solidFill>
                            <a:srgbClr val="002D5D"/>
                          </a:solidFill>
                          <a:latin typeface="Johnston ITC Std Light"/>
                          <a:ea typeface="+mn-ea"/>
                          <a:cs typeface="+mn-cs"/>
                        </a:rPr>
                        <a:t>No mention of existing S-57 aggregations being mapped to a Traffic Sep aggregation instead of a Deep water route one</a:t>
                      </a:r>
                      <a:endParaRPr lang="en-GB" sz="1800" b="0" i="0" u="none" strike="noStrike" kern="1200" noProof="0" dirty="0">
                        <a:solidFill>
                          <a:srgbClr val="002D5D"/>
                        </a:solidFill>
                        <a:latin typeface="Johnston ITC Std Light"/>
                        <a:ea typeface="+mn-ea"/>
                        <a:cs typeface="+mn-cs"/>
                      </a:endParaRPr>
                    </a:p>
                  </a:txBody>
                  <a:tcPr anchor="ctr"/>
                </a:tc>
                <a:extLst>
                  <a:ext uri="{0D108BD9-81ED-4DB2-BD59-A6C34878D82A}">
                    <a16:rowId xmlns:a16="http://schemas.microsoft.com/office/drawing/2014/main" val="1424913230"/>
                  </a:ext>
                </a:extLst>
              </a:tr>
              <a:tr h="85513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err="1">
                          <a:solidFill>
                            <a:srgbClr val="002D5D"/>
                          </a:solidFill>
                          <a:latin typeface="Johnston ITC Std Light"/>
                          <a:ea typeface="+mn-ea"/>
                          <a:cs typeface="+mn-cs"/>
                        </a:rPr>
                        <a:t>DiscolouredWater</a:t>
                      </a:r>
                      <a:endParaRPr lang="en-GB" sz="1800" b="0" i="0" u="none" strike="noStrike" kern="1200" dirty="0">
                        <a:solidFill>
                          <a:srgbClr val="002D5D"/>
                        </a:solidFill>
                        <a:latin typeface="Johnston ITC Std Light"/>
                        <a:ea typeface="+mn-ea"/>
                        <a:cs typeface="+mn-cs"/>
                      </a:endParaRPr>
                    </a:p>
                  </a:txBody>
                  <a:tcPr anchor="ctr"/>
                </a:tc>
                <a:tc>
                  <a:txBody>
                    <a:bodyPr/>
                    <a:lstStyle/>
                    <a:p>
                      <a:pPr lvl="0">
                        <a:buNone/>
                      </a:pPr>
                      <a:r>
                        <a:rPr lang="en-GB" sz="1800" b="0" i="0" u="none" strike="noStrike" noProof="0" dirty="0">
                          <a:solidFill>
                            <a:srgbClr val="002D5D"/>
                          </a:solidFill>
                          <a:latin typeface="Johnston ITC Std Light"/>
                        </a:rPr>
                        <a:t>N</a:t>
                      </a:r>
                    </a:p>
                  </a:txBody>
                  <a:tcPr anchor="ctr"/>
                </a:tc>
                <a:tc>
                  <a:txBody>
                    <a:bodyPr/>
                    <a:lstStyle/>
                    <a:p>
                      <a:pPr lvl="0">
                        <a:buNone/>
                      </a:pPr>
                      <a:r>
                        <a:rPr lang="en-GB" sz="1800" b="0" i="0" u="none" strike="noStrike" kern="1200" dirty="0">
                          <a:solidFill>
                            <a:srgbClr val="002D5D"/>
                          </a:solidFill>
                          <a:latin typeface="Johnston ITC Std Light"/>
                          <a:ea typeface="+mn-ea"/>
                          <a:cs typeface="+mn-cs"/>
                        </a:rPr>
                        <a:t>Caution area with 'Discoloured water' in INFORM in S-57. Unnecessary creation of Information Type which would require deleting</a:t>
                      </a:r>
                      <a:endParaRPr lang="en-GB" sz="1800" b="0" i="0" u="none" strike="noStrike" kern="1200" noProof="0" dirty="0">
                        <a:solidFill>
                          <a:srgbClr val="002D5D"/>
                        </a:solidFill>
                        <a:latin typeface="Johnston ITC Std Light"/>
                        <a:ea typeface="+mn-ea"/>
                        <a:cs typeface="+mn-cs"/>
                      </a:endParaRPr>
                    </a:p>
                  </a:txBody>
                  <a:tcPr anchor="ctr"/>
                </a:tc>
                <a:extLst>
                  <a:ext uri="{0D108BD9-81ED-4DB2-BD59-A6C34878D82A}">
                    <a16:rowId xmlns:a16="http://schemas.microsoft.com/office/drawing/2014/main" val="2859632558"/>
                  </a:ext>
                </a:extLst>
              </a:tr>
              <a:tr h="637250">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err="1">
                          <a:solidFill>
                            <a:srgbClr val="002D5D"/>
                          </a:solidFill>
                          <a:latin typeface="Johnston ITC Std Light"/>
                          <a:ea typeface="+mn-ea"/>
                          <a:cs typeface="+mn-cs"/>
                        </a:rPr>
                        <a:t>DockArea</a:t>
                      </a:r>
                      <a:r>
                        <a:rPr lang="en-GB" sz="1800" b="0" i="0" u="none" strike="noStrike" kern="1200" dirty="0">
                          <a:solidFill>
                            <a:srgbClr val="002D5D"/>
                          </a:solidFill>
                          <a:latin typeface="Johnston ITC Std Light"/>
                          <a:ea typeface="+mn-ea"/>
                          <a:cs typeface="+mn-cs"/>
                        </a:rPr>
                        <a:t> &amp; </a:t>
                      </a:r>
                      <a:r>
                        <a:rPr lang="en-GB" sz="1800" b="0" i="0" u="none" strike="noStrike" kern="1200" dirty="0" err="1">
                          <a:solidFill>
                            <a:srgbClr val="002D5D"/>
                          </a:solidFill>
                          <a:latin typeface="Johnston ITC Std Light"/>
                          <a:ea typeface="+mn-ea"/>
                          <a:cs typeface="+mn-cs"/>
                        </a:rPr>
                        <a:t>LockBasin</a:t>
                      </a:r>
                      <a:endParaRPr lang="en-GB" sz="1800" b="0" i="0" u="none" strike="noStrike" kern="1200" dirty="0">
                        <a:solidFill>
                          <a:srgbClr val="002D5D"/>
                        </a:solidFill>
                        <a:latin typeface="Johnston ITC Std Light"/>
                        <a:ea typeface="+mn-ea"/>
                        <a:cs typeface="+mn-cs"/>
                      </a:endParaRPr>
                    </a:p>
                  </a:txBody>
                  <a:tcPr anchor="ctr"/>
                </a:tc>
                <a:tc>
                  <a:txBody>
                    <a:bodyPr/>
                    <a:lstStyle/>
                    <a:p>
                      <a:pPr lvl="0">
                        <a:buNone/>
                      </a:pPr>
                      <a:r>
                        <a:rPr lang="en-GB" sz="1800" b="0" i="0" u="none" strike="noStrike" noProof="0" dirty="0">
                          <a:solidFill>
                            <a:srgbClr val="002D5D"/>
                          </a:solidFill>
                          <a:latin typeface="Johnston ITC Std Light"/>
                        </a:rPr>
                        <a:t>N</a:t>
                      </a:r>
                    </a:p>
                  </a:txBody>
                  <a:tcPr anchor="ctr"/>
                </a:tc>
                <a:tc>
                  <a:txBody>
                    <a:bodyPr/>
                    <a:lstStyle/>
                    <a:p>
                      <a:pPr lvl="0">
                        <a:buNone/>
                      </a:pPr>
                      <a:r>
                        <a:rPr lang="en-GB" sz="1800" b="0" i="0" u="none" strike="noStrike" kern="1200" noProof="0" dirty="0">
                          <a:solidFill>
                            <a:srgbClr val="002D5D"/>
                          </a:solidFill>
                          <a:latin typeface="Johnston ITC Std Light"/>
                          <a:ea typeface="+mn-ea"/>
                          <a:cs typeface="+mn-cs"/>
                        </a:rPr>
                        <a:t>Guidance doc states </a:t>
                      </a:r>
                      <a:r>
                        <a:rPr lang="en-GB" sz="1800" b="0" i="1" u="none" strike="noStrike" kern="1200" noProof="0" dirty="0">
                          <a:solidFill>
                            <a:srgbClr val="002D5D"/>
                          </a:solidFill>
                          <a:latin typeface="Johnston ITC Std Light"/>
                          <a:ea typeface="+mn-ea"/>
                          <a:cs typeface="+mn-cs"/>
                        </a:rPr>
                        <a:t>“The geometry of the S-57 Group 1 coverage </a:t>
                      </a:r>
                      <a:r>
                        <a:rPr lang="en-GB" sz="1800" b="1" i="1" u="none" strike="noStrike" kern="1200" noProof="0" dirty="0">
                          <a:solidFill>
                            <a:srgbClr val="002D5D"/>
                          </a:solidFill>
                          <a:latin typeface="Johnston ITC Std Light"/>
                          <a:ea typeface="+mn-ea"/>
                          <a:cs typeface="+mn-cs"/>
                        </a:rPr>
                        <a:t>will be </a:t>
                      </a:r>
                      <a:r>
                        <a:rPr lang="en-GB" sz="1800" b="0" i="1" u="none" strike="noStrike" kern="1200" noProof="0" dirty="0">
                          <a:solidFill>
                            <a:srgbClr val="002D5D"/>
                          </a:solidFill>
                          <a:latin typeface="Johnston ITC Std Light"/>
                          <a:ea typeface="+mn-ea"/>
                          <a:cs typeface="+mn-cs"/>
                        </a:rPr>
                        <a:t>“cookie cut” to incorporate the geometry of the Dock Area, and the associated features amended accordingly”.  </a:t>
                      </a:r>
                    </a:p>
                    <a:p>
                      <a:pPr lvl="0">
                        <a:buNone/>
                      </a:pPr>
                      <a:r>
                        <a:rPr lang="en-GB" sz="1800" b="0" i="0" u="none" strike="noStrike" kern="1200" noProof="0" dirty="0">
                          <a:solidFill>
                            <a:srgbClr val="002D5D"/>
                          </a:solidFill>
                          <a:latin typeface="Johnston ITC Std Light"/>
                          <a:ea typeface="+mn-ea"/>
                          <a:cs typeface="+mn-cs"/>
                        </a:rPr>
                        <a:t>Change the statement to </a:t>
                      </a:r>
                      <a:r>
                        <a:rPr lang="en-GB" sz="1800" b="1" i="0" u="none" strike="noStrike" kern="1200" noProof="0" dirty="0">
                          <a:solidFill>
                            <a:srgbClr val="002D5D"/>
                          </a:solidFill>
                          <a:latin typeface="Johnston ITC Std Light"/>
                          <a:ea typeface="+mn-ea"/>
                          <a:cs typeface="+mn-cs"/>
                        </a:rPr>
                        <a:t>must be </a:t>
                      </a:r>
                      <a:r>
                        <a:rPr lang="en-GB" sz="1800" b="0" i="0" u="none" strike="noStrike" kern="1200" noProof="0" dirty="0">
                          <a:solidFill>
                            <a:srgbClr val="002D5D"/>
                          </a:solidFill>
                          <a:latin typeface="Johnston ITC Std Light"/>
                          <a:ea typeface="+mn-ea"/>
                          <a:cs typeface="+mn-cs"/>
                        </a:rPr>
                        <a:t>to cover all conversion tools (CARIS conversion did not automate this)</a:t>
                      </a:r>
                    </a:p>
                  </a:txBody>
                  <a:tcPr anchor="ctr"/>
                </a:tc>
                <a:extLst>
                  <a:ext uri="{0D108BD9-81ED-4DB2-BD59-A6C34878D82A}">
                    <a16:rowId xmlns:a16="http://schemas.microsoft.com/office/drawing/2014/main" val="1606535490"/>
                  </a:ext>
                </a:extLst>
              </a:tr>
            </a:tbl>
          </a:graphicData>
        </a:graphic>
      </p:graphicFrame>
    </p:spTree>
    <p:extLst>
      <p:ext uri="{BB962C8B-B14F-4D97-AF65-F5344CB8AC3E}">
        <p14:creationId xmlns:p14="http://schemas.microsoft.com/office/powerpoint/2010/main" val="2286094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2F6FA57-9819-4BA7-BD2A-487E6D647094}"/>
              </a:ext>
            </a:extLst>
          </p:cNvPr>
          <p:cNvSpPr>
            <a:spLocks noGrp="1"/>
          </p:cNvSpPr>
          <p:nvPr>
            <p:ph type="body" sz="quarter" idx="10"/>
          </p:nvPr>
        </p:nvSpPr>
        <p:spPr>
          <a:xfrm>
            <a:off x="719998" y="1008000"/>
            <a:ext cx="7886791" cy="882032"/>
          </a:xfrm>
        </p:spPr>
        <p:txBody>
          <a:bodyPr/>
          <a:lstStyle/>
          <a:p>
            <a:pPr lvl="0">
              <a:lnSpc>
                <a:spcPct val="100000"/>
              </a:lnSpc>
              <a:spcBef>
                <a:spcPts val="0"/>
              </a:spcBef>
              <a:defRPr/>
            </a:pPr>
            <a:r>
              <a:rPr lang="en-GB" sz="3200" dirty="0"/>
              <a:t>IHO Conversion Guidance – UK observations</a:t>
            </a:r>
          </a:p>
        </p:txBody>
      </p:sp>
      <p:sp>
        <p:nvSpPr>
          <p:cNvPr id="7" name="Text Placeholder 2">
            <a:extLst>
              <a:ext uri="{FF2B5EF4-FFF2-40B4-BE49-F238E27FC236}">
                <a16:creationId xmlns:a16="http://schemas.microsoft.com/office/drawing/2014/main" id="{BA46B508-78A8-497F-A98E-50B5EE85C883}"/>
              </a:ext>
            </a:extLst>
          </p:cNvPr>
          <p:cNvSpPr txBox="1">
            <a:spLocks/>
          </p:cNvSpPr>
          <p:nvPr/>
        </p:nvSpPr>
        <p:spPr>
          <a:xfrm>
            <a:off x="547031" y="2009386"/>
            <a:ext cx="10816386" cy="4420481"/>
          </a:xfrm>
          <a:prstGeom prst="rect">
            <a:avLst/>
          </a:prstGeom>
        </p:spPr>
        <p:txBody>
          <a:bodyPr lIns="0" tIns="0" rIns="0" bIns="0"/>
          <a:lstStyle>
            <a:lvl1pPr marL="136525" indent="-136525" algn="l" defTabSz="914126" rtl="0" eaLnBrk="1" latinLnBrk="0" hangingPunct="1">
              <a:lnSpc>
                <a:spcPts val="2100"/>
              </a:lnSpc>
              <a:spcBef>
                <a:spcPts val="0"/>
              </a:spcBef>
              <a:spcAft>
                <a:spcPts val="1200"/>
              </a:spcAft>
              <a:buClr>
                <a:schemeClr val="accent1"/>
              </a:buClr>
              <a:buSzPct val="90000"/>
              <a:buFont typeface="System Font Regular"/>
              <a:buChar char="›"/>
              <a:tabLst/>
              <a:defRPr sz="1800" b="0" i="0" kern="1200" spc="-50" baseline="0">
                <a:solidFill>
                  <a:srgbClr val="002D5D"/>
                </a:solidFill>
                <a:latin typeface="Johnston ITC Std Light" panose="02000504040000020003" pitchFamily="2" charset="77"/>
                <a:ea typeface="+mn-ea"/>
                <a:cs typeface="+mn-cs"/>
              </a:defRPr>
            </a:lvl1pPr>
            <a:lvl2pPr marL="358775" indent="-106363" algn="l" defTabSz="914126" rtl="0" eaLnBrk="1" latinLnBrk="0" hangingPunct="1">
              <a:lnSpc>
                <a:spcPct val="90000"/>
              </a:lnSpc>
              <a:spcBef>
                <a:spcPts val="500"/>
              </a:spcBef>
              <a:spcAft>
                <a:spcPts val="1200"/>
              </a:spcAft>
              <a:buFont typeface="Johnston ITC Std Light" panose="02000504040000020003" pitchFamily="50" charset="0"/>
              <a:buChar char="›"/>
              <a:defRPr sz="1800" kern="1200">
                <a:solidFill>
                  <a:srgbClr val="002D5D"/>
                </a:solidFill>
                <a:latin typeface="Johnston ITC Std Light" panose="02000504040000020003" pitchFamily="50" charset="0"/>
                <a:ea typeface="+mn-ea"/>
                <a:cs typeface="+mn-cs"/>
              </a:defRPr>
            </a:lvl2pPr>
            <a:lvl3pPr marL="914126" indent="0" algn="l" defTabSz="914126" rtl="0" eaLnBrk="1" latinLnBrk="0" hangingPunct="1">
              <a:lnSpc>
                <a:spcPct val="90000"/>
              </a:lnSpc>
              <a:spcBef>
                <a:spcPts val="500"/>
              </a:spcBef>
              <a:buClr>
                <a:srgbClr val="002D5D"/>
              </a:buClr>
              <a:buFont typeface="Calibri" panose="020F0502020204030204" pitchFamily="34" charset="0"/>
              <a:buNone/>
              <a:defRPr sz="1800" kern="1200">
                <a:solidFill>
                  <a:srgbClr val="002D5D"/>
                </a:solidFill>
                <a:latin typeface="Johnston ITC Std Light" panose="02000504040000020003" pitchFamily="50" charset="0"/>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None/>
            </a:pPr>
            <a:endParaRPr lang="en-GB" sz="2400">
              <a:highlight>
                <a:srgbClr val="00FF00"/>
              </a:highlight>
            </a:endParaRPr>
          </a:p>
          <a:p>
            <a:pPr marL="0" indent="0">
              <a:buNone/>
            </a:pPr>
            <a:endParaRPr lang="en-GB" sz="2400">
              <a:highlight>
                <a:srgbClr val="00FF00"/>
              </a:highlight>
            </a:endParaRPr>
          </a:p>
        </p:txBody>
      </p:sp>
      <p:graphicFrame>
        <p:nvGraphicFramePr>
          <p:cNvPr id="6" name="Table 2">
            <a:extLst>
              <a:ext uri="{FF2B5EF4-FFF2-40B4-BE49-F238E27FC236}">
                <a16:creationId xmlns:a16="http://schemas.microsoft.com/office/drawing/2014/main" id="{338B9C2B-EC49-4345-823D-94AE446332C9}"/>
              </a:ext>
            </a:extLst>
          </p:cNvPr>
          <p:cNvGraphicFramePr>
            <a:graphicFrameLocks noGrp="1"/>
          </p:cNvGraphicFramePr>
          <p:nvPr>
            <p:extLst>
              <p:ext uri="{D42A27DB-BD31-4B8C-83A1-F6EECF244321}">
                <p14:modId xmlns:p14="http://schemas.microsoft.com/office/powerpoint/2010/main" val="3311338586"/>
              </p:ext>
            </p:extLst>
          </p:nvPr>
        </p:nvGraphicFramePr>
        <p:xfrm>
          <a:off x="719998" y="1449016"/>
          <a:ext cx="10816387" cy="4632960"/>
        </p:xfrm>
        <a:graphic>
          <a:graphicData uri="http://schemas.openxmlformats.org/drawingml/2006/table">
            <a:tbl>
              <a:tblPr firstRow="1" bandRow="1">
                <a:tableStyleId>{5C22544A-7EE6-4342-B048-85BDC9FD1C3A}</a:tableStyleId>
              </a:tblPr>
              <a:tblGrid>
                <a:gridCol w="3039202">
                  <a:extLst>
                    <a:ext uri="{9D8B030D-6E8A-4147-A177-3AD203B41FA5}">
                      <a16:colId xmlns:a16="http://schemas.microsoft.com/office/drawing/2014/main" val="986108943"/>
                    </a:ext>
                  </a:extLst>
                </a:gridCol>
                <a:gridCol w="1496291">
                  <a:extLst>
                    <a:ext uri="{9D8B030D-6E8A-4147-A177-3AD203B41FA5}">
                      <a16:colId xmlns:a16="http://schemas.microsoft.com/office/drawing/2014/main" val="856690375"/>
                    </a:ext>
                  </a:extLst>
                </a:gridCol>
                <a:gridCol w="6280894">
                  <a:extLst>
                    <a:ext uri="{9D8B030D-6E8A-4147-A177-3AD203B41FA5}">
                      <a16:colId xmlns:a16="http://schemas.microsoft.com/office/drawing/2014/main" val="1588637474"/>
                    </a:ext>
                  </a:extLst>
                </a:gridCol>
              </a:tblGrid>
              <a:tr h="411705">
                <a:tc>
                  <a:txBody>
                    <a:bodyPr/>
                    <a:lstStyle/>
                    <a:p>
                      <a:r>
                        <a:rPr lang="en-GB" sz="2200" dirty="0"/>
                        <a:t>Feature</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2200" dirty="0"/>
                        <a:t>Agreement</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2200" dirty="0"/>
                        <a:t>Comments</a:t>
                      </a:r>
                    </a:p>
                  </a:txBody>
                  <a:tcPr/>
                </a:tc>
                <a:extLst>
                  <a:ext uri="{0D108BD9-81ED-4DB2-BD59-A6C34878D82A}">
                    <a16:rowId xmlns:a16="http://schemas.microsoft.com/office/drawing/2014/main" val="824903990"/>
                  </a:ext>
                </a:extLst>
              </a:tr>
              <a:tr h="41170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err="1">
                          <a:solidFill>
                            <a:srgbClr val="002D5D"/>
                          </a:solidFill>
                          <a:latin typeface="Johnston ITC Std Light"/>
                          <a:ea typeface="+mn-ea"/>
                          <a:cs typeface="+mn-cs"/>
                        </a:rPr>
                        <a:t>FairwayAuxilary</a:t>
                      </a:r>
                      <a:endParaRPr lang="en-GB" sz="1800" b="0" i="0" u="none" strike="noStrike" kern="1200" dirty="0">
                        <a:solidFill>
                          <a:srgbClr val="002D5D"/>
                        </a:solidFill>
                        <a:latin typeface="Johnston ITC Std Light"/>
                        <a:ea typeface="+mn-ea"/>
                        <a:cs typeface="+mn-cs"/>
                      </a:endParaRPr>
                    </a:p>
                  </a:txBody>
                  <a:tcPr anchor="ct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a:solidFill>
                            <a:srgbClr val="002D5D"/>
                          </a:solidFill>
                          <a:latin typeface="Johnston ITC Std Light"/>
                          <a:ea typeface="+mn-ea"/>
                          <a:cs typeface="+mn-cs"/>
                        </a:rPr>
                        <a:t>N</a:t>
                      </a:r>
                    </a:p>
                  </a:txBody>
                  <a:tcPr anchor="ct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err="1">
                          <a:solidFill>
                            <a:srgbClr val="002D5D"/>
                          </a:solidFill>
                          <a:latin typeface="Johnston ITC Std Light"/>
                          <a:ea typeface="+mn-ea"/>
                          <a:cs typeface="+mn-cs"/>
                        </a:rPr>
                        <a:t>FairwayAuxiliary</a:t>
                      </a:r>
                      <a:r>
                        <a:rPr lang="en-GB" sz="1800" b="0" i="0" u="none" strike="noStrike" kern="1200" dirty="0">
                          <a:solidFill>
                            <a:srgbClr val="002D5D"/>
                          </a:solidFill>
                          <a:latin typeface="Johnston ITC Std Light"/>
                          <a:ea typeface="+mn-ea"/>
                          <a:cs typeface="+mn-cs"/>
                        </a:rPr>
                        <a:t> aggregation is not mentioned in the Conversion document – manual creation of associations required</a:t>
                      </a:r>
                    </a:p>
                  </a:txBody>
                  <a:tcPr anchor="ctr"/>
                </a:tc>
                <a:extLst>
                  <a:ext uri="{0D108BD9-81ED-4DB2-BD59-A6C34878D82A}">
                    <a16:rowId xmlns:a16="http://schemas.microsoft.com/office/drawing/2014/main" val="916505589"/>
                  </a:ext>
                </a:extLst>
              </a:tr>
              <a:tr h="60610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a:solidFill>
                            <a:srgbClr val="002D5D"/>
                          </a:solidFill>
                          <a:latin typeface="Johnston ITC Std Light"/>
                          <a:ea typeface="+mn-ea"/>
                          <a:cs typeface="+mn-cs"/>
                        </a:rPr>
                        <a:t>Hulk</a:t>
                      </a:r>
                    </a:p>
                  </a:txBody>
                  <a:tcPr anchor="ctr"/>
                </a:tc>
                <a:tc>
                  <a:txBody>
                    <a:bodyPr/>
                    <a:lstStyle/>
                    <a:p>
                      <a:pPr lvl="0">
                        <a:buNone/>
                      </a:pPr>
                      <a:r>
                        <a:rPr lang="en-GB" sz="1800" b="0" i="0" u="none" strike="noStrike" kern="1200" noProof="0" dirty="0">
                          <a:solidFill>
                            <a:srgbClr val="002D5D"/>
                          </a:solidFill>
                          <a:latin typeface="Johnston ITC Std Light"/>
                          <a:ea typeface="+mn-ea"/>
                          <a:cs typeface="+mn-cs"/>
                        </a:rPr>
                        <a:t>N</a:t>
                      </a:r>
                    </a:p>
                  </a:txBody>
                  <a:tcPr anchor="ctr"/>
                </a:tc>
                <a:tc>
                  <a:txBody>
                    <a:bodyPr/>
                    <a:lstStyle/>
                    <a:p>
                      <a:pPr lvl="0">
                        <a:buNone/>
                      </a:pPr>
                      <a:r>
                        <a:rPr lang="en-GB" sz="1800" b="0" i="0" u="none" strike="noStrike" kern="1200" dirty="0">
                          <a:solidFill>
                            <a:srgbClr val="002D5D"/>
                          </a:solidFill>
                          <a:latin typeface="Johnston ITC Std Light"/>
                          <a:ea typeface="+mn-ea"/>
                          <a:cs typeface="+mn-cs"/>
                        </a:rPr>
                        <a:t>No mention of changes to skin of the earth features and having to fill in holes in geometry</a:t>
                      </a:r>
                      <a:endParaRPr lang="en-GB" sz="1800" b="0" i="0" u="none" strike="noStrike" kern="1200" noProof="0" dirty="0">
                        <a:solidFill>
                          <a:srgbClr val="002D5D"/>
                        </a:solidFill>
                        <a:latin typeface="Johnston ITC Std Light"/>
                        <a:ea typeface="+mn-ea"/>
                        <a:cs typeface="+mn-cs"/>
                      </a:endParaRPr>
                    </a:p>
                  </a:txBody>
                  <a:tcPr anchor="ctr"/>
                </a:tc>
                <a:extLst>
                  <a:ext uri="{0D108BD9-81ED-4DB2-BD59-A6C34878D82A}">
                    <a16:rowId xmlns:a16="http://schemas.microsoft.com/office/drawing/2014/main" val="1700656610"/>
                  </a:ext>
                </a:extLst>
              </a:tr>
              <a:tr h="813010">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err="1">
                          <a:solidFill>
                            <a:srgbClr val="002D5D"/>
                          </a:solidFill>
                          <a:latin typeface="Johnston ITC Std Light"/>
                          <a:ea typeface="+mn-ea"/>
                          <a:cs typeface="+mn-cs"/>
                        </a:rPr>
                        <a:t>NavigationalSystemOfMarks</a:t>
                      </a:r>
                      <a:endParaRPr lang="en-GB" sz="1800" b="0" i="0" u="none" strike="noStrike" kern="1200" dirty="0">
                        <a:solidFill>
                          <a:srgbClr val="002D5D"/>
                        </a:solidFill>
                        <a:latin typeface="Johnston ITC Std Light"/>
                        <a:ea typeface="+mn-ea"/>
                        <a:cs typeface="+mn-cs"/>
                      </a:endParaRPr>
                    </a:p>
                  </a:txBody>
                  <a:tcPr anchor="ct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a:solidFill>
                            <a:srgbClr val="002D5D"/>
                          </a:solidFill>
                          <a:latin typeface="Johnston ITC Std Light"/>
                          <a:ea typeface="+mn-ea"/>
                          <a:cs typeface="+mn-cs"/>
                        </a:rPr>
                        <a:t>-</a:t>
                      </a:r>
                    </a:p>
                  </a:txBody>
                  <a:tcPr anchor="ct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I</a:t>
                      </a:r>
                      <a:r>
                        <a:rPr lang="en-GB" sz="1800" b="0" i="0" u="none" strike="noStrike" kern="1200" dirty="0">
                          <a:solidFill>
                            <a:srgbClr val="002D5D"/>
                          </a:solidFill>
                          <a:latin typeface="Johnston ITC Std Light"/>
                          <a:ea typeface="+mn-ea"/>
                          <a:cs typeface="+mn-cs"/>
                        </a:rPr>
                        <a:t>nstances of M_NSYS where ORIENT is populated will convert to Local Direction of Buoyage but there is no mention that you will need to populate MARSYS (Marks Navigational- System of) as it is now mandatory.</a:t>
                      </a:r>
                    </a:p>
                  </a:txBody>
                  <a:tcPr anchor="ctr"/>
                </a:tc>
                <a:extLst>
                  <a:ext uri="{0D108BD9-81ED-4DB2-BD59-A6C34878D82A}">
                    <a16:rowId xmlns:a16="http://schemas.microsoft.com/office/drawing/2014/main" val="2351887974"/>
                  </a:ext>
                </a:extLst>
              </a:tr>
              <a:tr h="813010">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err="1">
                          <a:solidFill>
                            <a:srgbClr val="002D5D"/>
                          </a:solidFill>
                          <a:latin typeface="Johnston ITC Std Light"/>
                          <a:ea typeface="+mn-ea"/>
                          <a:cs typeface="+mn-cs"/>
                        </a:rPr>
                        <a:t>PhysicalAISAidtoNavigation</a:t>
                      </a:r>
                      <a:endParaRPr lang="en-GB" sz="1800" b="0" i="0" u="none" strike="noStrike" kern="1200" dirty="0">
                        <a:solidFill>
                          <a:srgbClr val="002D5D"/>
                        </a:solidFill>
                        <a:latin typeface="Johnston ITC Std Light"/>
                        <a:ea typeface="+mn-ea"/>
                        <a:cs typeface="+mn-cs"/>
                      </a:endParaRPr>
                    </a:p>
                  </a:txBody>
                  <a:tcPr anchor="ctr"/>
                </a:tc>
                <a:tc>
                  <a:txBody>
                    <a:bodyPr/>
                    <a:lstStyle/>
                    <a:p>
                      <a:pPr lvl="0">
                        <a:buNone/>
                      </a:pPr>
                      <a:r>
                        <a:rPr lang="en-GB" sz="1800" b="0" i="0" u="none" strike="noStrike" noProof="0" dirty="0">
                          <a:solidFill>
                            <a:srgbClr val="002D5D"/>
                          </a:solidFill>
                          <a:latin typeface="Johnston ITC Std Light"/>
                        </a:rPr>
                        <a:t>N</a:t>
                      </a:r>
                    </a:p>
                  </a:txBody>
                  <a:tcPr anchor="ctr"/>
                </a:tc>
                <a:tc>
                  <a:txBody>
                    <a:bodyPr/>
                    <a:lstStyle/>
                    <a:p>
                      <a:pPr lvl="0">
                        <a:buNone/>
                      </a:pPr>
                      <a:r>
                        <a:rPr lang="en-GB" sz="1800" b="0" i="0" u="none" strike="noStrike" kern="1200" dirty="0">
                          <a:solidFill>
                            <a:srgbClr val="002D5D"/>
                          </a:solidFill>
                          <a:latin typeface="Johnston ITC Std Light"/>
                          <a:ea typeface="+mn-ea"/>
                          <a:cs typeface="+mn-cs"/>
                        </a:rPr>
                        <a:t>Nav Aid Object fails to convert even if INFORM is populated with "Automatic Identification System (AIS) aid to navigation“. Text string is just added to an Information Type (this is optional encoding in UOC, not currently included in CARIS mapping file).</a:t>
                      </a:r>
                      <a:endParaRPr lang="en-GB" sz="1800" b="0" i="0" u="none" strike="noStrike" kern="1200" noProof="0" dirty="0">
                        <a:solidFill>
                          <a:srgbClr val="002D5D"/>
                        </a:solidFill>
                        <a:latin typeface="Johnston ITC Std Light"/>
                        <a:ea typeface="+mn-ea"/>
                        <a:cs typeface="+mn-cs"/>
                      </a:endParaRPr>
                    </a:p>
                  </a:txBody>
                  <a:tcPr anchor="ctr"/>
                </a:tc>
                <a:extLst>
                  <a:ext uri="{0D108BD9-81ED-4DB2-BD59-A6C34878D82A}">
                    <a16:rowId xmlns:a16="http://schemas.microsoft.com/office/drawing/2014/main" val="963225934"/>
                  </a:ext>
                </a:extLst>
              </a:tr>
            </a:tbl>
          </a:graphicData>
        </a:graphic>
      </p:graphicFrame>
    </p:spTree>
    <p:extLst>
      <p:ext uri="{BB962C8B-B14F-4D97-AF65-F5344CB8AC3E}">
        <p14:creationId xmlns:p14="http://schemas.microsoft.com/office/powerpoint/2010/main" val="725492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2F6FA57-9819-4BA7-BD2A-487E6D647094}"/>
              </a:ext>
            </a:extLst>
          </p:cNvPr>
          <p:cNvSpPr>
            <a:spLocks noGrp="1"/>
          </p:cNvSpPr>
          <p:nvPr>
            <p:ph type="body" sz="quarter" idx="10"/>
          </p:nvPr>
        </p:nvSpPr>
        <p:spPr>
          <a:xfrm>
            <a:off x="719998" y="1008000"/>
            <a:ext cx="7886791" cy="882032"/>
          </a:xfrm>
        </p:spPr>
        <p:txBody>
          <a:bodyPr/>
          <a:lstStyle/>
          <a:p>
            <a:pPr lvl="0">
              <a:lnSpc>
                <a:spcPct val="100000"/>
              </a:lnSpc>
              <a:spcBef>
                <a:spcPts val="0"/>
              </a:spcBef>
              <a:defRPr/>
            </a:pPr>
            <a:r>
              <a:rPr lang="en-GB" sz="3200" dirty="0"/>
              <a:t>IHO Conversion Guidance – UK observations</a:t>
            </a:r>
          </a:p>
        </p:txBody>
      </p:sp>
      <p:sp>
        <p:nvSpPr>
          <p:cNvPr id="7" name="Text Placeholder 2">
            <a:extLst>
              <a:ext uri="{FF2B5EF4-FFF2-40B4-BE49-F238E27FC236}">
                <a16:creationId xmlns:a16="http://schemas.microsoft.com/office/drawing/2014/main" id="{BA46B508-78A8-497F-A98E-50B5EE85C883}"/>
              </a:ext>
            </a:extLst>
          </p:cNvPr>
          <p:cNvSpPr txBox="1">
            <a:spLocks/>
          </p:cNvSpPr>
          <p:nvPr/>
        </p:nvSpPr>
        <p:spPr>
          <a:xfrm>
            <a:off x="547031" y="2009386"/>
            <a:ext cx="10816386" cy="4420481"/>
          </a:xfrm>
          <a:prstGeom prst="rect">
            <a:avLst/>
          </a:prstGeom>
        </p:spPr>
        <p:txBody>
          <a:bodyPr lIns="0" tIns="0" rIns="0" bIns="0"/>
          <a:lstStyle>
            <a:lvl1pPr marL="136525" indent="-136525" algn="l" defTabSz="914126" rtl="0" eaLnBrk="1" latinLnBrk="0" hangingPunct="1">
              <a:lnSpc>
                <a:spcPts val="2100"/>
              </a:lnSpc>
              <a:spcBef>
                <a:spcPts val="0"/>
              </a:spcBef>
              <a:spcAft>
                <a:spcPts val="1200"/>
              </a:spcAft>
              <a:buClr>
                <a:schemeClr val="accent1"/>
              </a:buClr>
              <a:buSzPct val="90000"/>
              <a:buFont typeface="System Font Regular"/>
              <a:buChar char="›"/>
              <a:tabLst/>
              <a:defRPr sz="1800" b="0" i="0" kern="1200" spc="-50" baseline="0">
                <a:solidFill>
                  <a:srgbClr val="002D5D"/>
                </a:solidFill>
                <a:latin typeface="Johnston ITC Std Light" panose="02000504040000020003" pitchFamily="2" charset="77"/>
                <a:ea typeface="+mn-ea"/>
                <a:cs typeface="+mn-cs"/>
              </a:defRPr>
            </a:lvl1pPr>
            <a:lvl2pPr marL="358775" indent="-106363" algn="l" defTabSz="914126" rtl="0" eaLnBrk="1" latinLnBrk="0" hangingPunct="1">
              <a:lnSpc>
                <a:spcPct val="90000"/>
              </a:lnSpc>
              <a:spcBef>
                <a:spcPts val="500"/>
              </a:spcBef>
              <a:spcAft>
                <a:spcPts val="1200"/>
              </a:spcAft>
              <a:buFont typeface="Johnston ITC Std Light" panose="02000504040000020003" pitchFamily="50" charset="0"/>
              <a:buChar char="›"/>
              <a:defRPr sz="1800" kern="1200">
                <a:solidFill>
                  <a:srgbClr val="002D5D"/>
                </a:solidFill>
                <a:latin typeface="Johnston ITC Std Light" panose="02000504040000020003" pitchFamily="50" charset="0"/>
                <a:ea typeface="+mn-ea"/>
                <a:cs typeface="+mn-cs"/>
              </a:defRPr>
            </a:lvl2pPr>
            <a:lvl3pPr marL="914126" indent="0" algn="l" defTabSz="914126" rtl="0" eaLnBrk="1" latinLnBrk="0" hangingPunct="1">
              <a:lnSpc>
                <a:spcPct val="90000"/>
              </a:lnSpc>
              <a:spcBef>
                <a:spcPts val="500"/>
              </a:spcBef>
              <a:buClr>
                <a:srgbClr val="002D5D"/>
              </a:buClr>
              <a:buFont typeface="Calibri" panose="020F0502020204030204" pitchFamily="34" charset="0"/>
              <a:buNone/>
              <a:defRPr sz="1800" kern="1200">
                <a:solidFill>
                  <a:srgbClr val="002D5D"/>
                </a:solidFill>
                <a:latin typeface="Johnston ITC Std Light" panose="02000504040000020003" pitchFamily="50" charset="0"/>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None/>
            </a:pPr>
            <a:endParaRPr lang="en-GB" sz="2400">
              <a:highlight>
                <a:srgbClr val="00FF00"/>
              </a:highlight>
            </a:endParaRPr>
          </a:p>
          <a:p>
            <a:pPr marL="0" indent="0">
              <a:buNone/>
            </a:pPr>
            <a:endParaRPr lang="en-GB" sz="2400">
              <a:highlight>
                <a:srgbClr val="00FF00"/>
              </a:highlight>
            </a:endParaRPr>
          </a:p>
        </p:txBody>
      </p:sp>
      <p:graphicFrame>
        <p:nvGraphicFramePr>
          <p:cNvPr id="6" name="Table 2">
            <a:extLst>
              <a:ext uri="{FF2B5EF4-FFF2-40B4-BE49-F238E27FC236}">
                <a16:creationId xmlns:a16="http://schemas.microsoft.com/office/drawing/2014/main" id="{338B9C2B-EC49-4345-823D-94AE446332C9}"/>
              </a:ext>
            </a:extLst>
          </p:cNvPr>
          <p:cNvGraphicFramePr>
            <a:graphicFrameLocks noGrp="1"/>
          </p:cNvGraphicFramePr>
          <p:nvPr>
            <p:extLst>
              <p:ext uri="{D42A27DB-BD31-4B8C-83A1-F6EECF244321}">
                <p14:modId xmlns:p14="http://schemas.microsoft.com/office/powerpoint/2010/main" val="3689569279"/>
              </p:ext>
            </p:extLst>
          </p:nvPr>
        </p:nvGraphicFramePr>
        <p:xfrm>
          <a:off x="719999" y="1482539"/>
          <a:ext cx="11254138" cy="4572130"/>
        </p:xfrm>
        <a:graphic>
          <a:graphicData uri="http://schemas.openxmlformats.org/drawingml/2006/table">
            <a:tbl>
              <a:tblPr firstRow="1" bandRow="1">
                <a:tableStyleId>{5C22544A-7EE6-4342-B048-85BDC9FD1C3A}</a:tableStyleId>
              </a:tblPr>
              <a:tblGrid>
                <a:gridCol w="3259260">
                  <a:extLst>
                    <a:ext uri="{9D8B030D-6E8A-4147-A177-3AD203B41FA5}">
                      <a16:colId xmlns:a16="http://schemas.microsoft.com/office/drawing/2014/main" val="986108943"/>
                    </a:ext>
                  </a:extLst>
                </a:gridCol>
                <a:gridCol w="1596229">
                  <a:extLst>
                    <a:ext uri="{9D8B030D-6E8A-4147-A177-3AD203B41FA5}">
                      <a16:colId xmlns:a16="http://schemas.microsoft.com/office/drawing/2014/main" val="856690375"/>
                    </a:ext>
                  </a:extLst>
                </a:gridCol>
                <a:gridCol w="6398649">
                  <a:extLst>
                    <a:ext uri="{9D8B030D-6E8A-4147-A177-3AD203B41FA5}">
                      <a16:colId xmlns:a16="http://schemas.microsoft.com/office/drawing/2014/main" val="1588637474"/>
                    </a:ext>
                  </a:extLst>
                </a:gridCol>
              </a:tblGrid>
              <a:tr h="411705">
                <a:tc>
                  <a:txBody>
                    <a:bodyPr/>
                    <a:lstStyle/>
                    <a:p>
                      <a:r>
                        <a:rPr lang="en-GB" sz="2200" dirty="0"/>
                        <a:t>Feature</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2200" dirty="0"/>
                        <a:t>Agreement</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2200" dirty="0"/>
                        <a:t>Comments</a:t>
                      </a:r>
                    </a:p>
                  </a:txBody>
                  <a:tcPr/>
                </a:tc>
                <a:extLst>
                  <a:ext uri="{0D108BD9-81ED-4DB2-BD59-A6C34878D82A}">
                    <a16:rowId xmlns:a16="http://schemas.microsoft.com/office/drawing/2014/main" val="824903990"/>
                  </a:ext>
                </a:extLst>
              </a:tr>
              <a:tr h="47295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err="1">
                          <a:solidFill>
                            <a:srgbClr val="002D5D"/>
                          </a:solidFill>
                          <a:latin typeface="Johnston ITC Std Light"/>
                          <a:ea typeface="+mn-ea"/>
                          <a:cs typeface="+mn-cs"/>
                        </a:rPr>
                        <a:t>RestrictedAreaNavigational</a:t>
                      </a:r>
                      <a:r>
                        <a:rPr lang="en-GB" sz="1800" b="0" i="0" u="none" strike="noStrike" kern="1200" dirty="0">
                          <a:solidFill>
                            <a:srgbClr val="002D5D"/>
                          </a:solidFill>
                          <a:latin typeface="Johnston ITC Std Light"/>
                          <a:ea typeface="+mn-ea"/>
                          <a:cs typeface="+mn-cs"/>
                        </a:rPr>
                        <a:t> &amp;</a:t>
                      </a:r>
                    </a:p>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err="1">
                          <a:solidFill>
                            <a:srgbClr val="002D5D"/>
                          </a:solidFill>
                          <a:latin typeface="Johnston ITC Std Light"/>
                          <a:ea typeface="+mn-ea"/>
                          <a:cs typeface="+mn-cs"/>
                        </a:rPr>
                        <a:t>RestrictedAreaRegulatory</a:t>
                      </a:r>
                      <a:endParaRPr lang="en-GB" sz="1800" b="0" i="0" u="none" strike="noStrike" kern="1200" dirty="0">
                        <a:solidFill>
                          <a:srgbClr val="002D5D"/>
                        </a:solidFill>
                        <a:latin typeface="Johnston ITC Std Light"/>
                        <a:ea typeface="+mn-ea"/>
                        <a:cs typeface="+mn-cs"/>
                      </a:endParaRPr>
                    </a:p>
                    <a:p>
                      <a:pPr marL="0" marR="0" lvl="0" indent="0" algn="l" defTabSz="914126" rtl="0" eaLnBrk="1" fontAlgn="auto" latinLnBrk="0" hangingPunct="1">
                        <a:lnSpc>
                          <a:spcPct val="100000"/>
                        </a:lnSpc>
                        <a:spcBef>
                          <a:spcPts val="0"/>
                        </a:spcBef>
                        <a:spcAft>
                          <a:spcPts val="0"/>
                        </a:spcAft>
                        <a:buClrTx/>
                        <a:buSzTx/>
                        <a:buFontTx/>
                        <a:buNone/>
                        <a:tabLst/>
                        <a:defRPr/>
                      </a:pPr>
                      <a:endParaRPr lang="en-GB" sz="1800" b="0" i="0" u="none" strike="noStrike" kern="1200" dirty="0">
                        <a:solidFill>
                          <a:srgbClr val="002D5D"/>
                        </a:solidFill>
                        <a:latin typeface="Johnston ITC Std Light"/>
                        <a:ea typeface="+mn-ea"/>
                        <a:cs typeface="+mn-cs"/>
                      </a:endParaRPr>
                    </a:p>
                  </a:txBody>
                  <a:tcPr anchor="ctr"/>
                </a:tc>
                <a:tc>
                  <a:txBody>
                    <a:bodyPr/>
                    <a:lstStyle/>
                    <a:p>
                      <a:pPr lvl="0">
                        <a:buNone/>
                      </a:pPr>
                      <a:r>
                        <a:rPr lang="en-GB" sz="1800" b="0" i="0" u="none" strike="noStrike" noProof="0" dirty="0">
                          <a:solidFill>
                            <a:srgbClr val="002D5D"/>
                          </a:solidFill>
                          <a:latin typeface="Johnston ITC Std Light"/>
                        </a:rPr>
                        <a:t>N</a:t>
                      </a:r>
                    </a:p>
                  </a:txBody>
                  <a:tcPr anchor="ct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AU" sz="1799" kern="1200" dirty="0">
                          <a:solidFill>
                            <a:srgbClr val="002D5D"/>
                          </a:solidFill>
                          <a:effectLst/>
                          <a:latin typeface="+mn-lt"/>
                          <a:ea typeface="+mn-ea"/>
                          <a:cs typeface="+mn-cs"/>
                        </a:rPr>
                        <a:t>Guidance doc states “Where RESTRN is not present or is populated with an empty (null) value, the </a:t>
                      </a:r>
                      <a:r>
                        <a:rPr lang="en-AU" sz="1799" b="1" kern="1200" dirty="0">
                          <a:solidFill>
                            <a:srgbClr val="002D5D"/>
                          </a:solidFill>
                          <a:effectLst/>
                          <a:latin typeface="+mn-lt"/>
                          <a:ea typeface="+mn-ea"/>
                          <a:cs typeface="+mn-cs"/>
                        </a:rPr>
                        <a:t>RESARE</a:t>
                      </a:r>
                      <a:r>
                        <a:rPr lang="en-AU" sz="1799" kern="1200" dirty="0">
                          <a:solidFill>
                            <a:srgbClr val="002D5D"/>
                          </a:solidFill>
                          <a:effectLst/>
                          <a:latin typeface="+mn-lt"/>
                          <a:ea typeface="+mn-ea"/>
                          <a:cs typeface="+mn-cs"/>
                        </a:rPr>
                        <a:t> will be converted to a </a:t>
                      </a:r>
                      <a:r>
                        <a:rPr lang="en-GB" sz="1799" b="1" kern="1200" dirty="0">
                          <a:solidFill>
                            <a:srgbClr val="002D5D"/>
                          </a:solidFill>
                          <a:effectLst/>
                          <a:latin typeface="+mn-lt"/>
                          <a:ea typeface="+mn-ea"/>
                          <a:cs typeface="+mn-cs"/>
                        </a:rPr>
                        <a:t>Restricted Area Regulatory</a:t>
                      </a:r>
                      <a:r>
                        <a:rPr lang="en-GB" sz="1799" kern="1200" dirty="0">
                          <a:solidFill>
                            <a:srgbClr val="002D5D"/>
                          </a:solidFill>
                          <a:effectLst/>
                          <a:latin typeface="+mn-lt"/>
                          <a:ea typeface="+mn-ea"/>
                          <a:cs typeface="+mn-cs"/>
                        </a:rPr>
                        <a:t> feature</a:t>
                      </a:r>
                      <a:r>
                        <a:rPr lang="en-US" sz="1799" kern="1200" dirty="0">
                          <a:solidFill>
                            <a:srgbClr val="002D5D"/>
                          </a:solidFill>
                          <a:effectLst/>
                          <a:latin typeface="+mn-lt"/>
                          <a:ea typeface="+mn-ea"/>
                          <a:cs typeface="+mn-cs"/>
                        </a:rPr>
                        <a:t>.”</a:t>
                      </a:r>
                      <a:endParaRPr lang="en-GB" sz="1799" kern="1200" dirty="0">
                        <a:solidFill>
                          <a:srgbClr val="002D5D"/>
                        </a:solidFill>
                        <a:effectLst/>
                        <a:latin typeface="+mn-lt"/>
                        <a:ea typeface="+mn-ea"/>
                        <a:cs typeface="+mn-cs"/>
                      </a:endParaRPr>
                    </a:p>
                    <a:p>
                      <a:pPr lvl="0">
                        <a:buNone/>
                      </a:pPr>
                      <a:r>
                        <a:rPr lang="en-GB" sz="1800" b="0" i="0" u="none" strike="noStrike" kern="1200" noProof="0" dirty="0">
                          <a:solidFill>
                            <a:srgbClr val="002D5D"/>
                          </a:solidFill>
                          <a:latin typeface="Johnston ITC Std Light"/>
                          <a:ea typeface="+mn-ea"/>
                          <a:cs typeface="+mn-cs"/>
                        </a:rPr>
                        <a:t>No Feature was created if RESTRN set to NULL</a:t>
                      </a:r>
                    </a:p>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noProof="0" dirty="0">
                          <a:solidFill>
                            <a:srgbClr val="002D5D"/>
                          </a:solidFill>
                          <a:latin typeface="Johnston ITC Std Light"/>
                          <a:ea typeface="+mn-ea"/>
                          <a:cs typeface="+mn-cs"/>
                        </a:rPr>
                        <a:t>(differences in conversion tool?)</a:t>
                      </a:r>
                    </a:p>
                  </a:txBody>
                  <a:tcPr anchor="ctr"/>
                </a:tc>
                <a:extLst>
                  <a:ext uri="{0D108BD9-81ED-4DB2-BD59-A6C34878D82A}">
                    <a16:rowId xmlns:a16="http://schemas.microsoft.com/office/drawing/2014/main" val="2859632558"/>
                  </a:ext>
                </a:extLst>
              </a:tr>
              <a:tr h="47295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900" b="0" i="0" u="none" strike="noStrike" kern="1200" dirty="0" err="1">
                          <a:solidFill>
                            <a:srgbClr val="002D5D"/>
                          </a:solidFill>
                          <a:latin typeface="Johnston ITC Std Light"/>
                          <a:ea typeface="+mn-ea"/>
                          <a:cs typeface="+mn-cs"/>
                        </a:rPr>
                        <a:t>SeabedArea</a:t>
                      </a:r>
                      <a:endParaRPr lang="en-GB" sz="1900" b="0" i="0" u="none" strike="noStrike" kern="1200" dirty="0">
                        <a:solidFill>
                          <a:srgbClr val="002D5D"/>
                        </a:solidFill>
                        <a:latin typeface="Johnston ITC Std Light"/>
                        <a:ea typeface="+mn-ea"/>
                        <a:cs typeface="+mn-cs"/>
                      </a:endParaRPr>
                    </a:p>
                  </a:txBody>
                  <a:tcPr anchor="ctr"/>
                </a:tc>
                <a:tc>
                  <a:txBody>
                    <a:bodyPr/>
                    <a:lstStyle/>
                    <a:p>
                      <a:pPr lvl="0">
                        <a:buNone/>
                      </a:pPr>
                      <a:r>
                        <a:rPr lang="en-GB" sz="1900" b="0" i="0" u="none" strike="noStrike" noProof="0" dirty="0">
                          <a:solidFill>
                            <a:srgbClr val="002D5D"/>
                          </a:solidFill>
                          <a:latin typeface="Johnston ITC Std Light"/>
                        </a:rPr>
                        <a:t>N</a:t>
                      </a:r>
                    </a:p>
                  </a:txBody>
                  <a:tcPr anchor="ctr"/>
                </a:tc>
                <a:tc>
                  <a:txBody>
                    <a:bodyPr/>
                    <a:lstStyle/>
                    <a:p>
                      <a:pPr lvl="0">
                        <a:buNone/>
                      </a:pPr>
                      <a:r>
                        <a:rPr lang="en-GB" sz="1900" b="0" i="0" u="none" strike="noStrike" kern="1200" dirty="0">
                          <a:solidFill>
                            <a:srgbClr val="002D5D"/>
                          </a:solidFill>
                          <a:latin typeface="Johnston ITC Std Light"/>
                          <a:ea typeface="+mn-ea"/>
                          <a:cs typeface="+mn-cs"/>
                        </a:rPr>
                        <a:t>No specific mention of bottom quality underlying layer with which we have observed issues. Raised with CARIS</a:t>
                      </a:r>
                      <a:endParaRPr lang="en-GB" sz="1900" b="0" i="0" u="none" strike="noStrike" kern="1200" noProof="0" dirty="0">
                        <a:solidFill>
                          <a:srgbClr val="002D5D"/>
                        </a:solidFill>
                        <a:latin typeface="Johnston ITC Std Light"/>
                        <a:ea typeface="+mn-ea"/>
                        <a:cs typeface="+mn-cs"/>
                      </a:endParaRPr>
                    </a:p>
                  </a:txBody>
                  <a:tcPr anchor="ctr"/>
                </a:tc>
                <a:extLst>
                  <a:ext uri="{0D108BD9-81ED-4DB2-BD59-A6C34878D82A}">
                    <a16:rowId xmlns:a16="http://schemas.microsoft.com/office/drawing/2014/main" val="2455427924"/>
                  </a:ext>
                </a:extLst>
              </a:tr>
              <a:tr h="47295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900" b="0" i="0" u="none" strike="noStrike" kern="1200" dirty="0" err="1">
                          <a:solidFill>
                            <a:srgbClr val="002D5D"/>
                          </a:solidFill>
                          <a:latin typeface="Johnston ITC Std Light"/>
                          <a:ea typeface="+mn-ea"/>
                          <a:cs typeface="+mn-cs"/>
                        </a:rPr>
                        <a:t>TidalStreamPanelData</a:t>
                      </a:r>
                      <a:endParaRPr lang="en-GB" sz="1900" b="0" i="0" u="none" strike="noStrike" kern="1200" dirty="0">
                        <a:solidFill>
                          <a:srgbClr val="002D5D"/>
                        </a:solidFill>
                        <a:highlight>
                          <a:srgbClr val="FFFF00"/>
                        </a:highlight>
                        <a:latin typeface="Johnston ITC Std Light"/>
                        <a:ea typeface="+mn-ea"/>
                        <a:cs typeface="+mn-cs"/>
                      </a:endParaRPr>
                    </a:p>
                  </a:txBody>
                  <a:tcPr anchor="ct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900" b="0" i="0" u="none" strike="noStrike" kern="1200" dirty="0">
                          <a:solidFill>
                            <a:srgbClr val="002D5D"/>
                          </a:solidFill>
                          <a:latin typeface="Johnston ITC Std Light"/>
                          <a:ea typeface="+mn-ea"/>
                          <a:cs typeface="+mn-cs"/>
                        </a:rPr>
                        <a:t>-</a:t>
                      </a:r>
                    </a:p>
                  </a:txBody>
                  <a:tcPr anchor="ct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900" b="0" i="0" u="none" strike="noStrike" kern="1200" dirty="0">
                          <a:solidFill>
                            <a:srgbClr val="002D5D"/>
                          </a:solidFill>
                          <a:latin typeface="Johnston ITC Std Light"/>
                          <a:ea typeface="+mn-ea"/>
                          <a:cs typeface="+mn-cs"/>
                        </a:rPr>
                        <a:t>Significant remarks, further review required</a:t>
                      </a:r>
                    </a:p>
                  </a:txBody>
                  <a:tcPr anchor="ctr"/>
                </a:tc>
                <a:extLst>
                  <a:ext uri="{0D108BD9-81ED-4DB2-BD59-A6C34878D82A}">
                    <a16:rowId xmlns:a16="http://schemas.microsoft.com/office/drawing/2014/main" val="770907272"/>
                  </a:ext>
                </a:extLst>
              </a:tr>
              <a:tr h="47295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900" b="0" i="0" u="none" strike="noStrike" kern="1200" dirty="0" err="1">
                          <a:solidFill>
                            <a:srgbClr val="002D5D"/>
                          </a:solidFill>
                          <a:latin typeface="Johnston ITC Std Light"/>
                          <a:ea typeface="+mn-ea"/>
                          <a:cs typeface="+mn-cs"/>
                        </a:rPr>
                        <a:t>VesselTrafficServiceArea</a:t>
                      </a:r>
                      <a:endParaRPr lang="en-GB" sz="1900" b="0" i="0" u="none" strike="noStrike" kern="1200" dirty="0">
                        <a:solidFill>
                          <a:srgbClr val="002D5D"/>
                        </a:solidFill>
                        <a:highlight>
                          <a:srgbClr val="FFFF00"/>
                        </a:highlight>
                        <a:latin typeface="Johnston ITC Std Light"/>
                        <a:ea typeface="+mn-ea"/>
                        <a:cs typeface="+mn-cs"/>
                      </a:endParaRPr>
                    </a:p>
                  </a:txBody>
                  <a:tcPr anchor="ctr"/>
                </a:tc>
                <a:tc>
                  <a:txBody>
                    <a:bodyPr/>
                    <a:lstStyle/>
                    <a:p>
                      <a:pPr lvl="0">
                        <a:buNone/>
                      </a:pPr>
                      <a:r>
                        <a:rPr lang="en-GB" sz="1900" b="0" i="1" u="none" strike="noStrike" noProof="0" dirty="0">
                          <a:solidFill>
                            <a:srgbClr val="002D5D"/>
                          </a:solidFill>
                          <a:latin typeface="Johnston ITC Std Light"/>
                        </a:rPr>
                        <a:t>-</a:t>
                      </a:r>
                    </a:p>
                  </a:txBody>
                  <a:tcPr anchor="ctr"/>
                </a:tc>
                <a:tc>
                  <a:txBody>
                    <a:bodyPr/>
                    <a:lstStyle/>
                    <a:p>
                      <a:pPr lvl="0">
                        <a:buNone/>
                      </a:pPr>
                      <a:r>
                        <a:rPr lang="en-GB" sz="1900" b="0" i="0" u="none" strike="noStrike" kern="1200" noProof="0" dirty="0">
                          <a:solidFill>
                            <a:srgbClr val="002D5D"/>
                          </a:solidFill>
                          <a:latin typeface="Johnston ITC Std Light"/>
                          <a:ea typeface="+mn-ea"/>
                          <a:cs typeface="+mn-cs"/>
                        </a:rPr>
                        <a:t>S-57 ADMARE features previously populated with any information relevant to vessel traffic service areas won't automatically transfer and convert these features to the new </a:t>
                      </a:r>
                      <a:r>
                        <a:rPr lang="en-GB" sz="1900" b="0" i="0" u="none" strike="noStrike" kern="1200" noProof="0" dirty="0" err="1">
                          <a:solidFill>
                            <a:srgbClr val="002D5D"/>
                          </a:solidFill>
                          <a:latin typeface="Johnston ITC Std Light"/>
                          <a:ea typeface="+mn-ea"/>
                          <a:cs typeface="+mn-cs"/>
                        </a:rPr>
                        <a:t>VesselTrafficServiceArea</a:t>
                      </a:r>
                      <a:r>
                        <a:rPr lang="en-GB" sz="1900" b="0" i="0" u="none" strike="noStrike" kern="1200" noProof="0" dirty="0">
                          <a:solidFill>
                            <a:srgbClr val="002D5D"/>
                          </a:solidFill>
                          <a:latin typeface="Johnston ITC Std Light"/>
                          <a:ea typeface="+mn-ea"/>
                          <a:cs typeface="+mn-cs"/>
                        </a:rPr>
                        <a:t> feature if incorrectly formatted, i.e. 'Vessel Traffic Service Area’ not correctly added to INFORM</a:t>
                      </a:r>
                    </a:p>
                  </a:txBody>
                  <a:tcPr anchor="ctr"/>
                </a:tc>
                <a:extLst>
                  <a:ext uri="{0D108BD9-81ED-4DB2-BD59-A6C34878D82A}">
                    <a16:rowId xmlns:a16="http://schemas.microsoft.com/office/drawing/2014/main" val="2121446023"/>
                  </a:ext>
                </a:extLst>
              </a:tr>
            </a:tbl>
          </a:graphicData>
        </a:graphic>
      </p:graphicFrame>
    </p:spTree>
    <p:extLst>
      <p:ext uri="{BB962C8B-B14F-4D97-AF65-F5344CB8AC3E}">
        <p14:creationId xmlns:p14="http://schemas.microsoft.com/office/powerpoint/2010/main" val="2058116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2F6FA57-9819-4BA7-BD2A-487E6D647094}"/>
              </a:ext>
            </a:extLst>
          </p:cNvPr>
          <p:cNvSpPr>
            <a:spLocks noGrp="1"/>
          </p:cNvSpPr>
          <p:nvPr>
            <p:ph type="body" sz="quarter" idx="10"/>
          </p:nvPr>
        </p:nvSpPr>
        <p:spPr>
          <a:xfrm>
            <a:off x="719998" y="1008000"/>
            <a:ext cx="7886791" cy="882032"/>
          </a:xfrm>
        </p:spPr>
        <p:txBody>
          <a:bodyPr/>
          <a:lstStyle/>
          <a:p>
            <a:pPr lvl="0">
              <a:lnSpc>
                <a:spcPct val="100000"/>
              </a:lnSpc>
              <a:spcBef>
                <a:spcPts val="0"/>
              </a:spcBef>
              <a:defRPr/>
            </a:pPr>
            <a:r>
              <a:rPr lang="en-GB" sz="3200" dirty="0"/>
              <a:t>IHO Conversion Guidance – UK observations</a:t>
            </a:r>
          </a:p>
        </p:txBody>
      </p:sp>
      <p:sp>
        <p:nvSpPr>
          <p:cNvPr id="7" name="Text Placeholder 2">
            <a:extLst>
              <a:ext uri="{FF2B5EF4-FFF2-40B4-BE49-F238E27FC236}">
                <a16:creationId xmlns:a16="http://schemas.microsoft.com/office/drawing/2014/main" id="{BA46B508-78A8-497F-A98E-50B5EE85C883}"/>
              </a:ext>
            </a:extLst>
          </p:cNvPr>
          <p:cNvSpPr txBox="1">
            <a:spLocks/>
          </p:cNvSpPr>
          <p:nvPr/>
        </p:nvSpPr>
        <p:spPr>
          <a:xfrm>
            <a:off x="547031" y="2009386"/>
            <a:ext cx="10816386" cy="4420481"/>
          </a:xfrm>
          <a:prstGeom prst="rect">
            <a:avLst/>
          </a:prstGeom>
        </p:spPr>
        <p:txBody>
          <a:bodyPr lIns="0" tIns="0" rIns="0" bIns="0"/>
          <a:lstStyle>
            <a:lvl1pPr marL="136525" indent="-136525" algn="l" defTabSz="914126" rtl="0" eaLnBrk="1" latinLnBrk="0" hangingPunct="1">
              <a:lnSpc>
                <a:spcPts val="2100"/>
              </a:lnSpc>
              <a:spcBef>
                <a:spcPts val="0"/>
              </a:spcBef>
              <a:spcAft>
                <a:spcPts val="1200"/>
              </a:spcAft>
              <a:buClr>
                <a:schemeClr val="accent1"/>
              </a:buClr>
              <a:buSzPct val="90000"/>
              <a:buFont typeface="System Font Regular"/>
              <a:buChar char="›"/>
              <a:tabLst/>
              <a:defRPr sz="1800" b="0" i="0" kern="1200" spc="-50" baseline="0">
                <a:solidFill>
                  <a:srgbClr val="002D5D"/>
                </a:solidFill>
                <a:latin typeface="Johnston ITC Std Light" panose="02000504040000020003" pitchFamily="2" charset="77"/>
                <a:ea typeface="+mn-ea"/>
                <a:cs typeface="+mn-cs"/>
              </a:defRPr>
            </a:lvl1pPr>
            <a:lvl2pPr marL="358775" indent="-106363" algn="l" defTabSz="914126" rtl="0" eaLnBrk="1" latinLnBrk="0" hangingPunct="1">
              <a:lnSpc>
                <a:spcPct val="90000"/>
              </a:lnSpc>
              <a:spcBef>
                <a:spcPts val="500"/>
              </a:spcBef>
              <a:spcAft>
                <a:spcPts val="1200"/>
              </a:spcAft>
              <a:buFont typeface="Johnston ITC Std Light" panose="02000504040000020003" pitchFamily="50" charset="0"/>
              <a:buChar char="›"/>
              <a:defRPr sz="1800" kern="1200">
                <a:solidFill>
                  <a:srgbClr val="002D5D"/>
                </a:solidFill>
                <a:latin typeface="Johnston ITC Std Light" panose="02000504040000020003" pitchFamily="50" charset="0"/>
                <a:ea typeface="+mn-ea"/>
                <a:cs typeface="+mn-cs"/>
              </a:defRPr>
            </a:lvl2pPr>
            <a:lvl3pPr marL="914126" indent="0" algn="l" defTabSz="914126" rtl="0" eaLnBrk="1" latinLnBrk="0" hangingPunct="1">
              <a:lnSpc>
                <a:spcPct val="90000"/>
              </a:lnSpc>
              <a:spcBef>
                <a:spcPts val="500"/>
              </a:spcBef>
              <a:buClr>
                <a:srgbClr val="002D5D"/>
              </a:buClr>
              <a:buFont typeface="Calibri" panose="020F0502020204030204" pitchFamily="34" charset="0"/>
              <a:buNone/>
              <a:defRPr sz="1800" kern="1200">
                <a:solidFill>
                  <a:srgbClr val="002D5D"/>
                </a:solidFill>
                <a:latin typeface="Johnston ITC Std Light" panose="02000504040000020003" pitchFamily="50" charset="0"/>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None/>
            </a:pPr>
            <a:endParaRPr lang="en-GB" sz="2400">
              <a:highlight>
                <a:srgbClr val="00FF00"/>
              </a:highlight>
            </a:endParaRPr>
          </a:p>
          <a:p>
            <a:pPr marL="0" indent="0">
              <a:buNone/>
            </a:pPr>
            <a:endParaRPr lang="en-GB" sz="2400">
              <a:highlight>
                <a:srgbClr val="00FF00"/>
              </a:highlight>
            </a:endParaRPr>
          </a:p>
        </p:txBody>
      </p:sp>
      <p:graphicFrame>
        <p:nvGraphicFramePr>
          <p:cNvPr id="6" name="Table 2">
            <a:extLst>
              <a:ext uri="{FF2B5EF4-FFF2-40B4-BE49-F238E27FC236}">
                <a16:creationId xmlns:a16="http://schemas.microsoft.com/office/drawing/2014/main" id="{338B9C2B-EC49-4345-823D-94AE446332C9}"/>
              </a:ext>
            </a:extLst>
          </p:cNvPr>
          <p:cNvGraphicFramePr>
            <a:graphicFrameLocks noGrp="1"/>
          </p:cNvGraphicFramePr>
          <p:nvPr>
            <p:extLst>
              <p:ext uri="{D42A27DB-BD31-4B8C-83A1-F6EECF244321}">
                <p14:modId xmlns:p14="http://schemas.microsoft.com/office/powerpoint/2010/main" val="3913924068"/>
              </p:ext>
            </p:extLst>
          </p:nvPr>
        </p:nvGraphicFramePr>
        <p:xfrm>
          <a:off x="766618" y="1763701"/>
          <a:ext cx="10788707" cy="3345272"/>
        </p:xfrm>
        <a:graphic>
          <a:graphicData uri="http://schemas.openxmlformats.org/drawingml/2006/table">
            <a:tbl>
              <a:tblPr firstRow="1" bandRow="1">
                <a:tableStyleId>{5C22544A-7EE6-4342-B048-85BDC9FD1C3A}</a:tableStyleId>
              </a:tblPr>
              <a:tblGrid>
                <a:gridCol w="3280726">
                  <a:extLst>
                    <a:ext uri="{9D8B030D-6E8A-4147-A177-3AD203B41FA5}">
                      <a16:colId xmlns:a16="http://schemas.microsoft.com/office/drawing/2014/main" val="986108943"/>
                    </a:ext>
                  </a:extLst>
                </a:gridCol>
                <a:gridCol w="1499017">
                  <a:extLst>
                    <a:ext uri="{9D8B030D-6E8A-4147-A177-3AD203B41FA5}">
                      <a16:colId xmlns:a16="http://schemas.microsoft.com/office/drawing/2014/main" val="856690375"/>
                    </a:ext>
                  </a:extLst>
                </a:gridCol>
                <a:gridCol w="6008964">
                  <a:extLst>
                    <a:ext uri="{9D8B030D-6E8A-4147-A177-3AD203B41FA5}">
                      <a16:colId xmlns:a16="http://schemas.microsoft.com/office/drawing/2014/main" val="1588637474"/>
                    </a:ext>
                  </a:extLst>
                </a:gridCol>
              </a:tblGrid>
              <a:tr h="411705">
                <a:tc>
                  <a:txBody>
                    <a:bodyPr/>
                    <a:lstStyle/>
                    <a:p>
                      <a:r>
                        <a:rPr lang="en-GB" sz="2200" dirty="0"/>
                        <a:t>Feature</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2200" dirty="0"/>
                        <a:t>Agreement</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2200" dirty="0"/>
                        <a:t>Comments</a:t>
                      </a:r>
                    </a:p>
                  </a:txBody>
                  <a:tcPr/>
                </a:tc>
                <a:extLst>
                  <a:ext uri="{0D108BD9-81ED-4DB2-BD59-A6C34878D82A}">
                    <a16:rowId xmlns:a16="http://schemas.microsoft.com/office/drawing/2014/main" val="824903990"/>
                  </a:ext>
                </a:extLst>
              </a:tr>
              <a:tr h="41693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err="1">
                          <a:solidFill>
                            <a:srgbClr val="002D5D"/>
                          </a:solidFill>
                          <a:latin typeface="Johnston ITC Std Light"/>
                          <a:ea typeface="+mn-ea"/>
                          <a:cs typeface="+mn-cs"/>
                        </a:rPr>
                        <a:t>CautionArea</a:t>
                      </a:r>
                      <a:endParaRPr lang="en-GB" sz="1800" b="0" i="0" u="none" strike="noStrike" kern="1200" dirty="0">
                        <a:solidFill>
                          <a:srgbClr val="002D5D"/>
                        </a:solidFill>
                        <a:latin typeface="Johnston ITC Std Light"/>
                        <a:ea typeface="+mn-ea"/>
                        <a:cs typeface="+mn-cs"/>
                      </a:endParaRPr>
                    </a:p>
                  </a:txBody>
                  <a:tcPr anchor="ctr"/>
                </a:tc>
                <a:tc>
                  <a:txBody>
                    <a:bodyPr/>
                    <a:lstStyle/>
                    <a:p>
                      <a:pPr lvl="0">
                        <a:buNone/>
                      </a:pPr>
                      <a:r>
                        <a:rPr lang="en-GB" sz="1800" b="0" i="0" u="none" strike="noStrike" noProof="0" dirty="0">
                          <a:solidFill>
                            <a:srgbClr val="002D5D"/>
                          </a:solidFill>
                          <a:latin typeface="Johnston ITC Std Light"/>
                        </a:rPr>
                        <a:t>Y</a:t>
                      </a:r>
                    </a:p>
                  </a:txBody>
                  <a:tcPr anchor="ctr"/>
                </a:tc>
                <a:tc>
                  <a:txBody>
                    <a:bodyPr/>
                    <a:lstStyle/>
                    <a:p>
                      <a:pPr lvl="0">
                        <a:buNone/>
                      </a:pPr>
                      <a:endParaRPr lang="en-GB" sz="1800" b="0" i="0" u="none" strike="noStrike" kern="1200" noProof="0" dirty="0">
                        <a:solidFill>
                          <a:srgbClr val="002D5D"/>
                        </a:solidFill>
                        <a:latin typeface="Johnston ITC Std Light"/>
                        <a:ea typeface="+mn-ea"/>
                        <a:cs typeface="+mn-cs"/>
                      </a:endParaRPr>
                    </a:p>
                  </a:txBody>
                  <a:tcPr anchor="ctr"/>
                </a:tc>
                <a:extLst>
                  <a:ext uri="{0D108BD9-81ED-4DB2-BD59-A6C34878D82A}">
                    <a16:rowId xmlns:a16="http://schemas.microsoft.com/office/drawing/2014/main" val="1617066088"/>
                  </a:ext>
                </a:extLst>
              </a:tr>
              <a:tr h="41693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err="1">
                          <a:solidFill>
                            <a:srgbClr val="002D5D"/>
                          </a:solidFill>
                          <a:latin typeface="Johnston ITC Std Light"/>
                          <a:ea typeface="+mn-ea"/>
                          <a:cs typeface="+mn-cs"/>
                        </a:rPr>
                        <a:t>FloatingDock</a:t>
                      </a:r>
                      <a:endParaRPr lang="en-GB" sz="1800" b="0" i="0" u="none" strike="noStrike" kern="1200" dirty="0">
                        <a:solidFill>
                          <a:srgbClr val="002D5D"/>
                        </a:solidFill>
                        <a:latin typeface="Johnston ITC Std Light"/>
                        <a:ea typeface="+mn-ea"/>
                        <a:cs typeface="+mn-cs"/>
                      </a:endParaRPr>
                    </a:p>
                  </a:txBody>
                  <a:tcPr anchor="ctr"/>
                </a:tc>
                <a:tc>
                  <a:txBody>
                    <a:bodyPr/>
                    <a:lstStyle/>
                    <a:p>
                      <a:pPr lvl="0">
                        <a:buNone/>
                      </a:pPr>
                      <a:r>
                        <a:rPr lang="en-GB" sz="1800" b="0" i="0" u="none" strike="noStrike" kern="1200" noProof="0" dirty="0">
                          <a:solidFill>
                            <a:srgbClr val="002D5D"/>
                          </a:solidFill>
                          <a:latin typeface="Johnston ITC Std Light"/>
                          <a:ea typeface="+mn-ea"/>
                          <a:cs typeface="+mn-cs"/>
                        </a:rPr>
                        <a:t>Y</a:t>
                      </a:r>
                    </a:p>
                  </a:txBody>
                  <a:tcPr anchor="ctr"/>
                </a:tc>
                <a:tc>
                  <a:txBody>
                    <a:bodyPr/>
                    <a:lstStyle/>
                    <a:p>
                      <a:pPr lvl="0">
                        <a:buNone/>
                      </a:pPr>
                      <a:endParaRPr lang="en-GB" sz="1800" b="0" i="0" u="none" strike="noStrike" kern="1200" noProof="0" dirty="0">
                        <a:solidFill>
                          <a:srgbClr val="002D5D"/>
                        </a:solidFill>
                        <a:latin typeface="Johnston ITC Std Light"/>
                        <a:ea typeface="+mn-ea"/>
                        <a:cs typeface="+mn-cs"/>
                      </a:endParaRPr>
                    </a:p>
                  </a:txBody>
                  <a:tcPr anchor="ctr"/>
                </a:tc>
                <a:extLst>
                  <a:ext uri="{0D108BD9-81ED-4DB2-BD59-A6C34878D82A}">
                    <a16:rowId xmlns:a16="http://schemas.microsoft.com/office/drawing/2014/main" val="3658635723"/>
                  </a:ext>
                </a:extLst>
              </a:tr>
              <a:tr h="41693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a:solidFill>
                            <a:srgbClr val="002D5D"/>
                          </a:solidFill>
                          <a:latin typeface="Johnston ITC Std Light"/>
                          <a:ea typeface="+mn-ea"/>
                          <a:cs typeface="+mn-cs"/>
                        </a:rPr>
                        <a:t>Information Area</a:t>
                      </a:r>
                    </a:p>
                  </a:txBody>
                  <a:tcPr anchor="ctr"/>
                </a:tc>
                <a:tc>
                  <a:txBody>
                    <a:bodyPr/>
                    <a:lstStyle/>
                    <a:p>
                      <a:pPr lvl="0">
                        <a:buNone/>
                      </a:pPr>
                      <a:r>
                        <a:rPr lang="en-GB" sz="1800" b="0" i="0" u="none" strike="noStrike" kern="1200" noProof="0" dirty="0">
                          <a:solidFill>
                            <a:srgbClr val="002D5D"/>
                          </a:solidFill>
                          <a:latin typeface="Johnston ITC Std Light"/>
                          <a:ea typeface="+mn-ea"/>
                          <a:cs typeface="+mn-cs"/>
                        </a:rPr>
                        <a:t>Y</a:t>
                      </a:r>
                    </a:p>
                  </a:txBody>
                  <a:tcPr anchor="ctr"/>
                </a:tc>
                <a:tc>
                  <a:txBody>
                    <a:bodyPr/>
                    <a:lstStyle/>
                    <a:p>
                      <a:pPr lvl="0">
                        <a:buNone/>
                      </a:pPr>
                      <a:endParaRPr lang="en-GB" sz="1800" b="0" i="0" u="none" strike="noStrike" kern="1200" noProof="0" dirty="0">
                        <a:solidFill>
                          <a:srgbClr val="002D5D"/>
                        </a:solidFill>
                        <a:latin typeface="Johnston ITC Std Light"/>
                        <a:ea typeface="+mn-ea"/>
                        <a:cs typeface="+mn-cs"/>
                      </a:endParaRPr>
                    </a:p>
                  </a:txBody>
                  <a:tcPr anchor="ctr"/>
                </a:tc>
                <a:extLst>
                  <a:ext uri="{0D108BD9-81ED-4DB2-BD59-A6C34878D82A}">
                    <a16:rowId xmlns:a16="http://schemas.microsoft.com/office/drawing/2014/main" val="3201173674"/>
                  </a:ext>
                </a:extLst>
              </a:tr>
              <a:tr h="41693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a:solidFill>
                            <a:srgbClr val="002D5D"/>
                          </a:solidFill>
                          <a:latin typeface="Johnston ITC Std Light"/>
                          <a:ea typeface="+mn-ea"/>
                          <a:cs typeface="+mn-cs"/>
                        </a:rPr>
                        <a:t>Landmark</a:t>
                      </a:r>
                    </a:p>
                  </a:txBody>
                  <a:tcPr anchor="ctr"/>
                </a:tc>
                <a:tc>
                  <a:txBody>
                    <a:bodyPr/>
                    <a:lstStyle/>
                    <a:p>
                      <a:pPr lvl="0">
                        <a:buNone/>
                      </a:pPr>
                      <a:r>
                        <a:rPr lang="en-GB" sz="1800" b="0" i="0" u="none" strike="noStrike" kern="1200" noProof="0" dirty="0">
                          <a:solidFill>
                            <a:srgbClr val="002D5D"/>
                          </a:solidFill>
                          <a:latin typeface="Johnston ITC Std Light"/>
                          <a:ea typeface="+mn-ea"/>
                          <a:cs typeface="+mn-cs"/>
                        </a:rPr>
                        <a:t>Y</a:t>
                      </a:r>
                    </a:p>
                  </a:txBody>
                  <a:tcPr anchor="ctr"/>
                </a:tc>
                <a:tc>
                  <a:txBody>
                    <a:bodyPr/>
                    <a:lstStyle/>
                    <a:p>
                      <a:pPr lvl="0">
                        <a:buNone/>
                      </a:pPr>
                      <a:endParaRPr lang="en-GB" sz="1800" b="0" i="0" u="none" strike="noStrike" kern="1200" noProof="0" dirty="0">
                        <a:solidFill>
                          <a:srgbClr val="002D5D"/>
                        </a:solidFill>
                        <a:latin typeface="Johnston ITC Std Light"/>
                        <a:ea typeface="+mn-ea"/>
                        <a:cs typeface="+mn-cs"/>
                      </a:endParaRPr>
                    </a:p>
                  </a:txBody>
                  <a:tcPr anchor="ctr"/>
                </a:tc>
                <a:extLst>
                  <a:ext uri="{0D108BD9-81ED-4DB2-BD59-A6C34878D82A}">
                    <a16:rowId xmlns:a16="http://schemas.microsoft.com/office/drawing/2014/main" val="3011545622"/>
                  </a:ext>
                </a:extLst>
              </a:tr>
              <a:tr h="41693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err="1">
                          <a:solidFill>
                            <a:srgbClr val="002D5D"/>
                          </a:solidFill>
                          <a:latin typeface="Johnston ITC Std Light"/>
                          <a:ea typeface="+mn-ea"/>
                          <a:cs typeface="+mn-cs"/>
                        </a:rPr>
                        <a:t>LocalDirectionofBuoyage</a:t>
                      </a:r>
                      <a:endParaRPr lang="en-GB" sz="1800" b="0" i="0" u="none" strike="noStrike" kern="1200" dirty="0">
                        <a:solidFill>
                          <a:srgbClr val="002D5D"/>
                        </a:solidFill>
                        <a:latin typeface="Johnston ITC Std Light"/>
                        <a:ea typeface="+mn-ea"/>
                        <a:cs typeface="+mn-cs"/>
                      </a:endParaRPr>
                    </a:p>
                  </a:txBody>
                  <a:tcPr anchor="ctr"/>
                </a:tc>
                <a:tc>
                  <a:txBody>
                    <a:bodyPr/>
                    <a:lstStyle/>
                    <a:p>
                      <a:pPr lvl="0">
                        <a:buNone/>
                      </a:pPr>
                      <a:r>
                        <a:rPr lang="en-GB" sz="1800" b="0" i="0" u="none" strike="noStrike" kern="1200" noProof="0" dirty="0">
                          <a:solidFill>
                            <a:srgbClr val="002D5D"/>
                          </a:solidFill>
                          <a:latin typeface="Johnston ITC Std Light"/>
                          <a:ea typeface="+mn-ea"/>
                          <a:cs typeface="+mn-cs"/>
                        </a:rPr>
                        <a:t>Y</a:t>
                      </a:r>
                    </a:p>
                  </a:txBody>
                  <a:tcPr anchor="ctr"/>
                </a:tc>
                <a:tc>
                  <a:txBody>
                    <a:bodyPr/>
                    <a:lstStyle/>
                    <a:p>
                      <a:pPr lvl="0">
                        <a:buNone/>
                      </a:pPr>
                      <a:endParaRPr lang="en-GB" sz="1800" b="0" i="0" u="none" strike="noStrike" kern="1200" noProof="0" dirty="0">
                        <a:solidFill>
                          <a:srgbClr val="002D5D"/>
                        </a:solidFill>
                        <a:latin typeface="Johnston ITC Std Light"/>
                        <a:ea typeface="+mn-ea"/>
                        <a:cs typeface="+mn-cs"/>
                      </a:endParaRPr>
                    </a:p>
                  </a:txBody>
                  <a:tcPr anchor="ctr"/>
                </a:tc>
                <a:extLst>
                  <a:ext uri="{0D108BD9-81ED-4DB2-BD59-A6C34878D82A}">
                    <a16:rowId xmlns:a16="http://schemas.microsoft.com/office/drawing/2014/main" val="3074899052"/>
                  </a:ext>
                </a:extLst>
              </a:tr>
              <a:tr h="41693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err="1">
                          <a:solidFill>
                            <a:srgbClr val="002D5D"/>
                          </a:solidFill>
                          <a:latin typeface="Johnston ITC Std Light"/>
                          <a:ea typeface="+mn-ea"/>
                          <a:cs typeface="+mn-cs"/>
                        </a:rPr>
                        <a:t>OffshorePlatform</a:t>
                      </a:r>
                      <a:endParaRPr lang="en-GB" sz="1800" b="0" i="0" u="none" strike="noStrike" kern="1200" dirty="0">
                        <a:solidFill>
                          <a:srgbClr val="002D5D"/>
                        </a:solidFill>
                        <a:latin typeface="Johnston ITC Std Light"/>
                        <a:ea typeface="+mn-ea"/>
                        <a:cs typeface="+mn-cs"/>
                      </a:endParaRPr>
                    </a:p>
                  </a:txBody>
                  <a:tcPr anchor="ctr"/>
                </a:tc>
                <a:tc>
                  <a:txBody>
                    <a:bodyPr/>
                    <a:lstStyle/>
                    <a:p>
                      <a:pPr lvl="0">
                        <a:buNone/>
                      </a:pPr>
                      <a:r>
                        <a:rPr lang="en-GB" sz="1800" b="0" i="0" u="none" strike="noStrike" noProof="0" dirty="0">
                          <a:solidFill>
                            <a:srgbClr val="002D5D"/>
                          </a:solidFill>
                          <a:latin typeface="Johnston ITC Std Light"/>
                        </a:rPr>
                        <a:t>Y</a:t>
                      </a:r>
                    </a:p>
                  </a:txBody>
                  <a:tcPr anchor="ctr"/>
                </a:tc>
                <a:tc>
                  <a:txBody>
                    <a:bodyPr/>
                    <a:lstStyle/>
                    <a:p>
                      <a:pPr lvl="0">
                        <a:buNone/>
                      </a:pPr>
                      <a:endParaRPr lang="en-GB" sz="1800" b="0" i="1" u="none" strike="noStrike" noProof="0" dirty="0">
                        <a:solidFill>
                          <a:srgbClr val="002D5D"/>
                        </a:solidFill>
                        <a:latin typeface="Johnston ITC Std Light"/>
                      </a:endParaRPr>
                    </a:p>
                  </a:txBody>
                  <a:tcPr anchor="ctr"/>
                </a:tc>
                <a:extLst>
                  <a:ext uri="{0D108BD9-81ED-4DB2-BD59-A6C34878D82A}">
                    <a16:rowId xmlns:a16="http://schemas.microsoft.com/office/drawing/2014/main" val="3972533239"/>
                  </a:ext>
                </a:extLst>
              </a:tr>
              <a:tr h="41693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dirty="0">
                          <a:solidFill>
                            <a:srgbClr val="002D5D"/>
                          </a:solidFill>
                          <a:latin typeface="Johnston ITC Std Light"/>
                          <a:ea typeface="+mn-ea"/>
                          <a:cs typeface="+mn-cs"/>
                        </a:rPr>
                        <a:t>Pontoon</a:t>
                      </a:r>
                    </a:p>
                  </a:txBody>
                  <a:tcPr anchor="ctr"/>
                </a:tc>
                <a:tc>
                  <a:txBody>
                    <a:bodyPr/>
                    <a:lstStyle/>
                    <a:p>
                      <a:pPr lvl="0">
                        <a:buNone/>
                      </a:pPr>
                      <a:r>
                        <a:rPr lang="en-GB" sz="1800" b="0" i="0" u="none" strike="noStrike" noProof="0" dirty="0">
                          <a:solidFill>
                            <a:srgbClr val="002D5D"/>
                          </a:solidFill>
                          <a:latin typeface="Johnston ITC Std Light"/>
                        </a:rPr>
                        <a:t>Y</a:t>
                      </a:r>
                    </a:p>
                  </a:txBody>
                  <a:tcPr anchor="ctr"/>
                </a:tc>
                <a:tc>
                  <a:txBody>
                    <a:bodyPr/>
                    <a:lstStyle/>
                    <a:p>
                      <a:pPr lvl="0">
                        <a:buNone/>
                      </a:pPr>
                      <a:endParaRPr lang="en-GB" sz="1800" b="0" i="0" u="none" strike="noStrike" noProof="0" dirty="0">
                        <a:solidFill>
                          <a:srgbClr val="002D5D"/>
                        </a:solidFill>
                        <a:latin typeface="Johnston ITC Std Light"/>
                      </a:endParaRPr>
                    </a:p>
                  </a:txBody>
                  <a:tcPr anchor="ctr"/>
                </a:tc>
                <a:extLst>
                  <a:ext uri="{0D108BD9-81ED-4DB2-BD59-A6C34878D82A}">
                    <a16:rowId xmlns:a16="http://schemas.microsoft.com/office/drawing/2014/main" val="2751062474"/>
                  </a:ext>
                </a:extLst>
              </a:tr>
            </a:tbl>
          </a:graphicData>
        </a:graphic>
      </p:graphicFrame>
    </p:spTree>
    <p:extLst>
      <p:ext uri="{BB962C8B-B14F-4D97-AF65-F5344CB8AC3E}">
        <p14:creationId xmlns:p14="http://schemas.microsoft.com/office/powerpoint/2010/main" val="1593835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B96A72-BE0C-AD4E-8C00-CE88AE77817B}"/>
              </a:ext>
            </a:extLst>
          </p:cNvPr>
          <p:cNvSpPr>
            <a:spLocks noGrp="1"/>
          </p:cNvSpPr>
          <p:nvPr>
            <p:ph type="body" sz="quarter" idx="10"/>
          </p:nvPr>
        </p:nvSpPr>
        <p:spPr/>
        <p:txBody>
          <a:bodyPr/>
          <a:lstStyle/>
          <a:p>
            <a:r>
              <a:rPr lang="en-US"/>
              <a:t>Thank you</a:t>
            </a:r>
          </a:p>
        </p:txBody>
      </p:sp>
    </p:spTree>
    <p:extLst>
      <p:ext uri="{BB962C8B-B14F-4D97-AF65-F5344CB8AC3E}">
        <p14:creationId xmlns:p14="http://schemas.microsoft.com/office/powerpoint/2010/main" val="177316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58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2F6FA57-9819-4BA7-BD2A-487E6D647094}"/>
              </a:ext>
            </a:extLst>
          </p:cNvPr>
          <p:cNvSpPr>
            <a:spLocks noGrp="1"/>
          </p:cNvSpPr>
          <p:nvPr>
            <p:ph type="body" sz="quarter" idx="10"/>
          </p:nvPr>
        </p:nvSpPr>
        <p:spPr/>
        <p:txBody>
          <a:bodyPr/>
          <a:lstStyle/>
          <a:p>
            <a:r>
              <a:rPr lang="en-GB" dirty="0"/>
              <a:t>Overview</a:t>
            </a:r>
          </a:p>
        </p:txBody>
      </p:sp>
      <p:sp>
        <p:nvSpPr>
          <p:cNvPr id="8" name="Text Placeholder 2">
            <a:extLst>
              <a:ext uri="{FF2B5EF4-FFF2-40B4-BE49-F238E27FC236}">
                <a16:creationId xmlns:a16="http://schemas.microsoft.com/office/drawing/2014/main" id="{1440C3EB-8120-4688-AB16-57B37F2A8C94}"/>
              </a:ext>
            </a:extLst>
          </p:cNvPr>
          <p:cNvSpPr>
            <a:spLocks noGrp="1"/>
          </p:cNvSpPr>
          <p:nvPr>
            <p:ph type="body" sz="quarter" idx="11"/>
          </p:nvPr>
        </p:nvSpPr>
        <p:spPr>
          <a:xfrm>
            <a:off x="719999" y="2089322"/>
            <a:ext cx="9092216" cy="4420481"/>
          </a:xfrm>
          <a:prstGeom prst="rect">
            <a:avLst/>
          </a:prstGeom>
        </p:spPr>
        <p:txBody>
          <a:bodyPr lIns="0" tIns="0" rIns="0" bIns="0" anchor="t"/>
          <a:lstStyle/>
          <a:p>
            <a:r>
              <a:rPr lang="en-GB" sz="2200" dirty="0">
                <a:latin typeface="Johnston ITC Std Light" panose="02000504040000020003" pitchFamily="50" charset="0"/>
              </a:rPr>
              <a:t>S-57 3.1 to S-101 1.0 - manual intervention</a:t>
            </a:r>
          </a:p>
          <a:p>
            <a:endParaRPr lang="en-GB" sz="2200" dirty="0">
              <a:latin typeface="Johnston ITC Std Light" panose="02000504040000020003" pitchFamily="50" charset="0"/>
            </a:endParaRPr>
          </a:p>
          <a:p>
            <a:r>
              <a:rPr lang="en-GB" sz="2200" dirty="0">
                <a:latin typeface="Johnston ITC Std Light" panose="02000504040000020003" pitchFamily="50" charset="0"/>
              </a:rPr>
              <a:t>IHO conversion guidance observations</a:t>
            </a:r>
          </a:p>
        </p:txBody>
      </p:sp>
    </p:spTree>
    <p:extLst>
      <p:ext uri="{BB962C8B-B14F-4D97-AF65-F5344CB8AC3E}">
        <p14:creationId xmlns:p14="http://schemas.microsoft.com/office/powerpoint/2010/main" val="395996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2F6FA57-9819-4BA7-BD2A-487E6D647094}"/>
              </a:ext>
            </a:extLst>
          </p:cNvPr>
          <p:cNvSpPr>
            <a:spLocks noGrp="1"/>
          </p:cNvSpPr>
          <p:nvPr>
            <p:ph type="body" sz="quarter" idx="10"/>
          </p:nvPr>
        </p:nvSpPr>
        <p:spPr>
          <a:xfrm>
            <a:off x="719999" y="1008000"/>
            <a:ext cx="7695868" cy="882032"/>
          </a:xfrm>
        </p:spPr>
        <p:txBody>
          <a:bodyPr/>
          <a:lstStyle/>
          <a:p>
            <a:r>
              <a:rPr lang="en-GB" dirty="0"/>
              <a:t>S-57 3.1 to S-101 1.0 - manual intervention</a:t>
            </a:r>
          </a:p>
          <a:p>
            <a:endParaRPr lang="en-GB" dirty="0"/>
          </a:p>
        </p:txBody>
      </p:sp>
      <p:sp>
        <p:nvSpPr>
          <p:cNvPr id="7" name="Text Placeholder 2">
            <a:extLst>
              <a:ext uri="{FF2B5EF4-FFF2-40B4-BE49-F238E27FC236}">
                <a16:creationId xmlns:a16="http://schemas.microsoft.com/office/drawing/2014/main" id="{BA46B508-78A8-497F-A98E-50B5EE85C883}"/>
              </a:ext>
            </a:extLst>
          </p:cNvPr>
          <p:cNvSpPr txBox="1">
            <a:spLocks/>
          </p:cNvSpPr>
          <p:nvPr/>
        </p:nvSpPr>
        <p:spPr>
          <a:xfrm>
            <a:off x="547031" y="2009386"/>
            <a:ext cx="10816386" cy="4420481"/>
          </a:xfrm>
          <a:prstGeom prst="rect">
            <a:avLst/>
          </a:prstGeom>
        </p:spPr>
        <p:txBody>
          <a:bodyPr lIns="0" tIns="0" rIns="0" bIns="0"/>
          <a:lstStyle>
            <a:lvl1pPr marL="136525" indent="-136525" algn="l" defTabSz="914126" rtl="0" eaLnBrk="1" latinLnBrk="0" hangingPunct="1">
              <a:lnSpc>
                <a:spcPts val="2100"/>
              </a:lnSpc>
              <a:spcBef>
                <a:spcPts val="0"/>
              </a:spcBef>
              <a:spcAft>
                <a:spcPts val="1200"/>
              </a:spcAft>
              <a:buClr>
                <a:schemeClr val="accent1"/>
              </a:buClr>
              <a:buSzPct val="90000"/>
              <a:buFont typeface="System Font Regular"/>
              <a:buChar char="›"/>
              <a:tabLst/>
              <a:defRPr sz="1800" b="0" i="0" kern="1200" spc="-50" baseline="0">
                <a:solidFill>
                  <a:srgbClr val="002D5D"/>
                </a:solidFill>
                <a:latin typeface="Johnston ITC Std Light" panose="02000504040000020003" pitchFamily="2" charset="77"/>
                <a:ea typeface="+mn-ea"/>
                <a:cs typeface="+mn-cs"/>
              </a:defRPr>
            </a:lvl1pPr>
            <a:lvl2pPr marL="358775" indent="-106363" algn="l" defTabSz="914126" rtl="0" eaLnBrk="1" latinLnBrk="0" hangingPunct="1">
              <a:lnSpc>
                <a:spcPct val="90000"/>
              </a:lnSpc>
              <a:spcBef>
                <a:spcPts val="500"/>
              </a:spcBef>
              <a:spcAft>
                <a:spcPts val="1200"/>
              </a:spcAft>
              <a:buFont typeface="Johnston ITC Std Light" panose="02000504040000020003" pitchFamily="50" charset="0"/>
              <a:buChar char="›"/>
              <a:defRPr sz="1800" kern="1200">
                <a:solidFill>
                  <a:srgbClr val="002D5D"/>
                </a:solidFill>
                <a:latin typeface="Johnston ITC Std Light" panose="02000504040000020003" pitchFamily="50" charset="0"/>
                <a:ea typeface="+mn-ea"/>
                <a:cs typeface="+mn-cs"/>
              </a:defRPr>
            </a:lvl2pPr>
            <a:lvl3pPr marL="914126" indent="0" algn="l" defTabSz="914126" rtl="0" eaLnBrk="1" latinLnBrk="0" hangingPunct="1">
              <a:lnSpc>
                <a:spcPct val="90000"/>
              </a:lnSpc>
              <a:spcBef>
                <a:spcPts val="500"/>
              </a:spcBef>
              <a:buClr>
                <a:srgbClr val="002D5D"/>
              </a:buClr>
              <a:buFont typeface="Calibri" panose="020F0502020204030204" pitchFamily="34" charset="0"/>
              <a:buNone/>
              <a:defRPr sz="1800" kern="1200">
                <a:solidFill>
                  <a:srgbClr val="002D5D"/>
                </a:solidFill>
                <a:latin typeface="Johnston ITC Std Light" panose="02000504040000020003" pitchFamily="50" charset="0"/>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None/>
            </a:pPr>
            <a:endParaRPr lang="en-GB" sz="2400">
              <a:highlight>
                <a:srgbClr val="00FF00"/>
              </a:highlight>
            </a:endParaRPr>
          </a:p>
          <a:p>
            <a:pPr marL="0" indent="0">
              <a:buNone/>
            </a:pPr>
            <a:endParaRPr lang="en-GB" sz="2400">
              <a:highlight>
                <a:srgbClr val="00FF00"/>
              </a:highlight>
            </a:endParaRPr>
          </a:p>
        </p:txBody>
      </p:sp>
      <p:graphicFrame>
        <p:nvGraphicFramePr>
          <p:cNvPr id="6" name="Table 2">
            <a:extLst>
              <a:ext uri="{FF2B5EF4-FFF2-40B4-BE49-F238E27FC236}">
                <a16:creationId xmlns:a16="http://schemas.microsoft.com/office/drawing/2014/main" id="{338B9C2B-EC49-4345-823D-94AE446332C9}"/>
              </a:ext>
            </a:extLst>
          </p:cNvPr>
          <p:cNvGraphicFramePr>
            <a:graphicFrameLocks noGrp="1"/>
          </p:cNvGraphicFramePr>
          <p:nvPr>
            <p:extLst>
              <p:ext uri="{D42A27DB-BD31-4B8C-83A1-F6EECF244321}">
                <p14:modId xmlns:p14="http://schemas.microsoft.com/office/powerpoint/2010/main" val="2121021959"/>
              </p:ext>
            </p:extLst>
          </p:nvPr>
        </p:nvGraphicFramePr>
        <p:xfrm>
          <a:off x="830871" y="2180469"/>
          <a:ext cx="10624479" cy="3828338"/>
        </p:xfrm>
        <a:graphic>
          <a:graphicData uri="http://schemas.openxmlformats.org/drawingml/2006/table">
            <a:tbl>
              <a:tblPr firstRow="1" bandRow="1">
                <a:tableStyleId>{5C22544A-7EE6-4342-B048-85BDC9FD1C3A}</a:tableStyleId>
              </a:tblPr>
              <a:tblGrid>
                <a:gridCol w="1305902">
                  <a:extLst>
                    <a:ext uri="{9D8B030D-6E8A-4147-A177-3AD203B41FA5}">
                      <a16:colId xmlns:a16="http://schemas.microsoft.com/office/drawing/2014/main" val="986108943"/>
                    </a:ext>
                  </a:extLst>
                </a:gridCol>
                <a:gridCol w="9318577">
                  <a:extLst>
                    <a:ext uri="{9D8B030D-6E8A-4147-A177-3AD203B41FA5}">
                      <a16:colId xmlns:a16="http://schemas.microsoft.com/office/drawing/2014/main" val="856690375"/>
                    </a:ext>
                  </a:extLst>
                </a:gridCol>
              </a:tblGrid>
              <a:tr h="485282">
                <a:tc>
                  <a:txBody>
                    <a:bodyPr/>
                    <a:lstStyle/>
                    <a:p>
                      <a:endParaRPr lang="en-GB" sz="220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2200" dirty="0"/>
                        <a:t>S-57 3.1 to S-101 1.0</a:t>
                      </a:r>
                    </a:p>
                  </a:txBody>
                  <a:tcPr/>
                </a:tc>
                <a:extLst>
                  <a:ext uri="{0D108BD9-81ED-4DB2-BD59-A6C34878D82A}">
                    <a16:rowId xmlns:a16="http://schemas.microsoft.com/office/drawing/2014/main" val="824903990"/>
                  </a:ext>
                </a:extLst>
              </a:tr>
              <a:tr h="1078404">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2200" b="0" i="0" u="none" strike="noStrike" kern="1200" dirty="0">
                          <a:solidFill>
                            <a:srgbClr val="002D5D"/>
                          </a:solidFill>
                          <a:highlight>
                            <a:srgbClr val="00FF00"/>
                          </a:highlight>
                          <a:latin typeface="Johnston ITC Std Light"/>
                          <a:ea typeface="+mn-ea"/>
                          <a:cs typeface="+mn-cs"/>
                        </a:rPr>
                        <a:t>Green (68%)</a:t>
                      </a:r>
                    </a:p>
                  </a:txBody>
                  <a:tcPr anchor="ct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2200" b="0" i="0" u="none" strike="noStrike" kern="1200" dirty="0">
                          <a:solidFill>
                            <a:srgbClr val="002D5D"/>
                          </a:solidFill>
                          <a:latin typeface="Johnston ITC Std Light"/>
                          <a:ea typeface="+mn-ea"/>
                          <a:cs typeface="+mn-cs"/>
                        </a:rPr>
                        <a:t>Convert successfully</a:t>
                      </a:r>
                    </a:p>
                  </a:txBody>
                  <a:tcPr anchor="ctr"/>
                </a:tc>
                <a:extLst>
                  <a:ext uri="{0D108BD9-81ED-4DB2-BD59-A6C34878D82A}">
                    <a16:rowId xmlns:a16="http://schemas.microsoft.com/office/drawing/2014/main" val="916505589"/>
                  </a:ext>
                </a:extLst>
              </a:tr>
              <a:tr h="1105367">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2200" b="0" i="0" u="none" strike="noStrike" kern="1200" dirty="0">
                          <a:solidFill>
                            <a:srgbClr val="002D5D"/>
                          </a:solidFill>
                          <a:highlight>
                            <a:srgbClr val="FFFF00"/>
                          </a:highlight>
                          <a:latin typeface="Johnston ITC Std Light"/>
                          <a:ea typeface="+mn-ea"/>
                          <a:cs typeface="+mn-cs"/>
                        </a:rPr>
                        <a:t>Amber</a:t>
                      </a:r>
                    </a:p>
                    <a:p>
                      <a:pPr marL="0" marR="0" lvl="0" indent="0" algn="l" defTabSz="914126" rtl="0" eaLnBrk="1" fontAlgn="auto" latinLnBrk="0" hangingPunct="1">
                        <a:lnSpc>
                          <a:spcPct val="100000"/>
                        </a:lnSpc>
                        <a:spcBef>
                          <a:spcPts val="0"/>
                        </a:spcBef>
                        <a:spcAft>
                          <a:spcPts val="0"/>
                        </a:spcAft>
                        <a:buClrTx/>
                        <a:buSzTx/>
                        <a:buFontTx/>
                        <a:buNone/>
                        <a:tabLst/>
                        <a:defRPr/>
                      </a:pPr>
                      <a:r>
                        <a:rPr lang="en-GB" sz="2200" b="0" i="0" u="none" strike="noStrike" kern="1200" dirty="0">
                          <a:solidFill>
                            <a:srgbClr val="002D5D"/>
                          </a:solidFill>
                          <a:highlight>
                            <a:srgbClr val="FFFF00"/>
                          </a:highlight>
                          <a:latin typeface="Johnston ITC Std Light"/>
                          <a:ea typeface="+mn-ea"/>
                          <a:cs typeface="+mn-cs"/>
                        </a:rPr>
                        <a:t>(20%)</a:t>
                      </a:r>
                    </a:p>
                  </a:txBody>
                  <a:tcPr anchor="ctr"/>
                </a:tc>
                <a:tc>
                  <a:txBody>
                    <a:bodyPr/>
                    <a:lstStyle/>
                    <a:p>
                      <a:pPr lvl="0">
                        <a:buNone/>
                      </a:pPr>
                      <a:r>
                        <a:rPr lang="en-GB" sz="2200" b="0" i="0" u="none" strike="noStrike" noProof="0">
                          <a:solidFill>
                            <a:srgbClr val="002D5D"/>
                          </a:solidFill>
                          <a:latin typeface="Johnston ITC Std Light"/>
                        </a:rPr>
                        <a:t>May need minor manual intervention and is identified by current generic validation tests*</a:t>
                      </a:r>
                      <a:endParaRPr lang="en-GB" sz="2200" b="0" i="1" u="none" strike="noStrike" noProof="0">
                        <a:solidFill>
                          <a:srgbClr val="002D5D"/>
                        </a:solidFill>
                        <a:latin typeface="Johnston ITC Std Light"/>
                      </a:endParaRPr>
                    </a:p>
                  </a:txBody>
                  <a:tcPr anchor="ctr"/>
                </a:tc>
                <a:extLst>
                  <a:ext uri="{0D108BD9-81ED-4DB2-BD59-A6C34878D82A}">
                    <a16:rowId xmlns:a16="http://schemas.microsoft.com/office/drawing/2014/main" val="1100286364"/>
                  </a:ext>
                </a:extLst>
              </a:tr>
              <a:tr h="115928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2200" b="0" i="0" u="none" strike="noStrike" kern="1200" dirty="0">
                          <a:solidFill>
                            <a:srgbClr val="002D5D"/>
                          </a:solidFill>
                          <a:highlight>
                            <a:srgbClr val="FF0000"/>
                          </a:highlight>
                          <a:latin typeface="Johnston ITC Std Light"/>
                          <a:ea typeface="+mn-ea"/>
                          <a:cs typeface="+mn-cs"/>
                        </a:rPr>
                        <a:t>Red</a:t>
                      </a:r>
                    </a:p>
                    <a:p>
                      <a:pPr marL="0" marR="0" lvl="0" indent="0" algn="l" defTabSz="914126" rtl="0" eaLnBrk="1" fontAlgn="auto" latinLnBrk="0" hangingPunct="1">
                        <a:lnSpc>
                          <a:spcPct val="100000"/>
                        </a:lnSpc>
                        <a:spcBef>
                          <a:spcPts val="0"/>
                        </a:spcBef>
                        <a:spcAft>
                          <a:spcPts val="0"/>
                        </a:spcAft>
                        <a:buClrTx/>
                        <a:buSzTx/>
                        <a:buFontTx/>
                        <a:buNone/>
                        <a:tabLst/>
                        <a:defRPr/>
                      </a:pPr>
                      <a:r>
                        <a:rPr lang="en-GB" sz="2200" b="0" i="0" u="none" strike="noStrike" kern="1200" dirty="0">
                          <a:solidFill>
                            <a:srgbClr val="002D5D"/>
                          </a:solidFill>
                          <a:highlight>
                            <a:srgbClr val="FF0000"/>
                          </a:highlight>
                          <a:latin typeface="Johnston ITC Std Light"/>
                          <a:ea typeface="+mn-ea"/>
                          <a:cs typeface="+mn-cs"/>
                        </a:rPr>
                        <a:t>(12%)</a:t>
                      </a:r>
                    </a:p>
                  </a:txBody>
                  <a:tcPr anchor="ctr"/>
                </a:tc>
                <a:tc>
                  <a:txBody>
                    <a:bodyPr/>
                    <a:lstStyle/>
                    <a:p>
                      <a:pPr lvl="0">
                        <a:buNone/>
                      </a:pPr>
                      <a:r>
                        <a:rPr lang="en-GB" sz="2200" b="0" i="0" u="none" strike="noStrike" noProof="0" dirty="0">
                          <a:solidFill>
                            <a:srgbClr val="002D5D"/>
                          </a:solidFill>
                          <a:latin typeface="Johnston ITC Std Light"/>
                        </a:rPr>
                        <a:t>A requirement to look at the checklist or revisit the DCEG (unable to rely on current validation to identify) AND/OR needs significant manual intervention</a:t>
                      </a:r>
                    </a:p>
                  </a:txBody>
                  <a:tcPr anchor="ctr"/>
                </a:tc>
                <a:extLst>
                  <a:ext uri="{0D108BD9-81ED-4DB2-BD59-A6C34878D82A}">
                    <a16:rowId xmlns:a16="http://schemas.microsoft.com/office/drawing/2014/main" val="1700656610"/>
                  </a:ext>
                </a:extLst>
              </a:tr>
            </a:tbl>
          </a:graphicData>
        </a:graphic>
      </p:graphicFrame>
      <p:sp>
        <p:nvSpPr>
          <p:cNvPr id="2" name="TextBox 1">
            <a:extLst>
              <a:ext uri="{FF2B5EF4-FFF2-40B4-BE49-F238E27FC236}">
                <a16:creationId xmlns:a16="http://schemas.microsoft.com/office/drawing/2014/main" id="{78E219BA-B6C7-4405-95DD-B79AA0A35EF9}"/>
              </a:ext>
            </a:extLst>
          </p:cNvPr>
          <p:cNvSpPr txBox="1"/>
          <p:nvPr/>
        </p:nvSpPr>
        <p:spPr>
          <a:xfrm>
            <a:off x="1384029" y="6179889"/>
            <a:ext cx="95181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solidFill>
                  <a:srgbClr val="002D5D"/>
                </a:solidFill>
                <a:latin typeface="Johnston ITC Std Light"/>
              </a:rPr>
              <a:t>*Includes 'Red' items downgraded based on number of Features and regularity of updates</a:t>
            </a:r>
          </a:p>
        </p:txBody>
      </p:sp>
      <p:sp>
        <p:nvSpPr>
          <p:cNvPr id="8" name="TextBox 7">
            <a:extLst>
              <a:ext uri="{FF2B5EF4-FFF2-40B4-BE49-F238E27FC236}">
                <a16:creationId xmlns:a16="http://schemas.microsoft.com/office/drawing/2014/main" id="{11EB224E-FD97-4DBD-ADA1-AAB31C464155}"/>
              </a:ext>
            </a:extLst>
          </p:cNvPr>
          <p:cNvSpPr txBox="1"/>
          <p:nvPr/>
        </p:nvSpPr>
        <p:spPr>
          <a:xfrm>
            <a:off x="455098" y="1659127"/>
            <a:ext cx="31539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dirty="0">
                <a:solidFill>
                  <a:srgbClr val="002D5D"/>
                </a:solidFill>
                <a:latin typeface="Johnston ITC Std Light"/>
              </a:rPr>
              <a:t>Definitions of RAG</a:t>
            </a:r>
          </a:p>
        </p:txBody>
      </p:sp>
    </p:spTree>
    <p:extLst>
      <p:ext uri="{BB962C8B-B14F-4D97-AF65-F5344CB8AC3E}">
        <p14:creationId xmlns:p14="http://schemas.microsoft.com/office/powerpoint/2010/main" val="1519915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DFABDC-AFD3-4F3F-9B0A-BCA58C1BF002}"/>
              </a:ext>
            </a:extLst>
          </p:cNvPr>
          <p:cNvSpPr>
            <a:spLocks noGrp="1"/>
          </p:cNvSpPr>
          <p:nvPr>
            <p:ph type="body" sz="quarter" idx="10"/>
          </p:nvPr>
        </p:nvSpPr>
        <p:spPr/>
        <p:txBody>
          <a:bodyPr/>
          <a:lstStyle/>
          <a:p>
            <a:r>
              <a:rPr lang="en-GB" dirty="0"/>
              <a:t>‘Red’ Features</a:t>
            </a:r>
          </a:p>
          <a:p>
            <a:endParaRPr lang="en-GB" dirty="0"/>
          </a:p>
        </p:txBody>
      </p:sp>
      <p:graphicFrame>
        <p:nvGraphicFramePr>
          <p:cNvPr id="6" name="Table 5">
            <a:extLst>
              <a:ext uri="{FF2B5EF4-FFF2-40B4-BE49-F238E27FC236}">
                <a16:creationId xmlns:a16="http://schemas.microsoft.com/office/drawing/2014/main" id="{166C61FB-533F-4896-9A56-113C4BF273B7}"/>
              </a:ext>
            </a:extLst>
          </p:cNvPr>
          <p:cNvGraphicFramePr>
            <a:graphicFrameLocks noGrp="1"/>
          </p:cNvGraphicFramePr>
          <p:nvPr/>
        </p:nvGraphicFramePr>
        <p:xfrm>
          <a:off x="719999" y="2227128"/>
          <a:ext cx="5253545" cy="3385773"/>
        </p:xfrm>
        <a:graphic>
          <a:graphicData uri="http://schemas.openxmlformats.org/drawingml/2006/table">
            <a:tbl>
              <a:tblPr>
                <a:tableStyleId>{5C22544A-7EE6-4342-B048-85BDC9FD1C3A}</a:tableStyleId>
              </a:tblPr>
              <a:tblGrid>
                <a:gridCol w="3503033">
                  <a:extLst>
                    <a:ext uri="{9D8B030D-6E8A-4147-A177-3AD203B41FA5}">
                      <a16:colId xmlns:a16="http://schemas.microsoft.com/office/drawing/2014/main" val="908895637"/>
                    </a:ext>
                  </a:extLst>
                </a:gridCol>
                <a:gridCol w="1750512">
                  <a:extLst>
                    <a:ext uri="{9D8B030D-6E8A-4147-A177-3AD203B41FA5}">
                      <a16:colId xmlns:a16="http://schemas.microsoft.com/office/drawing/2014/main" val="183661092"/>
                    </a:ext>
                  </a:extLst>
                </a:gridCol>
              </a:tblGrid>
              <a:tr h="236322">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1" i="0" u="none" strike="noStrike" kern="1200">
                          <a:solidFill>
                            <a:srgbClr val="002D5D"/>
                          </a:solidFill>
                          <a:latin typeface="Johnston ITC Std Light"/>
                          <a:ea typeface="+mn-ea"/>
                          <a:cs typeface="+mn-cs"/>
                        </a:rPr>
                        <a:t>S-101 Feature</a:t>
                      </a:r>
                    </a:p>
                  </a:txBody>
                  <a:tcPr marL="7620" marR="7620" marT="7620" marB="0" anchor="b"/>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1" i="0" u="none" strike="noStrike" kern="1200">
                          <a:solidFill>
                            <a:srgbClr val="002D5D"/>
                          </a:solidFill>
                          <a:latin typeface="Johnston ITC Std Light"/>
                          <a:ea typeface="+mn-ea"/>
                          <a:cs typeface="+mn-cs"/>
                        </a:rPr>
                        <a:t>S-57 equivalent</a:t>
                      </a:r>
                    </a:p>
                  </a:txBody>
                  <a:tcPr marL="7620" marR="7620" marT="7620" marB="0" anchor="b"/>
                </a:tc>
                <a:extLst>
                  <a:ext uri="{0D108BD9-81ED-4DB2-BD59-A6C34878D82A}">
                    <a16:rowId xmlns:a16="http://schemas.microsoft.com/office/drawing/2014/main" val="363064099"/>
                  </a:ext>
                </a:extLst>
              </a:tr>
              <a:tr h="236322">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err="1">
                          <a:solidFill>
                            <a:srgbClr val="002D5D"/>
                          </a:solidFill>
                          <a:latin typeface="Johnston ITC Std Light"/>
                          <a:ea typeface="+mn-ea"/>
                          <a:cs typeface="+mn-cs"/>
                        </a:rPr>
                        <a:t>BuoyEmergencyWreckMarking</a:t>
                      </a:r>
                    </a:p>
                  </a:txBody>
                  <a:tcPr marL="7620" marR="7620" marT="7620" marB="0" anchor="b"/>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lang="en-GB" sz="1800" b="0" i="0" u="none" strike="noStrike" kern="1200">
                        <a:solidFill>
                          <a:srgbClr val="002D5D"/>
                        </a:solidFill>
                        <a:latin typeface="Johnston ITC Std Light"/>
                        <a:ea typeface="+mn-ea"/>
                        <a:cs typeface="+mn-cs"/>
                      </a:endParaRPr>
                    </a:p>
                  </a:txBody>
                  <a:tcPr marL="7620" marR="7620" marT="7620" marB="0" anchor="b"/>
                </a:tc>
                <a:extLst>
                  <a:ext uri="{0D108BD9-81ED-4DB2-BD59-A6C34878D82A}">
                    <a16:rowId xmlns:a16="http://schemas.microsoft.com/office/drawing/2014/main" val="3130361109"/>
                  </a:ext>
                </a:extLst>
              </a:tr>
              <a:tr h="236322">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err="1">
                          <a:solidFill>
                            <a:srgbClr val="002D5D"/>
                          </a:solidFill>
                          <a:latin typeface="Johnston ITC Std Light"/>
                          <a:ea typeface="+mn-ea"/>
                          <a:cs typeface="+mn-cs"/>
                        </a:rPr>
                        <a:t>CautionArea</a:t>
                      </a:r>
                    </a:p>
                  </a:txBody>
                  <a:tcPr marL="7620" marR="7620" marT="7620" marB="0" anchor="b"/>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a:solidFill>
                            <a:srgbClr val="002D5D"/>
                          </a:solidFill>
                          <a:latin typeface="Johnston ITC Std Light"/>
                          <a:ea typeface="+mn-ea"/>
                          <a:cs typeface="+mn-cs"/>
                        </a:rPr>
                        <a:t>CTNARE</a:t>
                      </a:r>
                    </a:p>
                  </a:txBody>
                  <a:tcPr marL="7620" marR="7620" marT="7620" marB="0" anchor="b"/>
                </a:tc>
                <a:extLst>
                  <a:ext uri="{0D108BD9-81ED-4DB2-BD59-A6C34878D82A}">
                    <a16:rowId xmlns:a16="http://schemas.microsoft.com/office/drawing/2014/main" val="652964795"/>
                  </a:ext>
                </a:extLst>
              </a:tr>
              <a:tr h="236322">
                <a:tc>
                  <a:txBody>
                    <a:bodyPr/>
                    <a:lstStyle/>
                    <a:p>
                      <a:pPr marL="0" marR="0" lvl="0" indent="0" algn="l" defTabSz="914126" rtl="0">
                        <a:lnSpc>
                          <a:spcPct val="100000"/>
                        </a:lnSpc>
                        <a:spcBef>
                          <a:spcPts val="0"/>
                        </a:spcBef>
                        <a:spcAft>
                          <a:spcPts val="0"/>
                        </a:spcAft>
                        <a:buClrTx/>
                        <a:buSzTx/>
                        <a:buFontTx/>
                        <a:buNone/>
                        <a:tabLst/>
                        <a:defRPr/>
                      </a:pPr>
                      <a:r>
                        <a:rPr lang="en-GB" sz="1800" b="0" i="0" u="none" strike="noStrike" kern="1200" err="1">
                          <a:solidFill>
                            <a:srgbClr val="002D5D"/>
                          </a:solidFill>
                          <a:latin typeface="Johnston ITC Std Light"/>
                          <a:ea typeface="+mn-ea"/>
                          <a:cs typeface="+mn-cs"/>
                        </a:rPr>
                        <a:t>DataCoverage</a:t>
                      </a:r>
                      <a:endParaRPr lang="en-GB" sz="1800" b="0" i="0" u="none" strike="noStrike" kern="1200">
                        <a:solidFill>
                          <a:srgbClr val="002D5D"/>
                        </a:solidFill>
                        <a:latin typeface="Johnston ITC Std Light"/>
                        <a:ea typeface="+mn-ea"/>
                        <a:cs typeface="+mn-cs"/>
                      </a:endParaRPr>
                    </a:p>
                  </a:txBody>
                  <a:tcPr marL="7620" marR="7620" marT="7620" marB="0"/>
                </a:tc>
                <a:tc>
                  <a:txBody>
                    <a:bodyPr/>
                    <a:lstStyle/>
                    <a:p>
                      <a:pPr marL="0" marR="0" lvl="0" indent="0" algn="l" defTabSz="914126" rtl="0">
                        <a:lnSpc>
                          <a:spcPct val="100000"/>
                        </a:lnSpc>
                        <a:spcBef>
                          <a:spcPts val="0"/>
                        </a:spcBef>
                        <a:spcAft>
                          <a:spcPts val="0"/>
                        </a:spcAft>
                        <a:buClrTx/>
                        <a:buSzTx/>
                        <a:buFontTx/>
                        <a:buNone/>
                        <a:tabLst/>
                        <a:defRPr/>
                      </a:pPr>
                      <a:r>
                        <a:rPr lang="en-GB" sz="1800" b="0" i="0" u="none" strike="noStrike" kern="1200">
                          <a:solidFill>
                            <a:srgbClr val="002D5D"/>
                          </a:solidFill>
                          <a:latin typeface="Johnston ITC Std Light"/>
                          <a:ea typeface="+mn-ea"/>
                          <a:cs typeface="+mn-cs"/>
                        </a:rPr>
                        <a:t>M_COVR</a:t>
                      </a:r>
                      <a:endParaRPr lang="en-US"/>
                    </a:p>
                  </a:txBody>
                  <a:tcPr marL="7620" marR="7620" marT="7620" marB="0"/>
                </a:tc>
                <a:extLst>
                  <a:ext uri="{0D108BD9-81ED-4DB2-BD59-A6C34878D82A}">
                    <a16:rowId xmlns:a16="http://schemas.microsoft.com/office/drawing/2014/main" val="1064825531"/>
                  </a:ext>
                </a:extLst>
              </a:tr>
              <a:tr h="236322">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err="1">
                          <a:solidFill>
                            <a:srgbClr val="002D5D"/>
                          </a:solidFill>
                          <a:latin typeface="Johnston ITC Std Light"/>
                          <a:ea typeface="+mn-ea"/>
                          <a:cs typeface="+mn-cs"/>
                        </a:rPr>
                        <a:t>DeepWaterRoute</a:t>
                      </a:r>
                    </a:p>
                  </a:txBody>
                  <a:tcPr marL="7620" marR="7620" marT="7620" marB="0" anchor="b"/>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lang="en-GB" sz="1800" b="0" i="0" u="none" strike="noStrike" kern="1200">
                        <a:solidFill>
                          <a:srgbClr val="002D5D"/>
                        </a:solidFill>
                        <a:latin typeface="Johnston ITC Std Light"/>
                        <a:ea typeface="+mn-ea"/>
                        <a:cs typeface="+mn-cs"/>
                      </a:endParaRPr>
                    </a:p>
                  </a:txBody>
                  <a:tcPr marL="7620" marR="7620" marT="7620" marB="0" anchor="b"/>
                </a:tc>
                <a:extLst>
                  <a:ext uri="{0D108BD9-81ED-4DB2-BD59-A6C34878D82A}">
                    <a16:rowId xmlns:a16="http://schemas.microsoft.com/office/drawing/2014/main" val="1816115359"/>
                  </a:ext>
                </a:extLst>
              </a:tr>
              <a:tr h="236322">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err="1">
                          <a:solidFill>
                            <a:srgbClr val="002D5D"/>
                          </a:solidFill>
                          <a:latin typeface="Johnston ITC Std Light"/>
                          <a:ea typeface="+mn-ea"/>
                          <a:cs typeface="+mn-cs"/>
                        </a:rPr>
                        <a:t>DiscolouredWater</a:t>
                      </a:r>
                      <a:endParaRPr lang="en-GB" sz="1800" b="0" i="0" u="none" strike="noStrike" kern="1200">
                        <a:solidFill>
                          <a:srgbClr val="002D5D"/>
                        </a:solidFill>
                        <a:latin typeface="Johnston ITC Std Light"/>
                        <a:ea typeface="+mn-ea"/>
                        <a:cs typeface="+mn-cs"/>
                      </a:endParaRPr>
                    </a:p>
                  </a:txBody>
                  <a:tcPr marL="7620" marR="7620" marT="7620" marB="0" anchor="b"/>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a:solidFill>
                            <a:srgbClr val="002D5D"/>
                          </a:solidFill>
                          <a:latin typeface="Johnston ITC Std Light"/>
                          <a:ea typeface="+mn-ea"/>
                          <a:cs typeface="+mn-cs"/>
                        </a:rPr>
                        <a:t>CTNARE</a:t>
                      </a:r>
                    </a:p>
                  </a:txBody>
                  <a:tcPr marL="7620" marR="7620" marT="7620" marB="0" anchor="b"/>
                </a:tc>
                <a:extLst>
                  <a:ext uri="{0D108BD9-81ED-4DB2-BD59-A6C34878D82A}">
                    <a16:rowId xmlns:a16="http://schemas.microsoft.com/office/drawing/2014/main" val="3724480629"/>
                  </a:ext>
                </a:extLst>
              </a:tr>
              <a:tr h="236322">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err="1">
                          <a:solidFill>
                            <a:srgbClr val="002D5D"/>
                          </a:solidFill>
                          <a:latin typeface="Johnston ITC Std Light"/>
                          <a:ea typeface="+mn-ea"/>
                          <a:cs typeface="+mn-cs"/>
                        </a:rPr>
                        <a:t>DockArea</a:t>
                      </a:r>
                    </a:p>
                  </a:txBody>
                  <a:tcPr marL="7620" marR="7620" marT="7620" marB="0" anchor="b"/>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a:solidFill>
                            <a:srgbClr val="002D5D"/>
                          </a:solidFill>
                          <a:latin typeface="Johnston ITC Std Light"/>
                          <a:ea typeface="+mn-ea"/>
                          <a:cs typeface="+mn-cs"/>
                        </a:rPr>
                        <a:t>DOCARE**</a:t>
                      </a:r>
                    </a:p>
                  </a:txBody>
                  <a:tcPr marL="7620" marR="7620" marT="7620" marB="0" anchor="b"/>
                </a:tc>
                <a:extLst>
                  <a:ext uri="{0D108BD9-81ED-4DB2-BD59-A6C34878D82A}">
                    <a16:rowId xmlns:a16="http://schemas.microsoft.com/office/drawing/2014/main" val="3278888987"/>
                  </a:ext>
                </a:extLst>
              </a:tr>
              <a:tr h="236322">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err="1">
                          <a:solidFill>
                            <a:srgbClr val="002D5D"/>
                          </a:solidFill>
                          <a:latin typeface="Johnston ITC Std Light"/>
                          <a:ea typeface="+mn-ea"/>
                          <a:cs typeface="+mn-cs"/>
                        </a:rPr>
                        <a:t>FairwayAuxiliary</a:t>
                      </a:r>
                    </a:p>
                  </a:txBody>
                  <a:tcPr marL="7620" marR="7620" marT="7620" marB="0" anchor="b"/>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lang="en-GB" sz="1800" b="0" i="0" u="none" strike="noStrike" kern="1200">
                        <a:solidFill>
                          <a:srgbClr val="002D5D"/>
                        </a:solidFill>
                        <a:latin typeface="Johnston ITC Std Light"/>
                        <a:ea typeface="+mn-ea"/>
                        <a:cs typeface="+mn-cs"/>
                      </a:endParaRPr>
                    </a:p>
                  </a:txBody>
                  <a:tcPr marL="7620" marR="7620" marT="7620" marB="0" anchor="b"/>
                </a:tc>
                <a:extLst>
                  <a:ext uri="{0D108BD9-81ED-4DB2-BD59-A6C34878D82A}">
                    <a16:rowId xmlns:a16="http://schemas.microsoft.com/office/drawing/2014/main" val="3154693481"/>
                  </a:ext>
                </a:extLst>
              </a:tr>
              <a:tr h="236322">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err="1">
                          <a:solidFill>
                            <a:srgbClr val="002D5D"/>
                          </a:solidFill>
                          <a:latin typeface="Johnston ITC Std Light"/>
                          <a:ea typeface="+mn-ea"/>
                          <a:cs typeface="+mn-cs"/>
                        </a:rPr>
                        <a:t>FloatingDock</a:t>
                      </a:r>
                    </a:p>
                  </a:txBody>
                  <a:tcPr marL="7620" marR="7620" marT="7620" marB="0" anchor="b"/>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a:solidFill>
                            <a:srgbClr val="002D5D"/>
                          </a:solidFill>
                          <a:latin typeface="Johnston ITC Std Light"/>
                          <a:ea typeface="+mn-ea"/>
                          <a:cs typeface="+mn-cs"/>
                        </a:rPr>
                        <a:t>FLODOC</a:t>
                      </a:r>
                    </a:p>
                  </a:txBody>
                  <a:tcPr marL="7620" marR="7620" marT="7620" marB="0" anchor="b"/>
                </a:tc>
                <a:extLst>
                  <a:ext uri="{0D108BD9-81ED-4DB2-BD59-A6C34878D82A}">
                    <a16:rowId xmlns:a16="http://schemas.microsoft.com/office/drawing/2014/main" val="567238151"/>
                  </a:ext>
                </a:extLst>
              </a:tr>
              <a:tr h="236322">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a:solidFill>
                            <a:srgbClr val="002D5D"/>
                          </a:solidFill>
                          <a:latin typeface="Johnston ITC Std Light"/>
                          <a:ea typeface="+mn-ea"/>
                          <a:cs typeface="+mn-cs"/>
                        </a:rPr>
                        <a:t>Hulk</a:t>
                      </a:r>
                    </a:p>
                  </a:txBody>
                  <a:tcPr marL="7620" marR="7620" marT="7620" marB="0" anchor="b"/>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a:solidFill>
                            <a:srgbClr val="002D5D"/>
                          </a:solidFill>
                          <a:latin typeface="Johnston ITC Std Light"/>
                          <a:ea typeface="+mn-ea"/>
                          <a:cs typeface="+mn-cs"/>
                        </a:rPr>
                        <a:t>HULKES**</a:t>
                      </a:r>
                    </a:p>
                  </a:txBody>
                  <a:tcPr marL="7620" marR="7620" marT="7620" marB="0" anchor="b"/>
                </a:tc>
                <a:extLst>
                  <a:ext uri="{0D108BD9-81ED-4DB2-BD59-A6C34878D82A}">
                    <a16:rowId xmlns:a16="http://schemas.microsoft.com/office/drawing/2014/main" val="3482162130"/>
                  </a:ext>
                </a:extLst>
              </a:tr>
              <a:tr h="236322">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err="1">
                          <a:solidFill>
                            <a:srgbClr val="002D5D"/>
                          </a:solidFill>
                          <a:latin typeface="Johnston ITC Std Light"/>
                          <a:ea typeface="+mn-ea"/>
                          <a:cs typeface="+mn-cs"/>
                        </a:rPr>
                        <a:t>InformationArea</a:t>
                      </a:r>
                    </a:p>
                  </a:txBody>
                  <a:tcPr marL="7620" marR="7620" marT="7620" marB="0" anchor="b"/>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a:solidFill>
                            <a:srgbClr val="002D5D"/>
                          </a:solidFill>
                          <a:latin typeface="Johnston ITC Std Light"/>
                          <a:ea typeface="+mn-ea"/>
                          <a:cs typeface="+mn-cs"/>
                        </a:rPr>
                        <a:t>M_NPUB</a:t>
                      </a:r>
                    </a:p>
                  </a:txBody>
                  <a:tcPr marL="7620" marR="7620" marT="7620" marB="0" anchor="b"/>
                </a:tc>
                <a:extLst>
                  <a:ext uri="{0D108BD9-81ED-4DB2-BD59-A6C34878D82A}">
                    <a16:rowId xmlns:a16="http://schemas.microsoft.com/office/drawing/2014/main" val="3319937759"/>
                  </a:ext>
                </a:extLst>
              </a:tr>
              <a:tr h="284433">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a:solidFill>
                            <a:srgbClr val="002D5D"/>
                          </a:solidFill>
                          <a:latin typeface="Johnston ITC Std Light"/>
                          <a:ea typeface="+mn-ea"/>
                          <a:cs typeface="+mn-cs"/>
                        </a:rPr>
                        <a:t>Landmark</a:t>
                      </a:r>
                    </a:p>
                  </a:txBody>
                  <a:tcPr marL="7620" marR="7620" marT="7620" marB="0" anchor="b"/>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800" b="0" i="0" u="none" strike="noStrike" kern="1200">
                          <a:solidFill>
                            <a:srgbClr val="002D5D"/>
                          </a:solidFill>
                          <a:latin typeface="Johnston ITC Std Light"/>
                          <a:ea typeface="+mn-ea"/>
                          <a:cs typeface="+mn-cs"/>
                        </a:rPr>
                        <a:t>LNDMRK</a:t>
                      </a:r>
                    </a:p>
                  </a:txBody>
                  <a:tcPr marL="7620" marR="7620" marT="7620" marB="0" anchor="b"/>
                </a:tc>
                <a:extLst>
                  <a:ext uri="{0D108BD9-81ED-4DB2-BD59-A6C34878D82A}">
                    <a16:rowId xmlns:a16="http://schemas.microsoft.com/office/drawing/2014/main" val="180633189"/>
                  </a:ext>
                </a:extLst>
              </a:tr>
            </a:tbl>
          </a:graphicData>
        </a:graphic>
      </p:graphicFrame>
      <p:sp>
        <p:nvSpPr>
          <p:cNvPr id="7" name="Rectangle 6">
            <a:extLst>
              <a:ext uri="{FF2B5EF4-FFF2-40B4-BE49-F238E27FC236}">
                <a16:creationId xmlns:a16="http://schemas.microsoft.com/office/drawing/2014/main" id="{424B3A40-F253-48BB-834A-F91424F0BACA}"/>
              </a:ext>
            </a:extLst>
          </p:cNvPr>
          <p:cNvSpPr/>
          <p:nvPr/>
        </p:nvSpPr>
        <p:spPr>
          <a:xfrm>
            <a:off x="3250657" y="5937868"/>
            <a:ext cx="5684788" cy="369332"/>
          </a:xfrm>
          <a:prstGeom prst="rect">
            <a:avLst/>
          </a:prstGeom>
        </p:spPr>
        <p:txBody>
          <a:bodyPr wrap="square">
            <a:spAutoFit/>
          </a:bodyPr>
          <a:lstStyle/>
          <a:p>
            <a:r>
              <a:rPr lang="en-GB" dirty="0">
                <a:solidFill>
                  <a:srgbClr val="002D5D"/>
                </a:solidFill>
                <a:latin typeface="Johnston ITC Std Light"/>
              </a:rPr>
              <a:t>*blanks denote new Features/Aggregations/Associations</a:t>
            </a:r>
          </a:p>
        </p:txBody>
      </p:sp>
      <p:graphicFrame>
        <p:nvGraphicFramePr>
          <p:cNvPr id="2" name="Table 1">
            <a:extLst>
              <a:ext uri="{FF2B5EF4-FFF2-40B4-BE49-F238E27FC236}">
                <a16:creationId xmlns:a16="http://schemas.microsoft.com/office/drawing/2014/main" id="{4695BC53-1BAE-4A0B-9B0A-40A8C43928A5}"/>
              </a:ext>
            </a:extLst>
          </p:cNvPr>
          <p:cNvGraphicFramePr>
            <a:graphicFrameLocks noGrp="1"/>
          </p:cNvGraphicFramePr>
          <p:nvPr>
            <p:extLst>
              <p:ext uri="{D42A27DB-BD31-4B8C-83A1-F6EECF244321}">
                <p14:modId xmlns:p14="http://schemas.microsoft.com/office/powerpoint/2010/main" val="2299385531"/>
              </p:ext>
            </p:extLst>
          </p:nvPr>
        </p:nvGraphicFramePr>
        <p:xfrm>
          <a:off x="6212561" y="2227128"/>
          <a:ext cx="5254906" cy="3383280"/>
        </p:xfrm>
        <a:graphic>
          <a:graphicData uri="http://schemas.openxmlformats.org/drawingml/2006/table">
            <a:tbl>
              <a:tblPr>
                <a:tableStyleId>{5C22544A-7EE6-4342-B048-85BDC9FD1C3A}</a:tableStyleId>
              </a:tblPr>
              <a:tblGrid>
                <a:gridCol w="3496255">
                  <a:extLst>
                    <a:ext uri="{9D8B030D-6E8A-4147-A177-3AD203B41FA5}">
                      <a16:colId xmlns:a16="http://schemas.microsoft.com/office/drawing/2014/main" val="47855485"/>
                    </a:ext>
                  </a:extLst>
                </a:gridCol>
                <a:gridCol w="1758651">
                  <a:extLst>
                    <a:ext uri="{9D8B030D-6E8A-4147-A177-3AD203B41FA5}">
                      <a16:colId xmlns:a16="http://schemas.microsoft.com/office/drawing/2014/main" val="409857920"/>
                    </a:ext>
                  </a:extLst>
                </a:gridCol>
              </a:tblGrid>
              <a:tr h="236322">
                <a:tc>
                  <a:txBody>
                    <a:bodyPr/>
                    <a:lstStyle/>
                    <a:p>
                      <a:pPr algn="l" fontAlgn="b"/>
                      <a:r>
                        <a:rPr lang="en-GB" sz="1800" b="1" i="0" u="none" strike="noStrike" kern="1200">
                          <a:solidFill>
                            <a:srgbClr val="002D5D"/>
                          </a:solidFill>
                          <a:latin typeface="Johnston ITC Std Light"/>
                          <a:ea typeface="+mn-ea"/>
                          <a:cs typeface="+mn-cs"/>
                        </a:rPr>
                        <a:t>S-101 Feature</a:t>
                      </a:r>
                    </a:p>
                  </a:txBody>
                  <a:tcPr marL="7620" marR="7620" marT="7620" marB="0" anchor="b"/>
                </a:tc>
                <a:tc>
                  <a:txBody>
                    <a:bodyPr/>
                    <a:lstStyle/>
                    <a:p>
                      <a:pPr algn="l" fontAlgn="b"/>
                      <a:r>
                        <a:rPr lang="en-GB" sz="1800" b="1" i="0" u="none" strike="noStrike" kern="1200">
                          <a:solidFill>
                            <a:srgbClr val="002D5D"/>
                          </a:solidFill>
                          <a:latin typeface="Johnston ITC Std Light"/>
                          <a:ea typeface="+mn-ea"/>
                          <a:cs typeface="+mn-cs"/>
                        </a:rPr>
                        <a:t>S-57 equivalent</a:t>
                      </a:r>
                    </a:p>
                  </a:txBody>
                  <a:tcPr marL="7620" marR="7620" marT="7620" marB="0" anchor="b"/>
                </a:tc>
                <a:extLst>
                  <a:ext uri="{0D108BD9-81ED-4DB2-BD59-A6C34878D82A}">
                    <a16:rowId xmlns:a16="http://schemas.microsoft.com/office/drawing/2014/main" val="730075867"/>
                  </a:ext>
                </a:extLst>
              </a:tr>
              <a:tr h="236322">
                <a:tc>
                  <a:txBody>
                    <a:bodyPr/>
                    <a:lstStyle/>
                    <a:p>
                      <a:pPr algn="l" fontAlgn="b"/>
                      <a:r>
                        <a:rPr lang="en-GB" sz="1800" b="0" i="0" u="none" strike="noStrike" kern="1200" err="1">
                          <a:solidFill>
                            <a:srgbClr val="002D5D"/>
                          </a:solidFill>
                          <a:latin typeface="Johnston ITC Std Light"/>
                          <a:ea typeface="+mn-ea"/>
                          <a:cs typeface="+mn-cs"/>
                        </a:rPr>
                        <a:t>LocalDirectionofBuoyage</a:t>
                      </a:r>
                      <a:endParaRPr lang="en-GB" sz="1800" b="0" i="0" u="none" strike="noStrike" kern="1200">
                        <a:solidFill>
                          <a:srgbClr val="002D5D"/>
                        </a:solidFill>
                        <a:latin typeface="Johnston ITC Std Light"/>
                        <a:ea typeface="+mn-ea"/>
                        <a:cs typeface="+mn-cs"/>
                      </a:endParaRPr>
                    </a:p>
                  </a:txBody>
                  <a:tcPr marL="7620" marR="7620" marT="7620" marB="0" anchor="b"/>
                </a:tc>
                <a:tc>
                  <a:txBody>
                    <a:bodyPr/>
                    <a:lstStyle/>
                    <a:p>
                      <a:pPr algn="ctr" fontAlgn="b"/>
                      <a:r>
                        <a:rPr lang="en-GB" sz="1800" b="0" i="0" u="none" strike="noStrike" kern="1200">
                          <a:solidFill>
                            <a:srgbClr val="002D5D"/>
                          </a:solidFill>
                          <a:latin typeface="Johnston ITC Std Light"/>
                          <a:ea typeface="+mn-ea"/>
                          <a:cs typeface="+mn-cs"/>
                        </a:rPr>
                        <a:t>M_NSYS</a:t>
                      </a:r>
                    </a:p>
                  </a:txBody>
                  <a:tcPr marL="7620" marR="7620" marT="7620" marB="0" anchor="b"/>
                </a:tc>
                <a:extLst>
                  <a:ext uri="{0D108BD9-81ED-4DB2-BD59-A6C34878D82A}">
                    <a16:rowId xmlns:a16="http://schemas.microsoft.com/office/drawing/2014/main" val="2725367135"/>
                  </a:ext>
                </a:extLst>
              </a:tr>
              <a:tr h="236322">
                <a:tc>
                  <a:txBody>
                    <a:bodyPr/>
                    <a:lstStyle/>
                    <a:p>
                      <a:pPr algn="l" fontAlgn="b"/>
                      <a:r>
                        <a:rPr lang="en-GB" sz="1800" b="0" i="0" u="none" strike="noStrike" kern="1200" err="1">
                          <a:solidFill>
                            <a:srgbClr val="002D5D"/>
                          </a:solidFill>
                          <a:latin typeface="Johnston ITC Std Light"/>
                          <a:ea typeface="+mn-ea"/>
                          <a:cs typeface="+mn-cs"/>
                        </a:rPr>
                        <a:t>LockBasin</a:t>
                      </a:r>
                    </a:p>
                  </a:txBody>
                  <a:tcPr marL="7620" marR="7620" marT="7620" marB="0" anchor="b"/>
                </a:tc>
                <a:tc>
                  <a:txBody>
                    <a:bodyPr/>
                    <a:lstStyle/>
                    <a:p>
                      <a:pPr algn="ctr" fontAlgn="b"/>
                      <a:r>
                        <a:rPr lang="en-GB" sz="1800" b="0" i="0" u="none" strike="noStrike" kern="1200">
                          <a:solidFill>
                            <a:srgbClr val="002D5D"/>
                          </a:solidFill>
                          <a:latin typeface="Johnston ITC Std Light"/>
                          <a:ea typeface="+mn-ea"/>
                          <a:cs typeface="+mn-cs"/>
                        </a:rPr>
                        <a:t>LOKBSN**</a:t>
                      </a:r>
                    </a:p>
                  </a:txBody>
                  <a:tcPr marL="7620" marR="7620" marT="7620" marB="0" anchor="b"/>
                </a:tc>
                <a:extLst>
                  <a:ext uri="{0D108BD9-81ED-4DB2-BD59-A6C34878D82A}">
                    <a16:rowId xmlns:a16="http://schemas.microsoft.com/office/drawing/2014/main" val="1801185006"/>
                  </a:ext>
                </a:extLst>
              </a:tr>
              <a:tr h="236322">
                <a:tc>
                  <a:txBody>
                    <a:bodyPr/>
                    <a:lstStyle/>
                    <a:p>
                      <a:pPr algn="l" fontAlgn="b"/>
                      <a:r>
                        <a:rPr lang="en-GB" sz="1800" b="0" i="0" u="none" strike="noStrike" kern="1200" err="1">
                          <a:solidFill>
                            <a:srgbClr val="002D5D"/>
                          </a:solidFill>
                          <a:latin typeface="Johnston ITC Std Light"/>
                          <a:ea typeface="+mn-ea"/>
                          <a:cs typeface="+mn-cs"/>
                        </a:rPr>
                        <a:t>NavigationalSystemOfMarks</a:t>
                      </a:r>
                    </a:p>
                  </a:txBody>
                  <a:tcPr marL="7620" marR="7620" marT="7620" marB="0" anchor="b"/>
                </a:tc>
                <a:tc>
                  <a:txBody>
                    <a:bodyPr/>
                    <a:lstStyle/>
                    <a:p>
                      <a:pPr algn="ctr" fontAlgn="b"/>
                      <a:r>
                        <a:rPr lang="en-GB" sz="1800" b="0" i="0" u="none" strike="noStrike" kern="1200">
                          <a:solidFill>
                            <a:srgbClr val="002D5D"/>
                          </a:solidFill>
                          <a:latin typeface="Johnston ITC Std Light"/>
                          <a:ea typeface="+mn-ea"/>
                          <a:cs typeface="+mn-cs"/>
                        </a:rPr>
                        <a:t>M_NSYS</a:t>
                      </a:r>
                    </a:p>
                  </a:txBody>
                  <a:tcPr marL="7620" marR="7620" marT="7620" marB="0" anchor="b"/>
                </a:tc>
                <a:extLst>
                  <a:ext uri="{0D108BD9-81ED-4DB2-BD59-A6C34878D82A}">
                    <a16:rowId xmlns:a16="http://schemas.microsoft.com/office/drawing/2014/main" val="4030155642"/>
                  </a:ext>
                </a:extLst>
              </a:tr>
              <a:tr h="236322">
                <a:tc>
                  <a:txBody>
                    <a:bodyPr/>
                    <a:lstStyle/>
                    <a:p>
                      <a:pPr algn="l" fontAlgn="b"/>
                      <a:r>
                        <a:rPr lang="en-GB" sz="1800" b="0" i="0" u="none" strike="noStrike" kern="1200" err="1">
                          <a:solidFill>
                            <a:srgbClr val="002D5D"/>
                          </a:solidFill>
                          <a:latin typeface="Johnston ITC Std Light"/>
                          <a:ea typeface="+mn-ea"/>
                          <a:cs typeface="+mn-cs"/>
                        </a:rPr>
                        <a:t>OffshorePlatform</a:t>
                      </a:r>
                    </a:p>
                  </a:txBody>
                  <a:tcPr marL="7620" marR="7620" marT="7620" marB="0" anchor="b"/>
                </a:tc>
                <a:tc>
                  <a:txBody>
                    <a:bodyPr/>
                    <a:lstStyle/>
                    <a:p>
                      <a:pPr algn="ctr" fontAlgn="b"/>
                      <a:r>
                        <a:rPr lang="en-GB" sz="1800" b="0" i="0" u="none" strike="noStrike" kern="1200">
                          <a:solidFill>
                            <a:srgbClr val="002D5D"/>
                          </a:solidFill>
                          <a:latin typeface="Johnston ITC Std Light"/>
                          <a:ea typeface="+mn-ea"/>
                          <a:cs typeface="+mn-cs"/>
                        </a:rPr>
                        <a:t>OFSPLF</a:t>
                      </a:r>
                    </a:p>
                  </a:txBody>
                  <a:tcPr marL="7620" marR="7620" marT="7620" marB="0" anchor="b"/>
                </a:tc>
                <a:extLst>
                  <a:ext uri="{0D108BD9-81ED-4DB2-BD59-A6C34878D82A}">
                    <a16:rowId xmlns:a16="http://schemas.microsoft.com/office/drawing/2014/main" val="504814953"/>
                  </a:ext>
                </a:extLst>
              </a:tr>
              <a:tr h="236322">
                <a:tc>
                  <a:txBody>
                    <a:bodyPr/>
                    <a:lstStyle/>
                    <a:p>
                      <a:pPr algn="l" fontAlgn="b"/>
                      <a:r>
                        <a:rPr lang="en-GB" sz="1800" b="0" i="0" u="none" strike="noStrike" kern="1200" err="1">
                          <a:solidFill>
                            <a:srgbClr val="002D5D"/>
                          </a:solidFill>
                          <a:latin typeface="Johnston ITC Std Light"/>
                          <a:ea typeface="+mn-ea"/>
                          <a:cs typeface="+mn-cs"/>
                        </a:rPr>
                        <a:t>PhysicalAISAidtoNavigation</a:t>
                      </a:r>
                      <a:endParaRPr lang="en-GB" sz="1800" b="0" i="0" u="none" strike="noStrike" kern="1200">
                        <a:solidFill>
                          <a:srgbClr val="002D5D"/>
                        </a:solidFill>
                        <a:latin typeface="Johnston ITC Std Light"/>
                        <a:ea typeface="+mn-ea"/>
                        <a:cs typeface="+mn-cs"/>
                      </a:endParaRPr>
                    </a:p>
                  </a:txBody>
                  <a:tcPr marL="7620" marR="7620" marT="7620" marB="0" anchor="b"/>
                </a:tc>
                <a:tc>
                  <a:txBody>
                    <a:bodyPr/>
                    <a:lstStyle/>
                    <a:p>
                      <a:pPr algn="ctr" fontAlgn="b"/>
                      <a:endParaRPr lang="en-GB" sz="1800" b="0" i="0" u="none" strike="noStrike" kern="1200">
                        <a:solidFill>
                          <a:srgbClr val="002D5D"/>
                        </a:solidFill>
                        <a:latin typeface="Johnston ITC Std Light"/>
                        <a:ea typeface="+mn-ea"/>
                        <a:cs typeface="+mn-cs"/>
                      </a:endParaRPr>
                    </a:p>
                  </a:txBody>
                  <a:tcPr marL="7620" marR="7620" marT="7620" marB="0" anchor="b"/>
                </a:tc>
                <a:extLst>
                  <a:ext uri="{0D108BD9-81ED-4DB2-BD59-A6C34878D82A}">
                    <a16:rowId xmlns:a16="http://schemas.microsoft.com/office/drawing/2014/main" val="3674752567"/>
                  </a:ext>
                </a:extLst>
              </a:tr>
              <a:tr h="236322">
                <a:tc>
                  <a:txBody>
                    <a:bodyPr/>
                    <a:lstStyle/>
                    <a:p>
                      <a:pPr algn="l" fontAlgn="b"/>
                      <a:r>
                        <a:rPr lang="en-GB" sz="1800" b="0" i="0" u="none" strike="noStrike" kern="1200">
                          <a:solidFill>
                            <a:srgbClr val="002D5D"/>
                          </a:solidFill>
                          <a:latin typeface="Johnston ITC Std Light"/>
                          <a:ea typeface="+mn-ea"/>
                          <a:cs typeface="+mn-cs"/>
                        </a:rPr>
                        <a:t>Pontoon</a:t>
                      </a:r>
                    </a:p>
                  </a:txBody>
                  <a:tcPr marL="7620" marR="7620" marT="7620" marB="0" anchor="b"/>
                </a:tc>
                <a:tc>
                  <a:txBody>
                    <a:bodyPr/>
                    <a:lstStyle/>
                    <a:p>
                      <a:pPr algn="ctr" fontAlgn="b"/>
                      <a:r>
                        <a:rPr lang="en-GB" sz="1800" b="0" i="0" u="none" strike="noStrike" kern="1200" dirty="0">
                          <a:solidFill>
                            <a:srgbClr val="002D5D"/>
                          </a:solidFill>
                          <a:latin typeface="Johnston ITC Std Light"/>
                          <a:ea typeface="+mn-ea"/>
                          <a:cs typeface="+mn-cs"/>
                        </a:rPr>
                        <a:t>PONTON**</a:t>
                      </a:r>
                    </a:p>
                  </a:txBody>
                  <a:tcPr marL="7620" marR="7620" marT="7620" marB="0" anchor="b"/>
                </a:tc>
                <a:extLst>
                  <a:ext uri="{0D108BD9-81ED-4DB2-BD59-A6C34878D82A}">
                    <a16:rowId xmlns:a16="http://schemas.microsoft.com/office/drawing/2014/main" val="1120096313"/>
                  </a:ext>
                </a:extLst>
              </a:tr>
              <a:tr h="236322">
                <a:tc>
                  <a:txBody>
                    <a:bodyPr/>
                    <a:lstStyle/>
                    <a:p>
                      <a:pPr algn="l" fontAlgn="b"/>
                      <a:r>
                        <a:rPr lang="en-GB" sz="1800" b="0" i="0" u="none" strike="noStrike" kern="1200" err="1">
                          <a:solidFill>
                            <a:srgbClr val="002D5D"/>
                          </a:solidFill>
                          <a:latin typeface="Johnston ITC Std Light"/>
                          <a:ea typeface="+mn-ea"/>
                          <a:cs typeface="+mn-cs"/>
                        </a:rPr>
                        <a:t>RestrictedAreaNavigational</a:t>
                      </a:r>
                      <a:endParaRPr lang="en-GB" sz="1800" b="0" i="0" u="none" strike="noStrike" kern="1200">
                        <a:solidFill>
                          <a:srgbClr val="002D5D"/>
                        </a:solidFill>
                        <a:latin typeface="Johnston ITC Std Light"/>
                        <a:ea typeface="+mn-ea"/>
                        <a:cs typeface="+mn-cs"/>
                      </a:endParaRPr>
                    </a:p>
                  </a:txBody>
                  <a:tcPr marL="7620" marR="7620" marT="7620" marB="0" anchor="b"/>
                </a:tc>
                <a:tc>
                  <a:txBody>
                    <a:bodyPr/>
                    <a:lstStyle/>
                    <a:p>
                      <a:pPr algn="ctr" fontAlgn="b"/>
                      <a:r>
                        <a:rPr lang="en-GB" sz="1800" b="0" i="0" u="none" strike="noStrike" kern="1200">
                          <a:solidFill>
                            <a:srgbClr val="002D5D"/>
                          </a:solidFill>
                          <a:latin typeface="Johnston ITC Std Light"/>
                          <a:ea typeface="+mn-ea"/>
                          <a:cs typeface="+mn-cs"/>
                        </a:rPr>
                        <a:t>RESARE</a:t>
                      </a:r>
                    </a:p>
                  </a:txBody>
                  <a:tcPr marL="7620" marR="7620" marT="7620" marB="0" anchor="b"/>
                </a:tc>
                <a:extLst>
                  <a:ext uri="{0D108BD9-81ED-4DB2-BD59-A6C34878D82A}">
                    <a16:rowId xmlns:a16="http://schemas.microsoft.com/office/drawing/2014/main" val="1590167477"/>
                  </a:ext>
                </a:extLst>
              </a:tr>
              <a:tr h="236322">
                <a:tc>
                  <a:txBody>
                    <a:bodyPr/>
                    <a:lstStyle/>
                    <a:p>
                      <a:pPr algn="l" fontAlgn="b"/>
                      <a:r>
                        <a:rPr lang="en-GB" sz="1800" b="0" i="0" u="none" strike="noStrike" kern="1200" err="1">
                          <a:solidFill>
                            <a:srgbClr val="002D5D"/>
                          </a:solidFill>
                          <a:latin typeface="Johnston ITC Std Light"/>
                          <a:ea typeface="+mn-ea"/>
                          <a:cs typeface="+mn-cs"/>
                        </a:rPr>
                        <a:t>RestrictedAreaRegulatory</a:t>
                      </a:r>
                      <a:endParaRPr lang="en-GB" sz="1800" b="0" i="0" u="none" strike="noStrike" kern="1200">
                        <a:solidFill>
                          <a:srgbClr val="002D5D"/>
                        </a:solidFill>
                        <a:latin typeface="Johnston ITC Std Light"/>
                        <a:ea typeface="+mn-ea"/>
                        <a:cs typeface="+mn-cs"/>
                      </a:endParaRPr>
                    </a:p>
                  </a:txBody>
                  <a:tcPr marL="7620" marR="7620" marT="7620" marB="0" anchor="b"/>
                </a:tc>
                <a:tc>
                  <a:txBody>
                    <a:bodyPr/>
                    <a:lstStyle/>
                    <a:p>
                      <a:pPr algn="ctr" fontAlgn="b"/>
                      <a:r>
                        <a:rPr lang="en-GB" sz="1800" b="0" i="0" u="none" strike="noStrike" kern="1200">
                          <a:solidFill>
                            <a:srgbClr val="002D5D"/>
                          </a:solidFill>
                          <a:latin typeface="Johnston ITC Std Light"/>
                          <a:ea typeface="+mn-ea"/>
                          <a:cs typeface="+mn-cs"/>
                        </a:rPr>
                        <a:t>RESARE</a:t>
                      </a:r>
                    </a:p>
                  </a:txBody>
                  <a:tcPr marL="7620" marR="7620" marT="7620" marB="0" anchor="b"/>
                </a:tc>
                <a:extLst>
                  <a:ext uri="{0D108BD9-81ED-4DB2-BD59-A6C34878D82A}">
                    <a16:rowId xmlns:a16="http://schemas.microsoft.com/office/drawing/2014/main" val="2254828883"/>
                  </a:ext>
                </a:extLst>
              </a:tr>
              <a:tr h="236322">
                <a:tc>
                  <a:txBody>
                    <a:bodyPr/>
                    <a:lstStyle/>
                    <a:p>
                      <a:pPr algn="l" fontAlgn="b"/>
                      <a:r>
                        <a:rPr lang="en-GB" sz="1800" b="0" i="0" u="none" strike="noStrike" kern="1200" err="1">
                          <a:solidFill>
                            <a:srgbClr val="002D5D"/>
                          </a:solidFill>
                          <a:latin typeface="Johnston ITC Std Light"/>
                          <a:ea typeface="+mn-ea"/>
                          <a:cs typeface="+mn-cs"/>
                        </a:rPr>
                        <a:t>SeabedArea</a:t>
                      </a:r>
                      <a:endParaRPr lang="en-GB" sz="1800" b="0" i="0" u="none" strike="noStrike" kern="1200">
                        <a:solidFill>
                          <a:srgbClr val="002D5D"/>
                        </a:solidFill>
                        <a:latin typeface="Johnston ITC Std Light"/>
                        <a:ea typeface="+mn-ea"/>
                        <a:cs typeface="+mn-cs"/>
                      </a:endParaRPr>
                    </a:p>
                  </a:txBody>
                  <a:tcPr marL="7620" marR="7620" marT="7620" marB="0" anchor="b"/>
                </a:tc>
                <a:tc>
                  <a:txBody>
                    <a:bodyPr/>
                    <a:lstStyle/>
                    <a:p>
                      <a:pPr algn="ctr" fontAlgn="b"/>
                      <a:r>
                        <a:rPr lang="en-GB" sz="1800" b="0" i="0" u="none" strike="noStrike" kern="1200">
                          <a:solidFill>
                            <a:srgbClr val="002D5D"/>
                          </a:solidFill>
                          <a:latin typeface="Johnston ITC Std Light"/>
                          <a:ea typeface="+mn-ea"/>
                          <a:cs typeface="+mn-cs"/>
                        </a:rPr>
                        <a:t>SBDARE</a:t>
                      </a:r>
                    </a:p>
                  </a:txBody>
                  <a:tcPr marL="7620" marR="7620" marT="7620" marB="0" anchor="b"/>
                </a:tc>
                <a:extLst>
                  <a:ext uri="{0D108BD9-81ED-4DB2-BD59-A6C34878D82A}">
                    <a16:rowId xmlns:a16="http://schemas.microsoft.com/office/drawing/2014/main" val="828954918"/>
                  </a:ext>
                </a:extLst>
              </a:tr>
              <a:tr h="236322">
                <a:tc>
                  <a:txBody>
                    <a:bodyPr/>
                    <a:lstStyle/>
                    <a:p>
                      <a:pPr algn="l" fontAlgn="b"/>
                      <a:r>
                        <a:rPr lang="en-GB" sz="1800" b="0" i="0" u="none" strike="noStrike" kern="1200" err="1">
                          <a:solidFill>
                            <a:srgbClr val="002D5D"/>
                          </a:solidFill>
                          <a:latin typeface="Johnston ITC Std Light"/>
                          <a:ea typeface="+mn-ea"/>
                          <a:cs typeface="+mn-cs"/>
                        </a:rPr>
                        <a:t>TidalStreamPanelData</a:t>
                      </a:r>
                    </a:p>
                  </a:txBody>
                  <a:tcPr marL="7620" marR="7620" marT="7620" marB="0" anchor="b"/>
                </a:tc>
                <a:tc>
                  <a:txBody>
                    <a:bodyPr/>
                    <a:lstStyle/>
                    <a:p>
                      <a:pPr algn="ctr" fontAlgn="b"/>
                      <a:r>
                        <a:rPr lang="en-GB" sz="1800" b="0" i="0" u="none" strike="noStrike" kern="1200">
                          <a:solidFill>
                            <a:srgbClr val="002D5D"/>
                          </a:solidFill>
                          <a:latin typeface="Johnston ITC Std Light"/>
                          <a:ea typeface="+mn-ea"/>
                          <a:cs typeface="+mn-cs"/>
                        </a:rPr>
                        <a:t>TS_PAD</a:t>
                      </a:r>
                    </a:p>
                  </a:txBody>
                  <a:tcPr marL="7620" marR="7620" marT="7620" marB="0" anchor="b"/>
                </a:tc>
                <a:extLst>
                  <a:ext uri="{0D108BD9-81ED-4DB2-BD59-A6C34878D82A}">
                    <a16:rowId xmlns:a16="http://schemas.microsoft.com/office/drawing/2014/main" val="3066935735"/>
                  </a:ext>
                </a:extLst>
              </a:tr>
              <a:tr h="236322">
                <a:tc>
                  <a:txBody>
                    <a:bodyPr/>
                    <a:lstStyle/>
                    <a:p>
                      <a:pPr algn="l" fontAlgn="b"/>
                      <a:r>
                        <a:rPr lang="en-GB" sz="1800" b="0" i="0" u="none" strike="noStrike" kern="1200" err="1">
                          <a:solidFill>
                            <a:srgbClr val="002D5D"/>
                          </a:solidFill>
                          <a:latin typeface="Johnston ITC Std Light"/>
                          <a:ea typeface="+mn-ea"/>
                          <a:cs typeface="+mn-cs"/>
                        </a:rPr>
                        <a:t>VesselTrafficServiceArea</a:t>
                      </a:r>
                      <a:endParaRPr lang="en-GB" sz="1800" b="0" i="0" u="none" strike="noStrike" kern="1200">
                        <a:solidFill>
                          <a:srgbClr val="002D5D"/>
                        </a:solidFill>
                        <a:latin typeface="Johnston ITC Std Light"/>
                        <a:ea typeface="+mn-ea"/>
                        <a:cs typeface="+mn-cs"/>
                      </a:endParaRPr>
                    </a:p>
                  </a:txBody>
                  <a:tcPr marL="7620" marR="7620" marT="7620" marB="0" anchor="b"/>
                </a:tc>
                <a:tc>
                  <a:txBody>
                    <a:bodyPr/>
                    <a:lstStyle/>
                    <a:p>
                      <a:pPr algn="ctr" fontAlgn="b"/>
                      <a:endParaRPr lang="en-GB" sz="1800" b="0" i="0" u="none" strike="noStrike" kern="1200" dirty="0">
                        <a:solidFill>
                          <a:srgbClr val="002D5D"/>
                        </a:solidFill>
                        <a:latin typeface="Johnston ITC Std Light"/>
                        <a:ea typeface="+mn-ea"/>
                        <a:cs typeface="+mn-cs"/>
                      </a:endParaRPr>
                    </a:p>
                  </a:txBody>
                  <a:tcPr marL="7620" marR="7620" marT="7620" marB="0" anchor="b"/>
                </a:tc>
                <a:extLst>
                  <a:ext uri="{0D108BD9-81ED-4DB2-BD59-A6C34878D82A}">
                    <a16:rowId xmlns:a16="http://schemas.microsoft.com/office/drawing/2014/main" val="1325598794"/>
                  </a:ext>
                </a:extLst>
              </a:tr>
            </a:tbl>
          </a:graphicData>
        </a:graphic>
      </p:graphicFrame>
      <p:sp>
        <p:nvSpPr>
          <p:cNvPr id="8" name="Rectangle 7">
            <a:extLst>
              <a:ext uri="{FF2B5EF4-FFF2-40B4-BE49-F238E27FC236}">
                <a16:creationId xmlns:a16="http://schemas.microsoft.com/office/drawing/2014/main" id="{DDFE303B-C9A7-4EAE-A1DA-020824B37D84}"/>
              </a:ext>
            </a:extLst>
          </p:cNvPr>
          <p:cNvSpPr/>
          <p:nvPr/>
        </p:nvSpPr>
        <p:spPr>
          <a:xfrm>
            <a:off x="5009010" y="1468781"/>
            <a:ext cx="2610990" cy="461665"/>
          </a:xfrm>
          <a:prstGeom prst="rect">
            <a:avLst/>
          </a:prstGeom>
        </p:spPr>
        <p:txBody>
          <a:bodyPr wrap="square">
            <a:spAutoFit/>
          </a:bodyPr>
          <a:lstStyle/>
          <a:p>
            <a:r>
              <a:rPr lang="en-GB" sz="2400">
                <a:solidFill>
                  <a:srgbClr val="002D5D"/>
                </a:solidFill>
                <a:latin typeface="Johnston ITC Std Light"/>
              </a:rPr>
              <a:t>22 of 202 Features</a:t>
            </a:r>
          </a:p>
        </p:txBody>
      </p:sp>
    </p:spTree>
    <p:extLst>
      <p:ext uri="{BB962C8B-B14F-4D97-AF65-F5344CB8AC3E}">
        <p14:creationId xmlns:p14="http://schemas.microsoft.com/office/powerpoint/2010/main" val="3807662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4B2B935F-9DB9-4CE5-BA25-27E60BA94183}"/>
              </a:ext>
            </a:extLst>
          </p:cNvPr>
          <p:cNvGraphicFramePr>
            <a:graphicFrameLocks noGrp="1"/>
          </p:cNvGraphicFramePr>
          <p:nvPr/>
        </p:nvGraphicFramePr>
        <p:xfrm>
          <a:off x="719999" y="1890032"/>
          <a:ext cx="11003280" cy="4274923"/>
        </p:xfrm>
        <a:graphic>
          <a:graphicData uri="http://schemas.openxmlformats.org/drawingml/2006/table">
            <a:tbl>
              <a:tblPr firstRow="1" bandRow="1">
                <a:tableStyleId>{5C22544A-7EE6-4342-B048-85BDC9FD1C3A}</a:tableStyleId>
              </a:tblPr>
              <a:tblGrid>
                <a:gridCol w="5880450">
                  <a:extLst>
                    <a:ext uri="{9D8B030D-6E8A-4147-A177-3AD203B41FA5}">
                      <a16:colId xmlns:a16="http://schemas.microsoft.com/office/drawing/2014/main" val="1550209529"/>
                    </a:ext>
                  </a:extLst>
                </a:gridCol>
                <a:gridCol w="5122830">
                  <a:extLst>
                    <a:ext uri="{9D8B030D-6E8A-4147-A177-3AD203B41FA5}">
                      <a16:colId xmlns:a16="http://schemas.microsoft.com/office/drawing/2014/main" val="3307111564"/>
                    </a:ext>
                  </a:extLst>
                </a:gridCol>
              </a:tblGrid>
              <a:tr h="330717">
                <a:tc>
                  <a:txBody>
                    <a:bodyPr/>
                    <a:lstStyle/>
                    <a:p>
                      <a:r>
                        <a:rPr lang="en-GB" dirty="0"/>
                        <a:t>Category</a:t>
                      </a:r>
                    </a:p>
                  </a:txBody>
                  <a:tcPr/>
                </a:tc>
                <a:tc>
                  <a:txBody>
                    <a:bodyPr/>
                    <a:lstStyle/>
                    <a:p>
                      <a:r>
                        <a:rPr lang="en-GB" dirty="0"/>
                        <a:t>Example</a:t>
                      </a:r>
                    </a:p>
                  </a:txBody>
                  <a:tcPr/>
                </a:tc>
                <a:extLst>
                  <a:ext uri="{0D108BD9-81ED-4DB2-BD59-A6C34878D82A}">
                    <a16:rowId xmlns:a16="http://schemas.microsoft.com/office/drawing/2014/main" val="304652347"/>
                  </a:ext>
                </a:extLst>
              </a:tr>
              <a:tr h="495530">
                <a:tc>
                  <a:txBody>
                    <a:bodyPr/>
                    <a:lstStyle/>
                    <a:p>
                      <a:r>
                        <a:rPr lang="en-GB" sz="1600" b="0" i="0" u="none" strike="noStrike" kern="1200" dirty="0">
                          <a:solidFill>
                            <a:srgbClr val="002D5D"/>
                          </a:solidFill>
                          <a:latin typeface="Johnston ITC Std Light"/>
                          <a:ea typeface="+mn-ea"/>
                          <a:cs typeface="+mn-cs"/>
                        </a:rPr>
                        <a:t>Manual population of mandatory attributes required </a:t>
                      </a:r>
                    </a:p>
                  </a:txBody>
                  <a:tcPr/>
                </a:tc>
                <a:tc>
                  <a:txBody>
                    <a:bodyPr/>
                    <a:lstStyle/>
                    <a:p>
                      <a:r>
                        <a:rPr lang="en-GB" sz="1600" b="0" i="0" u="none" strike="noStrike" kern="1200" dirty="0">
                          <a:solidFill>
                            <a:srgbClr val="002D5D"/>
                          </a:solidFill>
                          <a:latin typeface="Johnston ITC Std Light"/>
                          <a:ea typeface="+mn-ea"/>
                          <a:cs typeface="+mn-cs"/>
                        </a:rPr>
                        <a:t>Max/Min display scale in </a:t>
                      </a:r>
                      <a:r>
                        <a:rPr lang="en-GB" sz="1600" b="0" i="0" u="none" strike="noStrike" kern="1200" dirty="0" err="1">
                          <a:solidFill>
                            <a:srgbClr val="002D5D"/>
                          </a:solidFill>
                          <a:latin typeface="Johnston ITC Std Light"/>
                          <a:ea typeface="+mn-ea"/>
                          <a:cs typeface="+mn-cs"/>
                        </a:rPr>
                        <a:t>DataCoverage</a:t>
                      </a:r>
                      <a:r>
                        <a:rPr lang="en-GB" sz="1600" b="0" i="0" u="none" strike="noStrike" kern="1200" dirty="0">
                          <a:solidFill>
                            <a:srgbClr val="002D5D"/>
                          </a:solidFill>
                          <a:latin typeface="Johnston ITC Std Light"/>
                          <a:ea typeface="+mn-ea"/>
                          <a:cs typeface="+mn-cs"/>
                        </a:rPr>
                        <a:t> (M_COVR)</a:t>
                      </a:r>
                    </a:p>
                  </a:txBody>
                  <a:tcPr/>
                </a:tc>
                <a:extLst>
                  <a:ext uri="{0D108BD9-81ED-4DB2-BD59-A6C34878D82A}">
                    <a16:rowId xmlns:a16="http://schemas.microsoft.com/office/drawing/2014/main" val="3830465774"/>
                  </a:ext>
                </a:extLst>
              </a:tr>
              <a:tr h="373774">
                <a:tc>
                  <a:txBody>
                    <a:bodyPr/>
                    <a:lstStyle/>
                    <a:p>
                      <a:r>
                        <a:rPr lang="en-GB" sz="1600" b="0" i="0" u="none" strike="noStrike" kern="1200" dirty="0">
                          <a:solidFill>
                            <a:srgbClr val="002D5D"/>
                          </a:solidFill>
                          <a:latin typeface="Johnston ITC Std Light"/>
                          <a:ea typeface="+mn-ea"/>
                          <a:cs typeface="+mn-cs"/>
                        </a:rPr>
                        <a:t>Attributed correctly in S-57 but not created in S-101</a:t>
                      </a:r>
                    </a:p>
                  </a:txBody>
                  <a:tcPr/>
                </a:tc>
                <a:tc>
                  <a:txBody>
                    <a:bodyPr/>
                    <a:lstStyle/>
                    <a:p>
                      <a:r>
                        <a:rPr lang="en-GB" sz="1600" b="0" i="0" u="none" strike="noStrike" kern="1200" dirty="0">
                          <a:solidFill>
                            <a:srgbClr val="002D5D"/>
                          </a:solidFill>
                          <a:latin typeface="Johnston ITC Std Light"/>
                          <a:ea typeface="+mn-ea"/>
                          <a:cs typeface="+mn-cs"/>
                        </a:rPr>
                        <a:t>BOYSPP to </a:t>
                      </a:r>
                      <a:r>
                        <a:rPr lang="en-GB" sz="1600" b="0" i="0" u="none" strike="noStrike" kern="1200" dirty="0" err="1">
                          <a:solidFill>
                            <a:srgbClr val="002D5D"/>
                          </a:solidFill>
                          <a:latin typeface="Johnston ITC Std Light"/>
                          <a:ea typeface="+mn-ea"/>
                          <a:cs typeface="+mn-cs"/>
                        </a:rPr>
                        <a:t>BuoyEmergencyWreckMarking</a:t>
                      </a:r>
                      <a:endParaRPr lang="en-GB" sz="1600" b="0" i="0" u="none" strike="noStrike" kern="1200" dirty="0">
                        <a:solidFill>
                          <a:srgbClr val="002D5D"/>
                        </a:solidFill>
                        <a:latin typeface="Johnston ITC Std Light"/>
                        <a:ea typeface="+mn-ea"/>
                        <a:cs typeface="+mn-cs"/>
                      </a:endParaRPr>
                    </a:p>
                  </a:txBody>
                  <a:tcPr/>
                </a:tc>
                <a:extLst>
                  <a:ext uri="{0D108BD9-81ED-4DB2-BD59-A6C34878D82A}">
                    <a16:rowId xmlns:a16="http://schemas.microsoft.com/office/drawing/2014/main" val="2433315309"/>
                  </a:ext>
                </a:extLst>
              </a:tr>
              <a:tr h="330832">
                <a:tc>
                  <a:txBody>
                    <a:bodyPr/>
                    <a:lstStyle/>
                    <a:p>
                      <a:r>
                        <a:rPr lang="en-GB" sz="1600" b="0" i="0" u="none" strike="noStrike" kern="1200" dirty="0">
                          <a:solidFill>
                            <a:srgbClr val="002D5D"/>
                          </a:solidFill>
                          <a:latin typeface="Johnston ITC Std Light"/>
                          <a:ea typeface="+mn-ea"/>
                          <a:cs typeface="+mn-cs"/>
                        </a:rPr>
                        <a:t>Incorrect aggregation </a:t>
                      </a:r>
                    </a:p>
                  </a:txBody>
                  <a:tcPr/>
                </a:tc>
                <a:tc>
                  <a:txBody>
                    <a:bodyPr/>
                    <a:lstStyle/>
                    <a:p>
                      <a:r>
                        <a:rPr lang="en-GB" sz="1600" b="0" i="0" u="none" strike="noStrike" kern="1200" err="1">
                          <a:solidFill>
                            <a:srgbClr val="002D5D"/>
                          </a:solidFill>
                          <a:latin typeface="Johnston ITC Std Light"/>
                          <a:ea typeface="+mn-ea"/>
                          <a:cs typeface="+mn-cs"/>
                        </a:rPr>
                        <a:t>DeepWaterRoute</a:t>
                      </a:r>
                      <a:endParaRPr lang="en-GB" sz="1600" b="0" i="0" u="none" strike="noStrike" kern="1200">
                        <a:solidFill>
                          <a:srgbClr val="002D5D"/>
                        </a:solidFill>
                        <a:latin typeface="Johnston ITC Std Light"/>
                        <a:ea typeface="+mn-ea"/>
                        <a:cs typeface="+mn-cs"/>
                      </a:endParaRPr>
                    </a:p>
                  </a:txBody>
                  <a:tcPr/>
                </a:tc>
                <a:extLst>
                  <a:ext uri="{0D108BD9-81ED-4DB2-BD59-A6C34878D82A}">
                    <a16:rowId xmlns:a16="http://schemas.microsoft.com/office/drawing/2014/main" val="2843074118"/>
                  </a:ext>
                </a:extLst>
              </a:tr>
              <a:tr h="578956">
                <a:tc>
                  <a:txBody>
                    <a:bodyPr/>
                    <a:lstStyle/>
                    <a:p>
                      <a:r>
                        <a:rPr lang="en-GB" sz="1600" b="0" i="0" u="none" strike="noStrike" kern="1200" dirty="0">
                          <a:solidFill>
                            <a:srgbClr val="002D5D"/>
                          </a:solidFill>
                          <a:latin typeface="Johnston ITC Std Light"/>
                          <a:ea typeface="+mn-ea"/>
                          <a:cs typeface="+mn-cs"/>
                        </a:rPr>
                        <a:t>Deletion of unnecessary Feature </a:t>
                      </a:r>
                    </a:p>
                  </a:txBody>
                  <a:tcPr/>
                </a:tc>
                <a:tc>
                  <a:txBody>
                    <a:bodyPr/>
                    <a:lstStyle/>
                    <a:p>
                      <a:r>
                        <a:rPr lang="en-GB" sz="1600" b="0" i="0" u="none" strike="noStrike" kern="1200" dirty="0">
                          <a:solidFill>
                            <a:srgbClr val="002D5D"/>
                          </a:solidFill>
                          <a:latin typeface="Johnston ITC Std Light"/>
                          <a:ea typeface="+mn-ea"/>
                          <a:cs typeface="+mn-cs"/>
                        </a:rPr>
                        <a:t>Information Objects (</a:t>
                      </a:r>
                      <a:r>
                        <a:rPr lang="en-GB" sz="1600" b="0" i="0" u="none" strike="noStrike" kern="1200" dirty="0" err="1">
                          <a:solidFill>
                            <a:srgbClr val="002D5D"/>
                          </a:solidFill>
                          <a:latin typeface="Johnston ITC Std Light"/>
                          <a:ea typeface="+mn-ea"/>
                          <a:cs typeface="+mn-cs"/>
                        </a:rPr>
                        <a:t>DiscolouredWater</a:t>
                      </a:r>
                      <a:r>
                        <a:rPr lang="en-GB" sz="1600" b="0" i="0" u="none" strike="noStrike" kern="1200" dirty="0">
                          <a:solidFill>
                            <a:srgbClr val="002D5D"/>
                          </a:solidFill>
                          <a:latin typeface="Johnston ITC Std Light"/>
                          <a:ea typeface="+mn-ea"/>
                          <a:cs typeface="+mn-cs"/>
                        </a:rPr>
                        <a:t> created from CTNARE), </a:t>
                      </a:r>
                    </a:p>
                  </a:txBody>
                  <a:tcPr/>
                </a:tc>
                <a:extLst>
                  <a:ext uri="{0D108BD9-81ED-4DB2-BD59-A6C34878D82A}">
                    <a16:rowId xmlns:a16="http://schemas.microsoft.com/office/drawing/2014/main" val="100596543"/>
                  </a:ext>
                </a:extLst>
              </a:tr>
              <a:tr h="330832">
                <a:tc>
                  <a:txBody>
                    <a:bodyPr/>
                    <a:lstStyle/>
                    <a:p>
                      <a:r>
                        <a:rPr lang="en-GB" sz="1600" b="0" i="0" u="none" strike="noStrike" kern="1200" dirty="0">
                          <a:solidFill>
                            <a:srgbClr val="002D5D"/>
                          </a:solidFill>
                          <a:latin typeface="Johnston ITC Std Light"/>
                          <a:ea typeface="+mn-ea"/>
                          <a:cs typeface="+mn-cs"/>
                        </a:rPr>
                        <a:t>New </a:t>
                      </a:r>
                      <a:r>
                        <a:rPr lang="en-GB" sz="1600" b="0" i="0" u="none" strike="noStrike" kern="1200" dirty="0" err="1">
                          <a:solidFill>
                            <a:srgbClr val="002D5D"/>
                          </a:solidFill>
                          <a:latin typeface="Johnston ITC Std Light"/>
                          <a:ea typeface="+mn-ea"/>
                          <a:cs typeface="+mn-cs"/>
                        </a:rPr>
                        <a:t>SoE</a:t>
                      </a:r>
                      <a:r>
                        <a:rPr lang="en-GB" sz="1600" b="0" i="0" u="none" strike="noStrike" kern="1200" dirty="0">
                          <a:solidFill>
                            <a:srgbClr val="002D5D"/>
                          </a:solidFill>
                          <a:latin typeface="Johnston ITC Std Light"/>
                          <a:ea typeface="+mn-ea"/>
                          <a:cs typeface="+mn-cs"/>
                        </a:rPr>
                        <a:t> Feature</a:t>
                      </a:r>
                    </a:p>
                  </a:txBody>
                  <a:tcPr/>
                </a:tc>
                <a:tc>
                  <a:txBody>
                    <a:bodyPr/>
                    <a:lstStyle/>
                    <a:p>
                      <a:r>
                        <a:rPr lang="en-GB" sz="1600" b="0" i="0" u="none" strike="noStrike" kern="1200" err="1">
                          <a:solidFill>
                            <a:srgbClr val="002D5D"/>
                          </a:solidFill>
                          <a:latin typeface="Johnston ITC Std Light"/>
                          <a:ea typeface="+mn-ea"/>
                          <a:cs typeface="+mn-cs"/>
                        </a:rPr>
                        <a:t>DockArea</a:t>
                      </a:r>
                      <a:endParaRPr lang="en-GB" sz="1600" b="0" i="0" u="none" strike="noStrike" kern="1200">
                        <a:solidFill>
                          <a:srgbClr val="002D5D"/>
                        </a:solidFill>
                        <a:latin typeface="Johnston ITC Std Light"/>
                        <a:ea typeface="+mn-ea"/>
                        <a:cs typeface="+mn-cs"/>
                      </a:endParaRPr>
                    </a:p>
                  </a:txBody>
                  <a:tcPr/>
                </a:tc>
                <a:extLst>
                  <a:ext uri="{0D108BD9-81ED-4DB2-BD59-A6C34878D82A}">
                    <a16:rowId xmlns:a16="http://schemas.microsoft.com/office/drawing/2014/main" val="4241493438"/>
                  </a:ext>
                </a:extLst>
              </a:tr>
              <a:tr h="342506">
                <a:tc>
                  <a:txBody>
                    <a:bodyPr/>
                    <a:lstStyle/>
                    <a:p>
                      <a:r>
                        <a:rPr lang="en-GB" sz="1600" b="0" i="0" u="none" strike="noStrike" kern="1200" dirty="0">
                          <a:solidFill>
                            <a:srgbClr val="002D5D"/>
                          </a:solidFill>
                          <a:latin typeface="Johnston ITC Std Light"/>
                          <a:ea typeface="+mn-ea"/>
                          <a:cs typeface="+mn-cs"/>
                        </a:rPr>
                        <a:t>No longer </a:t>
                      </a:r>
                      <a:r>
                        <a:rPr lang="en-GB" sz="1600" b="0" i="0" u="none" strike="noStrike" kern="1200" dirty="0" err="1">
                          <a:solidFill>
                            <a:srgbClr val="002D5D"/>
                          </a:solidFill>
                          <a:latin typeface="Johnston ITC Std Light"/>
                          <a:ea typeface="+mn-ea"/>
                          <a:cs typeface="+mn-cs"/>
                        </a:rPr>
                        <a:t>SoE</a:t>
                      </a:r>
                      <a:r>
                        <a:rPr lang="en-GB" sz="1600" b="0" i="0" u="none" strike="noStrike" kern="1200" dirty="0">
                          <a:solidFill>
                            <a:srgbClr val="002D5D"/>
                          </a:solidFill>
                          <a:latin typeface="Johnston ITC Std Light"/>
                          <a:ea typeface="+mn-ea"/>
                          <a:cs typeface="+mn-cs"/>
                        </a:rPr>
                        <a:t> Feature</a:t>
                      </a:r>
                    </a:p>
                  </a:txBody>
                  <a:tcPr/>
                </a:tc>
                <a:tc>
                  <a:txBody>
                    <a:bodyPr/>
                    <a:lstStyle/>
                    <a:p>
                      <a:pPr marL="0" indent="0">
                        <a:buFont typeface="Arial" panose="020B0604020202020204" pitchFamily="34" charset="0"/>
                        <a:buNone/>
                      </a:pPr>
                      <a:r>
                        <a:rPr lang="en-GB" sz="1600" b="0" i="0" u="none" strike="noStrike" kern="1200" dirty="0">
                          <a:solidFill>
                            <a:srgbClr val="002D5D"/>
                          </a:solidFill>
                          <a:latin typeface="Johnston ITC Std Light"/>
                          <a:ea typeface="+mn-ea"/>
                          <a:cs typeface="+mn-cs"/>
                        </a:rPr>
                        <a:t>Pontoon (Area)</a:t>
                      </a:r>
                    </a:p>
                  </a:txBody>
                  <a:tcPr/>
                </a:tc>
                <a:extLst>
                  <a:ext uri="{0D108BD9-81ED-4DB2-BD59-A6C34878D82A}">
                    <a16:rowId xmlns:a16="http://schemas.microsoft.com/office/drawing/2014/main" val="1985740851"/>
                  </a:ext>
                </a:extLst>
              </a:tr>
              <a:tr h="330832">
                <a:tc>
                  <a:txBody>
                    <a:bodyPr/>
                    <a:lstStyle/>
                    <a:p>
                      <a:r>
                        <a:rPr lang="en-GB" sz="1600" b="0" i="0" u="none" strike="noStrike" kern="1200" dirty="0">
                          <a:solidFill>
                            <a:srgbClr val="002D5D"/>
                          </a:solidFill>
                          <a:latin typeface="Johnston ITC Std Light"/>
                          <a:ea typeface="+mn-ea"/>
                          <a:cs typeface="+mn-cs"/>
                        </a:rPr>
                        <a:t>New association required </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sz="1600" b="0" i="0" u="none" strike="noStrike" kern="1200" err="1">
                          <a:solidFill>
                            <a:srgbClr val="002D5D"/>
                          </a:solidFill>
                          <a:latin typeface="Johnston ITC Std Light"/>
                          <a:ea typeface="+mn-ea"/>
                          <a:cs typeface="+mn-cs"/>
                        </a:rPr>
                        <a:t>FairwayAuxiliary</a:t>
                      </a:r>
                      <a:endParaRPr lang="en-GB" sz="1600" b="0" i="0" u="none" strike="noStrike" kern="1200">
                        <a:solidFill>
                          <a:srgbClr val="002D5D"/>
                        </a:solidFill>
                        <a:latin typeface="Johnston ITC Std Light"/>
                        <a:ea typeface="+mn-ea"/>
                        <a:cs typeface="+mn-cs"/>
                      </a:endParaRPr>
                    </a:p>
                  </a:txBody>
                  <a:tcPr/>
                </a:tc>
                <a:extLst>
                  <a:ext uri="{0D108BD9-81ED-4DB2-BD59-A6C34878D82A}">
                    <a16:rowId xmlns:a16="http://schemas.microsoft.com/office/drawing/2014/main" val="822535410"/>
                  </a:ext>
                </a:extLst>
              </a:tr>
              <a:tr h="441960">
                <a:tc>
                  <a:txBody>
                    <a:bodyPr/>
                    <a:lstStyle/>
                    <a:p>
                      <a:r>
                        <a:rPr lang="en-GB" sz="1600" b="0" i="0" u="none" strike="noStrike" kern="1200" dirty="0">
                          <a:solidFill>
                            <a:srgbClr val="002D5D"/>
                          </a:solidFill>
                          <a:latin typeface="Johnston ITC Std Light"/>
                          <a:ea typeface="+mn-ea"/>
                          <a:cs typeface="+mn-cs"/>
                        </a:rPr>
                        <a:t>Additional attributes not mapped to associated Feature</a:t>
                      </a:r>
                    </a:p>
                  </a:txBody>
                  <a:tcPr/>
                </a:tc>
                <a:tc>
                  <a:txBody>
                    <a:bodyPr/>
                    <a:lstStyle/>
                    <a:p>
                      <a:r>
                        <a:rPr lang="en-GB" sz="1600" b="0" i="0" u="none" strike="noStrike" kern="1200" dirty="0">
                          <a:solidFill>
                            <a:srgbClr val="002D5D"/>
                          </a:solidFill>
                          <a:latin typeface="Johnston ITC Std Light"/>
                          <a:ea typeface="+mn-ea"/>
                          <a:cs typeface="+mn-cs"/>
                        </a:rPr>
                        <a:t>Flare stack on </a:t>
                      </a:r>
                      <a:r>
                        <a:rPr lang="en-GB" sz="1600" b="0" i="0" u="none" strike="noStrike" kern="1200" dirty="0" err="1">
                          <a:solidFill>
                            <a:srgbClr val="002D5D"/>
                          </a:solidFill>
                          <a:latin typeface="Johnston ITC Std Light"/>
                          <a:ea typeface="+mn-ea"/>
                          <a:cs typeface="+mn-cs"/>
                        </a:rPr>
                        <a:t>OffshorePlatform</a:t>
                      </a:r>
                      <a:endParaRPr lang="en-GB" sz="1600" b="0" i="0" u="none" strike="noStrike" kern="1200" dirty="0">
                        <a:solidFill>
                          <a:srgbClr val="002D5D"/>
                        </a:solidFill>
                        <a:latin typeface="Johnston ITC Std Light"/>
                        <a:ea typeface="+mn-ea"/>
                        <a:cs typeface="+mn-cs"/>
                      </a:endParaRPr>
                    </a:p>
                  </a:txBody>
                  <a:tcPr/>
                </a:tc>
                <a:extLst>
                  <a:ext uri="{0D108BD9-81ED-4DB2-BD59-A6C34878D82A}">
                    <a16:rowId xmlns:a16="http://schemas.microsoft.com/office/drawing/2014/main" val="4243077427"/>
                  </a:ext>
                </a:extLst>
              </a:tr>
              <a:tr h="330832">
                <a:tc>
                  <a:txBody>
                    <a:bodyPr/>
                    <a:lstStyle/>
                    <a:p>
                      <a:r>
                        <a:rPr lang="en-GB" sz="1600" b="0" i="0" u="none" strike="noStrike" kern="1200" dirty="0">
                          <a:solidFill>
                            <a:srgbClr val="002D5D"/>
                          </a:solidFill>
                          <a:latin typeface="Johnston ITC Std Light"/>
                          <a:ea typeface="+mn-ea"/>
                          <a:cs typeface="+mn-cs"/>
                        </a:rPr>
                        <a:t>New Feature in S-101 </a:t>
                      </a:r>
                    </a:p>
                  </a:txBody>
                  <a:tcPr/>
                </a:tc>
                <a:tc>
                  <a:txBody>
                    <a:bodyPr/>
                    <a:lstStyle/>
                    <a:p>
                      <a:r>
                        <a:rPr lang="en-GB" sz="1600" b="0" i="0" u="none" strike="noStrike" kern="1200" err="1">
                          <a:solidFill>
                            <a:srgbClr val="002D5D"/>
                          </a:solidFill>
                          <a:latin typeface="Johnston ITC Std Light"/>
                          <a:ea typeface="+mn-ea"/>
                          <a:cs typeface="+mn-cs"/>
                        </a:rPr>
                        <a:t>PhysicalAISAidtoNavigation</a:t>
                      </a:r>
                      <a:endParaRPr lang="en-GB" sz="1600" b="0" i="0" u="none" strike="noStrike" kern="1200">
                        <a:solidFill>
                          <a:srgbClr val="002D5D"/>
                        </a:solidFill>
                        <a:latin typeface="Johnston ITC Std Light"/>
                        <a:ea typeface="+mn-ea"/>
                        <a:cs typeface="+mn-cs"/>
                      </a:endParaRPr>
                    </a:p>
                  </a:txBody>
                  <a:tcPr/>
                </a:tc>
                <a:extLst>
                  <a:ext uri="{0D108BD9-81ED-4DB2-BD59-A6C34878D82A}">
                    <a16:rowId xmlns:a16="http://schemas.microsoft.com/office/drawing/2014/main" val="2720371394"/>
                  </a:ext>
                </a:extLst>
              </a:tr>
              <a:tr h="330832">
                <a:tc>
                  <a:txBody>
                    <a:bodyPr/>
                    <a:lstStyle/>
                    <a:p>
                      <a:pPr marL="0" marR="0" lvl="0" indent="0" algn="l" rtl="0" eaLnBrk="1" fontAlgn="auto" latinLnBrk="0" hangingPunct="1">
                        <a:lnSpc>
                          <a:spcPct val="100000"/>
                        </a:lnSpc>
                        <a:spcBef>
                          <a:spcPts val="0"/>
                        </a:spcBef>
                        <a:spcAft>
                          <a:spcPts val="0"/>
                        </a:spcAft>
                        <a:buClrTx/>
                        <a:buSzTx/>
                        <a:buFontTx/>
                        <a:buNone/>
                      </a:pPr>
                      <a:r>
                        <a:rPr lang="en-GB" sz="1600" b="0" i="0" u="none" strike="noStrike" kern="1200" dirty="0">
                          <a:solidFill>
                            <a:srgbClr val="002D5D"/>
                          </a:solidFill>
                          <a:latin typeface="Johnston ITC Std Light"/>
                          <a:ea typeface="+mn-ea"/>
                          <a:cs typeface="+mn-cs"/>
                        </a:rPr>
                        <a:t>Manual check required</a:t>
                      </a:r>
                    </a:p>
                  </a:txBody>
                  <a:tcPr/>
                </a:tc>
                <a:tc>
                  <a:txBody>
                    <a:bodyPr/>
                    <a:lstStyle/>
                    <a:p>
                      <a:r>
                        <a:rPr lang="en-GB" sz="1600" b="0" i="0" u="none" strike="noStrike" kern="1200" dirty="0">
                          <a:solidFill>
                            <a:srgbClr val="002D5D"/>
                          </a:solidFill>
                          <a:latin typeface="Johnston ITC Std Light"/>
                          <a:ea typeface="+mn-ea"/>
                          <a:cs typeface="+mn-cs"/>
                        </a:rPr>
                        <a:t>Information Objects</a:t>
                      </a:r>
                    </a:p>
                  </a:txBody>
                  <a:tcPr/>
                </a:tc>
                <a:extLst>
                  <a:ext uri="{0D108BD9-81ED-4DB2-BD59-A6C34878D82A}">
                    <a16:rowId xmlns:a16="http://schemas.microsoft.com/office/drawing/2014/main" val="1461682726"/>
                  </a:ext>
                </a:extLst>
              </a:tr>
            </a:tbl>
          </a:graphicData>
        </a:graphic>
      </p:graphicFrame>
      <p:sp>
        <p:nvSpPr>
          <p:cNvPr id="2" name="Rectangle 1">
            <a:extLst>
              <a:ext uri="{FF2B5EF4-FFF2-40B4-BE49-F238E27FC236}">
                <a16:creationId xmlns:a16="http://schemas.microsoft.com/office/drawing/2014/main" id="{6345AA55-73FD-44C9-9292-D2DC6CCE8D45}"/>
              </a:ext>
            </a:extLst>
          </p:cNvPr>
          <p:cNvSpPr/>
          <p:nvPr/>
        </p:nvSpPr>
        <p:spPr>
          <a:xfrm>
            <a:off x="719999" y="2291279"/>
            <a:ext cx="4714647" cy="3731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2D529CC0-7546-4085-BA5A-CC56D416C278}"/>
              </a:ext>
            </a:extLst>
          </p:cNvPr>
          <p:cNvSpPr/>
          <p:nvPr/>
        </p:nvSpPr>
        <p:spPr>
          <a:xfrm>
            <a:off x="781913" y="3488447"/>
            <a:ext cx="3048407" cy="3634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71328D06-9A9D-4521-BDCA-2DB2C4965316}"/>
              </a:ext>
            </a:extLst>
          </p:cNvPr>
          <p:cNvSpPr/>
          <p:nvPr/>
        </p:nvSpPr>
        <p:spPr>
          <a:xfrm>
            <a:off x="719999" y="4380146"/>
            <a:ext cx="2140060" cy="3634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D31F8090-6794-4B38-B3CB-806E620019D7}"/>
              </a:ext>
            </a:extLst>
          </p:cNvPr>
          <p:cNvSpPr/>
          <p:nvPr/>
        </p:nvSpPr>
        <p:spPr>
          <a:xfrm>
            <a:off x="719999" y="5791805"/>
            <a:ext cx="2397760" cy="3731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2">
            <a:extLst>
              <a:ext uri="{FF2B5EF4-FFF2-40B4-BE49-F238E27FC236}">
                <a16:creationId xmlns:a16="http://schemas.microsoft.com/office/drawing/2014/main" id="{13DD8B8A-F202-4332-B135-4AB2E3C2DB46}"/>
              </a:ext>
            </a:extLst>
          </p:cNvPr>
          <p:cNvSpPr>
            <a:spLocks noGrp="1"/>
          </p:cNvSpPr>
          <p:nvPr>
            <p:ph type="body" sz="quarter" idx="10"/>
          </p:nvPr>
        </p:nvSpPr>
        <p:spPr>
          <a:xfrm>
            <a:off x="719999" y="1008000"/>
            <a:ext cx="5029954" cy="882032"/>
          </a:xfrm>
        </p:spPr>
        <p:txBody>
          <a:bodyPr/>
          <a:lstStyle/>
          <a:p>
            <a:r>
              <a:rPr lang="en-GB"/>
              <a:t>Categorisation of Issues</a:t>
            </a:r>
          </a:p>
          <a:p>
            <a:endParaRPr lang="en-GB"/>
          </a:p>
        </p:txBody>
      </p:sp>
    </p:spTree>
    <p:extLst>
      <p:ext uri="{BB962C8B-B14F-4D97-AF65-F5344CB8AC3E}">
        <p14:creationId xmlns:p14="http://schemas.microsoft.com/office/powerpoint/2010/main" val="88025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2F6FA57-9819-4BA7-BD2A-487E6D647094}"/>
              </a:ext>
            </a:extLst>
          </p:cNvPr>
          <p:cNvSpPr>
            <a:spLocks noGrp="1"/>
          </p:cNvSpPr>
          <p:nvPr>
            <p:ph type="body" sz="quarter" idx="10"/>
          </p:nvPr>
        </p:nvSpPr>
        <p:spPr>
          <a:xfrm>
            <a:off x="719998" y="1008000"/>
            <a:ext cx="7427539" cy="882032"/>
          </a:xfrm>
        </p:spPr>
        <p:txBody>
          <a:bodyPr/>
          <a:lstStyle/>
          <a:p>
            <a:r>
              <a:rPr lang="en-GB" dirty="0"/>
              <a:t>Top ‘6’ </a:t>
            </a:r>
            <a:r>
              <a:rPr lang="en-GB" dirty="0" err="1"/>
              <a:t>ish</a:t>
            </a:r>
            <a:r>
              <a:rPr lang="en-GB" dirty="0"/>
              <a:t>* – Manual Intervention</a:t>
            </a:r>
          </a:p>
        </p:txBody>
      </p:sp>
      <p:sp>
        <p:nvSpPr>
          <p:cNvPr id="7" name="Text Placeholder 2">
            <a:extLst>
              <a:ext uri="{FF2B5EF4-FFF2-40B4-BE49-F238E27FC236}">
                <a16:creationId xmlns:a16="http://schemas.microsoft.com/office/drawing/2014/main" id="{BA46B508-78A8-497F-A98E-50B5EE85C883}"/>
              </a:ext>
            </a:extLst>
          </p:cNvPr>
          <p:cNvSpPr txBox="1">
            <a:spLocks/>
          </p:cNvSpPr>
          <p:nvPr/>
        </p:nvSpPr>
        <p:spPr>
          <a:xfrm>
            <a:off x="547031" y="2009386"/>
            <a:ext cx="10816386" cy="4420481"/>
          </a:xfrm>
          <a:prstGeom prst="rect">
            <a:avLst/>
          </a:prstGeom>
        </p:spPr>
        <p:txBody>
          <a:bodyPr lIns="0" tIns="0" rIns="0" bIns="0"/>
          <a:lstStyle>
            <a:lvl1pPr marL="136525" indent="-136525" algn="l" defTabSz="914126" rtl="0" eaLnBrk="1" latinLnBrk="0" hangingPunct="1">
              <a:lnSpc>
                <a:spcPts val="2100"/>
              </a:lnSpc>
              <a:spcBef>
                <a:spcPts val="0"/>
              </a:spcBef>
              <a:spcAft>
                <a:spcPts val="1200"/>
              </a:spcAft>
              <a:buClr>
                <a:schemeClr val="accent1"/>
              </a:buClr>
              <a:buSzPct val="90000"/>
              <a:buFont typeface="System Font Regular"/>
              <a:buChar char="›"/>
              <a:tabLst/>
              <a:defRPr sz="1800" b="0" i="0" kern="1200" spc="-50" baseline="0">
                <a:solidFill>
                  <a:srgbClr val="002D5D"/>
                </a:solidFill>
                <a:latin typeface="Johnston ITC Std Light" panose="02000504040000020003" pitchFamily="2" charset="77"/>
                <a:ea typeface="+mn-ea"/>
                <a:cs typeface="+mn-cs"/>
              </a:defRPr>
            </a:lvl1pPr>
            <a:lvl2pPr marL="358775" indent="-106363" algn="l" defTabSz="914126" rtl="0" eaLnBrk="1" latinLnBrk="0" hangingPunct="1">
              <a:lnSpc>
                <a:spcPct val="90000"/>
              </a:lnSpc>
              <a:spcBef>
                <a:spcPts val="500"/>
              </a:spcBef>
              <a:spcAft>
                <a:spcPts val="1200"/>
              </a:spcAft>
              <a:buFont typeface="Johnston ITC Std Light" panose="02000504040000020003" pitchFamily="50" charset="0"/>
              <a:buChar char="›"/>
              <a:defRPr sz="1800" kern="1200">
                <a:solidFill>
                  <a:srgbClr val="002D5D"/>
                </a:solidFill>
                <a:latin typeface="Johnston ITC Std Light" panose="02000504040000020003" pitchFamily="50" charset="0"/>
                <a:ea typeface="+mn-ea"/>
                <a:cs typeface="+mn-cs"/>
              </a:defRPr>
            </a:lvl2pPr>
            <a:lvl3pPr marL="914126" indent="0" algn="l" defTabSz="914126" rtl="0" eaLnBrk="1" latinLnBrk="0" hangingPunct="1">
              <a:lnSpc>
                <a:spcPct val="90000"/>
              </a:lnSpc>
              <a:spcBef>
                <a:spcPts val="500"/>
              </a:spcBef>
              <a:buClr>
                <a:srgbClr val="002D5D"/>
              </a:buClr>
              <a:buFont typeface="Calibri" panose="020F0502020204030204" pitchFamily="34" charset="0"/>
              <a:buNone/>
              <a:defRPr sz="1800" kern="1200">
                <a:solidFill>
                  <a:srgbClr val="002D5D"/>
                </a:solidFill>
                <a:latin typeface="Johnston ITC Std Light" panose="02000504040000020003" pitchFamily="50" charset="0"/>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None/>
            </a:pPr>
            <a:endParaRPr lang="en-GB" sz="2400">
              <a:highlight>
                <a:srgbClr val="00FF00"/>
              </a:highlight>
            </a:endParaRPr>
          </a:p>
          <a:p>
            <a:pPr marL="0" indent="0">
              <a:buNone/>
            </a:pPr>
            <a:endParaRPr lang="en-GB" sz="2400">
              <a:highlight>
                <a:srgbClr val="00FF00"/>
              </a:highlight>
            </a:endParaRPr>
          </a:p>
        </p:txBody>
      </p:sp>
      <p:sp>
        <p:nvSpPr>
          <p:cNvPr id="5" name="Text Placeholder 2">
            <a:extLst>
              <a:ext uri="{FF2B5EF4-FFF2-40B4-BE49-F238E27FC236}">
                <a16:creationId xmlns:a16="http://schemas.microsoft.com/office/drawing/2014/main" id="{5FE71634-CC2E-41B2-8442-1B893871BF24}"/>
              </a:ext>
            </a:extLst>
          </p:cNvPr>
          <p:cNvSpPr>
            <a:spLocks noGrp="1"/>
          </p:cNvSpPr>
          <p:nvPr>
            <p:ph type="body" sz="quarter" idx="11"/>
          </p:nvPr>
        </p:nvSpPr>
        <p:spPr>
          <a:xfrm>
            <a:off x="719999" y="2089322"/>
            <a:ext cx="9092216" cy="4420481"/>
          </a:xfrm>
          <a:prstGeom prst="rect">
            <a:avLst/>
          </a:prstGeom>
        </p:spPr>
        <p:txBody>
          <a:bodyPr lIns="0" tIns="0" rIns="0" bIns="0" anchor="t"/>
          <a:lstStyle/>
          <a:p>
            <a:r>
              <a:rPr lang="en-GB" sz="2200" dirty="0">
                <a:latin typeface="Johnston ITC Std Light" panose="02000504040000020003" pitchFamily="50" charset="0"/>
              </a:rPr>
              <a:t>SBDARE</a:t>
            </a:r>
          </a:p>
          <a:p>
            <a:r>
              <a:rPr lang="en-GB" sz="2200" dirty="0">
                <a:latin typeface="Johnston ITC Std Light" panose="02000504040000020003" pitchFamily="50" charset="0"/>
              </a:rPr>
              <a:t>PONTON, FLODOC, HULKES</a:t>
            </a:r>
          </a:p>
          <a:p>
            <a:r>
              <a:rPr lang="en-GB" sz="2200" dirty="0">
                <a:latin typeface="Johnston ITC Std Light" panose="02000504040000020003" pitchFamily="50" charset="0"/>
              </a:rPr>
              <a:t>TS_PAD</a:t>
            </a:r>
          </a:p>
          <a:p>
            <a:r>
              <a:rPr lang="en-GB" sz="2200" dirty="0">
                <a:latin typeface="Johnston ITC Std Light" panose="02000504040000020003" pitchFamily="50" charset="0"/>
              </a:rPr>
              <a:t>RESARE</a:t>
            </a:r>
          </a:p>
          <a:p>
            <a:r>
              <a:rPr lang="en-GB" sz="2200" dirty="0">
                <a:latin typeface="Johnston ITC Std Light" panose="02000504040000020003" pitchFamily="50" charset="0"/>
              </a:rPr>
              <a:t>CTNARE/Information Types/External Files</a:t>
            </a:r>
          </a:p>
          <a:p>
            <a:endParaRPr lang="en-GB" sz="2200" dirty="0">
              <a:latin typeface="Johnston ITC Std Light" panose="02000504040000020003" pitchFamily="50" charset="0"/>
            </a:endParaRPr>
          </a:p>
          <a:p>
            <a:endParaRPr lang="en-GB" sz="2200" dirty="0">
              <a:latin typeface="Johnston ITC Std Light" panose="02000504040000020003" pitchFamily="50" charset="0"/>
            </a:endParaRPr>
          </a:p>
          <a:p>
            <a:endParaRPr lang="en-GB" sz="2200" dirty="0">
              <a:latin typeface="Johnston ITC Std Light" panose="02000504040000020003" pitchFamily="50" charset="0"/>
            </a:endParaRPr>
          </a:p>
          <a:p>
            <a:pPr marL="0" indent="0">
              <a:buNone/>
            </a:pPr>
            <a:endParaRPr lang="en-GB" dirty="0">
              <a:latin typeface="Johnston ITC Std Light" panose="02000504040000020003" pitchFamily="50" charset="0"/>
            </a:endParaRPr>
          </a:p>
          <a:p>
            <a:pPr marL="0" indent="0">
              <a:buNone/>
            </a:pPr>
            <a:r>
              <a:rPr lang="en-GB" dirty="0">
                <a:latin typeface="Johnston ITC Std Light" panose="02000504040000020003" pitchFamily="50" charset="0"/>
              </a:rPr>
              <a:t>* Based on total Features affected and resource required to fix</a:t>
            </a:r>
          </a:p>
          <a:p>
            <a:pPr marL="0" indent="0">
              <a:buNone/>
            </a:pPr>
            <a:endParaRPr lang="en-GB" dirty="0"/>
          </a:p>
          <a:p>
            <a:endParaRPr lang="en-GB" dirty="0"/>
          </a:p>
        </p:txBody>
      </p:sp>
    </p:spTree>
    <p:extLst>
      <p:ext uri="{BB962C8B-B14F-4D97-AF65-F5344CB8AC3E}">
        <p14:creationId xmlns:p14="http://schemas.microsoft.com/office/powerpoint/2010/main" val="520988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2F6FA57-9819-4BA7-BD2A-487E6D647094}"/>
              </a:ext>
            </a:extLst>
          </p:cNvPr>
          <p:cNvSpPr>
            <a:spLocks noGrp="1"/>
          </p:cNvSpPr>
          <p:nvPr>
            <p:ph type="body" sz="quarter" idx="10"/>
          </p:nvPr>
        </p:nvSpPr>
        <p:spPr/>
        <p:txBody>
          <a:bodyPr/>
          <a:lstStyle/>
          <a:p>
            <a:r>
              <a:rPr lang="en-GB"/>
              <a:t>SBDARE</a:t>
            </a:r>
          </a:p>
        </p:txBody>
      </p:sp>
      <p:pic>
        <p:nvPicPr>
          <p:cNvPr id="7" name="Picture 7" descr="Graphical user interface, application, table&#10;&#10;Description automatically generated">
            <a:extLst>
              <a:ext uri="{FF2B5EF4-FFF2-40B4-BE49-F238E27FC236}">
                <a16:creationId xmlns:a16="http://schemas.microsoft.com/office/drawing/2014/main" id="{9A9EEB09-F638-4C9A-AFCD-EE71D3BE3B69}"/>
              </a:ext>
            </a:extLst>
          </p:cNvPr>
          <p:cNvPicPr>
            <a:picLocks noChangeAspect="1"/>
          </p:cNvPicPr>
          <p:nvPr/>
        </p:nvPicPr>
        <p:blipFill>
          <a:blip r:embed="rId3"/>
          <a:stretch>
            <a:fillRect/>
          </a:stretch>
        </p:blipFill>
        <p:spPr>
          <a:xfrm>
            <a:off x="1750784" y="1516234"/>
            <a:ext cx="2741512" cy="1645920"/>
          </a:xfrm>
          <a:prstGeom prst="rect">
            <a:avLst/>
          </a:prstGeom>
        </p:spPr>
      </p:pic>
      <p:pic>
        <p:nvPicPr>
          <p:cNvPr id="2" name="Picture 2" descr="Table&#10;&#10;Description automatically generated">
            <a:extLst>
              <a:ext uri="{FF2B5EF4-FFF2-40B4-BE49-F238E27FC236}">
                <a16:creationId xmlns:a16="http://schemas.microsoft.com/office/drawing/2014/main" id="{E0DB8488-C462-43E9-B144-0E0FF35E858D}"/>
              </a:ext>
            </a:extLst>
          </p:cNvPr>
          <p:cNvPicPr>
            <a:picLocks noChangeAspect="1"/>
          </p:cNvPicPr>
          <p:nvPr/>
        </p:nvPicPr>
        <p:blipFill>
          <a:blip r:embed="rId4"/>
          <a:stretch>
            <a:fillRect/>
          </a:stretch>
        </p:blipFill>
        <p:spPr>
          <a:xfrm>
            <a:off x="6301814" y="1452298"/>
            <a:ext cx="2741512" cy="1598645"/>
          </a:xfrm>
          <a:prstGeom prst="rect">
            <a:avLst/>
          </a:prstGeom>
        </p:spPr>
      </p:pic>
      <p:pic>
        <p:nvPicPr>
          <p:cNvPr id="3" name="Picture 3" descr="Graphical user interface, text, application, table&#10;&#10;Description automatically generated">
            <a:extLst>
              <a:ext uri="{FF2B5EF4-FFF2-40B4-BE49-F238E27FC236}">
                <a16:creationId xmlns:a16="http://schemas.microsoft.com/office/drawing/2014/main" id="{E14B70B1-B66B-4E39-B86A-FF5528010D6D}"/>
              </a:ext>
            </a:extLst>
          </p:cNvPr>
          <p:cNvPicPr>
            <a:picLocks noChangeAspect="1"/>
          </p:cNvPicPr>
          <p:nvPr/>
        </p:nvPicPr>
        <p:blipFill>
          <a:blip r:embed="rId5"/>
          <a:stretch>
            <a:fillRect/>
          </a:stretch>
        </p:blipFill>
        <p:spPr>
          <a:xfrm>
            <a:off x="6301814" y="3886711"/>
            <a:ext cx="2741512" cy="1906398"/>
          </a:xfrm>
          <a:prstGeom prst="rect">
            <a:avLst/>
          </a:prstGeom>
        </p:spPr>
      </p:pic>
      <p:sp>
        <p:nvSpPr>
          <p:cNvPr id="4" name="TextBox 3">
            <a:extLst>
              <a:ext uri="{FF2B5EF4-FFF2-40B4-BE49-F238E27FC236}">
                <a16:creationId xmlns:a16="http://schemas.microsoft.com/office/drawing/2014/main" id="{DD39E8E2-9FEB-4774-8E78-4A1534D48518}"/>
              </a:ext>
            </a:extLst>
          </p:cNvPr>
          <p:cNvSpPr txBox="1"/>
          <p:nvPr/>
        </p:nvSpPr>
        <p:spPr>
          <a:xfrm>
            <a:off x="2719581" y="3287974"/>
            <a:ext cx="6403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S-57</a:t>
            </a:r>
          </a:p>
        </p:txBody>
      </p:sp>
      <p:sp>
        <p:nvSpPr>
          <p:cNvPr id="8" name="TextBox 7">
            <a:extLst>
              <a:ext uri="{FF2B5EF4-FFF2-40B4-BE49-F238E27FC236}">
                <a16:creationId xmlns:a16="http://schemas.microsoft.com/office/drawing/2014/main" id="{0D46F063-76D2-4D10-8A9B-4BF5C9BA0146}"/>
              </a:ext>
            </a:extLst>
          </p:cNvPr>
          <p:cNvSpPr txBox="1"/>
          <p:nvPr/>
        </p:nvSpPr>
        <p:spPr>
          <a:xfrm>
            <a:off x="6503942" y="5944542"/>
            <a:ext cx="23537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Correct S-101 encoding</a:t>
            </a:r>
          </a:p>
        </p:txBody>
      </p:sp>
      <p:sp>
        <p:nvSpPr>
          <p:cNvPr id="10" name="TextBox 9">
            <a:extLst>
              <a:ext uri="{FF2B5EF4-FFF2-40B4-BE49-F238E27FC236}">
                <a16:creationId xmlns:a16="http://schemas.microsoft.com/office/drawing/2014/main" id="{DF0CF124-806C-4780-B163-1490572FD826}"/>
              </a:ext>
            </a:extLst>
          </p:cNvPr>
          <p:cNvSpPr txBox="1"/>
          <p:nvPr/>
        </p:nvSpPr>
        <p:spPr>
          <a:xfrm>
            <a:off x="6610757" y="3161810"/>
            <a:ext cx="22466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Conversion to S-101</a:t>
            </a:r>
          </a:p>
        </p:txBody>
      </p:sp>
      <p:sp>
        <p:nvSpPr>
          <p:cNvPr id="11" name="TextBox 10">
            <a:extLst>
              <a:ext uri="{FF2B5EF4-FFF2-40B4-BE49-F238E27FC236}">
                <a16:creationId xmlns:a16="http://schemas.microsoft.com/office/drawing/2014/main" id="{C459E7E4-95B1-40D8-9FF4-BCF1DCB7518B}"/>
              </a:ext>
            </a:extLst>
          </p:cNvPr>
          <p:cNvSpPr txBox="1"/>
          <p:nvPr/>
        </p:nvSpPr>
        <p:spPr>
          <a:xfrm>
            <a:off x="864286" y="3648497"/>
            <a:ext cx="435928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Layered Seabed Areas are not converting and must be attributed manually. They are flagged by validation.</a:t>
            </a:r>
          </a:p>
        </p:txBody>
      </p:sp>
      <p:pic>
        <p:nvPicPr>
          <p:cNvPr id="5" name="Picture 5" descr="Text, letter&#10;&#10;Description automatically generated">
            <a:extLst>
              <a:ext uri="{FF2B5EF4-FFF2-40B4-BE49-F238E27FC236}">
                <a16:creationId xmlns:a16="http://schemas.microsoft.com/office/drawing/2014/main" id="{8C6557B5-B840-41C5-915C-4B92E40DA0CB}"/>
              </a:ext>
            </a:extLst>
          </p:cNvPr>
          <p:cNvPicPr>
            <a:picLocks noChangeAspect="1"/>
          </p:cNvPicPr>
          <p:nvPr/>
        </p:nvPicPr>
        <p:blipFill>
          <a:blip r:embed="rId6"/>
          <a:stretch>
            <a:fillRect/>
          </a:stretch>
        </p:blipFill>
        <p:spPr>
          <a:xfrm>
            <a:off x="1381256" y="4639078"/>
            <a:ext cx="3169873" cy="1676600"/>
          </a:xfrm>
          <a:prstGeom prst="rect">
            <a:avLst/>
          </a:prstGeom>
        </p:spPr>
      </p:pic>
    </p:spTree>
    <p:extLst>
      <p:ext uri="{BB962C8B-B14F-4D97-AF65-F5344CB8AC3E}">
        <p14:creationId xmlns:p14="http://schemas.microsoft.com/office/powerpoint/2010/main" val="419893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2F6FA57-9819-4BA7-BD2A-487E6D647094}"/>
              </a:ext>
            </a:extLst>
          </p:cNvPr>
          <p:cNvSpPr>
            <a:spLocks noGrp="1"/>
          </p:cNvSpPr>
          <p:nvPr>
            <p:ph type="body" sz="quarter" idx="10"/>
          </p:nvPr>
        </p:nvSpPr>
        <p:spPr/>
        <p:txBody>
          <a:bodyPr/>
          <a:lstStyle/>
          <a:p>
            <a:r>
              <a:rPr lang="en-GB"/>
              <a:t>SBDARE</a:t>
            </a:r>
          </a:p>
        </p:txBody>
      </p:sp>
      <p:pic>
        <p:nvPicPr>
          <p:cNvPr id="5" name="Picture 5" descr="Graphical user interface, text, application, chat or text message&#10;&#10;Description automatically generated">
            <a:extLst>
              <a:ext uri="{FF2B5EF4-FFF2-40B4-BE49-F238E27FC236}">
                <a16:creationId xmlns:a16="http://schemas.microsoft.com/office/drawing/2014/main" id="{026E2E78-750B-404E-A629-2EBCDE5CBE71}"/>
              </a:ext>
            </a:extLst>
          </p:cNvPr>
          <p:cNvPicPr>
            <a:picLocks noChangeAspect="1"/>
          </p:cNvPicPr>
          <p:nvPr/>
        </p:nvPicPr>
        <p:blipFill>
          <a:blip r:embed="rId3"/>
          <a:stretch>
            <a:fillRect/>
          </a:stretch>
        </p:blipFill>
        <p:spPr>
          <a:xfrm>
            <a:off x="724343" y="1810340"/>
            <a:ext cx="4358683" cy="1700644"/>
          </a:xfrm>
          <a:prstGeom prst="rect">
            <a:avLst/>
          </a:prstGeom>
        </p:spPr>
      </p:pic>
      <p:pic>
        <p:nvPicPr>
          <p:cNvPr id="8" name="Picture 9" descr="Background pattern&#10;&#10;Description automatically generated">
            <a:extLst>
              <a:ext uri="{FF2B5EF4-FFF2-40B4-BE49-F238E27FC236}">
                <a16:creationId xmlns:a16="http://schemas.microsoft.com/office/drawing/2014/main" id="{9A73EF38-C121-4F66-B820-E54591B3697C}"/>
              </a:ext>
            </a:extLst>
          </p:cNvPr>
          <p:cNvPicPr>
            <a:picLocks noChangeAspect="1"/>
          </p:cNvPicPr>
          <p:nvPr/>
        </p:nvPicPr>
        <p:blipFill>
          <a:blip r:embed="rId4"/>
          <a:stretch>
            <a:fillRect/>
          </a:stretch>
        </p:blipFill>
        <p:spPr>
          <a:xfrm>
            <a:off x="6749137" y="1799079"/>
            <a:ext cx="4639931" cy="1285153"/>
          </a:xfrm>
          <a:prstGeom prst="rect">
            <a:avLst/>
          </a:prstGeom>
        </p:spPr>
      </p:pic>
      <p:sp>
        <p:nvSpPr>
          <p:cNvPr id="11" name="TextBox 10">
            <a:extLst>
              <a:ext uri="{FF2B5EF4-FFF2-40B4-BE49-F238E27FC236}">
                <a16:creationId xmlns:a16="http://schemas.microsoft.com/office/drawing/2014/main" id="{0B6A271A-1815-4879-B989-051EBDAB5E52}"/>
              </a:ext>
            </a:extLst>
          </p:cNvPr>
          <p:cNvSpPr txBox="1"/>
          <p:nvPr/>
        </p:nvSpPr>
        <p:spPr>
          <a:xfrm>
            <a:off x="2583439" y="3570155"/>
            <a:ext cx="6403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S-57</a:t>
            </a:r>
          </a:p>
        </p:txBody>
      </p:sp>
      <p:sp>
        <p:nvSpPr>
          <p:cNvPr id="13" name="TextBox 12">
            <a:extLst>
              <a:ext uri="{FF2B5EF4-FFF2-40B4-BE49-F238E27FC236}">
                <a16:creationId xmlns:a16="http://schemas.microsoft.com/office/drawing/2014/main" id="{25237D54-3949-45A3-8BBA-D777B370857D}"/>
              </a:ext>
            </a:extLst>
          </p:cNvPr>
          <p:cNvSpPr txBox="1"/>
          <p:nvPr/>
        </p:nvSpPr>
        <p:spPr>
          <a:xfrm>
            <a:off x="8030523" y="3200731"/>
            <a:ext cx="22466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Conversion to S-101</a:t>
            </a:r>
          </a:p>
        </p:txBody>
      </p:sp>
      <p:sp>
        <p:nvSpPr>
          <p:cNvPr id="15" name="TextBox 14">
            <a:extLst>
              <a:ext uri="{FF2B5EF4-FFF2-40B4-BE49-F238E27FC236}">
                <a16:creationId xmlns:a16="http://schemas.microsoft.com/office/drawing/2014/main" id="{2B7F2F9E-07DD-4150-AE2B-E57F34E6D0CF}"/>
              </a:ext>
            </a:extLst>
          </p:cNvPr>
          <p:cNvSpPr txBox="1"/>
          <p:nvPr/>
        </p:nvSpPr>
        <p:spPr>
          <a:xfrm>
            <a:off x="776766" y="4261512"/>
            <a:ext cx="435928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Mixed Seabed Areas with 4 or more NATSUR and at least 1 NATQUA are not converting and must be attributed manually. They are flagged by validation.</a:t>
            </a:r>
          </a:p>
        </p:txBody>
      </p:sp>
    </p:spTree>
    <p:extLst>
      <p:ext uri="{BB962C8B-B14F-4D97-AF65-F5344CB8AC3E}">
        <p14:creationId xmlns:p14="http://schemas.microsoft.com/office/powerpoint/2010/main" val="2975637863"/>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002C5D"/>
      </a:accent1>
      <a:accent2>
        <a:srgbClr val="18708A"/>
      </a:accent2>
      <a:accent3>
        <a:srgbClr val="52C5D7"/>
      </a:accent3>
      <a:accent4>
        <a:srgbClr val="89A03A"/>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MIRALTY_PPT_Template" id="{0912BB1A-6B55-EE45-8121-4CC4D6B4E05B}" vid="{8ACE1B2D-6758-E049-88ED-38C5FE3251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SPO Ops Document" ma:contentTypeID="0x010100AF82AC212BE65442A8724FE7C83737C71500A1988AD67C1AB24A975522E70CB43957" ma:contentTypeVersion="3597" ma:contentTypeDescription="Create a new document." ma:contentTypeScope="" ma:versionID="7dfe5353eab4b0f78342a2238c738d3a">
  <xsd:schema xmlns:xsd="http://www.w3.org/2001/XMLSchema" xmlns:xs="http://www.w3.org/2001/XMLSchema" xmlns:p="http://schemas.microsoft.com/office/2006/metadata/properties" xmlns:ns1="http://schemas.microsoft.com/sharepoint/v3" xmlns:ns2="4e7e82ff-130c-471f-a9b5-f315683a1046" xmlns:ns3="14027ea7-fb94-45ee-9777-a030ce1f6126" xmlns:ns4="47bca2bb-743f-46e2-adfb-c85b8c9dc648" xmlns:ns5="b1d06be7-69b5-4b76-af0f-85ade37fc8f5" targetNamespace="http://schemas.microsoft.com/office/2006/metadata/properties" ma:root="true" ma:fieldsID="84d31b739664d7febf796a0b2637499d" ns1:_="" ns2:_="" ns3:_="" ns4:_="" ns5:_="">
    <xsd:import namespace="http://schemas.microsoft.com/sharepoint/v3"/>
    <xsd:import namespace="4e7e82ff-130c-471f-a9b5-f315683a1046"/>
    <xsd:import namespace="14027ea7-fb94-45ee-9777-a030ce1f6126"/>
    <xsd:import namespace="47bca2bb-743f-46e2-adfb-c85b8c9dc648"/>
    <xsd:import namespace="b1d06be7-69b5-4b76-af0f-85ade37fc8f5"/>
    <xsd:element name="properties">
      <xsd:complexType>
        <xsd:sequence>
          <xsd:element name="documentManagement">
            <xsd:complexType>
              <xsd:all>
                <xsd:element ref="ns2:c5c87486329e4be39bab181b036c310a" minOccurs="0"/>
                <xsd:element ref="ns2:TaxCatchAll" minOccurs="0"/>
                <xsd:element ref="ns2:TaxCatchAllLabel" minOccurs="0"/>
                <xsd:element ref="ns2:d0411bf1067d45cd8f19cfb38ec84467" minOccurs="0"/>
                <xsd:element ref="ns1:UKHO_DocumentOwner" minOccurs="0"/>
                <xsd:element ref="ns1:PII" minOccurs="0"/>
                <xsd:element ref="ns1:Declared_x0020_Record_x003a__x0020_Date" minOccurs="0"/>
                <xsd:element ref="ns1:Record" minOccurs="0"/>
                <xsd:element ref="ns1:Retention_x0020_Action" minOccurs="0"/>
                <xsd:element ref="ns1:Retention_x002f_Review_x0020_Period" minOccurs="0"/>
                <xsd:element ref="ns2:o63199ffd66e45758c5788138ce45b9f"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4:SharedWithUsers" minOccurs="0"/>
                <xsd:element ref="ns4:SharedWithDetails" minOccurs="0"/>
                <xsd:element ref="ns5:_dlc_DocId" minOccurs="0"/>
                <xsd:element ref="ns5:_dlc_DocIdUrl" minOccurs="0"/>
                <xsd:element ref="ns5:_dlc_DocIdPersistId"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UKHO_DocumentOwner" ma:index="14" nillable="true" ma:displayName="Document Owner" ma:list="UserInfo" ma:SharePointGroup="0" ma:internalName="UKHO_Documen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II" ma:index="15" nillable="true" ma:displayName="PII" ma:default="0" ma:description="Does this document contain Personally Identifiable Information?" ma:internalName="PII" ma:readOnly="false">
      <xsd:simpleType>
        <xsd:restriction base="dms:Boolean"/>
      </xsd:simpleType>
    </xsd:element>
    <xsd:element name="Declared_x0020_Record_x003a__x0020_Date" ma:index="16" nillable="true" ma:displayName="Declared Record: Date" ma:description="The date the document or item was declared a record." ma:format="DateOnly" ma:internalName="Declared_x0020_Record_x003A__x0020_Date" ma:readOnly="false">
      <xsd:simpleType>
        <xsd:restriction base="dms:DateTime"/>
      </xsd:simpleType>
    </xsd:element>
    <xsd:element name="Record" ma:index="17" nillable="true" ma:displayName="Record?" ma:default="No" ma:description="What determines if a document is a record or vital record:&#10;&#10;Record:&#10;“A record is a document that relates to our business and has potential administrative, legal, financial, audit or historic value relating to what happened, what was decided or how and why things were done.”&#10;&#10;Vital Record:&#10;&quot;Vital records are those records that are necessary for an organisation to continue to operate in the event of a disaster.&quot;" ma:format="Dropdown" ma:internalName="Record" ma:readOnly="false">
      <xsd:simpleType>
        <xsd:restriction base="dms:Choice">
          <xsd:enumeration value="No"/>
          <xsd:enumeration value="Record"/>
          <xsd:enumeration value="Vital Record"/>
        </xsd:restriction>
      </xsd:simpleType>
    </xsd:element>
    <xsd:element name="Retention_x0020_Action" ma:index="18" nillable="true" ma:displayName="Retention Action" ma:format="Dropdown" ma:internalName="Retention_x0020_Action" ma:readOnly="false">
      <xsd:simpleType>
        <xsd:restriction base="dms:Choice">
          <xsd:enumeration value="Review"/>
          <xsd:enumeration value="Archive"/>
          <xsd:enumeration value="Destroy"/>
        </xsd:restriction>
      </xsd:simpleType>
    </xsd:element>
    <xsd:element name="Retention_x002f_Review_x0020_Period" ma:index="19" nillable="true" ma:displayName="Retention/Review Period" ma:decimals="0" ma:description="Retention/Review Period (in Years) applied to all Records" ma:internalName="Retention_x002F_Review_x0020_Period" ma:readOnly="false" ma:percentage="FALSE">
      <xsd:simpleType>
        <xsd:restriction base="dms:Number">
          <xsd:maxInclusive value="20"/>
          <xsd:minInclusive value="1"/>
        </xsd:restriction>
      </xsd:simpleType>
    </xsd:element>
  </xsd:schema>
  <xsd:schema xmlns:xsd="http://www.w3.org/2001/XMLSchema" xmlns:xs="http://www.w3.org/2001/XMLSchema" xmlns:dms="http://schemas.microsoft.com/office/2006/documentManagement/types" xmlns:pc="http://schemas.microsoft.com/office/infopath/2007/PartnerControls" targetNamespace="4e7e82ff-130c-471f-a9b5-f315683a1046" elementFormDefault="qualified">
    <xsd:import namespace="http://schemas.microsoft.com/office/2006/documentManagement/types"/>
    <xsd:import namespace="http://schemas.microsoft.com/office/infopath/2007/PartnerControls"/>
    <xsd:element name="c5c87486329e4be39bab181b036c310a" ma:index="8" ma:taxonomy="true" ma:internalName="c5c87486329e4be39bab181b036c310a" ma:taxonomyFieldName="UKHO_SecurityClassification" ma:displayName="Security Classification" ma:readOnly="false" ma:default="1;#OFFICIAL|77777b58-be7e-4cc7-a0da-30387eb98d66" ma:fieldId="{c5c87486-329e-4be3-9bab-181b036c310a}" ma:sspId="2d88c65c-3d18-4304-bf56-a445aaa65aff" ma:termSetId="c2a44200-7cd3-4e9d-979f-77b69cbbd6db"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264188d1-df0e-432b-a247-e28e012a98e4}" ma:internalName="TaxCatchAll" ma:readOnly="false" ma:showField="CatchAllData" ma:web="b1d06be7-69b5-4b76-af0f-85ade37fc8f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64188d1-df0e-432b-a247-e28e012a98e4}" ma:internalName="TaxCatchAllLabel" ma:readOnly="false" ma:showField="CatchAllDataLabel" ma:web="b1d06be7-69b5-4b76-af0f-85ade37fc8f5">
      <xsd:complexType>
        <xsd:complexContent>
          <xsd:extension base="dms:MultiChoiceLookup">
            <xsd:sequence>
              <xsd:element name="Value" type="dms:Lookup" maxOccurs="unbounded" minOccurs="0" nillable="true"/>
            </xsd:sequence>
          </xsd:extension>
        </xsd:complexContent>
      </xsd:complexType>
    </xsd:element>
    <xsd:element name="d0411bf1067d45cd8f19cfb38ec84467" ma:index="12" nillable="true" ma:taxonomy="true" ma:internalName="d0411bf1067d45cd8f19cfb38ec84467" ma:taxonomyFieldName="UKHO_OrganisationStructure" ma:displayName="Organisation Structure" ma:readOnly="false" ma:default="" ma:fieldId="{d0411bf1-067d-45cd-8f19-cfb38ec84467}" ma:taxonomyMulti="true" ma:sspId="2d88c65c-3d18-4304-bf56-a445aaa65aff" ma:termSetId="14b94231-5548-460f-8567-7585b48b6db1" ma:anchorId="00000000-0000-0000-0000-000000000000" ma:open="false" ma:isKeyword="false">
      <xsd:complexType>
        <xsd:sequence>
          <xsd:element ref="pc:Terms" minOccurs="0" maxOccurs="1"/>
        </xsd:sequence>
      </xsd:complexType>
    </xsd:element>
    <xsd:element name="o63199ffd66e45758c5788138ce45b9f" ma:index="20" nillable="true" ma:taxonomy="true" ma:internalName="o63199ffd66e45758c5788138ce45b9f" ma:taxonomyFieldName="Document_x0020_Type" ma:displayName="Document Type" ma:default="" ma:fieldId="{863199ff-d66e-4575-8c57-88138ce45b9f}" ma:sspId="2d88c65c-3d18-4304-bf56-a445aaa65aff" ma:termSetId="f508726f-3c87-46c2-91d2-eff01595173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4027ea7-fb94-45ee-9777-a030ce1f6126" elementFormDefault="qualified">
    <xsd:import namespace="http://schemas.microsoft.com/office/2006/documentManagement/types"/>
    <xsd:import namespace="http://schemas.microsoft.com/office/infopath/2007/PartnerControls"/>
    <xsd:element name="MediaServiceMetadata" ma:index="22" nillable="true" ma:displayName="MediaServiceMetadata" ma:hidden="true" ma:internalName="MediaServiceMetadata" ma:readOnly="true">
      <xsd:simpleType>
        <xsd:restriction base="dms:Note"/>
      </xsd:simpleType>
    </xsd:element>
    <xsd:element name="MediaServiceFastMetadata" ma:index="23" nillable="true" ma:displayName="MediaServiceFastMetadata" ma:hidden="true" ma:internalName="MediaServiceFastMetadata" ma:readOnly="true">
      <xsd:simpleType>
        <xsd:restriction base="dms:Note"/>
      </xsd:simpleType>
    </xsd:element>
    <xsd:element name="MediaServiceDateTaken" ma:index="24" nillable="true" ma:displayName="MediaServiceDateTaken" ma:hidden="true" ma:internalName="MediaServiceDateTaken" ma:readOnly="true">
      <xsd:simpleType>
        <xsd:restriction base="dms:Text"/>
      </xsd:simpleType>
    </xsd:element>
    <xsd:element name="MediaServiceAutoTags" ma:index="25" nillable="true" ma:displayName="MediaServiceAutoTags" ma:internalName="MediaServiceAutoTags" ma:readOnly="true">
      <xsd:simpleType>
        <xsd:restriction base="dms:Text"/>
      </xsd:simpleType>
    </xsd:element>
    <xsd:element name="MediaServiceOCR" ma:index="26" nillable="true" ma:displayName="MediaServiceOCR" ma:internalName="MediaServiceOCR" ma:readOnly="true">
      <xsd:simpleType>
        <xsd:restriction base="dms:Note">
          <xsd:maxLength value="255"/>
        </xsd:restriction>
      </xsd:simpleType>
    </xsd:element>
    <xsd:element name="MediaServiceEventHashCode" ma:index="27" nillable="true" ma:displayName="MediaServiceEventHashCode" ma:hidden="true" ma:internalName="MediaServiceEventHashCode" ma:readOnly="true">
      <xsd:simpleType>
        <xsd:restriction base="dms:Text"/>
      </xsd:simpleType>
    </xsd:element>
    <xsd:element name="MediaServiceGenerationTime" ma:index="28" nillable="true" ma:displayName="MediaServiceGenerationTime" ma:hidden="true" ma:internalName="MediaServiceGenerationTime" ma:readOnly="true">
      <xsd:simpleType>
        <xsd:restriction base="dms:Text"/>
      </xsd:simpleType>
    </xsd:element>
    <xsd:element name="MediaServiceAutoKeyPoints" ma:index="34" nillable="true" ma:displayName="MediaServiceAutoKeyPoints" ma:hidden="true" ma:internalName="MediaServiceAutoKeyPoints" ma:readOnly="true">
      <xsd:simpleType>
        <xsd:restriction base="dms:Note"/>
      </xsd:simpleType>
    </xsd:element>
    <xsd:element name="MediaServiceKeyPoints" ma:index="35" nillable="true" ma:displayName="KeyPoints" ma:internalName="MediaServiceKeyPoints" ma:readOnly="true">
      <xsd:simpleType>
        <xsd:restriction base="dms:Note">
          <xsd:maxLength value="255"/>
        </xsd:restriction>
      </xsd:simpleType>
    </xsd:element>
    <xsd:element name="MediaLengthInSeconds" ma:index="36"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7bca2bb-743f-46e2-adfb-c85b8c9dc648" elementFormDefault="qualified">
    <xsd:import namespace="http://schemas.microsoft.com/office/2006/documentManagement/types"/>
    <xsd:import namespace="http://schemas.microsoft.com/office/infopath/2007/PartnerControls"/>
    <xsd:element name="SharedWithUsers" ma:index="2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1d06be7-69b5-4b76-af0f-85ade37fc8f5" elementFormDefault="qualified">
    <xsd:import namespace="http://schemas.microsoft.com/office/2006/documentManagement/types"/>
    <xsd:import namespace="http://schemas.microsoft.com/office/infopath/2007/PartnerControls"/>
    <xsd:element name="_dlc_DocId" ma:index="31" nillable="true" ma:displayName="Document ID Value" ma:description="The value of the document ID assigned to this item." ma:internalName="_dlc_DocId" ma:readOnly="true">
      <xsd:simpleType>
        <xsd:restriction base="dms:Text"/>
      </xsd:simpleType>
    </xsd:element>
    <xsd:element name="_dlc_DocIdUrl" ma:index="3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3"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TaxCatchAllLabel xmlns="4e7e82ff-130c-471f-a9b5-f315683a1046"/>
    <Retention_x0020_Action xmlns="http://schemas.microsoft.com/sharepoint/v3" xsi:nil="true"/>
    <Record xmlns="http://schemas.microsoft.com/sharepoint/v3">No</Record>
    <o63199ffd66e45758c5788138ce45b9f xmlns="4e7e82ff-130c-471f-a9b5-f315683a1046">
      <Terms xmlns="http://schemas.microsoft.com/office/infopath/2007/PartnerControls"/>
    </o63199ffd66e45758c5788138ce45b9f>
    <UKHO_DocumentOwner xmlns="http://schemas.microsoft.com/sharepoint/v3">
      <UserInfo>
        <DisplayName/>
        <AccountId xsi:nil="true"/>
        <AccountType/>
      </UserInfo>
    </UKHO_DocumentOwner>
    <PII xmlns="http://schemas.microsoft.com/sharepoint/v3">false</PII>
    <c5c87486329e4be39bab181b036c310a xmlns="4e7e82ff-130c-471f-a9b5-f315683a1046">
      <Terms xmlns="http://schemas.microsoft.com/office/infopath/2007/PartnerControls">
        <TermInfo xmlns="http://schemas.microsoft.com/office/infopath/2007/PartnerControls">
          <TermName xmlns="http://schemas.microsoft.com/office/infopath/2007/PartnerControls">OFFICIAL</TermName>
          <TermId xmlns="http://schemas.microsoft.com/office/infopath/2007/PartnerControls">77777b58-be7e-4cc7-a0da-30387eb98d66</TermId>
        </TermInfo>
      </Terms>
    </c5c87486329e4be39bab181b036c310a>
    <d0411bf1067d45cd8f19cfb38ec84467 xmlns="4e7e82ff-130c-471f-a9b5-f315683a1046">
      <Terms xmlns="http://schemas.microsoft.com/office/infopath/2007/PartnerControls"/>
    </d0411bf1067d45cd8f19cfb38ec84467>
    <Declared_x0020_Record_x003a__x0020_Date xmlns="http://schemas.microsoft.com/sharepoint/v3" xsi:nil="true"/>
    <TaxCatchAll xmlns="4e7e82ff-130c-471f-a9b5-f315683a1046">
      <Value>1</Value>
    </TaxCatchAll>
    <Retention_x002f_Review_x0020_Period xmlns="http://schemas.microsoft.com/sharepoint/v3" xsi:nil="true"/>
    <_dlc_DocId xmlns="b1d06be7-69b5-4b76-af0f-85ade37fc8f5">UM6RCRFJJ2KA-1165240015-55467</_dlc_DocId>
    <_dlc_DocIdUrl xmlns="b1d06be7-69b5-4b76-af0f-85ade37fc8f5">
      <Url>https://ukho.sharepoint.com/sites/operations/productionengineering/_layouts/15/DocIdRedir.aspx?ID=UM6RCRFJJ2KA-1165240015-55467</Url>
      <Description>UM6RCRFJJ2KA-1165240015-55467</Description>
    </_dlc_DocIdUrl>
  </documentManagement>
</p:properties>
</file>

<file path=customXml/item5.xml><?xml version="1.0" encoding="utf-8"?>
<?mso-contentType ?>
<SharedContentType xmlns="Microsoft.SharePoint.Taxonomy.ContentTypeSync" SourceId="2d88c65c-3d18-4304-bf56-a445aaa65aff" ContentTypeId="0x010100AF82AC212BE65442A8724FE7C83737C715" PreviousValue="false"/>
</file>

<file path=customXml/itemProps1.xml><?xml version="1.0" encoding="utf-8"?>
<ds:datastoreItem xmlns:ds="http://schemas.openxmlformats.org/officeDocument/2006/customXml" ds:itemID="{1EEB893B-D7B2-4F33-A44A-FB47F252C9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7e82ff-130c-471f-a9b5-f315683a1046"/>
    <ds:schemaRef ds:uri="14027ea7-fb94-45ee-9777-a030ce1f6126"/>
    <ds:schemaRef ds:uri="47bca2bb-743f-46e2-adfb-c85b8c9dc648"/>
    <ds:schemaRef ds:uri="b1d06be7-69b5-4b76-af0f-85ade37fc8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DE45CD-267F-4899-AC44-C51A266B161A}">
  <ds:schemaRefs>
    <ds:schemaRef ds:uri="http://schemas.microsoft.com/sharepoint/v3/contenttype/forms"/>
  </ds:schemaRefs>
</ds:datastoreItem>
</file>

<file path=customXml/itemProps3.xml><?xml version="1.0" encoding="utf-8"?>
<ds:datastoreItem xmlns:ds="http://schemas.openxmlformats.org/officeDocument/2006/customXml" ds:itemID="{5A6C3212-F120-4BAA-82C3-01D676E3FEBC}">
  <ds:schemaRefs>
    <ds:schemaRef ds:uri="http://schemas.microsoft.com/sharepoint/events"/>
  </ds:schemaRefs>
</ds:datastoreItem>
</file>

<file path=customXml/itemProps4.xml><?xml version="1.0" encoding="utf-8"?>
<ds:datastoreItem xmlns:ds="http://schemas.openxmlformats.org/officeDocument/2006/customXml" ds:itemID="{90E5CDBD-1188-4CEA-AA5A-8E7DA297A2D9}">
  <ds:schemaRefs>
    <ds:schemaRef ds:uri="http://www.w3.org/XML/1998/namespace"/>
    <ds:schemaRef ds:uri="http://schemas.microsoft.com/office/2006/documentManagement/types"/>
    <ds:schemaRef ds:uri="http://purl.org/dc/elements/1.1/"/>
    <ds:schemaRef ds:uri="http://schemas.microsoft.com/office/2006/metadata/properties"/>
    <ds:schemaRef ds:uri="http://schemas.microsoft.com/sharepoint/v3"/>
    <ds:schemaRef ds:uri="http://purl.org/dc/dcmitype/"/>
    <ds:schemaRef ds:uri="http://purl.org/dc/terms/"/>
    <ds:schemaRef ds:uri="http://schemas.microsoft.com/office/infopath/2007/PartnerControls"/>
    <ds:schemaRef ds:uri="http://schemas.openxmlformats.org/package/2006/metadata/core-properties"/>
    <ds:schemaRef ds:uri="b1d06be7-69b5-4b76-af0f-85ade37fc8f5"/>
    <ds:schemaRef ds:uri="47bca2bb-743f-46e2-adfb-c85b8c9dc648"/>
    <ds:schemaRef ds:uri="14027ea7-fb94-45ee-9777-a030ce1f6126"/>
    <ds:schemaRef ds:uri="4e7e82ff-130c-471f-a9b5-f315683a1046"/>
  </ds:schemaRefs>
</ds:datastoreItem>
</file>

<file path=customXml/itemProps5.xml><?xml version="1.0" encoding="utf-8"?>
<ds:datastoreItem xmlns:ds="http://schemas.openxmlformats.org/officeDocument/2006/customXml" ds:itemID="{3DDC37F1-447A-426E-8EFF-051E35F16B8B}">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ADMIRALTY_PPT_Template</Template>
  <TotalTime>38161</TotalTime>
  <Words>1386</Words>
  <Application>Microsoft Office PowerPoint</Application>
  <PresentationFormat>Custom</PresentationFormat>
  <Paragraphs>246</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Johnston ITC Std Light</vt:lpstr>
      <vt:lpstr>Johnston ITC Std Medium</vt:lpstr>
      <vt:lpstr>System Font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Sophie Prescott</dc:creator>
  <cp:lastModifiedBy>Andrew Richardson</cp:lastModifiedBy>
  <cp:revision>62</cp:revision>
  <cp:lastPrinted>2020-04-22T11:19:17Z</cp:lastPrinted>
  <dcterms:created xsi:type="dcterms:W3CDTF">2020-10-16T15:26:20Z</dcterms:created>
  <dcterms:modified xsi:type="dcterms:W3CDTF">2021-07-29T10:57:04Z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0x010100AF82AC212BE65442A8724FE7C83737C71500A1988AD67C1AB24A975522E70CB43957</vt:lpwstr>
  </property>
  <property fmtid="{D5CDD505-2E9C-101B-9397-08002B2CF9AE}" pid="3" name="Document_x0020_Type">
    <vt:lpwstr/>
  </property>
  <property fmtid="{D5CDD505-2E9C-101B-9397-08002B2CF9AE}" pid="4" name="e67d8e2fe5874f33b9c970a84d227915">
    <vt:lpwstr/>
  </property>
  <property fmtid="{D5CDD505-2E9C-101B-9397-08002B2CF9AE}" pid="5" name="UKHO_SecurityClassification">
    <vt:lpwstr>1;#OFFICIAL|77777b58-be7e-4cc7-a0da-30387eb98d66</vt:lpwstr>
  </property>
  <property fmtid="{D5CDD505-2E9C-101B-9397-08002B2CF9AE}" pid="6" name="_dlc_DocIdItemGuid">
    <vt:lpwstr>b9fa3449-bb1a-4324-962f-a5c70e14277d</vt:lpwstr>
  </property>
  <property fmtid="{D5CDD505-2E9C-101B-9397-08002B2CF9AE}" pid="7" name="UKHO_OrganisationStructure">
    <vt:lpwstr/>
  </property>
  <property fmtid="{D5CDD505-2E9C-101B-9397-08002B2CF9AE}" pid="8" name="ProductsAndServices">
    <vt:lpwstr/>
  </property>
  <property fmtid="{D5CDD505-2E9C-101B-9397-08002B2CF9AE}" pid="9" name="Document Type">
    <vt:lpwstr/>
  </property>
</Properties>
</file>