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1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5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5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2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7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D2A0-D1F5-4C36-BBAF-BE15AA235BC9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1EB2F-AC5D-4E8D-8DE3-EAB098CF4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332656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Accelerometer data acquisition and mining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661248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this dataset* (or probably task in general) accelerometer data is more valuable. Sometimes one component a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/a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/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z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informative enough.</a:t>
            </a:r>
          </a:p>
          <a:p>
            <a:r>
              <a:rPr lang="en-US" sz="1600" dirty="0" smtClean="0"/>
              <a:t>* device mounted on horse’s head.</a:t>
            </a:r>
            <a:endParaRPr lang="ru-RU" sz="16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908720"/>
            <a:ext cx="7869286" cy="47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Applying various data transformation </a:t>
            </a:r>
            <a:r>
              <a:rPr lang="en-US" sz="3600" dirty="0" smtClean="0">
                <a:solidFill>
                  <a:srgbClr val="FF0000"/>
                </a:solidFill>
              </a:rPr>
              <a:t>(I)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– matrix of raw accelerometer data.</a:t>
            </a:r>
          </a:p>
          <a:p>
            <a:r>
              <a:rPr lang="en-US" sz="2800" dirty="0" smtClean="0"/>
              <a:t>Let i-</a:t>
            </a:r>
            <a:r>
              <a:rPr lang="en-US" sz="2800" dirty="0" err="1" smtClean="0"/>
              <a:t>th</a:t>
            </a:r>
            <a:r>
              <a:rPr lang="en-US" sz="2800" dirty="0" smtClean="0"/>
              <a:t> row of 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 smtClean="0"/>
              <a:t>Let</a:t>
            </a:r>
          </a:p>
          <a:p>
            <a:endParaRPr lang="en-US" sz="2800" dirty="0"/>
          </a:p>
          <a:p>
            <a:r>
              <a:rPr lang="en-US" sz="2800" dirty="0" smtClean="0"/>
              <a:t>… and thus get vector V</a:t>
            </a:r>
            <a:r>
              <a:rPr lang="en-US" sz="2800" baseline="-25000" dirty="0" smtClean="0"/>
              <a:t>A0</a:t>
            </a:r>
            <a:r>
              <a:rPr lang="en-US" sz="2800" dirty="0" smtClean="0"/>
              <a:t>. One can use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…and thus get matrix A</a:t>
            </a:r>
            <a:r>
              <a:rPr lang="en-US" sz="2800" baseline="-25000" dirty="0" smtClean="0"/>
              <a:t>1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32766"/>
            <a:ext cx="2383339" cy="6522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56992"/>
            <a:ext cx="3901118" cy="85946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52"/>
            <a:ext cx="2779546" cy="11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Applying various data transformation </a:t>
            </a:r>
            <a:r>
              <a:rPr lang="en-US" sz="3600" dirty="0" smtClean="0">
                <a:solidFill>
                  <a:srgbClr val="FF0000"/>
                </a:solidFill>
              </a:rPr>
              <a:t>(II)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PCA(A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). (Principal component analysis). Observed variance: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X: 65-75%,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Y: 20-30%,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Z: 5%</a:t>
            </a:r>
          </a:p>
          <a:p>
            <a:r>
              <a:rPr lang="en-US" sz="2800" dirty="0" smtClean="0"/>
              <a:t>Sometimes PCA(A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also works well</a:t>
            </a:r>
          </a:p>
        </p:txBody>
      </p:sp>
      <p:pic>
        <p:nvPicPr>
          <p:cNvPr id="9" name="Рисунок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3068961"/>
            <a:ext cx="7869286" cy="1696986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4869160"/>
            <a:ext cx="7869286" cy="169698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15616" y="3244334"/>
            <a:ext cx="47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16875" y="49318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3" y="980728"/>
            <a:ext cx="7832713" cy="45350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Frequency estimation / signal filtering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661248"/>
            <a:ext cx="800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 and clean periodicity with stable frequency corresponding to each leg movement. More peaks will gain better precision. Movement identification on various vectors (V</a:t>
            </a:r>
            <a:r>
              <a:rPr lang="en-US" baseline="-25000" dirty="0" smtClean="0"/>
              <a:t>A0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 Y, A</a:t>
            </a:r>
            <a:r>
              <a:rPr lang="en-US" baseline="-25000" dirty="0" smtClean="0"/>
              <a:t>0</a:t>
            </a:r>
            <a:r>
              <a:rPr lang="en-US" dirty="0" smtClean="0"/>
              <a:t> X </a:t>
            </a:r>
            <a:r>
              <a:rPr lang="en-US" dirty="0" err="1" smtClean="0"/>
              <a:t>etc</a:t>
            </a:r>
            <a:r>
              <a:rPr lang="en-US" dirty="0" smtClean="0"/>
              <a:t>) for better confidence.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33843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Fourier transform of A</a:t>
            </a:r>
            <a:r>
              <a:rPr lang="en-US" baseline="-25000" dirty="0" smtClean="0"/>
              <a:t>2</a:t>
            </a:r>
            <a:r>
              <a:rPr lang="en-US" dirty="0" smtClean="0"/>
              <a:t> X </a:t>
            </a:r>
            <a:r>
              <a:rPr lang="en-US" dirty="0" smtClean="0"/>
              <a:t>(crop, component </a:t>
            </a:r>
            <a:r>
              <a:rPr lang="en-US" dirty="0" smtClean="0"/>
              <a:t>with most </a:t>
            </a:r>
            <a:r>
              <a:rPr lang="en-US" dirty="0" smtClean="0"/>
              <a:t>variance)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20073" y="3140968"/>
            <a:ext cx="33123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X </a:t>
            </a:r>
            <a:r>
              <a:rPr lang="en-US" dirty="0" smtClean="0"/>
              <a:t>and inverse Fourier transform of peak above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1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1" y="855968"/>
            <a:ext cx="7826618" cy="51653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Frequency domain structure*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8690" y="6052646"/>
            <a:ext cx="42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Other dataset and other movement type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19795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10434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5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197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Applying various data transformation (I)</vt:lpstr>
      <vt:lpstr>Applying various data transformation (II)</vt:lpstr>
      <vt:lpstr>Frequency estimation / signal filtering</vt:lpstr>
      <vt:lpstr>Frequency domain structure*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2017-05-30T10:13:44Z</dcterms:created>
  <dcterms:modified xsi:type="dcterms:W3CDTF">2017-05-30T13:52:21Z</dcterms:modified>
</cp:coreProperties>
</file>