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9"/>
  </p:notesMasterIdLst>
  <p:sldIdLst>
    <p:sldId id="3628" r:id="rId3"/>
    <p:sldId id="3651" r:id="rId4"/>
    <p:sldId id="3650" r:id="rId5"/>
    <p:sldId id="3652" r:id="rId6"/>
    <p:sldId id="3653" r:id="rId7"/>
    <p:sldId id="364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8FA06E-ABFA-43C0-BF02-07457EFA7622}">
          <p14:sldIdLst>
            <p14:sldId id="3628"/>
            <p14:sldId id="3651"/>
            <p14:sldId id="3650"/>
            <p14:sldId id="3652"/>
            <p14:sldId id="3653"/>
            <p14:sldId id="36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aefer, Michelle" initials="SM" lastIdx="1" clrIdx="0">
    <p:extLst>
      <p:ext uri="{19B8F6BF-5375-455C-9EA6-DF929625EA0E}">
        <p15:presenceInfo xmlns:p15="http://schemas.microsoft.com/office/powerpoint/2012/main" userId="S-1-5-21-3567637-1906459281-1427260136-17834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8C9C7"/>
    <a:srgbClr val="FBEDC6"/>
    <a:srgbClr val="CFEFCD"/>
    <a:srgbClr val="C0E1FF"/>
    <a:srgbClr val="EC7653"/>
    <a:srgbClr val="D45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/>
    <p:restoredTop sz="94694"/>
  </p:normalViewPr>
  <p:slideViewPr>
    <p:cSldViewPr snapToGrid="0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9" d="100"/>
          <a:sy n="119" d="100"/>
        </p:scale>
        <p:origin x="4992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8B563-0538-4F90-811C-47D1D3C24EC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81458-47FD-4486-9F05-7327C738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5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jpe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5.jpeg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4.png"/><Relationship Id="rId2" Type="http://schemas.openxmlformats.org/officeDocument/2006/relationships/tags" Target="../tags/tag2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jpe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8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9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7466206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8463162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B401C0-FAD9-4B0E-B809-84C34B2AF07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411554" y="2"/>
            <a:ext cx="3783518" cy="5521629"/>
            <a:chOff x="8207212" y="0"/>
            <a:chExt cx="3981613" cy="58122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BE7FCD-5FE5-4C5E-9560-AD1D7BB3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445" y="1655064"/>
              <a:ext cx="1325880" cy="110514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BB352-F1D8-4E7A-9C0C-57F3B5486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0325" y="0"/>
              <a:ext cx="1658500" cy="1655064"/>
            </a:xfrm>
            <a:prstGeom prst="rect">
              <a:avLst/>
            </a:prstGeom>
            <a:solidFill>
              <a:srgbClr val="02773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E8051A-EBEA-4D4B-864C-587B681D7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4100" y="906808"/>
              <a:ext cx="749808" cy="748256"/>
            </a:xfrm>
            <a:prstGeom prst="rect">
              <a:avLst/>
            </a:prstGeom>
            <a:solidFill>
              <a:srgbClr val="00322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4F1F5E-3095-4757-A98B-A7926C9CD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7212" y="2760209"/>
              <a:ext cx="996696" cy="994632"/>
            </a:xfrm>
            <a:prstGeom prst="rect">
              <a:avLst/>
            </a:prstGeom>
            <a:solidFill>
              <a:srgbClr val="BCDD7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EAF146-DE9D-40E3-A5A8-A8D6061B80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908" y="3754841"/>
              <a:ext cx="2057400" cy="2057400"/>
            </a:xfrm>
            <a:prstGeom prst="rect">
              <a:avLst/>
            </a:prstGeom>
            <a:solidFill>
              <a:srgbClr val="4ABBA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20564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5716489" cy="448005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0" y="1733423"/>
            <a:ext cx="5716489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44686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 hasCustomPrompt="1"/>
          </p:nvPr>
        </p:nvSpPr>
        <p:spPr bwMode="gray">
          <a:xfrm>
            <a:off x="421884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 hasCustomPrompt="1"/>
          </p:nvPr>
        </p:nvSpPr>
        <p:spPr bwMode="gray">
          <a:xfrm>
            <a:off x="8174652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7870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0" y="1733425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0" y="1733552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 hasCustomPrompt="1"/>
          </p:nvPr>
        </p:nvSpPr>
        <p:spPr bwMode="gray">
          <a:xfrm>
            <a:off x="263030" y="4062939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208180" y="4063067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32792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 tIns="45761" rIns="91521" bIns="4576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59721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81688" y="1371600"/>
            <a:ext cx="4113517" cy="4112446"/>
          </a:xfrm>
          <a:prstGeom prst="rect">
            <a:avLst/>
          </a:prstGeom>
          <a:solidFill>
            <a:srgbClr val="0067C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5216">
              <a:lnSpc>
                <a:spcPct val="95000"/>
              </a:lnSpc>
            </a:pPr>
            <a:endParaRPr lang="en-US" sz="2000" err="1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/>
          </p:nvPr>
        </p:nvSpPr>
        <p:spPr>
          <a:xfrm>
            <a:off x="1381686" y="4073240"/>
            <a:ext cx="4113519" cy="545143"/>
          </a:xfrm>
        </p:spPr>
        <p:txBody>
          <a:bodyPr anchor="t" anchorCtr="0"/>
          <a:lstStyle>
            <a:lvl1pPr marL="0" indent="0" algn="ctr">
              <a:buNone/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rgbClr val="5AC0ED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1686" y="1466850"/>
            <a:ext cx="4113519" cy="2724150"/>
          </a:xfrm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Tx/>
              <a:buNone/>
              <a:tabLst/>
              <a:defRPr kumimoji="0" lang="en-US" sz="12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37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6211773" y="2495945"/>
            <a:ext cx="5682407" cy="881890"/>
          </a:xfrm>
        </p:spPr>
        <p:txBody>
          <a:bodyPr lIns="91521" tIns="45761" rIns="91521" bIns="45761" anchor="b">
            <a:noAutofit/>
          </a:bodyPr>
          <a:lstStyle>
            <a:lvl1pPr marL="0"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 hasCustomPrompt="1"/>
          </p:nvPr>
        </p:nvSpPr>
        <p:spPr bwMode="gray">
          <a:xfrm>
            <a:off x="6211773" y="3500747"/>
            <a:ext cx="5682408" cy="492443"/>
          </a:xfrm>
        </p:spPr>
        <p:txBody>
          <a:bodyPr lIns="91521" tIns="45761" rIns="91521" bIns="45761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None/>
              <a:tabLst/>
              <a:def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0067C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74014-DE33-433F-BEA1-FAC71ABE8C7A}"/>
              </a:ext>
            </a:extLst>
          </p:cNvPr>
          <p:cNvSpPr/>
          <p:nvPr userDrawn="1"/>
        </p:nvSpPr>
        <p:spPr>
          <a:xfrm>
            <a:off x="359" y="0"/>
            <a:ext cx="1381328" cy="138132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60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521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2822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3043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803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564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3253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60861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1480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2" y="240330"/>
            <a:ext cx="10179088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2" y="1106419"/>
            <a:ext cx="10179088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10594000" y="240331"/>
            <a:ext cx="1330669" cy="1266197"/>
          </a:xfrm>
        </p:spPr>
        <p:txBody>
          <a:bodyPr wrap="square" lIns="91521" tIns="45761" rIns="91521" bIns="45761">
            <a:noAutofit/>
          </a:bodyPr>
          <a:lstStyle>
            <a:lvl1pPr marL="0" indent="0" algn="ctr">
              <a:lnSpc>
                <a:spcPct val="85000"/>
              </a:lnSpc>
              <a:buFontTx/>
              <a:buNone/>
              <a:defRPr sz="11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LOGO, OR USE PLACEHOLDER TO ALIGN LOGO.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5720108" cy="4479925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346383" indent="-176370">
              <a:buFont typeface="Wingdings" panose="05000000000000000000" pitchFamily="2" charset="2"/>
              <a:buChar char="§"/>
              <a:defRPr/>
            </a:lvl3pPr>
            <a:lvl4pPr marL="575187" indent="-228804">
              <a:buFont typeface="Wingdings" panose="05000000000000000000" pitchFamily="2" charset="2"/>
              <a:buChar char="§"/>
              <a:defRPr/>
            </a:lvl4pPr>
            <a:lvl5pPr marL="803991" indent="-22880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208181" y="1733551"/>
            <a:ext cx="5771367" cy="44805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168225447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7" y="193676"/>
            <a:ext cx="9612608" cy="4701053"/>
          </a:xfrm>
        </p:spPr>
        <p:txBody>
          <a:bodyPr wrap="square" lIns="91521" tIns="45761" rIns="91521" bIns="45761">
            <a:noAutofit/>
          </a:bodyPr>
          <a:lstStyle>
            <a:lvl1pPr marL="117579" indent="-117579">
              <a:lnSpc>
                <a:spcPct val="120000"/>
              </a:lnSpc>
              <a:defRPr sz="36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89697" y="5174130"/>
            <a:ext cx="9612608" cy="321628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l"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7714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7" y="379697"/>
            <a:ext cx="9612608" cy="5407955"/>
          </a:xfrm>
        </p:spPr>
        <p:txBody>
          <a:bodyPr wrap="square" lIns="91521" tIns="45761" rIns="91521" bIns="45761" anchor="ctr">
            <a:noAutofit/>
          </a:bodyPr>
          <a:lstStyle>
            <a:lvl1pPr marL="0" indent="0" algn="ctr">
              <a:lnSpc>
                <a:spcPct val="80000"/>
              </a:lnSpc>
              <a:defRPr sz="10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STATEMENT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2879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3714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a Placeholder 2"/>
          <p:cNvSpPr>
            <a:spLocks noGrp="1"/>
          </p:cNvSpPr>
          <p:nvPr>
            <p:ph type="media" sz="quarter" idx="19" hasCustomPrompt="1"/>
          </p:nvPr>
        </p:nvSpPr>
        <p:spPr>
          <a:xfrm>
            <a:off x="1622849" y="566740"/>
            <a:ext cx="8946306" cy="5030787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video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447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1F689-3696-41C6-A1AF-AB2AFA9B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05" y="1"/>
            <a:ext cx="5067095" cy="3747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2681898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CEC5A4-00B3-461F-8FBD-AE0DBCB7E3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0"/>
            <a:ext cx="12192000" cy="2289054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sz="quarter" idx="10"/>
          </p:nvPr>
        </p:nvSpPr>
        <p:spPr>
          <a:xfrm>
            <a:off x="882562" y="2846231"/>
            <a:ext cx="10426875" cy="3429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01280" y="1618365"/>
            <a:ext cx="184779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defTabSz="915216"/>
            <a:endParaRPr lang="en-US" sz="4400">
              <a:solidFill>
                <a:sysClr val="windowText" lastClr="000000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C6FBA6-3F8B-4E5E-8904-016DBEA899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4" y="1"/>
            <a:ext cx="2746361" cy="2289053"/>
          </a:xfrm>
          <a:prstGeom prst="rect">
            <a:avLst/>
          </a:prstGeom>
        </p:spPr>
      </p:pic>
      <p:sp>
        <p:nvSpPr>
          <p:cNvPr id="14" name="Title 2"/>
          <p:cNvSpPr>
            <a:spLocks noGrp="1"/>
          </p:cNvSpPr>
          <p:nvPr>
            <p:ph type="title" hasCustomPrompt="1"/>
          </p:nvPr>
        </p:nvSpPr>
        <p:spPr>
          <a:xfrm>
            <a:off x="3233876" y="622915"/>
            <a:ext cx="8069004" cy="904795"/>
          </a:xfrm>
        </p:spPr>
        <p:txBody>
          <a:bodyPr wrap="square" lIns="91521">
            <a:noAutofit/>
          </a:bodyPr>
          <a:lstStyle>
            <a:lvl1pPr>
              <a:defRPr lang="en-US" sz="44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080">
          <p15:clr>
            <a:srgbClr val="FBAE40"/>
          </p15:clr>
        </p15:guide>
        <p15:guide id="3" pos="6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DBCE4F-F334-4A2E-A274-278A0D95A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1526" r="-1" b="3826"/>
          <a:stretch/>
        </p:blipFill>
        <p:spPr>
          <a:xfrm>
            <a:off x="-1" y="0"/>
            <a:ext cx="12201273" cy="6858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3144" y="2568465"/>
            <a:ext cx="9054918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>
                <a:solidFill>
                  <a:prstClr val="black"/>
                </a:solidFill>
              </a:rPr>
              <a:t>© </a:t>
            </a:r>
            <a:r>
              <a:rPr lang="en-US">
                <a:solidFill>
                  <a:prstClr val="black"/>
                </a:solidFill>
              </a:rPr>
              <a:t>2019</a:t>
            </a:r>
            <a:r>
              <a:rPr>
                <a:solidFill>
                  <a:prstClr val="black"/>
                </a:solidFill>
              </a:rPr>
              <a:t> NetApp, Inc. All rights reserved.  </a:t>
            </a:r>
            <a:r>
              <a:rPr>
                <a:solidFill>
                  <a:prstClr val="black"/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prstClr val="black"/>
                </a:solidFill>
              </a:rPr>
              <a:t>NETAPP CONFIDENTIAL </a:t>
            </a:r>
            <a:r>
              <a:rPr>
                <a:solidFill>
                  <a:prstClr val="black"/>
                </a:solidFill>
                <a:cs typeface="Arial" panose="020B0604020202020204" pitchFamily="34" charset="0"/>
              </a:rPr>
              <a:t>— </a:t>
            </a:r>
            <a:endParaRPr>
              <a:solidFill>
                <a:prstClr val="black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55897-8EA7-4D96-87E3-B6377EF6F2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01121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854553" y="4017736"/>
            <a:ext cx="9758295" cy="553998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defRPr sz="36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54553" y="4659854"/>
            <a:ext cx="9758295" cy="307777"/>
          </a:xfrm>
        </p:spPr>
        <p:txBody>
          <a:bodyPr>
            <a:spAutoFit/>
          </a:bodyPr>
          <a:lstStyle>
            <a:lvl1pPr algn="l">
              <a:defRPr sz="20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854552" y="5467591"/>
            <a:ext cx="6714779" cy="22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400" baseline="0" noProof="0">
                <a:solidFill>
                  <a:schemeClr val="bg1"/>
                </a:solidFill>
                <a:latin typeface="+mn-lt"/>
              </a:rPr>
              <a:t>Document type </a:t>
            </a:r>
          </a:p>
        </p:txBody>
      </p:sp>
      <p:sp>
        <p:nvSpPr>
          <p:cNvPr id="10" name="Date" hidden="1"/>
          <p:cNvSpPr txBox="1">
            <a:spLocks noChangeArrowheads="1"/>
          </p:cNvSpPr>
          <p:nvPr/>
        </p:nvSpPr>
        <p:spPr bwMode="auto">
          <a:xfrm>
            <a:off x="854552" y="5741328"/>
            <a:ext cx="6714779" cy="22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400" baseline="0" noProof="0">
                <a:solidFill>
                  <a:schemeClr val="bg1"/>
                </a:solidFill>
                <a:latin typeface="+mn-lt"/>
              </a:rPr>
              <a:t>Date</a:t>
            </a:r>
          </a:p>
        </p:txBody>
      </p:sp>
      <p:sp>
        <p:nvSpPr>
          <p:cNvPr id="25" name="Footer Placeholder 4"/>
          <p:cNvSpPr txBox="1">
            <a:spLocks/>
          </p:cNvSpPr>
          <p:nvPr/>
        </p:nvSpPr>
        <p:spPr bwMode="auto">
          <a:xfrm>
            <a:off x="854553" y="6592748"/>
            <a:ext cx="653876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66481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32962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99443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65925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332406" algn="l" defTabSz="932962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98887" algn="l" defTabSz="932962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65368" algn="l" defTabSz="932962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731849" algn="l" defTabSz="932962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 2019 NetApp, Inc. All rights reserved.  --- NETAPP CONFIDENTIAL ---</a:t>
            </a:r>
          </a:p>
        </p:txBody>
      </p:sp>
    </p:spTree>
    <p:extLst>
      <p:ext uri="{BB962C8B-B14F-4D97-AF65-F5344CB8AC3E}">
        <p14:creationId xmlns:p14="http://schemas.microsoft.com/office/powerpoint/2010/main" val="3522079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854553" y="4267117"/>
            <a:ext cx="9758295" cy="5539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sz="36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4" name="Slide Number"/>
          <p:cNvSpPr txBox="1">
            <a:spLocks/>
          </p:cNvSpPr>
          <p:nvPr/>
        </p:nvSpPr>
        <p:spPr bwMode="auto">
          <a:xfrm>
            <a:off x="375001" y="6552999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l"/>
            <a:fld id="{42C328C1-A84F-4A39-A664-DBA00541A8C6}" type="slidenum">
              <a:rPr lang="en-US" sz="1000" b="1" smtClean="0">
                <a:solidFill>
                  <a:srgbClr val="4E5252"/>
                </a:solidFill>
              </a:rPr>
              <a:pPr lvl="0" algn="l"/>
              <a:t>‹#›</a:t>
            </a:fld>
            <a:endParaRPr lang="en-US" sz="1000" b="1">
              <a:solidFill>
                <a:srgbClr val="4E5252"/>
              </a:solidFill>
            </a:endParaRPr>
          </a:p>
        </p:txBody>
      </p:sp>
      <p:sp>
        <p:nvSpPr>
          <p:cNvPr id="29" name="Footer Placeholder 4"/>
          <p:cNvSpPr txBox="1">
            <a:spLocks/>
          </p:cNvSpPr>
          <p:nvPr/>
        </p:nvSpPr>
        <p:spPr bwMode="auto">
          <a:xfrm>
            <a:off x="854553" y="6592748"/>
            <a:ext cx="653876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66481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32962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99443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65925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332406" algn="l" defTabSz="932962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98887" algn="l" defTabSz="932962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65368" algn="l" defTabSz="932962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731849" algn="l" defTabSz="932962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EA2A2"/>
                </a:solidFill>
              </a:rPr>
              <a:t>© 2019 NetApp, Inc. All rights reserved.  --- NETAPP CONFIDENTIAL ---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ltGray">
          <a:xfrm>
            <a:off x="0" y="0"/>
            <a:ext cx="1219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868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Slide Number"/>
          <p:cNvSpPr txBox="1">
            <a:spLocks/>
          </p:cNvSpPr>
          <p:nvPr/>
        </p:nvSpPr>
        <p:spPr bwMode="auto">
          <a:xfrm>
            <a:off x="375001" y="6552999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l"/>
            <a:fld id="{42C328C1-A84F-4A39-A664-DBA00541A8C6}" type="slidenum">
              <a:rPr lang="en-US" sz="1000" b="1" smtClean="0">
                <a:solidFill>
                  <a:schemeClr val="bg1"/>
                </a:solidFill>
              </a:rPr>
              <a:pPr lvl="0" algn="l"/>
              <a:t>‹#›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29" name="Footer Placeholder 4"/>
          <p:cNvSpPr txBox="1">
            <a:spLocks/>
          </p:cNvSpPr>
          <p:nvPr/>
        </p:nvSpPr>
        <p:spPr bwMode="auto">
          <a:xfrm>
            <a:off x="854553" y="6592748"/>
            <a:ext cx="653876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66481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32962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99443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65925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332406" algn="l" defTabSz="932962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98887" algn="l" defTabSz="932962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65368" algn="l" defTabSz="932962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731849" algn="l" defTabSz="932962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 2019 NetApp, Inc. All rights reserved.  --- NETAPP CONFIDENTIAL ---</a:t>
            </a:r>
          </a:p>
        </p:txBody>
      </p:sp>
      <p:sp>
        <p:nvSpPr>
          <p:cNvPr id="25" name="Rectangle 1026"/>
          <p:cNvSpPr txBox="1">
            <a:spLocks noChangeArrowheads="1"/>
          </p:cNvSpPr>
          <p:nvPr/>
        </p:nvSpPr>
        <p:spPr bwMode="auto">
          <a:xfrm>
            <a:off x="1006953" y="3152001"/>
            <a:ext cx="97582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3526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353" algn="l"/>
              </a:tabLst>
              <a:defRPr sz="36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6481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32962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9443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65925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03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think-cell Slide" r:id="rId4" imgW="347" imgH="346" progId="TCLayout.ActiveDocument.1">
                  <p:embed/>
                </p:oleObj>
              </mc:Choice>
              <mc:Fallback>
                <p:oleObj name="think-cell Slide" r:id="rId4" imgW="347" imgH="34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375001" y="261620"/>
            <a:ext cx="11432251" cy="307777"/>
          </a:xfrm>
        </p:spPr>
        <p:txBody>
          <a:bodyPr>
            <a:spAutoFit/>
          </a:bodyPr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303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2"/>
          <a:ext cx="2160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think-cell Slide" r:id="rId4" imgW="524" imgH="526" progId="TCLayout.ActiveDocument.1">
                  <p:embed/>
                </p:oleObj>
              </mc:Choice>
              <mc:Fallback>
                <p:oleObj name="think-cell Slide" r:id="rId4" imgW="524" imgH="52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2"/>
                        <a:ext cx="2160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8" name="Slide Number"/>
          <p:cNvSpPr txBox="1">
            <a:spLocks/>
          </p:cNvSpPr>
          <p:nvPr/>
        </p:nvSpPr>
        <p:spPr bwMode="auto">
          <a:xfrm>
            <a:off x="11652054" y="6640500"/>
            <a:ext cx="128273" cy="12554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16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16" baseline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387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2"/>
          <a:ext cx="2160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think-cell Slide" r:id="rId4" imgW="524" imgH="526" progId="TCLayout.ActiveDocument.1">
                  <p:embed/>
                </p:oleObj>
              </mc:Choice>
              <mc:Fallback>
                <p:oleObj name="think-cell Slide" r:id="rId4" imgW="524" imgH="52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2"/>
                        <a:ext cx="2160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8" name="Slide Number"/>
          <p:cNvSpPr txBox="1">
            <a:spLocks/>
          </p:cNvSpPr>
          <p:nvPr/>
        </p:nvSpPr>
        <p:spPr bwMode="auto">
          <a:xfrm>
            <a:off x="11652054" y="6640500"/>
            <a:ext cx="128273" cy="12554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16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16" baseline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153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2"/>
          <a:ext cx="2160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think-cell Slide" r:id="rId4" imgW="524" imgH="526" progId="TCLayout.ActiveDocument.1">
                  <p:embed/>
                </p:oleObj>
              </mc:Choice>
              <mc:Fallback>
                <p:oleObj name="think-cell Slide" r:id="rId4" imgW="524" imgH="52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2"/>
                        <a:ext cx="2160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8" name="Slide Number"/>
          <p:cNvSpPr txBox="1">
            <a:spLocks/>
          </p:cNvSpPr>
          <p:nvPr/>
        </p:nvSpPr>
        <p:spPr bwMode="auto">
          <a:xfrm>
            <a:off x="11652054" y="6640500"/>
            <a:ext cx="128273" cy="12554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16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16" baseline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2056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1C7ABC-943D-4A7D-9DC9-3C592F422BE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1C7ABC-943D-4A7D-9DC9-3C592F422B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051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489AFE-A44B-4116-8BEE-531DA422A3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22" y="-9236"/>
            <a:ext cx="5111877" cy="4197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33105640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invGray">
          <a:xfrm flipH="1">
            <a:off x="0" y="6501795"/>
            <a:ext cx="502743" cy="191767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600">
              <a:latin typeface="Foundry Gridnik Medium" pitchFamily="50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gray">
          <a:xfrm flipH="1">
            <a:off x="1" y="255906"/>
            <a:ext cx="12050995" cy="624291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600">
              <a:latin typeface="Foundry Gridnik Medium" pitchFamily="50" charset="0"/>
            </a:endParaRPr>
          </a:p>
        </p:txBody>
      </p:sp>
      <p:sp>
        <p:nvSpPr>
          <p:cNvPr id="7" name="Rectangle 6"/>
          <p:cNvSpPr/>
          <p:nvPr/>
        </p:nvSpPr>
        <p:spPr bwMode="invGray">
          <a:xfrm>
            <a:off x="99366" y="6518624"/>
            <a:ext cx="403378" cy="153888"/>
          </a:xfrm>
          <a:prstGeom prst="rect">
            <a:avLst/>
          </a:prstGeom>
        </p:spPr>
        <p:txBody>
          <a:bodyPr wrap="none" lIns="121899" tIns="0" rIns="121899" bIns="0" anchor="ctr">
            <a:spAutoFit/>
          </a:bodyPr>
          <a:lstStyle/>
          <a:p>
            <a:pPr algn="ctr"/>
            <a:fld id="{259F4B34-A25D-4DEF-97BC-C4D92417BF9B}" type="slidenum">
              <a:rPr lang="en-US" sz="1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/>
              <a:t>‹#›</a:t>
            </a:fld>
            <a:endParaRPr lang="en-US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013634" y="6531451"/>
            <a:ext cx="1010199" cy="16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085" y="0"/>
            <a:ext cx="1374910" cy="880196"/>
          </a:xfrm>
          <a:prstGeom prst="rect">
            <a:avLst/>
          </a:prstGeom>
        </p:spPr>
      </p:pic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283800" y="215929"/>
            <a:ext cx="11740034" cy="677086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409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/>
          <p:cNvSpPr>
            <a:spLocks noChangeArrowheads="1"/>
          </p:cNvSpPr>
          <p:nvPr/>
        </p:nvSpPr>
        <p:spPr bwMode="gray">
          <a:xfrm flipH="1">
            <a:off x="1" y="255906"/>
            <a:ext cx="12050995" cy="624291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600">
              <a:latin typeface="Foundry Gridnik Medium" pitchFamily="50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085" y="0"/>
            <a:ext cx="1374910" cy="880196"/>
          </a:xfrm>
          <a:prstGeom prst="rect">
            <a:avLst/>
          </a:prstGeom>
        </p:spPr>
      </p:pic>
      <p:sp>
        <p:nvSpPr>
          <p:cNvPr id="14" name="Rectangle 7"/>
          <p:cNvSpPr>
            <a:spLocks noChangeArrowheads="1"/>
          </p:cNvSpPr>
          <p:nvPr/>
        </p:nvSpPr>
        <p:spPr bwMode="invGray">
          <a:xfrm flipH="1">
            <a:off x="0" y="6501795"/>
            <a:ext cx="502743" cy="191767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600">
              <a:latin typeface="Foundry Gridnik Medium" pitchFamily="50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277217" y="1335025"/>
            <a:ext cx="11726436" cy="1907680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283800" y="215929"/>
            <a:ext cx="11740034" cy="677086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21" name="Rectangle 20"/>
          <p:cNvSpPr/>
          <p:nvPr/>
        </p:nvSpPr>
        <p:spPr bwMode="invGray">
          <a:xfrm>
            <a:off x="99366" y="6518624"/>
            <a:ext cx="403378" cy="153888"/>
          </a:xfrm>
          <a:prstGeom prst="rect">
            <a:avLst/>
          </a:prstGeom>
        </p:spPr>
        <p:txBody>
          <a:bodyPr wrap="none" lIns="121899" tIns="0" rIns="121899" bIns="0" anchor="ctr">
            <a:spAutoFit/>
          </a:bodyPr>
          <a:lstStyle/>
          <a:p>
            <a:pPr algn="ctr"/>
            <a:fld id="{259F4B34-A25D-4DEF-97BC-C4D92417BF9B}" type="slidenum">
              <a:rPr lang="en-US" sz="1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/>
              <a:t>‹#›</a:t>
            </a:fld>
            <a:endParaRPr lang="en-US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1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act Slide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think-cell Slide" r:id="rId5" imgW="439" imgH="438" progId="TCLayout.ActiveDocument.1">
                  <p:embed/>
                </p:oleObj>
              </mc:Choice>
              <mc:Fallback>
                <p:oleObj name="think-cell Slide" r:id="rId5" imgW="439" imgH="43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6"/>
          <p:cNvSpPr/>
          <p:nvPr/>
        </p:nvSpPr>
        <p:spPr>
          <a:xfrm>
            <a:off x="5099950" y="2"/>
            <a:ext cx="7092054" cy="6858001"/>
          </a:xfrm>
          <a:custGeom>
            <a:avLst/>
            <a:gdLst>
              <a:gd name="connsiteX0" fmla="*/ 0 w 6950767"/>
              <a:gd name="connsiteY0" fmla="*/ 0 h 6721476"/>
              <a:gd name="connsiteX1" fmla="*/ 6694714 w 6950767"/>
              <a:gd name="connsiteY1" fmla="*/ 0 h 6721476"/>
              <a:gd name="connsiteX2" fmla="*/ 6694714 w 6950767"/>
              <a:gd name="connsiteY2" fmla="*/ 1 h 6721476"/>
              <a:gd name="connsiteX3" fmla="*/ 6950767 w 6950767"/>
              <a:gd name="connsiteY3" fmla="*/ 1 h 6721476"/>
              <a:gd name="connsiteX4" fmla="*/ 6950767 w 6950767"/>
              <a:gd name="connsiteY4" fmla="*/ 6721476 h 6721476"/>
              <a:gd name="connsiteX5" fmla="*/ 6950765 w 6950767"/>
              <a:gd name="connsiteY5" fmla="*/ 6721476 h 6721476"/>
              <a:gd name="connsiteX6" fmla="*/ 6950765 w 6950767"/>
              <a:gd name="connsiteY6" fmla="*/ 6718239 h 6721476"/>
              <a:gd name="connsiteX7" fmla="*/ 32578 w 6950767"/>
              <a:gd name="connsiteY7" fmla="*/ 6718239 h 6721476"/>
              <a:gd name="connsiteX8" fmla="*/ 1977107 w 6950767"/>
              <a:gd name="connsiteY8" fmla="*/ 3360782 h 6721476"/>
              <a:gd name="connsiteX9" fmla="*/ 0 w 6950767"/>
              <a:gd name="connsiteY9" fmla="*/ 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50767" h="6721476">
                <a:moveTo>
                  <a:pt x="0" y="0"/>
                </a:moveTo>
                <a:lnTo>
                  <a:pt x="6694714" y="0"/>
                </a:lnTo>
                <a:lnTo>
                  <a:pt x="6694714" y="1"/>
                </a:lnTo>
                <a:lnTo>
                  <a:pt x="6950767" y="1"/>
                </a:lnTo>
                <a:lnTo>
                  <a:pt x="6950767" y="6721476"/>
                </a:lnTo>
                <a:lnTo>
                  <a:pt x="6950765" y="6721476"/>
                </a:lnTo>
                <a:lnTo>
                  <a:pt x="6950765" y="6718239"/>
                </a:lnTo>
                <a:lnTo>
                  <a:pt x="32578" y="6718239"/>
                </a:lnTo>
                <a:lnTo>
                  <a:pt x="1977107" y="3360782"/>
                </a:lnTo>
                <a:cubicBezTo>
                  <a:pt x="1303783" y="2240521"/>
                  <a:pt x="673324" y="112026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2" err="1">
              <a:solidFill>
                <a:schemeClr val="tx1"/>
              </a:solidFill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485153" y="234865"/>
            <a:ext cx="11192472" cy="3077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931" y="1652140"/>
            <a:ext cx="5572005" cy="12311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"/>
          <p:cNvSpPr txBox="1">
            <a:spLocks/>
          </p:cNvSpPr>
          <p:nvPr/>
        </p:nvSpPr>
        <p:spPr bwMode="gray">
          <a:xfrm>
            <a:off x="11652053" y="6639224"/>
            <a:ext cx="130847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x-none" sz="816" smtClean="0">
                <a:solidFill>
                  <a:schemeClr val="accent2"/>
                </a:solidFill>
              </a:rPr>
              <a:pPr lvl="0"/>
              <a:t>‹#›</a:t>
            </a:fld>
            <a:endParaRPr lang="x-none" sz="816">
              <a:solidFill>
                <a:schemeClr val="accent2"/>
              </a:solidFill>
            </a:endParaRPr>
          </a:p>
        </p:txBody>
      </p:sp>
      <p:sp>
        <p:nvSpPr>
          <p:cNvPr id="14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0465075" y="6639224"/>
            <a:ext cx="1050047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218095"/>
            <a:r>
              <a:rPr lang="en-US" sz="816" kern="1200" baseline="0" noProof="0">
                <a:solidFill>
                  <a:schemeClr val="accent2"/>
                </a:solidFill>
                <a:latin typeface="Arial" charset="0"/>
                <a:ea typeface="+mn-ea"/>
                <a:cs typeface="+mn-cs"/>
              </a:rPr>
              <a:t>McKinsey &amp; Company</a:t>
            </a:r>
          </a:p>
        </p:txBody>
      </p:sp>
      <p:sp>
        <p:nvSpPr>
          <p:cNvPr id="5" name="doc id"/>
          <p:cNvSpPr>
            <a:spLocks noChangeArrowheads="1"/>
          </p:cNvSpPr>
          <p:nvPr/>
        </p:nvSpPr>
        <p:spPr bwMode="gray">
          <a:xfrm>
            <a:off x="10670215" y="51833"/>
            <a:ext cx="1190119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913526"/>
            <a:endParaRPr lang="x-none" sz="612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617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99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A3E5A4-8CB8-4966-9F87-6858B1614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" y="1"/>
            <a:ext cx="12178985" cy="2289053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572391" y="4085414"/>
            <a:ext cx="9047153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572390" y="2586360"/>
            <a:ext cx="9047154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716FB-C701-449A-8043-5F0611D035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4" y="1"/>
            <a:ext cx="2746361" cy="22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8172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4"/>
            <a:ext cx="6585395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5945148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19"/>
            <a:ext cx="6585395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1DE7B-9588-45A9-B4CA-A749F744B51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50381" y="0"/>
            <a:ext cx="3341619" cy="2466608"/>
            <a:chOff x="8848076" y="0"/>
            <a:chExt cx="3340749" cy="24666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3FF8CF-3042-4A20-91B5-FB66AEA6A1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899" y="647879"/>
              <a:ext cx="868611" cy="72406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61E791-21E5-40C6-9804-4D79551C90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1371600"/>
              <a:ext cx="1097280" cy="1095008"/>
            </a:xfrm>
            <a:prstGeom prst="rect">
              <a:avLst/>
            </a:prstGeom>
            <a:solidFill>
              <a:srgbClr val="126EA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0C2CA3-32D6-47F4-ABC3-866431349A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0"/>
              <a:ext cx="649224" cy="647879"/>
            </a:xfrm>
            <a:prstGeom prst="rect">
              <a:avLst/>
            </a:prstGeom>
            <a:solidFill>
              <a:srgbClr val="A2E1D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B5FA5D-C46B-48AC-8A5F-100547C5BD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848076" y="0"/>
              <a:ext cx="1374789" cy="1371941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DB503E-9645-4252-B767-CF2ED689D54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728064" y="1371941"/>
              <a:ext cx="494801" cy="493776"/>
            </a:xfrm>
            <a:prstGeom prst="rect">
              <a:avLst/>
            </a:prstGeom>
            <a:solidFill>
              <a:srgbClr val="06264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893092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4"/>
            <a:ext cx="11661637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2" y="1733423"/>
            <a:ext cx="5743093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4" name="Content Placeholder 39"/>
          <p:cNvSpPr>
            <a:spLocks noGrp="1"/>
          </p:cNvSpPr>
          <p:nvPr>
            <p:ph sz="quarter" idx="16" hasCustomPrompt="1"/>
          </p:nvPr>
        </p:nvSpPr>
        <p:spPr bwMode="gray">
          <a:xfrm>
            <a:off x="6181576" y="1733423"/>
            <a:ext cx="5743093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 startAt="5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68877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2524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5709"/>
            <a:ext cx="11661637" cy="4479897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4260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2019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63031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>
                    <a:lumMod val="50000"/>
                  </a:schemeClr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4912573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vmlDrawing" Target="../drawings/vmlDrawing1.vml"/><Relationship Id="rId18" Type="http://schemas.openxmlformats.org/officeDocument/2006/relationships/tags" Target="../tags/tag5.xml"/><Relationship Id="rId26" Type="http://schemas.openxmlformats.org/officeDocument/2006/relationships/tags" Target="../tags/tag13.xml"/><Relationship Id="rId3" Type="http://schemas.openxmlformats.org/officeDocument/2006/relationships/slideLayout" Target="../slideLayouts/slideLayout24.xml"/><Relationship Id="rId21" Type="http://schemas.openxmlformats.org/officeDocument/2006/relationships/tags" Target="../tags/tag8.xml"/><Relationship Id="rId34" Type="http://schemas.openxmlformats.org/officeDocument/2006/relationships/image" Target="../media/image11.emf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7" Type="http://schemas.openxmlformats.org/officeDocument/2006/relationships/tags" Target="../tags/tag4.xml"/><Relationship Id="rId25" Type="http://schemas.openxmlformats.org/officeDocument/2006/relationships/tags" Target="../tags/tag12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29" Type="http://schemas.openxmlformats.org/officeDocument/2006/relationships/tags" Target="../tags/tag16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tags" Target="../tags/tag11.xml"/><Relationship Id="rId32" Type="http://schemas.openxmlformats.org/officeDocument/2006/relationships/tags" Target="../tags/tag19.xml"/><Relationship Id="rId5" Type="http://schemas.openxmlformats.org/officeDocument/2006/relationships/slideLayout" Target="../slideLayouts/slideLayout26.xml"/><Relationship Id="rId15" Type="http://schemas.openxmlformats.org/officeDocument/2006/relationships/tags" Target="../tags/tag2.xml"/><Relationship Id="rId23" Type="http://schemas.openxmlformats.org/officeDocument/2006/relationships/tags" Target="../tags/tag10.xml"/><Relationship Id="rId28" Type="http://schemas.openxmlformats.org/officeDocument/2006/relationships/tags" Target="../tags/tag15.xml"/><Relationship Id="rId10" Type="http://schemas.openxmlformats.org/officeDocument/2006/relationships/slideLayout" Target="../slideLayouts/slideLayout31.xml"/><Relationship Id="rId19" Type="http://schemas.openxmlformats.org/officeDocument/2006/relationships/tags" Target="../tags/tag6.xml"/><Relationship Id="rId31" Type="http://schemas.openxmlformats.org/officeDocument/2006/relationships/tags" Target="../tags/tag18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ags" Target="../tags/tag1.xml"/><Relationship Id="rId22" Type="http://schemas.openxmlformats.org/officeDocument/2006/relationships/tags" Target="../tags/tag9.xml"/><Relationship Id="rId27" Type="http://schemas.openxmlformats.org/officeDocument/2006/relationships/tags" Target="../tags/tag14.xml"/><Relationship Id="rId30" Type="http://schemas.openxmlformats.org/officeDocument/2006/relationships/tags" Target="../tags/tag17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031" y="1733067"/>
            <a:ext cx="11661637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5216"/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5216"/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 defTabSz="915216"/>
              <a:t>‹#›</a:t>
            </a:fld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 spd="med">
    <p:fade/>
  </p:transition>
  <p:hf hdr="0" dt="0"/>
  <p:txStyles>
    <p:titleStyle>
      <a:lvl1pPr algn="l" defTabSz="915216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59" indent="-235159" algn="l" defTabSz="915216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indent="-228804" algn="l" defTabSz="91521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6412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5216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8" marR="0" indent="-171603" algn="l" defTabSz="915216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22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3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4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53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61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4">
          <p15:clr>
            <a:srgbClr val="F26B43"/>
          </p15:clr>
        </p15:guide>
        <p15:guide id="2" pos="239">
          <p15:clr>
            <a:srgbClr val="F26B43"/>
          </p15:clr>
        </p15:guide>
        <p15:guide id="3" orient="horz" pos="1283">
          <p15:clr>
            <a:srgbClr val="F26B43"/>
          </p15:clr>
        </p15:guide>
        <p15:guide id="4" pos="7439">
          <p15:clr>
            <a:srgbClr val="F26B43"/>
          </p15:clr>
        </p15:guide>
        <p15:guide id="5" pos="52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think-cell Slide" r:id="rId33" imgW="270" imgH="270" progId="TCLayout.ActiveDocument.1">
                  <p:embed/>
                </p:oleObj>
              </mc:Choice>
              <mc:Fallback>
                <p:oleObj name="think-cell Slide" r:id="rId3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84059"/>
            <a:ext cx="5853024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5001" y="261620"/>
            <a:ext cx="114322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375001" y="579012"/>
            <a:ext cx="11432251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</a:rPr>
              <a:t>Subtitle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302570"/>
            <a:ext cx="585302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64" name="4. Footnote" hidden="1"/>
          <p:cNvSpPr txBox="1">
            <a:spLocks noChangeArrowheads="1"/>
          </p:cNvSpPr>
          <p:nvPr/>
        </p:nvSpPr>
        <p:spPr bwMode="auto">
          <a:xfrm>
            <a:off x="375001" y="6170951"/>
            <a:ext cx="1143225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8900" indent="-88900">
              <a:defRPr/>
            </a:pPr>
            <a:r>
              <a:rPr lang="en-US" sz="800" baseline="0" noProof="0">
                <a:solidFill>
                  <a:schemeClr val="accent6"/>
                </a:solidFill>
                <a:latin typeface="+mn-lt"/>
              </a:rPr>
              <a:t>1 Footnote</a:t>
            </a:r>
          </a:p>
        </p:txBody>
      </p:sp>
      <p:sp>
        <p:nvSpPr>
          <p:cNvPr id="65" name="5. Source" hidden="1"/>
          <p:cNvSpPr>
            <a:spLocks noChangeArrowheads="1"/>
          </p:cNvSpPr>
          <p:nvPr/>
        </p:nvSpPr>
        <p:spPr bwMode="auto">
          <a:xfrm>
            <a:off x="375001" y="6329215"/>
            <a:ext cx="1143225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81000" indent="-381000" defTabSz="895350">
              <a:tabLst/>
            </a:pPr>
            <a:r>
              <a:rPr lang="en-US" sz="800" baseline="0" noProof="0">
                <a:solidFill>
                  <a:schemeClr val="accent6"/>
                </a:solidFill>
                <a:latin typeface="+mn-lt"/>
              </a:rPr>
              <a:t>Source: Source</a:t>
            </a:r>
          </a:p>
        </p:txBody>
      </p:sp>
      <p:sp>
        <p:nvSpPr>
          <p:cNvPr id="92" name="Rectangle 91"/>
          <p:cNvSpPr/>
          <p:nvPr/>
        </p:nvSpPr>
        <p:spPr bwMode="auto">
          <a:xfrm rot="5400000">
            <a:off x="6050280" y="722144"/>
            <a:ext cx="91440" cy="121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375004" y="127930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95" name="Slide Number"/>
          <p:cNvSpPr txBox="1">
            <a:spLocks/>
          </p:cNvSpPr>
          <p:nvPr/>
        </p:nvSpPr>
        <p:spPr bwMode="auto">
          <a:xfrm>
            <a:off x="375001" y="6552999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l"/>
            <a:fld id="{42C328C1-A84F-4A39-A664-DBA00541A8C6}" type="slidenum">
              <a:rPr lang="en-US" sz="1000" b="1" smtClean="0">
                <a:solidFill>
                  <a:srgbClr val="4E5252"/>
                </a:solidFill>
              </a:rPr>
              <a:pPr lvl="0" algn="l"/>
              <a:t>‹#›</a:t>
            </a:fld>
            <a:endParaRPr lang="en-US" sz="1000" b="1">
              <a:solidFill>
                <a:srgbClr val="4E5252"/>
              </a:solidFill>
            </a:endParaRPr>
          </a:p>
        </p:txBody>
      </p:sp>
      <p:grpSp>
        <p:nvGrpSpPr>
          <p:cNvPr id="97" name="LegendBoxes" hidden="1"/>
          <p:cNvGrpSpPr>
            <a:grpSpLocks/>
          </p:cNvGrpSpPr>
          <p:nvPr/>
        </p:nvGrpSpPr>
        <p:grpSpPr bwMode="auto">
          <a:xfrm>
            <a:off x="11043664" y="329959"/>
            <a:ext cx="763588" cy="996951"/>
            <a:chOff x="4936" y="176"/>
            <a:chExt cx="481" cy="628"/>
          </a:xfrm>
        </p:grpSpPr>
        <p:sp>
          <p:nvSpPr>
            <p:cNvPr id="108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09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110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11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112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13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114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15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116" name="LegendLines" hidden="1"/>
          <p:cNvGrpSpPr>
            <a:grpSpLocks/>
          </p:cNvGrpSpPr>
          <p:nvPr/>
        </p:nvGrpSpPr>
        <p:grpSpPr bwMode="auto">
          <a:xfrm>
            <a:off x="10735688" y="329959"/>
            <a:ext cx="1071564" cy="730251"/>
            <a:chOff x="4750" y="176"/>
            <a:chExt cx="675" cy="460"/>
          </a:xfrm>
        </p:grpSpPr>
        <p:sp>
          <p:nvSpPr>
            <p:cNvPr id="117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118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119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120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21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22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123" name="Sticker" hidden="1"/>
          <p:cNvGrpSpPr/>
          <p:nvPr/>
        </p:nvGrpSpPr>
        <p:grpSpPr bwMode="auto">
          <a:xfrm>
            <a:off x="10740357" y="329957"/>
            <a:ext cx="1066895" cy="212366"/>
            <a:chOff x="7673881" y="285750"/>
            <a:chExt cx="1066894" cy="212366"/>
          </a:xfrm>
        </p:grpSpPr>
        <p:sp>
          <p:nvSpPr>
            <p:cNvPr id="124" name="StickerRectangle"/>
            <p:cNvSpPr>
              <a:spLocks noChangeArrowheads="1"/>
            </p:cNvSpPr>
            <p:nvPr/>
          </p:nvSpPr>
          <p:spPr bwMode="auto">
            <a:xfrm>
              <a:off x="7673881" y="285750"/>
              <a:ext cx="1066894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25" name="AutoShape 31"/>
            <p:cNvCxnSpPr>
              <a:cxnSpLocks noChangeShapeType="1"/>
              <a:stCxn id="124" idx="2"/>
              <a:endCxn id="124" idx="4"/>
            </p:cNvCxnSpPr>
            <p:nvPr/>
          </p:nvCxnSpPr>
          <p:spPr bwMode="auto">
            <a:xfrm>
              <a:off x="7673881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AutoShape 32"/>
            <p:cNvCxnSpPr>
              <a:cxnSpLocks noChangeShapeType="1"/>
              <a:stCxn id="124" idx="4"/>
              <a:endCxn id="124" idx="6"/>
            </p:cNvCxnSpPr>
            <p:nvPr/>
          </p:nvCxnSpPr>
          <p:spPr bwMode="auto">
            <a:xfrm>
              <a:off x="7673881" y="498116"/>
              <a:ext cx="1066894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7" name="Moon" hidden="1"/>
          <p:cNvGrpSpPr>
            <a:grpSpLocks noChangeAspect="1"/>
          </p:cNvGrpSpPr>
          <p:nvPr>
            <p:custDataLst>
              <p:tags r:id="rId15"/>
            </p:custDataLst>
          </p:nvPr>
        </p:nvGrpSpPr>
        <p:grpSpPr bwMode="auto">
          <a:xfrm>
            <a:off x="11553252" y="1872921"/>
            <a:ext cx="254000" cy="254000"/>
            <a:chOff x="1600" y="1600"/>
            <a:chExt cx="160" cy="160"/>
          </a:xfrm>
        </p:grpSpPr>
        <p:sp>
          <p:nvSpPr>
            <p:cNvPr id="128" name="Oval 90"/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29" name="Arc 91"/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130" name="LegendMoons" hidden="1"/>
          <p:cNvGrpSpPr/>
          <p:nvPr/>
        </p:nvGrpSpPr>
        <p:grpSpPr bwMode="auto">
          <a:xfrm>
            <a:off x="10976822" y="329957"/>
            <a:ext cx="830430" cy="1306516"/>
            <a:chOff x="5428012" y="273840"/>
            <a:chExt cx="830430" cy="1306516"/>
          </a:xfrm>
        </p:grpSpPr>
        <p:sp>
          <p:nvSpPr>
            <p:cNvPr id="131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32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33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34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35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grpSp>
          <p:nvGrpSpPr>
            <p:cNvPr id="136" name="MoonLegend1"/>
            <p:cNvGrpSpPr>
              <a:grpSpLocks noChangeAspect="1"/>
            </p:cNvGrpSpPr>
            <p:nvPr userDrawn="1">
              <p:custDataLst>
                <p:tags r:id="rId1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149" name="Oval 41"/>
              <p:cNvSpPr>
                <a:spLocks noChangeAspect="1"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150" name="Arc 42"/>
              <p:cNvSpPr>
                <a:spLocks noChangeAspect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137" name="MoonLegend2"/>
            <p:cNvGrpSpPr>
              <a:grpSpLocks noChangeAspect="1"/>
            </p:cNvGrpSpPr>
            <p:nvPr userDrawn="1">
              <p:custDataLst>
                <p:tags r:id="rId1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147" name="Oval 41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148" name="Arc 42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138" name="MoonLegend3"/>
            <p:cNvGrpSpPr>
              <a:grpSpLocks noChangeAspect="1"/>
            </p:cNvGrpSpPr>
            <p:nvPr userDrawn="1">
              <p:custDataLst>
                <p:tags r:id="rId1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145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146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139" name="MoonLegend4"/>
            <p:cNvGrpSpPr>
              <a:grpSpLocks noChangeAspect="1"/>
            </p:cNvGrpSpPr>
            <p:nvPr userDrawn="1">
              <p:custDataLst>
                <p:tags r:id="rId1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143" name="Oval 4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144" name="Arc 42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140" name="MoonLegend5"/>
            <p:cNvGrpSpPr>
              <a:grpSpLocks noChangeAspect="1"/>
            </p:cNvGrpSpPr>
            <p:nvPr userDrawn="1">
              <p:custDataLst>
                <p:tags r:id="rId2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141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142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sp>
        <p:nvSpPr>
          <p:cNvPr id="162" name="Footer Placeholder 4"/>
          <p:cNvSpPr txBox="1">
            <a:spLocks/>
          </p:cNvSpPr>
          <p:nvPr/>
        </p:nvSpPr>
        <p:spPr bwMode="auto">
          <a:xfrm>
            <a:off x="854553" y="6592748"/>
            <a:ext cx="653876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66481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32962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99443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65925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332406" algn="l" defTabSz="932962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98887" algn="l" defTabSz="932962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65368" algn="l" defTabSz="932962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731849" algn="l" defTabSz="932962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9EA2A2"/>
                </a:solidFill>
              </a:rPr>
              <a:t>© 2017 NetApp, Inc. All rights reserved.  --- NETAPP CONFIDENTIAL ---</a:t>
            </a:r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3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000" b="0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B81407-8780-4079-98F8-CEF06CA14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Granger Causality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97738-15BE-4426-ADB1-4911D018B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1</a:t>
            </a:fld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A021-5F84-4D43-82E8-2B2FE9020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3462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E81D-5214-4A32-8DE5-585734FB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30" y="0"/>
            <a:ext cx="11661637" cy="904795"/>
          </a:xfrm>
        </p:spPr>
        <p:txBody>
          <a:bodyPr/>
          <a:lstStyle/>
          <a:p>
            <a:r>
              <a:rPr lang="en-US" dirty="0"/>
              <a:t>Granger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FF62-EBF8-4618-BCC1-12935E1F10E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3030" y="1189037"/>
            <a:ext cx="11661637" cy="4479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statistical method to prove causality</a:t>
            </a:r>
          </a:p>
          <a:p>
            <a:r>
              <a:rPr lang="en-US" dirty="0"/>
              <a:t>Applied to time-series data</a:t>
            </a:r>
          </a:p>
          <a:p>
            <a:r>
              <a:rPr lang="en-US" dirty="0"/>
              <a:t>Based on prediction</a:t>
            </a:r>
          </a:p>
          <a:p>
            <a:r>
              <a:rPr lang="en-US" dirty="0"/>
              <a:t>If a signal X "</a:t>
            </a:r>
            <a:r>
              <a:rPr lang="en-US" b="1" dirty="0"/>
              <a:t>Granger</a:t>
            </a:r>
            <a:r>
              <a:rPr lang="en-US" dirty="0"/>
              <a:t>-causes" a signal Y, then past values of X should contain information that helps predict Y above and beyond the information contained in past values of Y alone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Formed as a hypothesis test</a:t>
            </a:r>
          </a:p>
          <a:p>
            <a:pPr lvl="1"/>
            <a:r>
              <a:rPr lang="en-US" dirty="0"/>
              <a:t>H0: A</a:t>
            </a:r>
            <a:r>
              <a:rPr lang="en-US" baseline="-25000" dirty="0"/>
              <a:t>i</a:t>
            </a:r>
            <a:r>
              <a:rPr lang="en-US" dirty="0"/>
              <a:t> = 0 for all i = 0 to N </a:t>
            </a:r>
          </a:p>
          <a:p>
            <a:pPr lvl="1"/>
            <a:r>
              <a:rPr lang="en-US" dirty="0"/>
              <a:t>H1: A</a:t>
            </a:r>
            <a:r>
              <a:rPr lang="en-US" baseline="-25000" dirty="0"/>
              <a:t>i</a:t>
            </a:r>
            <a:r>
              <a:rPr lang="en-US" dirty="0"/>
              <a:t> != 0 for </a:t>
            </a:r>
            <a:r>
              <a:rPr lang="en-US" dirty="0" err="1"/>
              <a:t>atleast</a:t>
            </a:r>
            <a:r>
              <a:rPr lang="en-US" dirty="0"/>
              <a:t> one </a:t>
            </a:r>
            <a:r>
              <a:rPr lang="en-US" dirty="0" err="1"/>
              <a:t>i</a:t>
            </a:r>
            <a:r>
              <a:rPr lang="en-US" dirty="0"/>
              <a:t> = 0 to 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1C003-08A0-4364-8739-0A3678481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2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FF7EC-F555-434E-8EDD-016CB9BD6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A2A5A2">
                    <a:lumMod val="50000"/>
                  </a:srgbClr>
                </a:solidFill>
              </a:rPr>
              <a:t>© 2019 NetApp, Inc. All rights reserved.  </a:t>
            </a:r>
            <a:r>
              <a:rPr lang="en-US"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lang="en-US"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lang="en-US"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4CB009-6D41-704D-B303-9DA8DBC83679}"/>
              </a:ext>
            </a:extLst>
          </p:cNvPr>
          <p:cNvSpPr/>
          <p:nvPr/>
        </p:nvSpPr>
        <p:spPr>
          <a:xfrm>
            <a:off x="3233101" y="3654237"/>
            <a:ext cx="4293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N ∑ </a:t>
            </a:r>
            <a:r>
              <a:rPr lang="en-US" dirty="0" err="1"/>
              <a:t>i</a:t>
            </a:r>
            <a:r>
              <a:rPr lang="en-US" dirty="0"/>
              <a:t>=0 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dirty="0" err="1"/>
              <a:t>y</a:t>
            </a:r>
            <a:r>
              <a:rPr lang="en-US" baseline="-25000" dirty="0" err="1"/>
              <a:t>t−i</a:t>
            </a:r>
            <a:r>
              <a:rPr lang="en-US" baseline="-25000" dirty="0"/>
              <a:t> </a:t>
            </a:r>
            <a:r>
              <a:rPr lang="en-US" dirty="0"/>
              <a:t>+ N ∑ </a:t>
            </a:r>
            <a:r>
              <a:rPr lang="en-US" dirty="0" err="1"/>
              <a:t>i</a:t>
            </a:r>
            <a:r>
              <a:rPr lang="en-US" dirty="0"/>
              <a:t>=0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x</a:t>
            </a:r>
            <a:r>
              <a:rPr lang="en-US" baseline="-25000" dirty="0" err="1"/>
              <a:t>t−i</a:t>
            </a:r>
            <a:r>
              <a:rPr lang="en-US" baseline="-25000" dirty="0"/>
              <a:t> </a:t>
            </a:r>
            <a:r>
              <a:rPr lang="en-US" dirty="0"/>
              <a:t>+ E</a:t>
            </a:r>
            <a:r>
              <a:rPr lang="en-US" baseline="-25000" dirty="0"/>
              <a:t>t</a:t>
            </a:r>
            <a:r>
              <a:rPr lang="en-US" dirty="0"/>
              <a:t>(y),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559F654-9DB1-CB47-AE6B-A4830E614F8D}"/>
              </a:ext>
            </a:extLst>
          </p:cNvPr>
          <p:cNvSpPr/>
          <p:nvPr/>
        </p:nvSpPr>
        <p:spPr>
          <a:xfrm rot="16200000">
            <a:off x="4377126" y="3477057"/>
            <a:ext cx="430924" cy="16615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F063185-422C-944F-A229-579F883193F4}"/>
              </a:ext>
            </a:extLst>
          </p:cNvPr>
          <p:cNvSpPr/>
          <p:nvPr/>
        </p:nvSpPr>
        <p:spPr>
          <a:xfrm rot="16200000">
            <a:off x="6184901" y="3477057"/>
            <a:ext cx="430924" cy="16615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B8E741E-41F8-FF4C-A570-5C17A2145B86}"/>
              </a:ext>
            </a:extLst>
          </p:cNvPr>
          <p:cNvSpPr/>
          <p:nvPr/>
        </p:nvSpPr>
        <p:spPr>
          <a:xfrm rot="16200000">
            <a:off x="3192086" y="4026657"/>
            <a:ext cx="430924" cy="5623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9FA06-1830-FF4F-B73E-A6EEF4A29A5E}"/>
              </a:ext>
            </a:extLst>
          </p:cNvPr>
          <p:cNvSpPr txBox="1"/>
          <p:nvPr/>
        </p:nvSpPr>
        <p:spPr>
          <a:xfrm>
            <a:off x="2912059" y="4576503"/>
            <a:ext cx="990977" cy="501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Predicted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value of 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9B975-73ED-EF46-9DF3-5A065065031F}"/>
              </a:ext>
            </a:extLst>
          </p:cNvPr>
          <p:cNvSpPr txBox="1"/>
          <p:nvPr/>
        </p:nvSpPr>
        <p:spPr>
          <a:xfrm>
            <a:off x="4025385" y="4573913"/>
            <a:ext cx="978088" cy="501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Past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value of 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BDB514-2E43-634C-AA41-B5A299E5C376}"/>
              </a:ext>
            </a:extLst>
          </p:cNvPr>
          <p:cNvSpPr txBox="1"/>
          <p:nvPr/>
        </p:nvSpPr>
        <p:spPr>
          <a:xfrm>
            <a:off x="5838184" y="4573913"/>
            <a:ext cx="981359" cy="501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Past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value of X</a:t>
            </a:r>
          </a:p>
        </p:txBody>
      </p:sp>
    </p:spTree>
    <p:extLst>
      <p:ext uri="{BB962C8B-B14F-4D97-AF65-F5344CB8AC3E}">
        <p14:creationId xmlns:p14="http://schemas.microsoft.com/office/powerpoint/2010/main" val="45566600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E81D-5214-4A32-8DE5-585734FB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28634" cy="904795"/>
          </a:xfrm>
        </p:spPr>
        <p:txBody>
          <a:bodyPr/>
          <a:lstStyle/>
          <a:p>
            <a:r>
              <a:rPr lang="en-US" dirty="0"/>
              <a:t>Ex) Hypothesis: S&amp;P500 Index is a Leading Indicator of 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FF62-EBF8-4618-BCC1-12935E1F10E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3030" y="1189037"/>
            <a:ext cx="11661637" cy="4479925"/>
          </a:xfrm>
        </p:spPr>
        <p:txBody>
          <a:bodyPr/>
          <a:lstStyle/>
          <a:p>
            <a:r>
              <a:rPr lang="en-US" dirty="0"/>
              <a:t>Data from 1950 – 2019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Modeling done in R using package </a:t>
            </a:r>
            <a:r>
              <a:rPr lang="en-US" dirty="0" err="1"/>
              <a:t>lmtest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1C003-08A0-4364-8739-0A3678481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3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FF7EC-F555-434E-8EDD-016CB9BD6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A2A5A2">
                    <a:lumMod val="50000"/>
                  </a:srgbClr>
                </a:solidFill>
              </a:rPr>
              <a:t>© 2019 NetApp, Inc. All rights reserved.  </a:t>
            </a:r>
            <a:r>
              <a:rPr lang="en-US"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lang="en-US"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lang="en-US"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F6635EF-77BE-BB48-878B-7BB872E24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5" y="1547893"/>
            <a:ext cx="4354951" cy="4016121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3F4F725-240F-634F-9E78-9A60EC559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0" y="1547893"/>
            <a:ext cx="4182917" cy="390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2231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E81D-5214-4A32-8DE5-585734FB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1739"/>
            <a:ext cx="12328634" cy="904795"/>
          </a:xfrm>
        </p:spPr>
        <p:txBody>
          <a:bodyPr/>
          <a:lstStyle/>
          <a:p>
            <a:r>
              <a:rPr lang="en-US" dirty="0"/>
              <a:t>Ex) 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FF62-EBF8-4618-BCC1-12935E1F10E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5181" y="523216"/>
            <a:ext cx="11661637" cy="2111211"/>
          </a:xfrm>
        </p:spPr>
        <p:txBody>
          <a:bodyPr/>
          <a:lstStyle/>
          <a:p>
            <a:r>
              <a:rPr lang="en-US" dirty="0"/>
              <a:t>Step1) Apply differencing to make the time-series stationary (constant mean and variance)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Step2) Apply Granger causality test that S&amp;P500 is a leading indicator of Unemployment </a:t>
            </a:r>
          </a:p>
          <a:p>
            <a:pPr lvl="1"/>
            <a:r>
              <a:rPr lang="en-US" dirty="0"/>
              <a:t>Sweep lags from 1-10</a:t>
            </a:r>
          </a:p>
          <a:p>
            <a:pPr lvl="1"/>
            <a:r>
              <a:rPr lang="en-US" dirty="0"/>
              <a:t>If p-value &lt; .05, at the .05 significance level we reject the H0 hypothesis and accept there is a Granger causal relationship</a:t>
            </a:r>
          </a:p>
          <a:p>
            <a:pPr marL="228804" lvl="1" indent="0"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Granger causal relationship found </a:t>
            </a:r>
            <a:r>
              <a:rPr lang="en-US" dirty="0">
                <a:sym typeface="Wingdings" pitchFamily="2" charset="2"/>
              </a:rPr>
              <a:t>for lag = 1</a:t>
            </a:r>
            <a:endParaRPr lang="en-US" dirty="0"/>
          </a:p>
          <a:p>
            <a:pPr marL="228804" lvl="1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1C003-08A0-4364-8739-0A3678481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4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FF7EC-F555-434E-8EDD-016CB9BD6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A2A5A2">
                    <a:lumMod val="50000"/>
                  </a:srgbClr>
                </a:solidFill>
              </a:rPr>
              <a:t>© 2019 NetApp, Inc. All rights reserved.  </a:t>
            </a:r>
            <a:r>
              <a:rPr lang="en-US"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lang="en-US"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lang="en-US"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0D9375-18E9-BC4E-9634-22DE352A3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75" y="942954"/>
            <a:ext cx="3930700" cy="3526199"/>
          </a:xfrm>
          <a:prstGeom prst="rect">
            <a:avLst/>
          </a:prstGeom>
        </p:spPr>
      </p:pic>
      <p:pic>
        <p:nvPicPr>
          <p:cNvPr id="11" name="Picture 10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9D9F3B0-9CDD-534C-A82F-533B8A483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67" y="942953"/>
            <a:ext cx="3903381" cy="35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019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E81D-5214-4A32-8DE5-585734FB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28634" cy="904795"/>
          </a:xfrm>
        </p:spPr>
        <p:txBody>
          <a:bodyPr/>
          <a:lstStyle/>
          <a:p>
            <a:r>
              <a:rPr lang="en-US" dirty="0"/>
              <a:t>Ex) Analysis Steps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FF62-EBF8-4618-BCC1-12935E1F10E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3030" y="1189037"/>
            <a:ext cx="11661637" cy="4602163"/>
          </a:xfrm>
        </p:spPr>
        <p:txBody>
          <a:bodyPr/>
          <a:lstStyle/>
          <a:p>
            <a:r>
              <a:rPr lang="en-US" dirty="0"/>
              <a:t>Step3) Run modeling in reverse to make sure the contrary is not true (if it were true that would imply there is another exogeneous variable that is a better Granger candidate)</a:t>
            </a:r>
          </a:p>
          <a:p>
            <a:r>
              <a:rPr lang="en-US" dirty="0"/>
              <a:t>Granger causality test that Unemployment is a leading indicator of S&amp;P500</a:t>
            </a:r>
          </a:p>
          <a:p>
            <a:pPr lvl="1"/>
            <a:r>
              <a:rPr lang="en-US" dirty="0"/>
              <a:t>Sweep lags from 1-10</a:t>
            </a:r>
          </a:p>
          <a:p>
            <a:pPr lvl="1"/>
            <a:r>
              <a:rPr lang="en-US" dirty="0"/>
              <a:t>If p-value &lt; .05, at the .05 significance level we reject the H0 hypothesis and accept there is a Granger causal relationship</a:t>
            </a:r>
          </a:p>
          <a:p>
            <a:pPr marL="228804" lvl="1" indent="0">
              <a:buNone/>
            </a:pPr>
            <a:r>
              <a:rPr lang="en-US" dirty="0">
                <a:sym typeface="Wingdings" pitchFamily="2" charset="2"/>
              </a:rPr>
              <a:t> No Granger causal relationship found</a:t>
            </a:r>
            <a:endParaRPr lang="en-US" dirty="0"/>
          </a:p>
          <a:p>
            <a:pPr marL="228804" lvl="1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1C003-08A0-4364-8739-0A3678481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FF7EC-F555-434E-8EDD-016CB9BD6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A2A5A2">
                    <a:lumMod val="50000"/>
                  </a:srgbClr>
                </a:solidFill>
              </a:rPr>
              <a:t>© 2019 NetApp, Inc. All rights reserved.  </a:t>
            </a:r>
            <a:r>
              <a:rPr lang="en-US"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lang="en-US"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lang="en-US"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5957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0C38DC-79C9-4175-B877-8B215A369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E272F-566A-4CF5-B02B-9036AC52E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Appendix Materials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8CE8B-F788-4C68-BAFD-F29C4BCC6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2019 NetApp, Inc. All rights reserved.  </a:t>
            </a:r>
            <a:r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t>— </a:t>
            </a:r>
            <a:r>
              <a:rPr lang="en-US">
                <a:solidFill>
                  <a:prstClr val="black"/>
                </a:solidFill>
              </a:rPr>
              <a:t>NETAPP CONFIDENTIAL </a:t>
            </a:r>
            <a:r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t>— 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82514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Light">
  <a:themeElements>
    <a:clrScheme name="Custom 114">
      <a:dk1>
        <a:sysClr val="windowText" lastClr="000000"/>
      </a:dk1>
      <a:lt1>
        <a:sysClr val="window" lastClr="FFFFFF"/>
      </a:lt1>
      <a:dk2>
        <a:srgbClr val="32872D"/>
      </a:dk2>
      <a:lt2>
        <a:srgbClr val="A2A5A2"/>
      </a:lt2>
      <a:accent1>
        <a:srgbClr val="0067C5"/>
      </a:accent1>
      <a:accent2>
        <a:srgbClr val="6DBEDC"/>
      </a:accent2>
      <a:accent3>
        <a:srgbClr val="F6D371"/>
      </a:accent3>
      <a:accent4>
        <a:srgbClr val="EC7653"/>
      </a:accent4>
      <a:accent5>
        <a:srgbClr val="C5271B"/>
      </a:accent5>
      <a:accent6>
        <a:srgbClr val="7A1A92"/>
      </a:accent6>
      <a:hlink>
        <a:srgbClr val="0067C5"/>
      </a:hlink>
      <a:folHlink>
        <a:srgbClr val="A2A5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45720" rIns="91440" bIns="45720" rtlCol="0" anchor="t">
        <a:spAutoFit/>
      </a:bodyPr>
      <a:lstStyle>
        <a:defPPr marR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>
            <a:schemeClr val="accent1"/>
          </a:buClr>
          <a:buSzTx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2.xml><?xml version="1.0" encoding="utf-8"?>
<a:theme xmlns:a="http://schemas.openxmlformats.org/drawingml/2006/main" name="NetApp_CF_NWU044">
  <a:themeElements>
    <a:clrScheme name="Current">
      <a:dk1>
        <a:srgbClr val="000000"/>
      </a:dk1>
      <a:lt1>
        <a:srgbClr val="FFFFFF"/>
      </a:lt1>
      <a:dk2>
        <a:srgbClr val="0067C5"/>
      </a:dk2>
      <a:lt2>
        <a:srgbClr val="8DC63F"/>
      </a:lt2>
      <a:accent1>
        <a:srgbClr val="0067C5"/>
      </a:accent1>
      <a:accent2>
        <a:srgbClr val="00B0F0"/>
      </a:accent2>
      <a:accent3>
        <a:srgbClr val="F3D400"/>
      </a:accent3>
      <a:accent4>
        <a:srgbClr val="FF9E00"/>
      </a:accent4>
      <a:accent5>
        <a:srgbClr val="C60047"/>
      </a:accent5>
      <a:accent6>
        <a:srgbClr val="808080"/>
      </a:accent6>
      <a:hlink>
        <a:srgbClr val="F3D400"/>
      </a:hlink>
      <a:folHlink>
        <a:srgbClr val="FF9E0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67C5"/>
        </a:dk2>
        <a:lt2>
          <a:srgbClr val="8DC63F"/>
        </a:lt2>
        <a:accent1>
          <a:srgbClr val="0067C5"/>
        </a:accent1>
        <a:accent2>
          <a:srgbClr val="00B0F0"/>
        </a:accent2>
        <a:accent3>
          <a:srgbClr val="F3D400"/>
        </a:accent3>
        <a:accent4>
          <a:srgbClr val="FF9E00"/>
        </a:accent4>
        <a:accent5>
          <a:srgbClr val="C60047"/>
        </a:accent5>
        <a:accent6>
          <a:srgbClr val="808080"/>
        </a:accent6>
        <a:hlink>
          <a:srgbClr val="F3D400"/>
        </a:hlink>
        <a:folHlink>
          <a:srgbClr val="FF9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tApp_CF_NWU044.potx" id="{40BEA386-3A6D-4163-8E9B-C378E95A58FD}" vid="{B25F4BD8-BA81-4846-A102-E427B2AF618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8075</TotalTime>
  <Words>275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Foundry Gridnik Medium</vt:lpstr>
      <vt:lpstr>Wingdings</vt:lpstr>
      <vt:lpstr>Light</vt:lpstr>
      <vt:lpstr>NetApp_CF_NWU044</vt:lpstr>
      <vt:lpstr>think-cell Slide</vt:lpstr>
      <vt:lpstr>Granger Causality</vt:lpstr>
      <vt:lpstr>Granger Causality</vt:lpstr>
      <vt:lpstr>Ex) Hypothesis: S&amp;P500 Index is a Leading Indicator of Unemployment</vt:lpstr>
      <vt:lpstr>Ex) Analysis Steps</vt:lpstr>
      <vt:lpstr>Ex) Analysis Steps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Start—Ensure You Have the Correct Footer</dc:title>
  <dc:creator>Kirk Travel</dc:creator>
  <cp:lastModifiedBy>Hom, Ivan</cp:lastModifiedBy>
  <cp:revision>37</cp:revision>
  <dcterms:created xsi:type="dcterms:W3CDTF">2017-12-21T05:18:36Z</dcterms:created>
  <dcterms:modified xsi:type="dcterms:W3CDTF">2019-09-26T04:02:04Z</dcterms:modified>
</cp:coreProperties>
</file>