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3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3674-BF5E-4E27-80C3-DD37FA572B8B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D457-689E-423B-B943-11CDF81E0D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3674-BF5E-4E27-80C3-DD37FA572B8B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D457-689E-423B-B943-11CDF81E0D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3674-BF5E-4E27-80C3-DD37FA572B8B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D457-689E-423B-B943-11CDF81E0D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3674-BF5E-4E27-80C3-DD37FA572B8B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D457-689E-423B-B943-11CDF81E0D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3674-BF5E-4E27-80C3-DD37FA572B8B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D457-689E-423B-B943-11CDF81E0D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3674-BF5E-4E27-80C3-DD37FA572B8B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D457-689E-423B-B943-11CDF81E0D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3674-BF5E-4E27-80C3-DD37FA572B8B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D457-689E-423B-B943-11CDF81E0D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3674-BF5E-4E27-80C3-DD37FA572B8B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D457-689E-423B-B943-11CDF81E0D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3674-BF5E-4E27-80C3-DD37FA572B8B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D457-689E-423B-B943-11CDF81E0D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3674-BF5E-4E27-80C3-DD37FA572B8B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D457-689E-423B-B943-11CDF81E0D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03674-BF5E-4E27-80C3-DD37FA572B8B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D457-689E-423B-B943-11CDF81E0D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03674-BF5E-4E27-80C3-DD37FA572B8B}" type="datetimeFigureOut">
              <a:rPr lang="ko-KR" altLang="en-US" smtClean="0"/>
              <a:pPr/>
              <a:t>2018-05-17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DD457-689E-423B-B943-11CDF81E0D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Wifi</a:t>
            </a:r>
            <a:r>
              <a:rPr lang="en-US" altLang="ko-KR" dirty="0" smtClean="0"/>
              <a:t> Web Led Dimmer</a:t>
            </a:r>
            <a:br>
              <a:rPr lang="en-US" altLang="ko-KR" dirty="0" smtClean="0"/>
            </a:br>
            <a:r>
              <a:rPr lang="en-US" altLang="ko-KR" dirty="0" smtClean="0"/>
              <a:t>System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2018.05.14</a:t>
            </a:r>
          </a:p>
          <a:p>
            <a:r>
              <a:rPr lang="en-US" altLang="ko-KR" dirty="0" smtClean="0"/>
              <a:t>UTTEC Lab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System Block Diagram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67744" y="1988840"/>
            <a:ext cx="3960440" cy="410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699792" y="4293096"/>
            <a:ext cx="3096344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</a:t>
            </a:r>
          </a:p>
          <a:p>
            <a:pPr algn="ctr"/>
            <a:r>
              <a:rPr lang="en-US" altLang="ko-KR" dirty="0" smtClean="0"/>
              <a:t>Gateway</a:t>
            </a:r>
          </a:p>
          <a:p>
            <a:pPr algn="ctr"/>
            <a:r>
              <a:rPr lang="en-US" altLang="ko-KR" dirty="0" smtClean="0"/>
              <a:t>(Rf24 </a:t>
            </a:r>
            <a:r>
              <a:rPr lang="en-US" altLang="ko-KR" dirty="0" err="1" smtClean="0"/>
              <a:t>Tranceiver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699792" y="2276872"/>
            <a:ext cx="3096344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Wifi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WebServer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(esp8266)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127776" y="5373216"/>
            <a:ext cx="201622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현관</a:t>
            </a:r>
            <a:endParaRPr lang="ko-KR" altLang="en-US" dirty="0"/>
          </a:p>
        </p:txBody>
      </p:sp>
      <p:sp>
        <p:nvSpPr>
          <p:cNvPr id="11" name="번개 10"/>
          <p:cNvSpPr/>
          <p:nvPr/>
        </p:nvSpPr>
        <p:spPr>
          <a:xfrm rot="16200000">
            <a:off x="5580112" y="2420888"/>
            <a:ext cx="2592288" cy="100811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300192" y="2276872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Rf24</a:t>
            </a:r>
          </a:p>
          <a:p>
            <a:r>
              <a:rPr lang="en-US" altLang="ko-KR" dirty="0" err="1" smtClean="0"/>
              <a:t>uttec</a:t>
            </a:r>
            <a:endParaRPr lang="ko-KR" altLang="en-US" dirty="0"/>
          </a:p>
        </p:txBody>
      </p:sp>
      <p:sp>
        <p:nvSpPr>
          <p:cNvPr id="13" name="위쪽/아래쪽 화살표 12"/>
          <p:cNvSpPr/>
          <p:nvPr/>
        </p:nvSpPr>
        <p:spPr>
          <a:xfrm>
            <a:off x="3923928" y="3717032"/>
            <a:ext cx="432048" cy="64807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79512" y="2420888"/>
            <a:ext cx="1368152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</a:t>
            </a:r>
          </a:p>
          <a:p>
            <a:pPr algn="ctr"/>
            <a:r>
              <a:rPr lang="en-US" altLang="ko-KR" dirty="0" smtClean="0"/>
              <a:t>H/P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7127776" y="1268760"/>
            <a:ext cx="201622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거실등</a:t>
            </a:r>
            <a:endParaRPr lang="ko-KR" altLang="en-US" dirty="0"/>
          </a:p>
        </p:txBody>
      </p:sp>
      <p:sp>
        <p:nvSpPr>
          <p:cNvPr id="18" name="번개 17"/>
          <p:cNvSpPr/>
          <p:nvPr/>
        </p:nvSpPr>
        <p:spPr>
          <a:xfrm rot="19227576">
            <a:off x="1403648" y="2420888"/>
            <a:ext cx="792088" cy="79208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03648" y="220486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wifi</a:t>
            </a:r>
            <a:endParaRPr lang="ko-KR" altLang="en-US" dirty="0"/>
          </a:p>
        </p:txBody>
      </p:sp>
      <p:sp>
        <p:nvSpPr>
          <p:cNvPr id="20" name="번개 19"/>
          <p:cNvSpPr/>
          <p:nvPr/>
        </p:nvSpPr>
        <p:spPr>
          <a:xfrm>
            <a:off x="6300192" y="5085184"/>
            <a:ext cx="792088" cy="79208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300192" y="494116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Rf24</a:t>
            </a:r>
          </a:p>
          <a:p>
            <a:r>
              <a:rPr lang="en-US" altLang="ko-KR" dirty="0" err="1" smtClean="0"/>
              <a:t>uttec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7127776" y="3068960"/>
            <a:ext cx="201622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안방</a:t>
            </a:r>
            <a:endParaRPr lang="ko-KR" altLang="en-US" dirty="0"/>
          </a:p>
        </p:txBody>
      </p:sp>
      <p:sp>
        <p:nvSpPr>
          <p:cNvPr id="23" name="번개 22"/>
          <p:cNvSpPr/>
          <p:nvPr/>
        </p:nvSpPr>
        <p:spPr>
          <a:xfrm rot="16200000">
            <a:off x="6624228" y="3753036"/>
            <a:ext cx="936104" cy="115212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516216" y="3933056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Rf24</a:t>
            </a:r>
          </a:p>
          <a:p>
            <a:r>
              <a:rPr lang="en-US" altLang="ko-KR" dirty="0" err="1" smtClean="0"/>
              <a:t>uttec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UTTEC Frame Structure</a:t>
            </a:r>
          </a:p>
          <a:p>
            <a:r>
              <a:rPr lang="en-US" altLang="ko-KR" dirty="0" smtClean="0"/>
              <a:t>Esp8266</a:t>
            </a:r>
            <a:r>
              <a:rPr lang="ko-KR" altLang="en-US" dirty="0" smtClean="0"/>
              <a:t>을 이용한 </a:t>
            </a:r>
            <a:r>
              <a:rPr lang="en-US" altLang="ko-KR" dirty="0" smtClean="0"/>
              <a:t>mini web server</a:t>
            </a:r>
          </a:p>
          <a:p>
            <a:pPr lvl="1"/>
            <a:r>
              <a:rPr lang="ko-KR" altLang="en-US" dirty="0" smtClean="0"/>
              <a:t>별도 </a:t>
            </a:r>
            <a:r>
              <a:rPr lang="en-US" altLang="ko-KR" dirty="0" err="1" smtClean="0"/>
              <a:t>webServer</a:t>
            </a:r>
            <a:r>
              <a:rPr lang="en-US" altLang="ko-KR" dirty="0" smtClean="0"/>
              <a:t> System</a:t>
            </a:r>
            <a:r>
              <a:rPr lang="ko-KR" altLang="en-US" dirty="0" smtClean="0"/>
              <a:t>필요 없음</a:t>
            </a:r>
            <a:endParaRPr lang="en-US" altLang="ko-KR" dirty="0" smtClean="0"/>
          </a:p>
          <a:p>
            <a:r>
              <a:rPr lang="en-US" altLang="ko-KR" dirty="0" smtClean="0"/>
              <a:t>Basic Network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UTTEC Rf24</a:t>
            </a:r>
            <a:r>
              <a:rPr lang="ko-KR" altLang="en-US" dirty="0" smtClean="0"/>
              <a:t>적용</a:t>
            </a:r>
            <a:r>
              <a:rPr lang="en-US" altLang="ko-KR" smtClean="0"/>
              <a:t>(type0)</a:t>
            </a:r>
            <a:endParaRPr lang="en-US" altLang="ko-KR" dirty="0" smtClean="0"/>
          </a:p>
          <a:p>
            <a:r>
              <a:rPr lang="ko-KR" altLang="en-US" dirty="0" smtClean="0"/>
              <a:t>개발사항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Mini Web: </a:t>
            </a:r>
          </a:p>
          <a:p>
            <a:pPr lvl="2"/>
            <a:r>
              <a:rPr lang="en-US" altLang="ko-KR" dirty="0" smtClean="0"/>
              <a:t>Login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추가 </a:t>
            </a:r>
            <a:r>
              <a:rPr lang="en-US" altLang="ko-KR" dirty="0" smtClean="0"/>
              <a:t>Dimming </a:t>
            </a:r>
            <a:r>
              <a:rPr lang="ko-KR" altLang="en-US" dirty="0" smtClean="0"/>
              <a:t>입력 화면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Dimming Control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r>
              <a:rPr lang="ko-KR" altLang="en-US" dirty="0" smtClean="0"/>
              <a:t>개발진행방법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Project Manager: </a:t>
            </a:r>
            <a:r>
              <a:rPr lang="ko-KR" altLang="en-US" dirty="0" smtClean="0"/>
              <a:t>박종진상무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Mini web: </a:t>
            </a:r>
            <a:r>
              <a:rPr lang="ko-KR" altLang="en-US" dirty="0" smtClean="0"/>
              <a:t>민성원대리 개발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Rf24 Network: </a:t>
            </a:r>
            <a:r>
              <a:rPr lang="ko-KR" altLang="en-US" dirty="0" smtClean="0"/>
              <a:t>홍광선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Marketing </a:t>
            </a:r>
            <a:r>
              <a:rPr lang="ko-KR" altLang="en-US" dirty="0" smtClean="0"/>
              <a:t>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언제까지 개발 완료</a:t>
            </a:r>
            <a:endParaRPr lang="en-US" altLang="ko-KR" dirty="0" smtClean="0"/>
          </a:p>
          <a:p>
            <a:r>
              <a:rPr lang="en-US" altLang="ko-KR" dirty="0" smtClean="0"/>
              <a:t>AP</a:t>
            </a:r>
            <a:r>
              <a:rPr lang="ko-KR" altLang="en-US" dirty="0" smtClean="0"/>
              <a:t>형태</a:t>
            </a:r>
            <a:r>
              <a:rPr lang="en-US" altLang="ko-KR" dirty="0" smtClean="0"/>
              <a:t>:?</a:t>
            </a:r>
          </a:p>
          <a:p>
            <a:r>
              <a:rPr lang="ko-KR" altLang="en-US" dirty="0" smtClean="0"/>
              <a:t>시장 전개는 어떤 형태로</a:t>
            </a:r>
            <a:r>
              <a:rPr lang="en-US" altLang="ko-KR" dirty="0" smtClean="0"/>
              <a:t>:?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작업순</a:t>
            </a:r>
            <a:r>
              <a:rPr lang="ko-KR" altLang="en-US" dirty="0" smtClean="0"/>
              <a:t>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Demo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Sample</a:t>
            </a:r>
            <a:r>
              <a:rPr lang="ko-KR" altLang="en-US" dirty="0" smtClean="0"/>
              <a:t>제작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</a:t>
            </a:r>
            <a:r>
              <a:rPr lang="en-US" altLang="ko-KR" dirty="0" smtClean="0"/>
              <a:t>Setting</a:t>
            </a:r>
            <a:r>
              <a:rPr lang="ko-KR" altLang="en-US" dirty="0" smtClean="0"/>
              <a:t>방법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대 구동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Ap</a:t>
            </a:r>
            <a:r>
              <a:rPr lang="en-US" altLang="ko-KR" dirty="0" smtClean="0"/>
              <a:t>: </a:t>
            </a:r>
            <a:r>
              <a:rPr lang="ko-KR" altLang="en-US" dirty="0" smtClean="0"/>
              <a:t>거실</a:t>
            </a:r>
            <a:r>
              <a:rPr lang="en-US" altLang="ko-KR" dirty="0" smtClean="0"/>
              <a:t>, 1: </a:t>
            </a:r>
            <a:r>
              <a:rPr lang="ko-KR" altLang="en-US" dirty="0" smtClean="0"/>
              <a:t>안방</a:t>
            </a:r>
            <a:r>
              <a:rPr lang="en-US" altLang="ko-KR" dirty="0" smtClean="0"/>
              <a:t>, 2: </a:t>
            </a:r>
            <a:r>
              <a:rPr lang="ko-KR" altLang="en-US" dirty="0" smtClean="0"/>
              <a:t>공부방</a:t>
            </a:r>
            <a:r>
              <a:rPr lang="en-US" altLang="ko-KR" dirty="0" smtClean="0"/>
              <a:t>, 3: </a:t>
            </a:r>
            <a:r>
              <a:rPr lang="ko-KR" altLang="en-US" dirty="0" smtClean="0"/>
              <a:t>현관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동일 </a:t>
            </a:r>
            <a:r>
              <a:rPr lang="en-US" altLang="ko-KR" dirty="0" smtClean="0"/>
              <a:t>Group(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Lsb</a:t>
            </a:r>
            <a:r>
              <a:rPr lang="en-US" altLang="ko-KR" dirty="0" smtClean="0"/>
              <a:t> byte)</a:t>
            </a:r>
          </a:p>
          <a:p>
            <a:pPr lvl="1"/>
            <a:r>
              <a:rPr lang="ko-KR" altLang="en-US" dirty="0" smtClean="0"/>
              <a:t>판촉용 제작 수량</a:t>
            </a:r>
            <a:r>
              <a:rPr lang="en-US" altLang="ko-KR" dirty="0" smtClean="0"/>
              <a:t>: 3</a:t>
            </a:r>
            <a:r>
              <a:rPr lang="ko-KR" altLang="en-US" dirty="0" smtClean="0"/>
              <a:t>조</a:t>
            </a:r>
            <a:endParaRPr lang="en-US" altLang="ko-KR" dirty="0" smtClean="0"/>
          </a:p>
          <a:p>
            <a:r>
              <a:rPr lang="ko-KR" altLang="en-US" dirty="0" smtClean="0"/>
              <a:t>양산용 </a:t>
            </a:r>
            <a:r>
              <a:rPr lang="en-US" altLang="ko-KR" dirty="0" smtClean="0"/>
              <a:t>Spec </a:t>
            </a:r>
            <a:r>
              <a:rPr lang="ko-KR" altLang="en-US" dirty="0" smtClean="0"/>
              <a:t>결정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Setting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: Mac Address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Ssid</a:t>
            </a:r>
            <a:r>
              <a:rPr lang="en-US" altLang="ko-KR" dirty="0" smtClean="0"/>
              <a:t>, Pw</a:t>
            </a:r>
            <a:r>
              <a:rPr lang="ko-KR" altLang="en-US" dirty="0" smtClean="0"/>
              <a:t>변경방법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등 추가 및 변경사항 발생시 조치 방법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157</Words>
  <Application>Microsoft Office PowerPoint</Application>
  <PresentationFormat>화면 슬라이드 쇼(4:3)</PresentationFormat>
  <Paragraphs>49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Wifi Web Led Dimmer System</vt:lpstr>
      <vt:lpstr>System Block Diagram</vt:lpstr>
      <vt:lpstr>Data Flow</vt:lpstr>
      <vt:lpstr>Marketing 사항</vt:lpstr>
      <vt:lpstr>작업순서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Daylight Sensor Data Collection</dc:title>
  <dc:creator>USER</dc:creator>
  <cp:lastModifiedBy>USER</cp:lastModifiedBy>
  <cp:revision>13</cp:revision>
  <dcterms:created xsi:type="dcterms:W3CDTF">2018-05-10T04:43:29Z</dcterms:created>
  <dcterms:modified xsi:type="dcterms:W3CDTF">2018-05-17T00:22:50Z</dcterms:modified>
</cp:coreProperties>
</file>