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9900"/>
    <a:srgbClr val="0066FF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>
        <p:scale>
          <a:sx n="92" d="100"/>
          <a:sy n="92" d="100"/>
        </p:scale>
        <p:origin x="28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58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480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2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65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65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262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95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77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891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613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521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54A1-150D-4721-82AC-FAF37F169962}" type="datetimeFigureOut">
              <a:rPr lang="ko-KR" altLang="en-US" smtClean="0"/>
              <a:pPr/>
              <a:t>2018-05-02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0658-3107-4670-81F2-5CD3EC4528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09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igZaBma3QAhUJupQKHdTqBqQQjRwIBw&amp;url=http://healthyeye.tistory.com/entry/%EA%B0%80%EC%9E%A5-%EC%9D%B4%EC%83%81%EC%A0%81%EC%9D%B8-%EC%9B%B0%EB%B9%99%EC%9A%B4%EB%8F%99-%EA%B1%B7%EA%B8%B0&amp;psig=AFQjCNFuQXDs2f7pjvUiDySLID1KwvBi9w&amp;ust=1479382924011295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co.kr/url?sa=i&amp;rct=j&amp;q=&amp;esrc=s&amp;source=images&amp;cd=&amp;cad=rja&amp;uact=8&amp;ved=0ahUKEwjLqPe0ma3QAhXDHJQKHVcCAKgQjRwIBw&amp;url=http://stores.auction.co.kr/hline/List?category=21400100&amp;CategoryType=General&amp;DisplayType=SmallImage&amp;bvm=bv.138493631,d.dGc&amp;psig=AFQjCNGj-YCbiae12KSw0GlJJmOZIs6p-A&amp;ust=147938301795932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igZaBma3QAhUJupQKHdTqBqQQjRwIBw&amp;url=http://healthyeye.tistory.com/entry/%EA%B0%80%EC%9E%A5-%EC%9D%B4%EC%83%81%EC%A0%81%EC%9D%B8-%EC%9B%B0%EB%B9%99%EC%9A%B4%EB%8F%99-%EA%B1%B7%EA%B8%B0&amp;psig=AFQjCNFuQXDs2f7pjvUiDySLID1KwvBi9w&amp;ust=1479382924011295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google.co.kr/url?sa=i&amp;rct=j&amp;q=&amp;esrc=s&amp;source=images&amp;cd=&amp;cad=rja&amp;uact=8&amp;ved=0ahUKEwjLqPe0ma3QAhXDHJQKHVcCAKgQjRwIBw&amp;url=http://stores.auction.co.kr/hline/List?category=21400100&amp;CategoryType=General&amp;DisplayType=SmallImage&amp;bvm=bv.138493631,d.dGc&amp;psig=AFQjCNGj-YCbiae12KSw0GlJJmOZIs6p-A&amp;ust=147938301795932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</a:t>
            </a:r>
            <a:r>
              <a:rPr lang="ko-KR" altLang="en-US" sz="3200" dirty="0" smtClean="0"/>
              <a:t>계획 구성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944202" y="2087564"/>
            <a:ext cx="648072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87564"/>
            <a:ext cx="1152128" cy="20882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191530" y="2276872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91530" y="2348880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95736" y="2469170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95736" y="2636912"/>
            <a:ext cx="748466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3808" y="3131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ESP8266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MSP 430 </a:t>
            </a:r>
          </a:p>
          <a:p>
            <a:pPr algn="ctr"/>
            <a:r>
              <a:rPr lang="ko-KR" altLang="en-US" dirty="0" smtClean="0"/>
              <a:t>러닝머신 보드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3707904" y="2087564"/>
            <a:ext cx="864096" cy="26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427984" y="2087564"/>
            <a:ext cx="14401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427984" y="2087564"/>
            <a:ext cx="122413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5888417" y="995441"/>
            <a:ext cx="2231426" cy="4608512"/>
            <a:chOff x="4067945" y="648993"/>
            <a:chExt cx="2450558" cy="5022332"/>
          </a:xfrm>
        </p:grpSpPr>
        <p:pic>
          <p:nvPicPr>
            <p:cNvPr id="21" name="Picture 6" descr="SM-A810S 블루 앞면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4307" t="1755" r="34468" b="2256"/>
            <a:stretch/>
          </p:blipFill>
          <p:spPr bwMode="auto">
            <a:xfrm>
              <a:off x="4067945" y="648993"/>
              <a:ext cx="2450558" cy="50223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00" y="1124744"/>
              <a:ext cx="2378550" cy="407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Picture 8" descr="런닝머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3076" y="3390098"/>
            <a:ext cx="758982" cy="758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걷기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00192" y="3635609"/>
            <a:ext cx="543780" cy="513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5576" y="5809991"/>
            <a:ext cx="759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WIFI </a:t>
            </a:r>
            <a:r>
              <a:rPr lang="ko-KR" altLang="en-US" dirty="0" smtClean="0"/>
              <a:t>무선통신으로 </a:t>
            </a:r>
            <a:r>
              <a:rPr lang="ko-KR" altLang="en-US" dirty="0" err="1" smtClean="0"/>
              <a:t>런닝데이터</a:t>
            </a:r>
            <a:r>
              <a:rPr lang="ko-KR" altLang="en-US" dirty="0" smtClean="0"/>
              <a:t> 송수신기능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23928" y="143611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Wi-Fi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71822" y="1660870"/>
            <a:ext cx="96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577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70080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 Name(</a:t>
            </a:r>
            <a:r>
              <a:rPr lang="ko-KR" altLang="en-US" dirty="0" err="1" smtClean="0"/>
              <a:t>디바이스마트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 smtClean="0"/>
              <a:t>WeMos</a:t>
            </a:r>
            <a:r>
              <a:rPr lang="en-US" altLang="ko-KR" dirty="0" smtClean="0"/>
              <a:t> 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정품</a:t>
            </a:r>
            <a:r>
              <a:rPr lang="en-US" altLang="ko-KR" b="1" dirty="0" smtClean="0"/>
              <a:t>] </a:t>
            </a:r>
            <a:r>
              <a:rPr lang="en-US" altLang="ko-KR" b="1" dirty="0" err="1" smtClean="0"/>
              <a:t>WeMos</a:t>
            </a:r>
            <a:r>
              <a:rPr lang="en-US" altLang="ko-KR" b="1" dirty="0" smtClean="0"/>
              <a:t> D1 mini V3.0.0 ESP8266 </a:t>
            </a:r>
            <a:r>
              <a:rPr lang="en-US" altLang="ko-KR" b="1" dirty="0" err="1" smtClean="0"/>
              <a:t>WiFi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개발보드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06896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Site URL:</a:t>
            </a:r>
          </a:p>
          <a:p>
            <a:r>
              <a:rPr lang="en-US" altLang="ko-KR" dirty="0" smtClean="0"/>
              <a:t>http://www.devicemart.co.kr/1327519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22108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사업용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조립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이 필요함</a:t>
            </a:r>
            <a:endParaRPr lang="en-US" altLang="ko-KR" dirty="0" smtClean="0"/>
          </a:p>
          <a:p>
            <a:r>
              <a:rPr lang="ko-KR" altLang="en-US" dirty="0" err="1" smtClean="0"/>
              <a:t>개발시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용이함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연결 가능</a:t>
            </a:r>
            <a:endParaRPr lang="en-US" altLang="ko-KR" dirty="0" smtClean="0"/>
          </a:p>
          <a:p>
            <a:r>
              <a:rPr lang="en-US" altLang="ko-KR" dirty="0" smtClean="0"/>
              <a:t>(by USB)</a:t>
            </a:r>
          </a:p>
        </p:txBody>
      </p:sp>
      <p:pic>
        <p:nvPicPr>
          <p:cNvPr id="9" name="내용 개체 틀 8" descr="Sampl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3394472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70080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 Name(</a:t>
            </a:r>
            <a:r>
              <a:rPr lang="ko-KR" altLang="en-US" dirty="0" err="1" smtClean="0"/>
              <a:t>디바이스마트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 smtClean="0"/>
              <a:t>WeMos</a:t>
            </a:r>
            <a:r>
              <a:rPr lang="en-US" altLang="ko-KR" dirty="0" smtClean="0"/>
              <a:t> 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정품</a:t>
            </a:r>
            <a:r>
              <a:rPr lang="en-US" altLang="ko-KR" b="1" dirty="0" smtClean="0"/>
              <a:t>] </a:t>
            </a:r>
            <a:r>
              <a:rPr lang="en-US" altLang="ko-KR" b="1" dirty="0" err="1" smtClean="0"/>
              <a:t>WeMos</a:t>
            </a:r>
            <a:r>
              <a:rPr lang="en-US" altLang="ko-KR" b="1" dirty="0" smtClean="0"/>
              <a:t> D1 mini V3.0.0 ESP8266 </a:t>
            </a:r>
            <a:r>
              <a:rPr lang="en-US" altLang="ko-KR" b="1" dirty="0" err="1" smtClean="0"/>
              <a:t>WiFi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개발보드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06896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Site URL:</a:t>
            </a:r>
          </a:p>
          <a:p>
            <a:r>
              <a:rPr lang="en-US" altLang="ko-KR" dirty="0" smtClean="0"/>
              <a:t>http://www.devicemart.co.kr/1327519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22108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사업용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조립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이 필요함</a:t>
            </a:r>
            <a:endParaRPr lang="en-US" altLang="ko-KR" dirty="0" smtClean="0"/>
          </a:p>
          <a:p>
            <a:r>
              <a:rPr lang="ko-KR" altLang="en-US" dirty="0" err="1" smtClean="0"/>
              <a:t>개발시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용이함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연결 가능</a:t>
            </a:r>
            <a:endParaRPr lang="en-US" altLang="ko-KR" dirty="0" smtClean="0"/>
          </a:p>
          <a:p>
            <a:r>
              <a:rPr lang="en-US" altLang="ko-KR" dirty="0" smtClean="0"/>
              <a:t>(by USB)</a:t>
            </a:r>
          </a:p>
        </p:txBody>
      </p:sp>
      <p:pic>
        <p:nvPicPr>
          <p:cNvPr id="10" name="내용 개체 틀 9" descr="Sampl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3394472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70080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 Name(</a:t>
            </a:r>
            <a:r>
              <a:rPr lang="ko-KR" altLang="en-US" dirty="0" err="1" smtClean="0"/>
              <a:t>디바이스마트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SZH </a:t>
            </a:r>
            <a:r>
              <a:rPr lang="en-US" altLang="ko-KR" b="1" dirty="0" err="1" smtClean="0"/>
              <a:t>NodeMCU</a:t>
            </a:r>
            <a:r>
              <a:rPr lang="en-US" altLang="ko-KR" b="1" dirty="0" smtClean="0"/>
              <a:t> V2 ESP-12N </a:t>
            </a:r>
            <a:r>
              <a:rPr lang="ko-KR" altLang="en-US" b="1" dirty="0" err="1" smtClean="0"/>
              <a:t>와이파이</a:t>
            </a:r>
            <a:r>
              <a:rPr lang="ko-KR" altLang="en-US" b="1" dirty="0" smtClean="0"/>
              <a:t> 개발보드 </a:t>
            </a:r>
            <a:r>
              <a:rPr lang="en-US" altLang="ko-KR" b="1" dirty="0" smtClean="0"/>
              <a:t>[SZH-WFBB-017]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06896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Site URL:</a:t>
            </a:r>
          </a:p>
          <a:p>
            <a:r>
              <a:rPr lang="en-US" altLang="ko-KR" dirty="0" smtClean="0"/>
              <a:t>http://www.devicemart.co.kr/1322088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22108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사업용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조립 </a:t>
            </a:r>
            <a:r>
              <a:rPr lang="en-US" altLang="ko-KR" dirty="0" smtClean="0"/>
              <a:t>Pin</a:t>
            </a:r>
            <a:r>
              <a:rPr lang="ko-KR" altLang="en-US" dirty="0" err="1" smtClean="0"/>
              <a:t>숫놈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ko-KR" altLang="en-US" dirty="0" err="1" smtClean="0"/>
              <a:t>개발시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용이함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연결 가능</a:t>
            </a:r>
            <a:endParaRPr lang="en-US" altLang="ko-KR" dirty="0" smtClean="0"/>
          </a:p>
          <a:p>
            <a:r>
              <a:rPr lang="en-US" altLang="ko-KR" dirty="0" smtClean="0"/>
              <a:t>(by USB)</a:t>
            </a:r>
          </a:p>
        </p:txBody>
      </p:sp>
      <p:pic>
        <p:nvPicPr>
          <p:cNvPr id="10" name="내용 개체 틀 9" descr="Sample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3394472" cy="4525963"/>
          </a:xfrm>
        </p:spPr>
      </p:pic>
      <p:sp>
        <p:nvSpPr>
          <p:cNvPr id="7" name="TextBox 6"/>
          <p:cNvSpPr txBox="1"/>
          <p:nvPr/>
        </p:nvSpPr>
        <p:spPr>
          <a:xfrm>
            <a:off x="4572000" y="56612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Display Led</a:t>
            </a:r>
            <a:r>
              <a:rPr lang="ko-KR" altLang="en-US" dirty="0" smtClean="0"/>
              <a:t>는 추가 작업으로 이루어짐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2" name="내용 개체 틀 11" descr="Sample3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</a:t>
            </a:r>
            <a:r>
              <a:rPr lang="en-US" altLang="ko-KR" dirty="0" smtClean="0"/>
              <a:t>Module: Esp-32s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70080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 Name(</a:t>
            </a:r>
            <a:r>
              <a:rPr lang="ko-KR" altLang="en-US" dirty="0" err="1" smtClean="0"/>
              <a:t>디바이스마트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Ai-Thinker 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정품</a:t>
            </a:r>
            <a:r>
              <a:rPr lang="en-US" altLang="ko-KR" b="1" dirty="0" smtClean="0"/>
              <a:t>] ESP-32S </a:t>
            </a:r>
            <a:r>
              <a:rPr lang="en-US" altLang="ko-KR" b="1" dirty="0" err="1" smtClean="0"/>
              <a:t>NodeMCU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Lua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WiFi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시리얼 </a:t>
            </a:r>
            <a:r>
              <a:rPr lang="ko-KR" altLang="en-US" b="1" dirty="0" err="1" smtClean="0"/>
              <a:t>와이파이</a:t>
            </a:r>
            <a:r>
              <a:rPr lang="ko-KR" altLang="en-US" b="1" dirty="0" smtClean="0"/>
              <a:t> 모듈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06896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Site URL:</a:t>
            </a:r>
          </a:p>
          <a:p>
            <a:r>
              <a:rPr lang="en-US" altLang="ko-KR" dirty="0" smtClean="0"/>
              <a:t>http://www.devicemart.co.kr/1381615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22108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사업용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조립 </a:t>
            </a:r>
            <a:r>
              <a:rPr lang="en-US" altLang="ko-KR" dirty="0" smtClean="0"/>
              <a:t>Pin</a:t>
            </a:r>
            <a:r>
              <a:rPr lang="ko-KR" altLang="en-US" dirty="0" err="1" smtClean="0"/>
              <a:t>숫놈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ko-KR" altLang="en-US" dirty="0" err="1" smtClean="0"/>
              <a:t>개발시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용이함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연결 가능</a:t>
            </a:r>
            <a:endParaRPr lang="en-US" altLang="ko-KR" dirty="0" smtClean="0"/>
          </a:p>
          <a:p>
            <a:r>
              <a:rPr lang="en-US" altLang="ko-KR" dirty="0" smtClean="0"/>
              <a:t>(by USB)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66124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기능이 월등히 좋음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올해 마스터 예정</a:t>
            </a:r>
            <a:endParaRPr lang="ko-KR" altLang="en-US" dirty="0"/>
          </a:p>
        </p:txBody>
      </p:sp>
      <p:pic>
        <p:nvPicPr>
          <p:cNvPr id="11" name="그림 10" descr="Sampl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3" y="1052736"/>
            <a:ext cx="3384375" cy="53537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MSP430 Board</a:t>
            </a:r>
            <a:r>
              <a:rPr lang="ko-KR" altLang="en-US" dirty="0" smtClean="0"/>
              <a:t>에서 사용할</a:t>
            </a:r>
            <a:r>
              <a:rPr lang="en-US" altLang="ko-KR" dirty="0" smtClean="0"/>
              <a:t>, 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기능구현</a:t>
            </a:r>
            <a:endParaRPr lang="en-US" altLang="ko-KR" dirty="0" smtClean="0"/>
          </a:p>
          <a:p>
            <a:r>
              <a:rPr lang="en-US" altLang="ko-KR" dirty="0" smtClean="0"/>
              <a:t>Mobile Phone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구성하여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ESP8266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r>
              <a:rPr lang="en-US" altLang="ko-KR" dirty="0" smtClean="0"/>
              <a:t>Mobile App</a:t>
            </a:r>
            <a:r>
              <a:rPr lang="ko-KR" altLang="en-US" dirty="0" smtClean="0"/>
              <a:t>과 </a:t>
            </a:r>
            <a:r>
              <a:rPr lang="en-US" altLang="ko-KR" smtClean="0"/>
              <a:t>ESP8266</a:t>
            </a:r>
            <a:r>
              <a:rPr lang="ko-KR" altLang="en-US" smtClean="0"/>
              <a:t>사이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송수신 확인</a:t>
            </a:r>
            <a:endParaRPr lang="en-US" altLang="ko-KR" dirty="0" smtClean="0"/>
          </a:p>
          <a:p>
            <a:r>
              <a:rPr lang="ko-KR" altLang="en-US" dirty="0" smtClean="0"/>
              <a:t>관련 기자재 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</a:t>
            </a:r>
            <a:r>
              <a:rPr lang="en-US" altLang="ko-KR" dirty="0" smtClean="0"/>
              <a:t>Resource(Demo App Software)</a:t>
            </a:r>
          </a:p>
          <a:p>
            <a:pPr lvl="1"/>
            <a:r>
              <a:rPr lang="en-US" altLang="ko-KR" dirty="0" smtClean="0"/>
              <a:t>Demo</a:t>
            </a:r>
            <a:r>
              <a:rPr lang="ko-KR" altLang="en-US" dirty="0" smtClean="0"/>
              <a:t>시 구현된 </a:t>
            </a:r>
            <a:r>
              <a:rPr lang="en-US" altLang="ko-KR" dirty="0" smtClean="0"/>
              <a:t>Hardware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7332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22768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8" y="52292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623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9872" y="558924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초기에 </a:t>
            </a:r>
            <a:r>
              <a:rPr lang="en-US" altLang="ko-KR" dirty="0" smtClean="0"/>
              <a:t>User H/P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Main Menu Server 192.168.185.10</a:t>
            </a:r>
            <a:r>
              <a:rPr lang="ko-KR" altLang="en-US" dirty="0" smtClean="0"/>
              <a:t>에 접속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Display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212976"/>
            <a:ext cx="2448272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Menu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23928" y="3068960"/>
            <a:ext cx="2376264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020272" y="170080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2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20272" y="6926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1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20272" y="26369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3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20272" y="364502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4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55892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9792" y="1196752"/>
            <a:ext cx="201622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561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User </a:t>
            </a:r>
            <a:r>
              <a:rPr lang="ko-KR" altLang="en-US" dirty="0" smtClean="0"/>
              <a:t>핸드폰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43808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43808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51920" y="141277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M5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191683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1920" y="2492896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20272" y="4581128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Machine 5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7332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4248" y="22768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221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192.168.185.14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4248" y="52292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623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192.168.185.16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184482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192.168.185.17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19872" y="558924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*User</a:t>
            </a:r>
            <a:r>
              <a:rPr lang="ko-KR" altLang="en-US" dirty="0" smtClean="0"/>
              <a:t>가 선택한 </a:t>
            </a:r>
            <a:r>
              <a:rPr lang="en-US" altLang="ko-KR" dirty="0" smtClean="0"/>
              <a:t>Machine 1 192.168.185.11</a:t>
            </a:r>
            <a:r>
              <a:rPr lang="ko-KR" altLang="en-US" dirty="0" smtClean="0"/>
              <a:t>에 접속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Display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699792" y="1052736"/>
            <a:ext cx="2231426" cy="4608512"/>
            <a:chOff x="4067945" y="648993"/>
            <a:chExt cx="2450558" cy="5022332"/>
          </a:xfrm>
        </p:grpSpPr>
        <p:pic>
          <p:nvPicPr>
            <p:cNvPr id="30" name="Picture 6" descr="SM-A810S 블루 앞면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4307" t="1755" r="34468" b="2256"/>
            <a:stretch/>
          </p:blipFill>
          <p:spPr bwMode="auto">
            <a:xfrm>
              <a:off x="4067945" y="648993"/>
              <a:ext cx="2450558" cy="50223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00" y="1124744"/>
              <a:ext cx="2378550" cy="407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Picture 8" descr="런닝머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4451" y="3447393"/>
            <a:ext cx="758982" cy="758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걷기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1567" y="3692904"/>
            <a:ext cx="543780" cy="513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59632" y="1484784"/>
            <a:ext cx="7128792" cy="4968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03648" y="2564904"/>
            <a:ext cx="2232248" cy="32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Esp8266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소형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Web Server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User I/F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20072" y="2204864"/>
            <a:ext cx="252028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System</a:t>
            </a:r>
          </a:p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7" name="왼쪽/오른쪽 화살표 6"/>
          <p:cNvSpPr/>
          <p:nvPr/>
        </p:nvSpPr>
        <p:spPr>
          <a:xfrm>
            <a:off x="3779912" y="3717032"/>
            <a:ext cx="1440160" cy="1008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UART</a:t>
            </a:r>
          </a:p>
          <a:p>
            <a:pPr algn="ctr"/>
            <a:r>
              <a:rPr lang="en-US" altLang="ko-KR" dirty="0" smtClean="0"/>
              <a:t>115200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SejuFA</a:t>
            </a:r>
            <a:r>
              <a:rPr lang="en-US" altLang="ko-KR" dirty="0" smtClean="0"/>
              <a:t> Running Machine </a:t>
            </a:r>
            <a:r>
              <a:rPr lang="ko-KR" altLang="en-US" dirty="0" smtClean="0"/>
              <a:t>검토의견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err="1" smtClean="0"/>
              <a:t>HandPhone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App: </a:t>
            </a:r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 smtClean="0"/>
              <a:t>환경의 </a:t>
            </a:r>
            <a:r>
              <a:rPr lang="en-US" altLang="ko-KR" dirty="0" smtClean="0"/>
              <a:t>App</a:t>
            </a:r>
          </a:p>
          <a:p>
            <a:pPr lvl="1"/>
            <a:r>
              <a:rPr lang="ko-KR" altLang="en-US" dirty="0" smtClean="0"/>
              <a:t>장점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HandPhone</a:t>
            </a:r>
            <a:r>
              <a:rPr lang="ko-KR" altLang="en-US" dirty="0" err="1" smtClean="0"/>
              <a:t>기종및</a:t>
            </a:r>
            <a:r>
              <a:rPr lang="ko-KR" altLang="en-US" dirty="0" smtClean="0"/>
              <a:t> </a:t>
            </a:r>
            <a:r>
              <a:rPr lang="en-US" altLang="ko-KR" dirty="0" smtClean="0"/>
              <a:t>Version</a:t>
            </a:r>
            <a:r>
              <a:rPr lang="ko-KR" altLang="en-US" dirty="0" smtClean="0"/>
              <a:t>에 따른 호환성</a:t>
            </a:r>
            <a:endParaRPr lang="en-US" altLang="ko-KR" dirty="0" smtClean="0"/>
          </a:p>
          <a:p>
            <a:r>
              <a:rPr lang="en-US" altLang="ko-KR" dirty="0" err="1" smtClean="0"/>
              <a:t>HandPhone</a:t>
            </a:r>
            <a:r>
              <a:rPr lang="en-US" altLang="ko-KR" dirty="0" smtClean="0"/>
              <a:t> App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Machine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Interface:</a:t>
            </a:r>
          </a:p>
          <a:p>
            <a:pPr lvl="1"/>
            <a:r>
              <a:rPr lang="en-US" altLang="ko-KR" dirty="0" smtClean="0"/>
              <a:t>Web Protocol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기반 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Machine Data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 smtClean="0"/>
              <a:t>개발자와 사전 협의 필요</a:t>
            </a:r>
            <a:endParaRPr lang="en-US" altLang="ko-KR" dirty="0" smtClean="0"/>
          </a:p>
          <a:p>
            <a:r>
              <a:rPr lang="en-US" altLang="ko-KR" dirty="0" smtClean="0"/>
              <a:t>Machine</a:t>
            </a:r>
            <a:r>
              <a:rPr lang="ko-KR" altLang="en-US" dirty="0" smtClean="0"/>
              <a:t>내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Module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Main System Interface:</a:t>
            </a:r>
          </a:p>
          <a:p>
            <a:pPr lvl="1"/>
            <a:r>
              <a:rPr lang="en-US" altLang="ko-KR" dirty="0" smtClean="0"/>
              <a:t>UART: 115200bps(</a:t>
            </a:r>
            <a:r>
              <a:rPr lang="en-US" altLang="ko-KR" dirty="0" err="1" smtClean="0"/>
              <a:t>buadRate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SOF(Start of Frame):’{‘, </a:t>
            </a:r>
          </a:p>
          <a:p>
            <a:pPr lvl="1"/>
            <a:r>
              <a:rPr lang="en-US" altLang="ko-KR" dirty="0" smtClean="0"/>
              <a:t>EOH(End of Frame):’}’</a:t>
            </a:r>
          </a:p>
          <a:p>
            <a:pPr lvl="1"/>
            <a:r>
              <a:rPr lang="en-US" altLang="ko-KR" dirty="0" smtClean="0"/>
              <a:t>Frame: 68bytes</a:t>
            </a:r>
          </a:p>
          <a:p>
            <a:pPr lvl="1"/>
            <a:r>
              <a:rPr lang="en-US" altLang="ko-KR" dirty="0" smtClean="0"/>
              <a:t>Total: 70bytes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 descr="Sampl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3394472" cy="4525963"/>
          </a:xfrm>
        </p:spPr>
      </p:pic>
      <p:sp>
        <p:nvSpPr>
          <p:cNvPr id="5" name="TextBox 4"/>
          <p:cNvSpPr txBox="1"/>
          <p:nvPr/>
        </p:nvSpPr>
        <p:spPr>
          <a:xfrm>
            <a:off x="4499992" y="170080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Module Name(</a:t>
            </a:r>
            <a:r>
              <a:rPr lang="ko-KR" altLang="en-US" dirty="0" err="1" smtClean="0"/>
              <a:t>디바이스마트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ESP8266 </a:t>
            </a:r>
            <a:r>
              <a:rPr lang="ko-KR" altLang="en-US" dirty="0" smtClean="0"/>
              <a:t>시리얼 </a:t>
            </a:r>
            <a:r>
              <a:rPr lang="ko-KR" altLang="en-US" dirty="0" err="1" smtClean="0"/>
              <a:t>와이파이</a:t>
            </a:r>
            <a:r>
              <a:rPr lang="ko-KR" altLang="en-US" dirty="0" smtClean="0"/>
              <a:t> 모듈 </a:t>
            </a:r>
            <a:r>
              <a:rPr lang="en-US" altLang="ko-KR" dirty="0" smtClean="0"/>
              <a:t>ESP-12E [SZH-EK043]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06896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Site URL:</a:t>
            </a:r>
          </a:p>
          <a:p>
            <a:r>
              <a:rPr lang="en-US" altLang="ko-KR" dirty="0" smtClean="0"/>
              <a:t>http</a:t>
            </a:r>
            <a:r>
              <a:rPr lang="en-US" altLang="ko-KR" dirty="0" smtClean="0"/>
              <a:t>://www.devicemart.co.kr/1279337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22108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사업용</a:t>
            </a:r>
            <a:r>
              <a:rPr lang="en-US" altLang="ko-KR" dirty="0" smtClean="0"/>
              <a:t>: SMD Type</a:t>
            </a: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일반 기능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용으로는 부적합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9" name="내용 개체 틀 8" descr="Sample1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6034617" cy="4525963"/>
          </a:xfrm>
        </p:spPr>
      </p:pic>
      <p:sp>
        <p:nvSpPr>
          <p:cNvPr id="10" name="TextBox 9"/>
          <p:cNvSpPr txBox="1"/>
          <p:nvPr/>
        </p:nvSpPr>
        <p:spPr>
          <a:xfrm>
            <a:off x="6732240" y="177281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추가 작업필요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510</Words>
  <Application>Microsoft Office PowerPoint</Application>
  <PresentationFormat>화면 슬라이드 쇼(4:3)</PresentationFormat>
  <Paragraphs>177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1. 계획 구성</vt:lpstr>
      <vt:lpstr>개발 개요</vt:lpstr>
      <vt:lpstr>전체 System구성</vt:lpstr>
      <vt:lpstr>전체 System구성</vt:lpstr>
      <vt:lpstr>전체 System구성</vt:lpstr>
      <vt:lpstr>Machine의 구조</vt:lpstr>
      <vt:lpstr>SejuFA Running Machine 검토의견</vt:lpstr>
      <vt:lpstr>Esp8266 종류(1)</vt:lpstr>
      <vt:lpstr>Esp8266 종류(1)</vt:lpstr>
      <vt:lpstr>Esp8266 종류(2)</vt:lpstr>
      <vt:lpstr>Esp8266 종류(3)</vt:lpstr>
      <vt:lpstr>Esp8266 종류(3)</vt:lpstr>
      <vt:lpstr>Esp8266 종류(3)</vt:lpstr>
      <vt:lpstr>추가 Module: Esp-32s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ESP8266을 사용한 고정 IP  러닝머신 스마트폰 통신</dc:title>
  <dc:creator>SeokBong</dc:creator>
  <cp:lastModifiedBy>USER</cp:lastModifiedBy>
  <cp:revision>44</cp:revision>
  <dcterms:created xsi:type="dcterms:W3CDTF">2018-03-18T09:15:48Z</dcterms:created>
  <dcterms:modified xsi:type="dcterms:W3CDTF">2018-05-02T01:35:30Z</dcterms:modified>
</cp:coreProperties>
</file>