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9900"/>
    <a:srgbClr val="0066FF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92" d="100"/>
          <a:sy n="92" d="100"/>
        </p:scale>
        <p:origin x="-224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5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6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65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26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95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77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89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61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521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54A1-150D-4721-82AC-FAF37F169962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9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ko-KR" altLang="en-US" sz="3200" dirty="0" smtClean="0"/>
              <a:t>계획 구성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944202" y="2087564"/>
            <a:ext cx="64807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87564"/>
            <a:ext cx="1152128" cy="2088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91530" y="227687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1530" y="234888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5736" y="246917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263691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131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ESP8266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MSP 430 </a:t>
            </a:r>
          </a:p>
          <a:p>
            <a:pPr algn="ctr"/>
            <a:r>
              <a:rPr lang="ko-KR" altLang="en-US" dirty="0" smtClean="0"/>
              <a:t>러닝머신 보드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707904" y="2087564"/>
            <a:ext cx="864096" cy="26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27984" y="2087564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27984" y="2087564"/>
            <a:ext cx="122413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888417" y="995441"/>
            <a:ext cx="2231426" cy="4608512"/>
            <a:chOff x="4067945" y="648993"/>
            <a:chExt cx="2450558" cy="5022332"/>
          </a:xfrm>
        </p:grpSpPr>
        <p:pic>
          <p:nvPicPr>
            <p:cNvPr id="21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3076" y="3390098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3635609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5576" y="5809991"/>
            <a:ext cx="759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WIFI </a:t>
            </a:r>
            <a:r>
              <a:rPr lang="ko-KR" altLang="en-US" dirty="0" smtClean="0"/>
              <a:t>무선통신으로 </a:t>
            </a:r>
            <a:r>
              <a:rPr lang="ko-KR" altLang="en-US" dirty="0" err="1" smtClean="0"/>
              <a:t>런닝데이터</a:t>
            </a:r>
            <a:r>
              <a:rPr lang="ko-KR" altLang="en-US" dirty="0" smtClean="0"/>
              <a:t> 송수신기능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3928" y="14361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1822" y="1660870"/>
            <a:ext cx="9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57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MSP430 Board</a:t>
            </a:r>
            <a:r>
              <a:rPr lang="ko-KR" altLang="en-US" dirty="0" smtClean="0"/>
              <a:t>에서 사용할</a:t>
            </a:r>
            <a:r>
              <a:rPr lang="en-US" altLang="ko-KR" dirty="0" smtClean="0"/>
              <a:t>, 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Mobile Phone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 smtClean="0"/>
              <a:t>Mobile App</a:t>
            </a:r>
            <a:r>
              <a:rPr lang="ko-KR" altLang="en-US" dirty="0" smtClean="0"/>
              <a:t>과 </a:t>
            </a:r>
            <a:r>
              <a:rPr lang="en-US" altLang="ko-KR" smtClean="0"/>
              <a:t>ESP8266</a:t>
            </a:r>
            <a:r>
              <a:rPr lang="ko-KR" altLang="en-US" smtClean="0"/>
              <a:t>사이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송수신 확인</a:t>
            </a:r>
            <a:endParaRPr lang="en-US" altLang="ko-KR" dirty="0" smtClean="0"/>
          </a:p>
          <a:p>
            <a:r>
              <a:rPr lang="ko-KR" altLang="en-US" dirty="0" smtClean="0"/>
              <a:t>관련 기자재 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en-US" altLang="ko-KR" dirty="0" smtClean="0"/>
              <a:t>Resource(Demo App Software)</a:t>
            </a:r>
          </a:p>
          <a:p>
            <a:pPr lvl="1"/>
            <a:r>
              <a:rPr lang="en-US" altLang="ko-KR" dirty="0" smtClean="0"/>
              <a:t>Demo</a:t>
            </a:r>
            <a:r>
              <a:rPr lang="ko-KR" altLang="en-US" dirty="0" smtClean="0"/>
              <a:t>시 구현된 </a:t>
            </a:r>
            <a:r>
              <a:rPr lang="en-US" altLang="ko-KR" dirty="0" smtClean="0"/>
              <a:t>Hardware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58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1. 계획 구성</vt:lpstr>
      <vt:lpstr>개발 개요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ESP8266을 사용한 고정 IP  러닝머신 스마트폰 통신</dc:title>
  <dc:creator>SeokBong</dc:creator>
  <cp:lastModifiedBy>USER</cp:lastModifiedBy>
  <cp:revision>34</cp:revision>
  <dcterms:created xsi:type="dcterms:W3CDTF">2018-03-18T09:15:48Z</dcterms:created>
  <dcterms:modified xsi:type="dcterms:W3CDTF">2018-04-16T04:13:38Z</dcterms:modified>
</cp:coreProperties>
</file>