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7E1-1965-4DA0-A360-2EFE3357F4EA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Gateway Setup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2018.04.03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924944"/>
            <a:ext cx="151216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192.166.0.2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2843808" y="2564904"/>
            <a:ext cx="2520280" cy="21602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en-US" altLang="ko-KR" dirty="0" smtClean="0"/>
              <a:t> router</a:t>
            </a:r>
          </a:p>
          <a:p>
            <a:pPr algn="ctr"/>
            <a:r>
              <a:rPr lang="en-US" altLang="ko-KR" dirty="0" smtClean="0"/>
              <a:t>192.166.0.1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2060848"/>
            <a:ext cx="244827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234888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RaspberryPi3</a:t>
            </a:r>
          </a:p>
          <a:p>
            <a:pPr algn="ctr"/>
            <a:r>
              <a:rPr lang="en-US" altLang="ko-KR" dirty="0" smtClean="0"/>
              <a:t>192.166.0.3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216" y="4149080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UTTEC RF GW</a:t>
            </a:r>
            <a:endParaRPr lang="ko-KR" altLang="en-US" dirty="0"/>
          </a:p>
        </p:txBody>
      </p:sp>
      <p:sp>
        <p:nvSpPr>
          <p:cNvPr id="9" name="번개 8"/>
          <p:cNvSpPr/>
          <p:nvPr/>
        </p:nvSpPr>
        <p:spPr>
          <a:xfrm>
            <a:off x="2195736" y="3501008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/>
          <p:cNvSpPr/>
          <p:nvPr/>
        </p:nvSpPr>
        <p:spPr>
          <a:xfrm rot="19015463">
            <a:off x="5508104" y="3068960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출하시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setup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uttecSalexxxx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는 판매 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smtClean="0"/>
              <a:t> Address</a:t>
            </a:r>
            <a:r>
              <a:rPr lang="ko-KR" altLang="en-US" smtClean="0"/>
              <a:t>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router:192.166.0.1</a:t>
            </a:r>
          </a:p>
          <a:p>
            <a:pPr lvl="1"/>
            <a:r>
              <a:rPr lang="en-US" altLang="ko-KR" dirty="0" smtClean="0"/>
              <a:t>Raspberry: 192.166.0.3(MAC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err="1" smtClean="0"/>
              <a:t>공급시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위는 수동으로 입력하여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바뀌는것을</a:t>
            </a:r>
            <a:r>
              <a:rPr lang="ko-KR" altLang="en-US" dirty="0" smtClean="0"/>
              <a:t> 방지함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 많은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192.168.0.1</a:t>
            </a:r>
            <a:r>
              <a:rPr lang="ko-KR" altLang="en-US" dirty="0" smtClean="0"/>
              <a:t>을 사용함으로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당사는 </a:t>
            </a:r>
            <a:r>
              <a:rPr lang="en-US" altLang="ko-KR" dirty="0" smtClean="0"/>
              <a:t>192.166.0.1</a:t>
            </a:r>
            <a:r>
              <a:rPr lang="ko-KR" altLang="en-US" dirty="0" smtClean="0"/>
              <a:t>을 사용하기로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여러대의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적용해야하는경우는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digit</a:t>
            </a:r>
            <a:r>
              <a:rPr lang="ko-KR" altLang="en-US" dirty="0" smtClean="0"/>
              <a:t>의 숫자를 증가 시켜가면서 적용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192.166.1.1…..192.166.13.1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TimeI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32856"/>
            <a:ext cx="2781688" cy="286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06084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이름</a:t>
            </a:r>
            <a:r>
              <a:rPr lang="en-US" altLang="ko-KR" dirty="0" smtClean="0"/>
              <a:t>: admin</a:t>
            </a:r>
          </a:p>
          <a:p>
            <a:r>
              <a:rPr lang="ko-KR" altLang="en-US" dirty="0" smtClean="0"/>
              <a:t>로그인 암호</a:t>
            </a:r>
            <a:r>
              <a:rPr lang="en-US" altLang="ko-KR" dirty="0" smtClean="0"/>
              <a:t>: admin</a:t>
            </a:r>
          </a:p>
          <a:p>
            <a:r>
              <a:rPr lang="en-US" altLang="ko-KR" dirty="0" smtClean="0"/>
              <a:t>Text</a:t>
            </a:r>
            <a:r>
              <a:rPr lang="ko-KR" altLang="en-US" dirty="0" smtClean="0"/>
              <a:t>창에 밑의 글자대로 </a:t>
            </a:r>
            <a:r>
              <a:rPr lang="en-US" altLang="ko-KR" dirty="0" smtClean="0"/>
              <a:t>Typing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ssid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6395255" cy="4748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4248" y="14847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SSID: uttecSale1</a:t>
            </a:r>
          </a:p>
          <a:p>
            <a:r>
              <a:rPr lang="ko-KR" altLang="en-US" dirty="0" smtClean="0"/>
              <a:t>암호</a:t>
            </a:r>
            <a:r>
              <a:rPr lang="en-US" altLang="ko-KR" dirty="0" smtClean="0"/>
              <a:t>: 123456789a</a:t>
            </a:r>
          </a:p>
          <a:p>
            <a:r>
              <a:rPr lang="ko-KR" altLang="en-US" dirty="0" smtClean="0"/>
              <a:t>기타는 동일</a:t>
            </a:r>
            <a:endParaRPr lang="en-US" altLang="ko-KR" dirty="0" smtClean="0"/>
          </a:p>
          <a:p>
            <a:r>
              <a:rPr lang="ko-KR" altLang="en-US" dirty="0" smtClean="0"/>
              <a:t>밑의 적용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Address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83" y="1484784"/>
            <a:ext cx="5588877" cy="5021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1484784"/>
            <a:ext cx="2664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</a:t>
            </a:r>
            <a:endParaRPr lang="en-US" altLang="ko-KR" dirty="0" smtClean="0"/>
          </a:p>
          <a:p>
            <a:r>
              <a:rPr lang="en-US" altLang="ko-KR" dirty="0" smtClean="0"/>
              <a:t>192.166.0.1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범위는</a:t>
            </a:r>
            <a:endParaRPr lang="en-US" altLang="ko-KR" dirty="0" smtClean="0"/>
          </a:p>
          <a:p>
            <a:r>
              <a:rPr lang="en-US" altLang="ko-KR" dirty="0" smtClean="0"/>
              <a:t>192.166.0.2 ~ 192.166.0.254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수동 주소 입력부분에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RaspberryPi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192.166.0.3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확인후</a:t>
            </a:r>
            <a:endParaRPr lang="en-US" altLang="ko-KR" dirty="0" smtClean="0"/>
          </a:p>
          <a:p>
            <a:r>
              <a:rPr lang="en-US" altLang="ko-KR" dirty="0" smtClean="0"/>
              <a:t>192.166.0.2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Copy the latest version of NOOBS at </a:t>
            </a:r>
            <a:r>
              <a:rPr lang="en-US" altLang="ko-KR" dirty="0" smtClean="0"/>
              <a:t>Raspberry </a:t>
            </a:r>
            <a:r>
              <a:rPr lang="en-US" altLang="ko-KR" dirty="0" smtClean="0"/>
              <a:t>site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 smtClean="0">
                <a:hlinkClick r:id="rId2"/>
              </a:rPr>
              <a:t>://www.raspberrypi.org/downloads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Install samba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smtClean="0"/>
              <a:t>apt-get install </a:t>
            </a:r>
            <a:r>
              <a:rPr lang="en-US" altLang="ko-KR" dirty="0" smtClean="0"/>
              <a:t>samba</a:t>
            </a:r>
          </a:p>
          <a:p>
            <a:r>
              <a:rPr lang="en-US" altLang="ko-KR" dirty="0" smtClean="0"/>
              <a:t>Connect host pc and raspberry through </a:t>
            </a:r>
            <a:r>
              <a:rPr lang="en-US" altLang="ko-KR" dirty="0" err="1" smtClean="0"/>
              <a:t>WinScp</a:t>
            </a:r>
            <a:endParaRPr lang="en-US" altLang="ko-KR" dirty="0" smtClean="0"/>
          </a:p>
          <a:p>
            <a:r>
              <a:rPr lang="en-US" altLang="ko-KR" dirty="0" smtClean="0"/>
              <a:t>Copy project folder(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Install python module</a:t>
            </a:r>
          </a:p>
          <a:p>
            <a:pPr lvl="1"/>
            <a:r>
              <a:rPr lang="en-US" altLang="ko-KR" dirty="0" smtClean="0"/>
              <a:t>Pip3 install –r requirements.txt </a:t>
            </a:r>
          </a:p>
          <a:p>
            <a:r>
              <a:rPr lang="en-US" altLang="ko-KR" dirty="0" smtClean="0"/>
              <a:t>Test installation of python modules</a:t>
            </a:r>
          </a:p>
          <a:p>
            <a:pPr lvl="1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r>
              <a:rPr lang="en-US" altLang="ko-KR" dirty="0" smtClean="0"/>
              <a:t>Setup </a:t>
            </a:r>
            <a:r>
              <a:rPr lang="en-US" altLang="ko-KR" dirty="0" err="1" smtClean="0"/>
              <a:t>uart</a:t>
            </a:r>
            <a:r>
              <a:rPr lang="en-US" altLang="ko-KR" dirty="0" smtClean="0"/>
              <a:t>(Serial)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/boot/config.txt --&gt; </a:t>
            </a:r>
            <a:r>
              <a:rPr lang="en-US" altLang="ko-KR" dirty="0" err="1" smtClean="0"/>
              <a:t>enable_uart</a:t>
            </a:r>
            <a:r>
              <a:rPr lang="en-US" altLang="ko-KR" dirty="0" smtClean="0"/>
              <a:t>=1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 --&gt; delete console=serial0, 115200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Setup GPIO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r>
              <a:rPr lang="en-US" altLang="ko-KR" dirty="0" smtClean="0"/>
              <a:t>Setup Auto run when reboot</a:t>
            </a:r>
          </a:p>
          <a:p>
            <a:pPr lvl="1"/>
            <a:r>
              <a:rPr lang="en-US" altLang="ko-KR" dirty="0" smtClean="0"/>
              <a:t>Make launcher.sh for serial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launcher.sh</a:t>
            </a:r>
          </a:p>
          <a:p>
            <a:pPr lvl="3"/>
            <a:r>
              <a:rPr lang="en-US" altLang="ko-KR" dirty="0" smtClean="0"/>
              <a:t>Sleep 10</a:t>
            </a:r>
          </a:p>
          <a:p>
            <a:pPr lvl="3"/>
            <a:r>
              <a:rPr lang="en-US" altLang="ko-KR" dirty="0" smtClean="0"/>
              <a:t>Python3 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/bslServer.py 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755 launcher.sh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logs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–e</a:t>
            </a:r>
          </a:p>
          <a:p>
            <a:pPr lvl="3"/>
            <a:r>
              <a:rPr lang="en-US" altLang="ko-KR" dirty="0" smtClean="0"/>
              <a:t>@reboot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/home/pi/launcher.sh &gt;/home/pi/logs/</a:t>
            </a:r>
            <a:r>
              <a:rPr lang="en-US" altLang="ko-KR" dirty="0" err="1" smtClean="0"/>
              <a:t>cronlog</a:t>
            </a:r>
            <a:r>
              <a:rPr lang="en-US" altLang="ko-KR" smtClean="0"/>
              <a:t> 2&gt;&amp;1 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Modify 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for Server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/home/pi/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_ </a:t>
            </a:r>
          </a:p>
          <a:p>
            <a:pPr lvl="2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.. </a:t>
            </a:r>
          </a:p>
          <a:p>
            <a:pPr lvl="2"/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313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Gateway Setup Manual</vt:lpstr>
      <vt:lpstr>Block Diagram</vt:lpstr>
      <vt:lpstr>Setting 순서</vt:lpstr>
      <vt:lpstr>ipTime기준 참고(login)</vt:lpstr>
      <vt:lpstr>ipTime기준 참고(ssid, 암호 입력)</vt:lpstr>
      <vt:lpstr>ipTime기준 참고(login)</vt:lpstr>
      <vt:lpstr>Installation raspberrypi</vt:lpstr>
      <vt:lpstr>Installation raspberrypi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Setup Manual</dc:title>
  <dc:creator>USER</dc:creator>
  <cp:lastModifiedBy>USER</cp:lastModifiedBy>
  <cp:revision>22</cp:revision>
  <dcterms:created xsi:type="dcterms:W3CDTF">2018-04-03T06:53:39Z</dcterms:created>
  <dcterms:modified xsi:type="dcterms:W3CDTF">2018-04-11T15:50:43Z</dcterms:modified>
</cp:coreProperties>
</file>