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A7E1-1965-4DA0-A360-2EFE3357F4EA}" type="datetimeFigureOut">
              <a:rPr lang="ko-KR" altLang="en-US" smtClean="0"/>
              <a:pPr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A7E1-1965-4DA0-A360-2EFE3357F4EA}" type="datetimeFigureOut">
              <a:rPr lang="ko-KR" altLang="en-US" smtClean="0"/>
              <a:pPr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5396-E21F-495D-8E7E-4752A2693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Gateway Setup Manual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2018.04.03</a:t>
            </a:r>
          </a:p>
          <a:p>
            <a:r>
              <a:rPr lang="en-US" altLang="ko-KR" dirty="0" smtClean="0"/>
              <a:t>UTTEC Lab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Block Diagram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2924944"/>
            <a:ext cx="151216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192.166.0.2</a:t>
            </a:r>
          </a:p>
        </p:txBody>
      </p:sp>
      <p:sp>
        <p:nvSpPr>
          <p:cNvPr id="5" name="구름 모양 설명선 4"/>
          <p:cNvSpPr/>
          <p:nvPr/>
        </p:nvSpPr>
        <p:spPr>
          <a:xfrm>
            <a:off x="2843808" y="2564904"/>
            <a:ext cx="2520280" cy="21602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Wifi</a:t>
            </a:r>
            <a:r>
              <a:rPr lang="en-US" altLang="ko-KR" dirty="0" smtClean="0"/>
              <a:t> router</a:t>
            </a:r>
          </a:p>
          <a:p>
            <a:pPr algn="ctr"/>
            <a:r>
              <a:rPr lang="en-US" altLang="ko-KR" dirty="0" smtClean="0"/>
              <a:t>192.166.0.1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00192" y="2060848"/>
            <a:ext cx="2448272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16216" y="2348880"/>
            <a:ext cx="20882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RaspberryPi3</a:t>
            </a:r>
          </a:p>
          <a:p>
            <a:pPr algn="ctr"/>
            <a:r>
              <a:rPr lang="en-US" altLang="ko-KR" dirty="0" smtClean="0"/>
              <a:t>192.166.0.3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16216" y="4149080"/>
            <a:ext cx="208823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UTTEC RF GW</a:t>
            </a:r>
            <a:endParaRPr lang="ko-KR" altLang="en-US" dirty="0"/>
          </a:p>
        </p:txBody>
      </p:sp>
      <p:sp>
        <p:nvSpPr>
          <p:cNvPr id="9" name="번개 8"/>
          <p:cNvSpPr/>
          <p:nvPr/>
        </p:nvSpPr>
        <p:spPr>
          <a:xfrm>
            <a:off x="2195736" y="3501008"/>
            <a:ext cx="576064" cy="21602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번개 9"/>
          <p:cNvSpPr/>
          <p:nvPr/>
        </p:nvSpPr>
        <p:spPr>
          <a:xfrm rot="19015463">
            <a:off x="5508104" y="3068960"/>
            <a:ext cx="576064" cy="21602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출하시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setup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Ssid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uttecSalexxxx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xxxx</a:t>
            </a:r>
            <a:r>
              <a:rPr lang="ko-KR" altLang="en-US" dirty="0" smtClean="0"/>
              <a:t>는 판매 번호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Ip</a:t>
            </a:r>
            <a:r>
              <a:rPr lang="en-US" altLang="ko-KR" smtClean="0"/>
              <a:t> Address</a:t>
            </a:r>
            <a:r>
              <a:rPr lang="ko-KR" altLang="en-US" smtClean="0"/>
              <a:t>는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router:192.166.0.1</a:t>
            </a:r>
          </a:p>
          <a:p>
            <a:pPr lvl="1"/>
            <a:r>
              <a:rPr lang="en-US" altLang="ko-KR" dirty="0" smtClean="0"/>
              <a:t>Raspberry: 192.166.0.3(MAC</a:t>
            </a:r>
            <a:r>
              <a:rPr lang="ko-KR" altLang="en-US" dirty="0" err="1" smtClean="0"/>
              <a:t>확인후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Pc</a:t>
            </a:r>
            <a:r>
              <a:rPr lang="ko-KR" altLang="en-US" dirty="0" err="1" smtClean="0"/>
              <a:t>공급시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확인후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위는 수동으로 입력하여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</a:t>
            </a:r>
            <a:r>
              <a:rPr lang="ko-KR" altLang="en-US" dirty="0" err="1" smtClean="0"/>
              <a:t>바뀌는것을</a:t>
            </a:r>
            <a:r>
              <a:rPr lang="ko-KR" altLang="en-US" dirty="0" smtClean="0"/>
              <a:t> 방지함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통상 많은 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192.168.0.1</a:t>
            </a:r>
            <a:r>
              <a:rPr lang="ko-KR" altLang="en-US" dirty="0" smtClean="0"/>
              <a:t>을 사용함으로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당사는 </a:t>
            </a:r>
            <a:r>
              <a:rPr lang="en-US" altLang="ko-KR" dirty="0" smtClean="0"/>
              <a:t>192.166.0.1</a:t>
            </a:r>
            <a:r>
              <a:rPr lang="ko-KR" altLang="en-US" dirty="0" smtClean="0"/>
              <a:t>을 사용하기로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동일 </a:t>
            </a:r>
            <a:r>
              <a:rPr lang="en-US" altLang="ko-KR" dirty="0" smtClean="0"/>
              <a:t>site</a:t>
            </a:r>
            <a:r>
              <a:rPr lang="ko-KR" altLang="en-US" dirty="0" smtClean="0"/>
              <a:t>에 여러대의 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적용해야하는경우는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digit</a:t>
            </a:r>
            <a:r>
              <a:rPr lang="ko-KR" altLang="en-US" dirty="0" smtClean="0"/>
              <a:t>의 숫자를 증가 시켜가면서 적용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192.166.1.1…..192.166.13.1 </a:t>
            </a:r>
            <a:r>
              <a:rPr lang="ko-KR" altLang="en-US" dirty="0" smtClean="0"/>
              <a:t>등등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ipTime</a:t>
            </a:r>
            <a:r>
              <a:rPr lang="ko-KR" altLang="en-US" dirty="0" smtClean="0"/>
              <a:t>기준 참고</a:t>
            </a:r>
            <a:r>
              <a:rPr lang="en-US" altLang="ko-KR" dirty="0" smtClean="0"/>
              <a:t>(login)</a:t>
            </a:r>
            <a:endParaRPr lang="ko-KR" altLang="en-US" dirty="0"/>
          </a:p>
        </p:txBody>
      </p:sp>
      <p:pic>
        <p:nvPicPr>
          <p:cNvPr id="4" name="그림 3" descr="ipTimeIn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132856"/>
            <a:ext cx="2781688" cy="2867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206084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이름</a:t>
            </a:r>
            <a:r>
              <a:rPr lang="en-US" altLang="ko-KR" dirty="0" smtClean="0"/>
              <a:t>: admin</a:t>
            </a:r>
          </a:p>
          <a:p>
            <a:r>
              <a:rPr lang="ko-KR" altLang="en-US" dirty="0" smtClean="0"/>
              <a:t>로그인 암호</a:t>
            </a:r>
            <a:r>
              <a:rPr lang="en-US" altLang="ko-KR" dirty="0" smtClean="0"/>
              <a:t>: admin</a:t>
            </a:r>
          </a:p>
          <a:p>
            <a:r>
              <a:rPr lang="en-US" altLang="ko-KR" dirty="0" smtClean="0"/>
              <a:t>Text</a:t>
            </a:r>
            <a:r>
              <a:rPr lang="ko-KR" altLang="en-US" dirty="0" smtClean="0"/>
              <a:t>창에 밑의 글자대로 </a:t>
            </a:r>
            <a:r>
              <a:rPr lang="en-US" altLang="ko-KR" dirty="0" smtClean="0"/>
              <a:t>Typing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ipTime</a:t>
            </a:r>
            <a:r>
              <a:rPr lang="ko-KR" altLang="en-US" dirty="0" smtClean="0"/>
              <a:t>기준 참고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ssid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암호 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 descr="ssid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6395255" cy="4748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4248" y="148478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SSID: uttecSale1</a:t>
            </a:r>
          </a:p>
          <a:p>
            <a:r>
              <a:rPr lang="ko-KR" altLang="en-US" dirty="0" smtClean="0"/>
              <a:t>암호</a:t>
            </a:r>
            <a:r>
              <a:rPr lang="en-US" altLang="ko-KR" dirty="0" smtClean="0"/>
              <a:t>: 123456789a</a:t>
            </a:r>
          </a:p>
          <a:p>
            <a:r>
              <a:rPr lang="ko-KR" altLang="en-US" dirty="0" smtClean="0"/>
              <a:t>기타는 동일</a:t>
            </a:r>
            <a:endParaRPr lang="en-US" altLang="ko-KR" dirty="0" smtClean="0"/>
          </a:p>
          <a:p>
            <a:r>
              <a:rPr lang="ko-KR" altLang="en-US" dirty="0" smtClean="0"/>
              <a:t>밑의 적용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ipTime</a:t>
            </a:r>
            <a:r>
              <a:rPr lang="ko-KR" altLang="en-US" dirty="0" smtClean="0"/>
              <a:t>기준 참고</a:t>
            </a:r>
            <a:r>
              <a:rPr lang="en-US" altLang="ko-KR" dirty="0" smtClean="0"/>
              <a:t>(login)</a:t>
            </a:r>
            <a:endParaRPr lang="ko-KR" altLang="en-US" dirty="0"/>
          </a:p>
        </p:txBody>
      </p:sp>
      <p:pic>
        <p:nvPicPr>
          <p:cNvPr id="4" name="그림 3" descr="ipAddressSet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283" y="1484784"/>
            <a:ext cx="5588877" cy="5021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4168" y="1484784"/>
            <a:ext cx="26642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주소는</a:t>
            </a:r>
            <a:endParaRPr lang="en-US" altLang="ko-KR" dirty="0" smtClean="0"/>
          </a:p>
          <a:p>
            <a:r>
              <a:rPr lang="en-US" altLang="ko-KR" dirty="0" smtClean="0"/>
              <a:t>192.166.0.1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동적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범위는</a:t>
            </a:r>
            <a:endParaRPr lang="en-US" altLang="ko-KR" dirty="0" smtClean="0"/>
          </a:p>
          <a:p>
            <a:r>
              <a:rPr lang="en-US" altLang="ko-KR" dirty="0" smtClean="0"/>
              <a:t>192.166.0.2 ~ 192.166.0.254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수동 주소 입력부분에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RaspberryPi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en-US" altLang="ko-KR" dirty="0" smtClean="0"/>
              <a:t>192.166.0.3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Mac Address</a:t>
            </a:r>
            <a:r>
              <a:rPr lang="ko-KR" altLang="en-US" dirty="0" smtClean="0"/>
              <a:t>를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Mac Address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확인후</a:t>
            </a:r>
            <a:endParaRPr lang="en-US" altLang="ko-KR" dirty="0" smtClean="0"/>
          </a:p>
          <a:p>
            <a:r>
              <a:rPr lang="en-US" altLang="ko-KR" dirty="0" smtClean="0"/>
              <a:t>192.166.0.2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Mac Address</a:t>
            </a:r>
            <a:r>
              <a:rPr lang="ko-KR" altLang="en-US" dirty="0" smtClean="0"/>
              <a:t>를 입력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 </a:t>
            </a:r>
            <a:r>
              <a:rPr lang="en-US" altLang="ko-KR" dirty="0" err="1" smtClean="0"/>
              <a:t>raspberrypi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504056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Copy the latest version of NOOBS at Raspberry site</a:t>
            </a:r>
          </a:p>
          <a:p>
            <a:pPr lvl="1"/>
            <a:r>
              <a:rPr lang="en-US" altLang="ko-KR" dirty="0" smtClean="0">
                <a:hlinkClick r:id="rId2"/>
              </a:rPr>
              <a:t>https://www.raspberrypi.org/downloads/</a:t>
            </a:r>
            <a:endParaRPr lang="en-US" altLang="ko-KR" dirty="0" smtClean="0"/>
          </a:p>
          <a:p>
            <a:r>
              <a:rPr lang="en-US" altLang="ko-KR" dirty="0" smtClean="0"/>
              <a:t>Install samba</a:t>
            </a:r>
          </a:p>
          <a:p>
            <a:pPr lvl="1"/>
            <a:r>
              <a:rPr lang="en-US" altLang="ko-KR" dirty="0" smtClean="0"/>
              <a:t> 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pPr lvl="1"/>
            <a:r>
              <a:rPr lang="en-US" altLang="ko-KR" dirty="0" smtClean="0"/>
              <a:t> 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samba</a:t>
            </a:r>
          </a:p>
          <a:p>
            <a:r>
              <a:rPr lang="en-US" altLang="ko-KR" dirty="0" smtClean="0"/>
              <a:t>Connect host pc and raspberry through </a:t>
            </a:r>
            <a:r>
              <a:rPr lang="en-US" altLang="ko-KR" dirty="0" err="1" smtClean="0"/>
              <a:t>WinScp</a:t>
            </a:r>
            <a:endParaRPr lang="en-US" altLang="ko-KR" dirty="0" smtClean="0"/>
          </a:p>
          <a:p>
            <a:r>
              <a:rPr lang="en-US" altLang="ko-KR" dirty="0" smtClean="0"/>
              <a:t>Copy project folder(</a:t>
            </a:r>
            <a:r>
              <a:rPr lang="en-US" altLang="ko-KR" dirty="0" err="1" smtClean="0"/>
              <a:t>bsl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Install python module</a:t>
            </a:r>
          </a:p>
          <a:p>
            <a:pPr lvl="1"/>
            <a:r>
              <a:rPr lang="en-US" altLang="ko-KR" dirty="0" smtClean="0"/>
              <a:t>Pip3 install –r requirements.txt </a:t>
            </a:r>
          </a:p>
          <a:p>
            <a:r>
              <a:rPr lang="en-US" altLang="ko-KR" dirty="0" smtClean="0"/>
              <a:t>Test installation of python modules</a:t>
            </a:r>
          </a:p>
          <a:p>
            <a:pPr lvl="1"/>
            <a:r>
              <a:rPr lang="en-US" altLang="ko-KR" dirty="0" smtClean="0"/>
              <a:t>Python3 bslCtr.py </a:t>
            </a:r>
            <a:r>
              <a:rPr lang="en-US" altLang="ko-KR" dirty="0" err="1" smtClean="0"/>
              <a:t>runserver</a:t>
            </a:r>
            <a:r>
              <a:rPr lang="en-US" altLang="ko-KR" dirty="0" smtClean="0"/>
              <a:t> –host 0.0.0.0 </a:t>
            </a:r>
          </a:p>
          <a:p>
            <a:r>
              <a:rPr lang="en-US" altLang="ko-KR" dirty="0" smtClean="0"/>
              <a:t>Setup </a:t>
            </a:r>
            <a:r>
              <a:rPr lang="en-US" altLang="ko-KR" dirty="0" err="1" smtClean="0"/>
              <a:t>uart</a:t>
            </a:r>
            <a:r>
              <a:rPr lang="en-US" altLang="ko-KR" dirty="0" smtClean="0"/>
              <a:t>(Serial)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/boot/config.txt --&gt; </a:t>
            </a:r>
            <a:r>
              <a:rPr lang="en-US" altLang="ko-KR" dirty="0" err="1" smtClean="0"/>
              <a:t>enable_uart</a:t>
            </a:r>
            <a:r>
              <a:rPr lang="en-US" altLang="ko-KR" dirty="0" smtClean="0"/>
              <a:t>=1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/boot/cmdline.txt --&gt; delete console=serial0, 115200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 </a:t>
            </a:r>
            <a:r>
              <a:rPr lang="en-US" altLang="ko-KR" dirty="0" err="1" smtClean="0"/>
              <a:t>raspberrypi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504056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Setup GPIO</a:t>
            </a:r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rpi.gpio</a:t>
            </a:r>
            <a:endParaRPr lang="en-US" altLang="ko-KR" dirty="0" smtClean="0"/>
          </a:p>
          <a:p>
            <a:r>
              <a:rPr lang="en-US" altLang="ko-KR" dirty="0" smtClean="0"/>
              <a:t>Setup Auto run when reboot</a:t>
            </a:r>
          </a:p>
          <a:p>
            <a:pPr lvl="1"/>
            <a:r>
              <a:rPr lang="en-US" altLang="ko-KR" dirty="0" smtClean="0"/>
              <a:t>Make launcher.sh for serial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launcher.sh</a:t>
            </a:r>
          </a:p>
          <a:p>
            <a:pPr lvl="3"/>
            <a:r>
              <a:rPr lang="en-US" altLang="ko-KR" dirty="0" smtClean="0"/>
              <a:t>#!bin/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smtClean="0"/>
              <a:t>Sleep 10</a:t>
            </a:r>
          </a:p>
          <a:p>
            <a:pPr lvl="3"/>
            <a:r>
              <a:rPr lang="en-US" altLang="ko-KR" dirty="0" err="1" smtClean="0"/>
              <a:t>Cd</a:t>
            </a:r>
            <a:r>
              <a:rPr lang="en-US" altLang="ko-KR" dirty="0" smtClean="0"/>
              <a:t> /home/pi/</a:t>
            </a:r>
            <a:r>
              <a:rPr lang="en-US" altLang="ko-KR" dirty="0" err="1" smtClean="0"/>
              <a:t>bsl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Python3 bslServer.py </a:t>
            </a:r>
          </a:p>
          <a:p>
            <a:pPr lvl="3"/>
            <a:r>
              <a:rPr lang="en-US" altLang="ko-KR" dirty="0" err="1" smtClean="0"/>
              <a:t>Cd</a:t>
            </a:r>
            <a:r>
              <a:rPr lang="en-US" altLang="ko-KR" dirty="0" smtClean="0"/>
              <a:t> ..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755 launcher.sh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logs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crontab</a:t>
            </a:r>
            <a:r>
              <a:rPr lang="en-US" altLang="ko-KR" dirty="0" smtClean="0"/>
              <a:t> –e</a:t>
            </a:r>
          </a:p>
          <a:p>
            <a:pPr lvl="3"/>
            <a:r>
              <a:rPr lang="en-US" altLang="ko-KR" dirty="0" smtClean="0"/>
              <a:t>@reboot </a:t>
            </a:r>
            <a:r>
              <a:rPr lang="en-US" altLang="ko-KR" dirty="0" err="1" smtClean="0"/>
              <a:t>sh</a:t>
            </a:r>
            <a:r>
              <a:rPr lang="en-US" altLang="ko-KR" dirty="0" smtClean="0"/>
              <a:t> /home/pi/launcher.sh &gt;/home/pi/logs/</a:t>
            </a:r>
            <a:r>
              <a:rPr lang="en-US" altLang="ko-KR" dirty="0" err="1" smtClean="0"/>
              <a:t>cronlog</a:t>
            </a:r>
            <a:r>
              <a:rPr lang="en-US" altLang="ko-KR" dirty="0" smtClean="0"/>
              <a:t> 2&gt;&amp;1   </a:t>
            </a:r>
          </a:p>
          <a:p>
            <a:pPr lvl="1"/>
            <a:r>
              <a:rPr lang="en-US" altLang="ko-KR" dirty="0" smtClean="0"/>
              <a:t>Modify .</a:t>
            </a:r>
            <a:r>
              <a:rPr lang="en-US" altLang="ko-KR" dirty="0" err="1" smtClean="0"/>
              <a:t>bashrc</a:t>
            </a:r>
            <a:r>
              <a:rPr lang="en-US" altLang="ko-KR" dirty="0" smtClean="0"/>
              <a:t> for Server</a:t>
            </a:r>
          </a:p>
          <a:p>
            <a:pPr lvl="2"/>
            <a:r>
              <a:rPr lang="en-US" altLang="ko-KR" dirty="0" err="1" smtClean="0"/>
              <a:t>Cd</a:t>
            </a:r>
            <a:r>
              <a:rPr lang="en-US" altLang="ko-KR" dirty="0" smtClean="0"/>
              <a:t> /</a:t>
            </a:r>
          </a:p>
          <a:p>
            <a:pPr lvl="2"/>
            <a:r>
              <a:rPr lang="en-US" altLang="ko-KR" dirty="0" err="1" smtClean="0"/>
              <a:t>Cd</a:t>
            </a:r>
            <a:r>
              <a:rPr lang="en-US" altLang="ko-KR" dirty="0" smtClean="0"/>
              <a:t> /home/pi/</a:t>
            </a:r>
            <a:r>
              <a:rPr lang="en-US" altLang="ko-KR" dirty="0" err="1" smtClean="0"/>
              <a:t>bsl</a:t>
            </a:r>
            <a:r>
              <a:rPr lang="en-US" altLang="ko-KR" dirty="0" smtClean="0"/>
              <a:t>_ </a:t>
            </a:r>
          </a:p>
          <a:p>
            <a:pPr lvl="2"/>
            <a:r>
              <a:rPr lang="en-US" altLang="ko-KR" dirty="0" smtClean="0"/>
              <a:t>Python3 bslCtr.py </a:t>
            </a:r>
            <a:r>
              <a:rPr lang="en-US" altLang="ko-KR" dirty="0" err="1" smtClean="0"/>
              <a:t>runserver</a:t>
            </a:r>
            <a:r>
              <a:rPr lang="en-US" altLang="ko-KR" dirty="0" smtClean="0"/>
              <a:t> –host 0.0.0.0 </a:t>
            </a:r>
          </a:p>
          <a:p>
            <a:pPr lvl="2"/>
            <a:r>
              <a:rPr lang="en-US" altLang="ko-KR" dirty="0" err="1" smtClean="0"/>
              <a:t>Cd</a:t>
            </a:r>
            <a:r>
              <a:rPr lang="en-US" altLang="ko-KR" dirty="0" smtClean="0"/>
              <a:t> .. </a:t>
            </a:r>
          </a:p>
          <a:p>
            <a:pPr lvl="2"/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320</Words>
  <Application>Microsoft Office PowerPoint</Application>
  <PresentationFormat>화면 슬라이드 쇼(4:3)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Gateway Setup Manual</vt:lpstr>
      <vt:lpstr>Block Diagram</vt:lpstr>
      <vt:lpstr>Setting 순서</vt:lpstr>
      <vt:lpstr>ipTime기준 참고(login)</vt:lpstr>
      <vt:lpstr>ipTime기준 참고(ssid, 암호 입력)</vt:lpstr>
      <vt:lpstr>ipTime기준 참고(login)</vt:lpstr>
      <vt:lpstr>Installation raspberrypi</vt:lpstr>
      <vt:lpstr>Installation raspberrypi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Gateway Setup Manual</dc:title>
  <dc:creator>USER</dc:creator>
  <cp:lastModifiedBy>USER</cp:lastModifiedBy>
  <cp:revision>25</cp:revision>
  <dcterms:created xsi:type="dcterms:W3CDTF">2018-04-03T06:53:39Z</dcterms:created>
  <dcterms:modified xsi:type="dcterms:W3CDTF">2018-04-12T14:30:31Z</dcterms:modified>
</cp:coreProperties>
</file>