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3674-BF5E-4E27-80C3-DD37FA572B8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D457-689E-423B-B943-11CDF81E0D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3674-BF5E-4E27-80C3-DD37FA572B8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D457-689E-423B-B943-11CDF81E0D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3674-BF5E-4E27-80C3-DD37FA572B8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D457-689E-423B-B943-11CDF81E0D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3674-BF5E-4E27-80C3-DD37FA572B8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D457-689E-423B-B943-11CDF81E0D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3674-BF5E-4E27-80C3-DD37FA572B8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D457-689E-423B-B943-11CDF81E0D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3674-BF5E-4E27-80C3-DD37FA572B8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D457-689E-423B-B943-11CDF81E0D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3674-BF5E-4E27-80C3-DD37FA572B8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D457-689E-423B-B943-11CDF81E0D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3674-BF5E-4E27-80C3-DD37FA572B8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D457-689E-423B-B943-11CDF81E0D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3674-BF5E-4E27-80C3-DD37FA572B8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D457-689E-423B-B943-11CDF81E0D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3674-BF5E-4E27-80C3-DD37FA572B8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D457-689E-423B-B943-11CDF81E0D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3674-BF5E-4E27-80C3-DD37FA572B8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D457-689E-423B-B943-11CDF81E0D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3674-BF5E-4E27-80C3-DD37FA572B8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DD457-689E-423B-B943-11CDF81E0D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Daylight Sensor Data Collection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2018.05.10</a:t>
            </a:r>
          </a:p>
          <a:p>
            <a:r>
              <a:rPr lang="en-US" altLang="ko-KR" dirty="0" smtClean="0"/>
              <a:t>UTTEC Lab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Block Diagram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2060848"/>
            <a:ext cx="3960440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75656" y="4365104"/>
            <a:ext cx="3096344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</a:t>
            </a:r>
          </a:p>
          <a:p>
            <a:pPr algn="ctr"/>
            <a:r>
              <a:rPr lang="en-US" altLang="ko-KR" dirty="0" smtClean="0"/>
              <a:t>Gateway</a:t>
            </a:r>
          </a:p>
          <a:p>
            <a:pPr algn="ctr"/>
            <a:r>
              <a:rPr lang="en-US" altLang="ko-KR" dirty="0" smtClean="0"/>
              <a:t>(Rf24 </a:t>
            </a:r>
            <a:r>
              <a:rPr lang="en-US" altLang="ko-KR" dirty="0" err="1" smtClean="0"/>
              <a:t>Tranceiver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75656" y="2348880"/>
            <a:ext cx="3096344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Raspberry Pi</a:t>
            </a:r>
          </a:p>
          <a:p>
            <a:pPr algn="ctr"/>
            <a:r>
              <a:rPr lang="en-US" altLang="ko-KR" dirty="0" smtClean="0"/>
              <a:t>Data Collection Server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084168" y="4365104"/>
            <a:ext cx="2016224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Daylight</a:t>
            </a:r>
          </a:p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  <p:sp>
        <p:nvSpPr>
          <p:cNvPr id="10" name="해 9"/>
          <p:cNvSpPr/>
          <p:nvPr/>
        </p:nvSpPr>
        <p:spPr>
          <a:xfrm>
            <a:off x="7524328" y="2492896"/>
            <a:ext cx="1224136" cy="136815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Sun</a:t>
            </a:r>
            <a:endParaRPr lang="ko-KR" altLang="en-US" sz="1000" dirty="0"/>
          </a:p>
        </p:txBody>
      </p:sp>
      <p:sp>
        <p:nvSpPr>
          <p:cNvPr id="11" name="번개 10"/>
          <p:cNvSpPr/>
          <p:nvPr/>
        </p:nvSpPr>
        <p:spPr>
          <a:xfrm>
            <a:off x="5220072" y="5013176"/>
            <a:ext cx="792088" cy="79208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92080" y="43651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Rf24</a:t>
            </a:r>
            <a:endParaRPr lang="ko-KR" altLang="en-US" dirty="0"/>
          </a:p>
        </p:txBody>
      </p:sp>
      <p:sp>
        <p:nvSpPr>
          <p:cNvPr id="13" name="위쪽/아래쪽 화살표 12"/>
          <p:cNvSpPr/>
          <p:nvPr/>
        </p:nvSpPr>
        <p:spPr>
          <a:xfrm>
            <a:off x="2699792" y="3789040"/>
            <a:ext cx="432048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UTTEC Frame Structure</a:t>
            </a:r>
          </a:p>
          <a:p>
            <a:r>
              <a:rPr lang="en-US" altLang="ko-KR" dirty="0" smtClean="0"/>
              <a:t>Daylight Resolution: 1024 Step</a:t>
            </a:r>
          </a:p>
          <a:p>
            <a:r>
              <a:rPr lang="en-US" altLang="ko-KR" dirty="0" smtClean="0"/>
              <a:t>Measurement term: 1Cycle/60Sec</a:t>
            </a:r>
          </a:p>
          <a:p>
            <a:r>
              <a:rPr lang="en-US" altLang="ko-KR" dirty="0" smtClean="0"/>
              <a:t>Data Frame:</a:t>
            </a:r>
          </a:p>
          <a:p>
            <a:pPr lvl="1"/>
            <a:r>
              <a:rPr lang="en-US" altLang="ko-KR" dirty="0" smtClean="0"/>
              <a:t>{</a:t>
            </a:r>
            <a:r>
              <a:rPr lang="en-US" altLang="ko-KR" dirty="0" err="1" smtClean="0"/>
              <a:t>UTC:Daylight</a:t>
            </a:r>
            <a:r>
              <a:rPr lang="en-US" altLang="ko-KR" smtClean="0"/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</Words>
  <Application>Microsoft Office PowerPoint</Application>
  <PresentationFormat>화면 슬라이드 쇼(4:3)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Daylight Sensor Data Collection</vt:lpstr>
      <vt:lpstr>System Block Diagram</vt:lpstr>
      <vt:lpstr>Data 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Daylight Sensor Data Collection</dc:title>
  <dc:creator>USER</dc:creator>
  <cp:lastModifiedBy>USER</cp:lastModifiedBy>
  <cp:revision>2</cp:revision>
  <dcterms:created xsi:type="dcterms:W3CDTF">2018-05-10T04:43:29Z</dcterms:created>
  <dcterms:modified xsi:type="dcterms:W3CDTF">2018-05-10T05:01:03Z</dcterms:modified>
</cp:coreProperties>
</file>