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5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6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D43D-564D-4FFE-8227-E4D58F8A6BD1}" type="datetimeFigureOut">
              <a:rPr lang="zh-TW" altLang="en-US" smtClean="0"/>
              <a:t>2015/4/12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9A26-95D3-4A62-8435-F6D7CF37B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2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startup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2015.04.12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09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the variables s and t defined as: </a:t>
            </a:r>
          </a:p>
          <a:p>
            <a:pPr marL="457200" lvl="1" indent="0">
              <a:buNone/>
            </a:pPr>
            <a:r>
              <a:rPr lang="en-US" altLang="zh-TW" dirty="0" smtClean="0"/>
              <a:t>s = ‘do’</a:t>
            </a:r>
          </a:p>
          <a:p>
            <a:pPr marL="457200" lvl="1" indent="0">
              <a:buNone/>
            </a:pPr>
            <a:r>
              <a:rPr lang="en-US" altLang="zh-TW" dirty="0" smtClean="0"/>
              <a:t>t = ‘exercise’</a:t>
            </a:r>
          </a:p>
          <a:p>
            <a:pPr marL="457200" lvl="1" indent="0">
              <a:buNone/>
            </a:pPr>
            <a:r>
              <a:rPr lang="en-US" altLang="zh-TW" dirty="0" smtClean="0"/>
              <a:t>Try to print out “do exercise”. (without using quote)</a:t>
            </a:r>
          </a:p>
          <a:p>
            <a:r>
              <a:rPr lang="en-US" altLang="zh-TW" dirty="0" smtClean="0"/>
              <a:t>Try to check an (n by n) matrix is antisymmetric</a:t>
            </a:r>
          </a:p>
          <a:p>
            <a:r>
              <a:rPr lang="en-US" altLang="zh-TW" dirty="0" smtClean="0"/>
              <a:t>Try to check identity matrix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43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shell- IDLE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61577" cy="30127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94" y="4703414"/>
            <a:ext cx="7358081" cy="19126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23900" y="4967242"/>
            <a:ext cx="2706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Test environment:</a:t>
            </a:r>
          </a:p>
          <a:p>
            <a:pPr marL="514350" indent="-514350">
              <a:buAutoNum type="arabicParenR"/>
            </a:pPr>
            <a:r>
              <a:rPr lang="en-US" altLang="zh-TW" sz="2800" dirty="0" smtClean="0"/>
              <a:t>command</a:t>
            </a:r>
          </a:p>
          <a:p>
            <a:pPr marL="514350" indent="-514350">
              <a:buAutoNum type="arabicParenR"/>
            </a:pPr>
            <a:r>
              <a:rPr lang="en-US" altLang="zh-TW" sz="2800" dirty="0" smtClean="0"/>
              <a:t>loop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628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text editor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59" y="1549091"/>
            <a:ext cx="5389656" cy="17479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" y="4182523"/>
            <a:ext cx="6886575" cy="220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648" y="1565253"/>
            <a:ext cx="6400800" cy="16668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413504" y="2593937"/>
            <a:ext cx="822960" cy="725376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F5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7199376" y="5287423"/>
            <a:ext cx="822960" cy="725376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683" y="5065014"/>
            <a:ext cx="3561824" cy="109194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705344" y="4176891"/>
            <a:ext cx="31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2) Text editor: 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notepad++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 Python command line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05344" y="291678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TW" dirty="0" smtClean="0"/>
              <a:t>Python IDLE</a:t>
            </a:r>
          </a:p>
        </p:txBody>
      </p:sp>
    </p:spTree>
    <p:extLst>
      <p:ext uri="{BB962C8B-B14F-4D97-AF65-F5344CB8AC3E}">
        <p14:creationId xmlns:p14="http://schemas.microsoft.com/office/powerpoint/2010/main" val="93818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#1 Data type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08" y="1849470"/>
            <a:ext cx="2106937" cy="9668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08" y="3210721"/>
            <a:ext cx="2106937" cy="10863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108" y="4832779"/>
            <a:ext cx="2602572" cy="9115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83363" y="2778276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09729" y="4360224"/>
            <a:ext cx="304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long, complex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00748" y="5757506"/>
            <a:ext cx="295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List, tuple, dictionary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80160" y="3499910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Numeric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80160" y="2071301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String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80160" y="5026949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sequence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402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#2 Object reference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1408"/>
            <a:ext cx="8406932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#3 Collection data types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80160" y="3499910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tuple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80160" y="2071301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list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42" y="1877044"/>
            <a:ext cx="3774575" cy="911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42" y="3312985"/>
            <a:ext cx="3801260" cy="11858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62" y="4801212"/>
            <a:ext cx="7086962" cy="120719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742944" y="5103011"/>
            <a:ext cx="902208" cy="603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96640" y="5646233"/>
            <a:ext cx="131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Tuple element can’t be modified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7450827" y="2031110"/>
            <a:ext cx="902208" cy="603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50827" y="909435"/>
            <a:ext cx="131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List element can be changed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145" y="1748928"/>
            <a:ext cx="3059174" cy="13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#4 Logic operator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074" y="2548129"/>
            <a:ext cx="4125110" cy="18503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08" y="2629298"/>
            <a:ext cx="5242792" cy="16880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97024" y="1848220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identity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50480" y="1848220"/>
            <a:ext cx="201777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membership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#5 loop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2255235"/>
            <a:ext cx="6023510" cy="21326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21" y="1825625"/>
            <a:ext cx="3260979" cy="299186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063571" y="5171580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for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36926" y="5171580"/>
            <a:ext cx="157276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while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80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#6 </a:t>
            </a:r>
            <a:r>
              <a:rPr lang="en-US" altLang="zh-TW" dirty="0" smtClean="0"/>
              <a:t>function (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30" y="2218944"/>
            <a:ext cx="4360531" cy="1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138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Python startup</vt:lpstr>
      <vt:lpstr>Python shell- IDLE</vt:lpstr>
      <vt:lpstr>Python text editor</vt:lpstr>
      <vt:lpstr>#1 Data type</vt:lpstr>
      <vt:lpstr>#2 Object reference</vt:lpstr>
      <vt:lpstr>#3 Collection data types </vt:lpstr>
      <vt:lpstr>#4 Logic operator</vt:lpstr>
      <vt:lpstr>#5 loop</vt:lpstr>
      <vt:lpstr>#6 function (def)</vt:lpstr>
      <vt:lpstr>Homework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startup</dc:title>
  <dc:creator>ihong chen</dc:creator>
  <cp:lastModifiedBy>ihong chen</cp:lastModifiedBy>
  <cp:revision>14</cp:revision>
  <dcterms:created xsi:type="dcterms:W3CDTF">2015-04-12T05:43:46Z</dcterms:created>
  <dcterms:modified xsi:type="dcterms:W3CDTF">2015-04-12T12:14:00Z</dcterms:modified>
</cp:coreProperties>
</file>