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61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4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08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3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57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96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21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32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2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24B1-7A13-40BB-B6DD-E1EC5C4FC65F}" type="datetimeFigureOut">
              <a:rPr lang="zh-TW" altLang="en-US" smtClean="0"/>
              <a:t>2015/4/18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6C1B-6CA7-434A-A198-8428377EE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xkcd.com/35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s101x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xkcd.com/35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build a search engine(1)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Week2– </a:t>
            </a:r>
            <a:r>
              <a:rPr lang="en-US" altLang="zh-TW" dirty="0" err="1" smtClean="0"/>
              <a:t>get_page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py</a:t>
            </a:r>
            <a:endParaRPr lang="zh-TW" altLang="en-US" dirty="0" smtClean="0"/>
          </a:p>
          <a:p>
            <a:r>
              <a:rPr lang="en-US" altLang="zh-TW" dirty="0" smtClean="0"/>
              <a:t>2015/Apr/19</a:t>
            </a:r>
          </a:p>
        </p:txBody>
      </p:sp>
    </p:spTree>
    <p:extLst>
      <p:ext uri="{BB962C8B-B14F-4D97-AF65-F5344CB8AC3E}">
        <p14:creationId xmlns:p14="http://schemas.microsoft.com/office/powerpoint/2010/main" val="1760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696700" cy="4351338"/>
          </a:xfrm>
        </p:spPr>
        <p:txBody>
          <a:bodyPr/>
          <a:lstStyle/>
          <a:p>
            <a:r>
              <a:rPr lang="en-US" altLang="zh-TW" dirty="0" smtClean="0"/>
              <a:t>Try to finish this program(get_page_url.py):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P</a:t>
            </a:r>
            <a:r>
              <a:rPr lang="en-US" altLang="zh-TW" dirty="0" smtClean="0"/>
              <a:t>rint out all of the hyperlink in a given page(</a:t>
            </a:r>
            <a:r>
              <a:rPr lang="zh-TW" altLang="en-US" dirty="0" smtClean="0">
                <a:hlinkClick r:id="rId2"/>
              </a:rPr>
              <a:t>http://xkcd.com/353/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912" y="2956719"/>
            <a:ext cx="36861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Goal</a:t>
            </a:r>
            <a:r>
              <a:rPr lang="en-US" altLang="zh-TW" dirty="0" err="1" smtClean="0">
                <a:sym typeface="Wingdings" panose="05000000000000000000" pitchFamily="2" charset="2"/>
              </a:rPr>
              <a:t></a:t>
            </a:r>
            <a:r>
              <a:rPr lang="en-US" altLang="zh-TW" dirty="0" err="1" smtClean="0"/>
              <a:t>Crawl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0" y="2064714"/>
            <a:ext cx="9093200" cy="44146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58900" y="1506022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https://www.udacity.com/cs101x/index.html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31000" y="2062144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To crawl every single keyword from one seed page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11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build?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9058275" y="3908423"/>
            <a:ext cx="22733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zh-TW" dirty="0" smtClean="0"/>
              <a:t>Rank page</a:t>
            </a:r>
            <a:endParaRPr lang="zh-TW" altLang="en-US" dirty="0"/>
          </a:p>
        </p:txBody>
      </p:sp>
      <p:sp>
        <p:nvSpPr>
          <p:cNvPr id="10" name="內容版面配置區 8"/>
          <p:cNvSpPr txBox="1">
            <a:spLocks/>
          </p:cNvSpPr>
          <p:nvPr/>
        </p:nvSpPr>
        <p:spPr>
          <a:xfrm>
            <a:off x="4092575" y="1919287"/>
            <a:ext cx="45339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/>
              <a:t>Search Engine</a:t>
            </a:r>
            <a:endParaRPr lang="zh-TW" altLang="en-US" dirty="0"/>
          </a:p>
        </p:txBody>
      </p:sp>
      <p:sp>
        <p:nvSpPr>
          <p:cNvPr id="14" name="內容版面配置區 8"/>
          <p:cNvSpPr txBox="1">
            <a:spLocks/>
          </p:cNvSpPr>
          <p:nvPr/>
        </p:nvSpPr>
        <p:spPr>
          <a:xfrm>
            <a:off x="1701800" y="3940173"/>
            <a:ext cx="22733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/>
              <a:t>Find data</a:t>
            </a:r>
            <a:endParaRPr lang="zh-TW" altLang="en-US" dirty="0"/>
          </a:p>
        </p:txBody>
      </p:sp>
      <p:sp>
        <p:nvSpPr>
          <p:cNvPr id="17" name="內容版面配置區 8"/>
          <p:cNvSpPr txBox="1">
            <a:spLocks/>
          </p:cNvSpPr>
          <p:nvPr/>
        </p:nvSpPr>
        <p:spPr>
          <a:xfrm>
            <a:off x="5222875" y="3940173"/>
            <a:ext cx="22733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/>
              <a:t>Build an index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0" idx="2"/>
            <a:endCxn id="17" idx="0"/>
          </p:cNvCxnSpPr>
          <p:nvPr/>
        </p:nvCxnSpPr>
        <p:spPr>
          <a:xfrm>
            <a:off x="6359525" y="3105150"/>
            <a:ext cx="0" cy="83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0" idx="1"/>
            <a:endCxn id="14" idx="0"/>
          </p:cNvCxnSpPr>
          <p:nvPr/>
        </p:nvCxnSpPr>
        <p:spPr>
          <a:xfrm rot="10800000" flipV="1">
            <a:off x="2838451" y="2512219"/>
            <a:ext cx="1254125" cy="1427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0" idx="3"/>
            <a:endCxn id="9" idx="0"/>
          </p:cNvCxnSpPr>
          <p:nvPr/>
        </p:nvCxnSpPr>
        <p:spPr>
          <a:xfrm>
            <a:off x="8626475" y="2512219"/>
            <a:ext cx="1568450" cy="1396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168400" y="3378200"/>
            <a:ext cx="3416300" cy="2159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2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32661"/>
            <a:ext cx="7280595" cy="173293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738" y="34131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#1 How to find “keyword”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2100" y="761578"/>
            <a:ext cx="5368492" cy="57582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1666876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4"/>
              </a:rPr>
              <a:t>http://xkcd.com/353/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" y="4375150"/>
            <a:ext cx="40576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Syntax: &lt;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&gt;.find(</a:t>
            </a:r>
            <a:r>
              <a:rPr lang="en-US" altLang="zh-TW" dirty="0" err="1" smtClean="0"/>
              <a:t>keyword,start_from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6144"/>
            <a:ext cx="5597525" cy="10922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3472190"/>
            <a:ext cx="6589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ym typeface="Wingdings" panose="05000000000000000000" pitchFamily="2" charset="2"/>
              </a:rPr>
              <a:t></a:t>
            </a:r>
            <a:r>
              <a:rPr lang="en-US" altLang="zh-TW" sz="2800" dirty="0" smtClean="0"/>
              <a:t> Return the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index</a:t>
            </a:r>
            <a:r>
              <a:rPr lang="en-US" altLang="zh-TW" sz="2800" dirty="0" smtClean="0"/>
              <a:t> of one string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3922"/>
            <a:ext cx="4505800" cy="115093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18356" y="5758706"/>
            <a:ext cx="6589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ym typeface="Wingdings" panose="05000000000000000000" pitchFamily="2" charset="2"/>
              </a:rPr>
              <a:t></a:t>
            </a:r>
            <a:r>
              <a:rPr lang="en-US" altLang="zh-TW" sz="2800" dirty="0" smtClean="0"/>
              <a:t> Return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-1</a:t>
            </a:r>
            <a:r>
              <a:rPr lang="en-US" altLang="zh-TW" sz="2800" dirty="0" smtClean="0"/>
              <a:t> if not found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58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#2 import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143" y="1690688"/>
            <a:ext cx="7495713" cy="43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2600" y="1449388"/>
            <a:ext cx="9512300" cy="48442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4800" y="1690688"/>
            <a:ext cx="6883400" cy="41640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914900" y="1836083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Python Standard Library 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4546600" y="3086100"/>
            <a:ext cx="2057400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14900" y="3289300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OS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62500" y="3719899"/>
            <a:ext cx="1676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listdir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62500" y="4246949"/>
            <a:ext cx="1676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rename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72300" y="3086100"/>
            <a:ext cx="2057400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40600" y="3289300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 smtClean="0"/>
              <a:t>urllib</a:t>
            </a:r>
            <a:endParaRPr lang="zh-TW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7296150" y="3719899"/>
            <a:ext cx="1447800" cy="896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343150" y="1866831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3</a:t>
            </a:r>
            <a:r>
              <a:rPr lang="en-US" altLang="zh-TW" sz="2800" baseline="30000" dirty="0" smtClean="0"/>
              <a:t>rd</a:t>
            </a:r>
            <a:r>
              <a:rPr lang="en-US" altLang="zh-TW" sz="2800" dirty="0" smtClean="0"/>
              <a:t> party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2260600" y="3086100"/>
            <a:ext cx="1663700" cy="147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490964" y="3200896"/>
            <a:ext cx="107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 smtClean="0"/>
              <a:t>twilio</a:t>
            </a:r>
            <a:endParaRPr lang="zh-TW" altLang="en-US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2343150" y="3656048"/>
            <a:ext cx="1456501" cy="6857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Class </a:t>
            </a:r>
            <a:r>
              <a:rPr lang="en-US" altLang="zh-TW" sz="1100" dirty="0" err="1" smtClean="0"/>
              <a:t>TwilioRestClient</a:t>
            </a:r>
            <a:endParaRPr lang="zh-TW" altLang="en-US" sz="11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556500" y="3750965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397750" y="4188766"/>
            <a:ext cx="117475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 smtClean="0"/>
              <a:t>urlopen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64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Synatx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urllib.request.urlopen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2769394"/>
            <a:ext cx="6591300" cy="27432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930" y="4552753"/>
            <a:ext cx="6200775" cy="2028825"/>
          </a:xfrm>
          <a:prstGeom prst="rect">
            <a:avLst/>
          </a:prstGeom>
        </p:spPr>
      </p:pic>
      <p:cxnSp>
        <p:nvCxnSpPr>
          <p:cNvPr id="12" name="肘形接點 11"/>
          <p:cNvCxnSpPr>
            <a:endCxn id="10" idx="1"/>
          </p:cNvCxnSpPr>
          <p:nvPr/>
        </p:nvCxnSpPr>
        <p:spPr>
          <a:xfrm rot="16200000" flipH="1">
            <a:off x="4621707" y="4525943"/>
            <a:ext cx="1134072" cy="948373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020" y="1836242"/>
            <a:ext cx="6240780" cy="742950"/>
          </a:xfrm>
          <a:prstGeom prst="rect">
            <a:avLst/>
          </a:prstGeom>
        </p:spPr>
      </p:pic>
      <p:cxnSp>
        <p:nvCxnSpPr>
          <p:cNvPr id="15" name="肘形接點 14"/>
          <p:cNvCxnSpPr>
            <a:stCxn id="4" idx="3"/>
            <a:endCxn id="13" idx="2"/>
          </p:cNvCxnSpPr>
          <p:nvPr/>
        </p:nvCxnSpPr>
        <p:spPr>
          <a:xfrm flipV="1">
            <a:off x="7531100" y="2579192"/>
            <a:ext cx="702310" cy="15618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8574405" y="2102643"/>
            <a:ext cx="1219200" cy="4765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#3 </a:t>
            </a:r>
            <a:r>
              <a:rPr lang="en-US" altLang="zh-TW" dirty="0" err="1" smtClean="0"/>
              <a:t>get_next_target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page,search_index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890" y="2427288"/>
            <a:ext cx="8238798" cy="30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121</Words>
  <Application>Microsoft Office PowerPoint</Application>
  <PresentationFormat>寬螢幕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Wingdings</vt:lpstr>
      <vt:lpstr>Office 佈景主題</vt:lpstr>
      <vt:lpstr>How to build a search engine(1)</vt:lpstr>
      <vt:lpstr>GoalCrawl page</vt:lpstr>
      <vt:lpstr>How to build?</vt:lpstr>
      <vt:lpstr>#1 How to find “keyword”</vt:lpstr>
      <vt:lpstr>Syntax: &lt;Str&gt;.find(keyword,start_from)</vt:lpstr>
      <vt:lpstr>#2 import</vt:lpstr>
      <vt:lpstr>Library</vt:lpstr>
      <vt:lpstr>Synatx: urllib.request.urlopen(url)</vt:lpstr>
      <vt:lpstr>#3 get_next_target(page,search_index)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search engine-1</dc:title>
  <dc:creator>ihong chen</dc:creator>
  <cp:lastModifiedBy>ihong chen</cp:lastModifiedBy>
  <cp:revision>18</cp:revision>
  <dcterms:created xsi:type="dcterms:W3CDTF">2015-04-18T02:01:33Z</dcterms:created>
  <dcterms:modified xsi:type="dcterms:W3CDTF">2015-04-18T06:09:42Z</dcterms:modified>
</cp:coreProperties>
</file>