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EC9-25C5-4D0B-A5A8-C4A50A673F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350-E873-45B9-902B-18112C660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44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EC9-25C5-4D0B-A5A8-C4A50A673F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350-E873-45B9-902B-18112C660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25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EC9-25C5-4D0B-A5A8-C4A50A673F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350-E873-45B9-902B-18112C660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89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EC9-25C5-4D0B-A5A8-C4A50A673F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350-E873-45B9-902B-18112C660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EC9-25C5-4D0B-A5A8-C4A50A673F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350-E873-45B9-902B-18112C660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20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EC9-25C5-4D0B-A5A8-C4A50A673F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350-E873-45B9-902B-18112C660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10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EC9-25C5-4D0B-A5A8-C4A50A673F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350-E873-45B9-902B-18112C660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71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EC9-25C5-4D0B-A5A8-C4A50A673F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350-E873-45B9-902B-18112C660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EC9-25C5-4D0B-A5A8-C4A50A673F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350-E873-45B9-902B-18112C660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53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EC9-25C5-4D0B-A5A8-C4A50A673F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350-E873-45B9-902B-18112C660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28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EC9-25C5-4D0B-A5A8-C4A50A673F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350-E873-45B9-902B-18112C660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5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5EC9-25C5-4D0B-A5A8-C4A50A673FD1}" type="datetimeFigureOut">
              <a:rPr lang="zh-TW" altLang="en-US" smtClean="0"/>
              <a:t>2015/5/10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7350-E873-45B9-902B-18112C660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72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s101x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build a search engine(2)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50806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Web Crawler</a:t>
            </a:r>
          </a:p>
        </p:txBody>
      </p:sp>
    </p:spTree>
    <p:extLst>
      <p:ext uri="{BB962C8B-B14F-4D97-AF65-F5344CB8AC3E}">
        <p14:creationId xmlns:p14="http://schemas.microsoft.com/office/powerpoint/2010/main" val="35321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39" y="1639690"/>
            <a:ext cx="4806802" cy="1461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crawler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Following the links to find the page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1552" y="3584448"/>
            <a:ext cx="1170432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</a:p>
          <a:p>
            <a:pPr algn="ctr"/>
            <a:r>
              <a:rPr lang="en-US" altLang="zh-TW" dirty="0" smtClean="0"/>
              <a:t>B</a:t>
            </a:r>
          </a:p>
          <a:p>
            <a:pPr algn="ctr"/>
            <a:r>
              <a:rPr lang="en-US" altLang="zh-TW" dirty="0"/>
              <a:t>C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909828" y="3853563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Seed URL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66844" y="3065714"/>
            <a:ext cx="117043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</a:t>
            </a:r>
          </a:p>
          <a:p>
            <a:pPr algn="ctr"/>
            <a:r>
              <a:rPr lang="en-US" altLang="zh-TW" dirty="0" smtClean="0"/>
              <a:t>E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342132" y="3368893"/>
            <a:ext cx="1124712" cy="3335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2883408" y="3584447"/>
            <a:ext cx="426720" cy="345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918335" y="4038229"/>
            <a:ext cx="593217" cy="78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74130" y="2951235"/>
            <a:ext cx="11704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374130" y="3484231"/>
            <a:ext cx="11704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</a:t>
            </a:r>
          </a:p>
        </p:txBody>
      </p:sp>
      <p:cxnSp>
        <p:nvCxnSpPr>
          <p:cNvPr id="12" name="直線單箭頭接點 11"/>
          <p:cNvCxnSpPr>
            <a:endCxn id="10" idx="1"/>
          </p:cNvCxnSpPr>
          <p:nvPr/>
        </p:nvCxnSpPr>
        <p:spPr>
          <a:xfrm flipV="1">
            <a:off x="5230749" y="3135901"/>
            <a:ext cx="1143381" cy="1275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5288280" y="3535678"/>
            <a:ext cx="1085850" cy="1332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466844" y="3924927"/>
            <a:ext cx="117043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None</a:t>
            </a:r>
          </a:p>
        </p:txBody>
      </p:sp>
      <p:cxnSp>
        <p:nvCxnSpPr>
          <p:cNvPr id="15" name="直線單箭頭接點 14"/>
          <p:cNvCxnSpPr>
            <a:endCxn id="14" idx="1"/>
          </p:cNvCxnSpPr>
          <p:nvPr/>
        </p:nvCxnSpPr>
        <p:spPr>
          <a:xfrm>
            <a:off x="3342132" y="4081775"/>
            <a:ext cx="1124712" cy="278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17" idx="1"/>
          </p:cNvCxnSpPr>
          <p:nvPr/>
        </p:nvCxnSpPr>
        <p:spPr>
          <a:xfrm>
            <a:off x="3310128" y="4326862"/>
            <a:ext cx="1156716" cy="5408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466844" y="4683050"/>
            <a:ext cx="117043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374130" y="4683050"/>
            <a:ext cx="11704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</a:t>
            </a:r>
          </a:p>
        </p:txBody>
      </p:sp>
      <p:cxnSp>
        <p:nvCxnSpPr>
          <p:cNvPr id="19" name="直線單箭頭接點 18"/>
          <p:cNvCxnSpPr>
            <a:endCxn id="18" idx="1"/>
          </p:cNvCxnSpPr>
          <p:nvPr/>
        </p:nvCxnSpPr>
        <p:spPr>
          <a:xfrm>
            <a:off x="5288280" y="4867716"/>
            <a:ext cx="10858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447071" y="5889463"/>
            <a:ext cx="444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3"/>
              </a:rPr>
              <a:t>https://www.udacity.com/cs101x/index.html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10" y="3199677"/>
            <a:ext cx="3890010" cy="13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6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How to store the data?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&lt;list&gt;.append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1" y="2633470"/>
            <a:ext cx="2740226" cy="17164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71" y="2090152"/>
            <a:ext cx="7557897" cy="28030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96256" y="4096513"/>
            <a:ext cx="2791968" cy="3116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3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&lt;list&gt;.pop()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Remove the item at the given position in the list, and return it. If no index is specified, </a:t>
            </a:r>
            <a:r>
              <a:rPr lang="en-US" altLang="zh-TW" dirty="0" err="1" smtClean="0"/>
              <a:t>a.pop</a:t>
            </a:r>
            <a:r>
              <a:rPr lang="en-US" altLang="zh-TW" dirty="0" smtClean="0"/>
              <a:t>() remove and return the last item in the list.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02" y="2981325"/>
            <a:ext cx="3575114" cy="20123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46" y="2981325"/>
            <a:ext cx="3570923" cy="37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Set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 A </a:t>
            </a:r>
            <a:r>
              <a:rPr lang="en-US" altLang="zh-TW" b="1" dirty="0"/>
              <a:t>set</a:t>
            </a:r>
            <a:r>
              <a:rPr lang="en-US" altLang="zh-TW" dirty="0"/>
              <a:t> is an unordered collection with no duplicate elements. Basic uses include membership testing and eliminating duplicate entries.</a:t>
            </a:r>
            <a:endParaRPr lang="en-US" altLang="zh-TW" dirty="0" smtClean="0"/>
          </a:p>
          <a:p>
            <a:r>
              <a:rPr lang="en-US" altLang="zh-TW" dirty="0" smtClean="0"/>
              <a:t>{}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 = {7, ’Veil’, 0, -29 , (“x”,11), ”sun”, </a:t>
            </a:r>
            <a:r>
              <a:rPr lang="en-US" altLang="zh-TW" dirty="0" err="1" smtClean="0"/>
              <a:t>frozenset</a:t>
            </a:r>
            <a:r>
              <a:rPr lang="en-US" altLang="zh-TW" dirty="0" smtClean="0"/>
              <a:t>({8,4,7}) , 913}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217420" y="4090654"/>
            <a:ext cx="938784" cy="68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611118" y="4342670"/>
            <a:ext cx="938784" cy="68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’Veil’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083302" y="4471798"/>
            <a:ext cx="938784" cy="68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”sun”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424428" y="5629148"/>
            <a:ext cx="938784" cy="68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4838700" y="5494211"/>
            <a:ext cx="1684020" cy="68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(“x”,11)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7238238" y="5596684"/>
            <a:ext cx="938784" cy="68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913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6604254" y="4267327"/>
            <a:ext cx="2929128" cy="68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frozenset</a:t>
            </a:r>
            <a:r>
              <a:rPr lang="en-US" altLang="zh-TW" dirty="0"/>
              <a:t>({8,4,7})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1771650" y="4984337"/>
            <a:ext cx="938784" cy="68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-29</a:t>
            </a:r>
            <a:endParaRPr lang="zh-TW" altLang="en-US" dirty="0"/>
          </a:p>
        </p:txBody>
      </p:sp>
      <p:sp>
        <p:nvSpPr>
          <p:cNvPr id="16" name="手繪多邊形 15"/>
          <p:cNvSpPr/>
          <p:nvPr/>
        </p:nvSpPr>
        <p:spPr>
          <a:xfrm>
            <a:off x="1248918" y="3761232"/>
            <a:ext cx="8863584" cy="3096768"/>
          </a:xfrm>
          <a:custGeom>
            <a:avLst/>
            <a:gdLst>
              <a:gd name="connsiteX0" fmla="*/ 0 w 8863584"/>
              <a:gd name="connsiteY0" fmla="*/ 1487424 h 3096768"/>
              <a:gd name="connsiteX1" fmla="*/ 0 w 8863584"/>
              <a:gd name="connsiteY1" fmla="*/ 1487424 h 3096768"/>
              <a:gd name="connsiteX2" fmla="*/ 48768 w 8863584"/>
              <a:gd name="connsiteY2" fmla="*/ 1353312 h 3096768"/>
              <a:gd name="connsiteX3" fmla="*/ 85344 w 8863584"/>
              <a:gd name="connsiteY3" fmla="*/ 1292352 h 3096768"/>
              <a:gd name="connsiteX4" fmla="*/ 97536 w 8863584"/>
              <a:gd name="connsiteY4" fmla="*/ 1255776 h 3096768"/>
              <a:gd name="connsiteX5" fmla="*/ 121920 w 8863584"/>
              <a:gd name="connsiteY5" fmla="*/ 1207008 h 3096768"/>
              <a:gd name="connsiteX6" fmla="*/ 134112 w 8863584"/>
              <a:gd name="connsiteY6" fmla="*/ 1158240 h 3096768"/>
              <a:gd name="connsiteX7" fmla="*/ 207264 w 8863584"/>
              <a:gd name="connsiteY7" fmla="*/ 1036320 h 3096768"/>
              <a:gd name="connsiteX8" fmla="*/ 633984 w 8863584"/>
              <a:gd name="connsiteY8" fmla="*/ 304800 h 3096768"/>
              <a:gd name="connsiteX9" fmla="*/ 1584960 w 8863584"/>
              <a:gd name="connsiteY9" fmla="*/ 24384 h 3096768"/>
              <a:gd name="connsiteX10" fmla="*/ 3291840 w 8863584"/>
              <a:gd name="connsiteY10" fmla="*/ 280416 h 3096768"/>
              <a:gd name="connsiteX11" fmla="*/ 4901184 w 8863584"/>
              <a:gd name="connsiteY11" fmla="*/ 0 h 3096768"/>
              <a:gd name="connsiteX12" fmla="*/ 5852160 w 8863584"/>
              <a:gd name="connsiteY12" fmla="*/ 316992 h 3096768"/>
              <a:gd name="connsiteX13" fmla="*/ 8497824 w 8863584"/>
              <a:gd name="connsiteY13" fmla="*/ 316992 h 3096768"/>
              <a:gd name="connsiteX14" fmla="*/ 8863584 w 8863584"/>
              <a:gd name="connsiteY14" fmla="*/ 2109216 h 3096768"/>
              <a:gd name="connsiteX15" fmla="*/ 7290816 w 8863584"/>
              <a:gd name="connsiteY15" fmla="*/ 3060192 h 3096768"/>
              <a:gd name="connsiteX16" fmla="*/ 5474208 w 8863584"/>
              <a:gd name="connsiteY16" fmla="*/ 2889504 h 3096768"/>
              <a:gd name="connsiteX17" fmla="*/ 3304032 w 8863584"/>
              <a:gd name="connsiteY17" fmla="*/ 3096768 h 3096768"/>
              <a:gd name="connsiteX18" fmla="*/ 426720 w 8863584"/>
              <a:gd name="connsiteY18" fmla="*/ 2535936 h 3096768"/>
              <a:gd name="connsiteX19" fmla="*/ 0 w 8863584"/>
              <a:gd name="connsiteY19" fmla="*/ 1487424 h 30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863584" h="3096768">
                <a:moveTo>
                  <a:pt x="0" y="1487424"/>
                </a:moveTo>
                <a:lnTo>
                  <a:pt x="0" y="1487424"/>
                </a:lnTo>
                <a:cubicBezTo>
                  <a:pt x="16256" y="1442720"/>
                  <a:pt x="29702" y="1396892"/>
                  <a:pt x="48768" y="1353312"/>
                </a:cubicBezTo>
                <a:cubicBezTo>
                  <a:pt x="58266" y="1331602"/>
                  <a:pt x="74746" y="1313547"/>
                  <a:pt x="85344" y="1292352"/>
                </a:cubicBezTo>
                <a:cubicBezTo>
                  <a:pt x="91091" y="1280857"/>
                  <a:pt x="92474" y="1267588"/>
                  <a:pt x="97536" y="1255776"/>
                </a:cubicBezTo>
                <a:cubicBezTo>
                  <a:pt x="104695" y="1239071"/>
                  <a:pt x="115538" y="1224026"/>
                  <a:pt x="121920" y="1207008"/>
                </a:cubicBezTo>
                <a:cubicBezTo>
                  <a:pt x="127804" y="1191319"/>
                  <a:pt x="126618" y="1173227"/>
                  <a:pt x="134112" y="1158240"/>
                </a:cubicBezTo>
                <a:cubicBezTo>
                  <a:pt x="155307" y="1115850"/>
                  <a:pt x="207264" y="1036320"/>
                  <a:pt x="207264" y="1036320"/>
                </a:cubicBezTo>
                <a:lnTo>
                  <a:pt x="633984" y="304800"/>
                </a:lnTo>
                <a:lnTo>
                  <a:pt x="1584960" y="24384"/>
                </a:lnTo>
                <a:lnTo>
                  <a:pt x="3291840" y="280416"/>
                </a:lnTo>
                <a:lnTo>
                  <a:pt x="4901184" y="0"/>
                </a:lnTo>
                <a:lnTo>
                  <a:pt x="5852160" y="316992"/>
                </a:lnTo>
                <a:lnTo>
                  <a:pt x="8497824" y="316992"/>
                </a:lnTo>
                <a:lnTo>
                  <a:pt x="8863584" y="2109216"/>
                </a:lnTo>
                <a:lnTo>
                  <a:pt x="7290816" y="3060192"/>
                </a:lnTo>
                <a:lnTo>
                  <a:pt x="5474208" y="2889504"/>
                </a:lnTo>
                <a:lnTo>
                  <a:pt x="3304032" y="3096768"/>
                </a:lnTo>
                <a:lnTo>
                  <a:pt x="426720" y="2535936"/>
                </a:lnTo>
                <a:lnTo>
                  <a:pt x="0" y="1487424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948928" y="5155025"/>
            <a:ext cx="743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solidFill>
                  <a:srgbClr val="FF0000"/>
                </a:solidFill>
              </a:rPr>
              <a:t>S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p is a list (ex. [1,2,3]),and so is q but with different number(ex.[1,3,5]. </a:t>
            </a:r>
            <a:endParaRPr lang="en-US" altLang="zh-TW" dirty="0"/>
          </a:p>
          <a:p>
            <a:r>
              <a:rPr lang="en-US" altLang="zh-TW" dirty="0" smtClean="0"/>
              <a:t>Define a union function such that, </a:t>
            </a:r>
          </a:p>
          <a:p>
            <a:pPr lvl="1"/>
            <a:r>
              <a:rPr lang="en-US" altLang="zh-TW" dirty="0" smtClean="0"/>
              <a:t>if q is not in p, append this value to p</a:t>
            </a:r>
          </a:p>
          <a:p>
            <a:r>
              <a:rPr lang="en-US" altLang="zh-TW" dirty="0" smtClean="0"/>
              <a:t>Ex: union([1,2,3],[1,3,5]) </a:t>
            </a:r>
            <a:r>
              <a:rPr lang="en-US" altLang="zh-TW" dirty="0" smtClean="0">
                <a:sym typeface="Wingdings" panose="05000000000000000000" pitchFamily="2" charset="2"/>
              </a:rPr>
              <a:t> [1,2,3,5]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18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 Crawling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do it if we want to crawl out all the links regarding seeding page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58112" y="4047744"/>
            <a:ext cx="1170432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</a:p>
          <a:p>
            <a:pPr algn="ctr"/>
            <a:r>
              <a:rPr lang="en-US" altLang="zh-TW" dirty="0" smtClean="0"/>
              <a:t>B</a:t>
            </a:r>
          </a:p>
          <a:p>
            <a:pPr algn="ctr"/>
            <a:r>
              <a:rPr lang="en-US" altLang="zh-TW" dirty="0"/>
              <a:t>C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56388" y="4316859"/>
            <a:ext cx="159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Seed URL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613404" y="3529010"/>
            <a:ext cx="117043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</a:t>
            </a:r>
          </a:p>
          <a:p>
            <a:pPr algn="ctr"/>
            <a:r>
              <a:rPr lang="en-US" altLang="zh-TW" dirty="0" smtClean="0"/>
              <a:t>E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488692" y="3832189"/>
            <a:ext cx="1124712" cy="3335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029968" y="4047743"/>
            <a:ext cx="426720" cy="345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064895" y="4501525"/>
            <a:ext cx="593217" cy="78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520690" y="3414531"/>
            <a:ext cx="11704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520690" y="3947527"/>
            <a:ext cx="11704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</a:t>
            </a:r>
          </a:p>
        </p:txBody>
      </p:sp>
      <p:cxnSp>
        <p:nvCxnSpPr>
          <p:cNvPr id="13" name="直線單箭頭接點 12"/>
          <p:cNvCxnSpPr>
            <a:endCxn id="11" idx="1"/>
          </p:cNvCxnSpPr>
          <p:nvPr/>
        </p:nvCxnSpPr>
        <p:spPr>
          <a:xfrm flipV="1">
            <a:off x="4377309" y="3599197"/>
            <a:ext cx="1143381" cy="1275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2" idx="1"/>
          </p:cNvCxnSpPr>
          <p:nvPr/>
        </p:nvCxnSpPr>
        <p:spPr>
          <a:xfrm>
            <a:off x="4434840" y="3998974"/>
            <a:ext cx="1085850" cy="1332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613404" y="4388223"/>
            <a:ext cx="117043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None</a:t>
            </a:r>
          </a:p>
        </p:txBody>
      </p:sp>
      <p:cxnSp>
        <p:nvCxnSpPr>
          <p:cNvPr id="18" name="直線單箭頭接點 17"/>
          <p:cNvCxnSpPr>
            <a:endCxn id="17" idx="1"/>
          </p:cNvCxnSpPr>
          <p:nvPr/>
        </p:nvCxnSpPr>
        <p:spPr>
          <a:xfrm>
            <a:off x="2488692" y="4545071"/>
            <a:ext cx="1124712" cy="278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24" idx="1"/>
          </p:cNvCxnSpPr>
          <p:nvPr/>
        </p:nvCxnSpPr>
        <p:spPr>
          <a:xfrm>
            <a:off x="2456688" y="4790158"/>
            <a:ext cx="1156716" cy="5408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613404" y="5146346"/>
            <a:ext cx="117043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520690" y="5146346"/>
            <a:ext cx="11704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</a:t>
            </a:r>
          </a:p>
        </p:txBody>
      </p:sp>
      <p:cxnSp>
        <p:nvCxnSpPr>
          <p:cNvPr id="27" name="直線單箭頭接點 26"/>
          <p:cNvCxnSpPr>
            <a:endCxn id="26" idx="1"/>
          </p:cNvCxnSpPr>
          <p:nvPr/>
        </p:nvCxnSpPr>
        <p:spPr>
          <a:xfrm>
            <a:off x="4434840" y="5331012"/>
            <a:ext cx="10858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986016" y="2779776"/>
            <a:ext cx="4815840" cy="385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37248"/>
              </p:ext>
            </p:extLst>
          </p:nvPr>
        </p:nvGraphicFramePr>
        <p:xfrm>
          <a:off x="6921118" y="2735182"/>
          <a:ext cx="5090415" cy="370142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52322"/>
                <a:gridCol w="1841288"/>
                <a:gridCol w="1696805"/>
              </a:tblGrid>
              <a:tr h="4203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tocrawl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crawled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Number of crawling</a:t>
                      </a:r>
                      <a:endParaRPr lang="zh-TW" altLang="en-US" dirty="0"/>
                    </a:p>
                  </a:txBody>
                  <a:tcPr/>
                </a:tc>
              </a:tr>
              <a:tr h="382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[seed]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82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[A,B,C]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[seed]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82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[B,C,D,E]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seed,A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382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[C,D,E]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seed,A,B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82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[D,E,F]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seed,A,B,C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82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[E,F]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seed,A,B,C,D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82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[F]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seed,A,B,C,D,E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826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[</a:t>
                      </a:r>
                      <a:r>
                        <a:rPr lang="en-US" altLang="zh-TW" dirty="0" err="1" smtClean="0"/>
                        <a:t>seed,A,B,C,D,E,F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0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Finished Crawl_web.py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Seed </a:t>
            </a:r>
            <a:r>
              <a:rPr lang="en-US" altLang="zh-TW" dirty="0" err="1" smtClean="0"/>
              <a:t>url</a:t>
            </a:r>
            <a:r>
              <a:rPr lang="en-US" altLang="zh-TW" dirty="0"/>
              <a:t> = 'https://www.udacity.com/cs101x/index.html'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54" y="3626738"/>
            <a:ext cx="6263464" cy="21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263</Words>
  <Application>Microsoft Office PowerPoint</Application>
  <PresentationFormat>寬螢幕</PresentationFormat>
  <Paragraphs>81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Wingdings</vt:lpstr>
      <vt:lpstr>Office 佈景主題</vt:lpstr>
      <vt:lpstr>How to build a search engine(2)</vt:lpstr>
      <vt:lpstr>Web crawler </vt:lpstr>
      <vt:lpstr>1. How to store the data?</vt:lpstr>
      <vt:lpstr>2. &lt;list&gt;.pop()</vt:lpstr>
      <vt:lpstr>3. Set </vt:lpstr>
      <vt:lpstr>Exercise: </vt:lpstr>
      <vt:lpstr>4. Crawling process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search engine(2)</dc:title>
  <dc:creator>ihong chen</dc:creator>
  <cp:lastModifiedBy>ihong chen</cp:lastModifiedBy>
  <cp:revision>21</cp:revision>
  <dcterms:created xsi:type="dcterms:W3CDTF">2015-04-23T12:47:32Z</dcterms:created>
  <dcterms:modified xsi:type="dcterms:W3CDTF">2015-05-10T01:26:22Z</dcterms:modified>
</cp:coreProperties>
</file>